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91" r:id="rId35"/>
    <p:sldId id="292" r:id="rId36"/>
    <p:sldId id="293" r:id="rId37"/>
    <p:sldId id="294" r:id="rId38"/>
    <p:sldId id="295" r:id="rId39"/>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59B"/>
    <a:srgbClr val="1529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A6C3D2-1C3D-42BA-BEDD-65CDAF0B1E7D}" type="datetimeFigureOut">
              <a:rPr lang="zh-CN" altLang="en-US" smtClean="0"/>
              <a:t>2018/10/31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97AEB0-49CC-44C9-A68C-15C72FBBA4D3}" type="slidenum">
              <a:rPr lang="zh-CN" altLang="en-US" smtClean="0"/>
              <a:t>‹#›</a:t>
            </a:fld>
            <a:endParaRPr lang="zh-CN" altLang="en-US"/>
          </a:p>
        </p:txBody>
      </p:sp>
    </p:spTree>
    <p:extLst>
      <p:ext uri="{BB962C8B-B14F-4D97-AF65-F5344CB8AC3E}">
        <p14:creationId xmlns:p14="http://schemas.microsoft.com/office/powerpoint/2010/main" val="4224145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a:t>
            </a:fld>
            <a:endParaRPr lang="zh-CN" altLang="en-US"/>
          </a:p>
        </p:txBody>
      </p:sp>
    </p:spTree>
    <p:extLst>
      <p:ext uri="{BB962C8B-B14F-4D97-AF65-F5344CB8AC3E}">
        <p14:creationId xmlns:p14="http://schemas.microsoft.com/office/powerpoint/2010/main" val="988561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a:t>
            </a:fld>
            <a:endParaRPr lang="zh-CN" altLang="en-US"/>
          </a:p>
        </p:txBody>
      </p:sp>
    </p:spTree>
    <p:extLst>
      <p:ext uri="{BB962C8B-B14F-4D97-AF65-F5344CB8AC3E}">
        <p14:creationId xmlns:p14="http://schemas.microsoft.com/office/powerpoint/2010/main" val="341614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a:t>
            </a:fld>
            <a:endParaRPr lang="zh-CN" altLang="en-US"/>
          </a:p>
        </p:txBody>
      </p:sp>
    </p:spTree>
    <p:extLst>
      <p:ext uri="{BB962C8B-B14F-4D97-AF65-F5344CB8AC3E}">
        <p14:creationId xmlns:p14="http://schemas.microsoft.com/office/powerpoint/2010/main" val="3950153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4</a:t>
            </a:fld>
            <a:endParaRPr lang="zh-CN" altLang="en-US"/>
          </a:p>
        </p:txBody>
      </p:sp>
    </p:spTree>
    <p:extLst>
      <p:ext uri="{BB962C8B-B14F-4D97-AF65-F5344CB8AC3E}">
        <p14:creationId xmlns:p14="http://schemas.microsoft.com/office/powerpoint/2010/main" val="230299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5</a:t>
            </a:fld>
            <a:endParaRPr lang="zh-CN" altLang="en-US"/>
          </a:p>
        </p:txBody>
      </p:sp>
    </p:spTree>
    <p:extLst>
      <p:ext uri="{BB962C8B-B14F-4D97-AF65-F5344CB8AC3E}">
        <p14:creationId xmlns:p14="http://schemas.microsoft.com/office/powerpoint/2010/main" val="2778272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6</a:t>
            </a:fld>
            <a:endParaRPr lang="zh-CN" altLang="en-US"/>
          </a:p>
        </p:txBody>
      </p:sp>
    </p:spTree>
    <p:extLst>
      <p:ext uri="{BB962C8B-B14F-4D97-AF65-F5344CB8AC3E}">
        <p14:creationId xmlns:p14="http://schemas.microsoft.com/office/powerpoint/2010/main" val="3369499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7</a:t>
            </a:fld>
            <a:endParaRPr lang="zh-CN" altLang="en-US"/>
          </a:p>
        </p:txBody>
      </p:sp>
    </p:spTree>
    <p:extLst>
      <p:ext uri="{BB962C8B-B14F-4D97-AF65-F5344CB8AC3E}">
        <p14:creationId xmlns:p14="http://schemas.microsoft.com/office/powerpoint/2010/main" val="4053140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8</a:t>
            </a:fld>
            <a:endParaRPr lang="zh-CN" altLang="en-US"/>
          </a:p>
        </p:txBody>
      </p:sp>
    </p:spTree>
    <p:extLst>
      <p:ext uri="{BB962C8B-B14F-4D97-AF65-F5344CB8AC3E}">
        <p14:creationId xmlns:p14="http://schemas.microsoft.com/office/powerpoint/2010/main" val="3179129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9</a:t>
            </a:fld>
            <a:endParaRPr lang="zh-CN" altLang="en-US"/>
          </a:p>
        </p:txBody>
      </p:sp>
    </p:spTree>
    <p:extLst>
      <p:ext uri="{BB962C8B-B14F-4D97-AF65-F5344CB8AC3E}">
        <p14:creationId xmlns:p14="http://schemas.microsoft.com/office/powerpoint/2010/main" val="1207473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10</a:t>
            </a:fld>
            <a:endParaRPr lang="zh-CN" altLang="en-US"/>
          </a:p>
        </p:txBody>
      </p:sp>
    </p:spTree>
    <p:extLst>
      <p:ext uri="{BB962C8B-B14F-4D97-AF65-F5344CB8AC3E}">
        <p14:creationId xmlns:p14="http://schemas.microsoft.com/office/powerpoint/2010/main" val="1559146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11</a:t>
            </a:fld>
            <a:endParaRPr lang="zh-CN" altLang="en-US"/>
          </a:p>
        </p:txBody>
      </p:sp>
    </p:spTree>
    <p:extLst>
      <p:ext uri="{BB962C8B-B14F-4D97-AF65-F5344CB8AC3E}">
        <p14:creationId xmlns:p14="http://schemas.microsoft.com/office/powerpoint/2010/main" val="2155001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12</a:t>
            </a:fld>
            <a:endParaRPr lang="zh-CN" altLang="en-US"/>
          </a:p>
        </p:txBody>
      </p:sp>
    </p:spTree>
    <p:extLst>
      <p:ext uri="{BB962C8B-B14F-4D97-AF65-F5344CB8AC3E}">
        <p14:creationId xmlns:p14="http://schemas.microsoft.com/office/powerpoint/2010/main" val="1328656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13</a:t>
            </a:fld>
            <a:endParaRPr lang="zh-CN" altLang="en-US"/>
          </a:p>
        </p:txBody>
      </p:sp>
    </p:spTree>
    <p:extLst>
      <p:ext uri="{BB962C8B-B14F-4D97-AF65-F5344CB8AC3E}">
        <p14:creationId xmlns:p14="http://schemas.microsoft.com/office/powerpoint/2010/main" val="1641088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14</a:t>
            </a:fld>
            <a:endParaRPr lang="zh-CN" altLang="en-US"/>
          </a:p>
        </p:txBody>
      </p:sp>
    </p:spTree>
    <p:extLst>
      <p:ext uri="{BB962C8B-B14F-4D97-AF65-F5344CB8AC3E}">
        <p14:creationId xmlns:p14="http://schemas.microsoft.com/office/powerpoint/2010/main" val="1279671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15</a:t>
            </a:fld>
            <a:endParaRPr lang="zh-CN" altLang="en-US"/>
          </a:p>
        </p:txBody>
      </p:sp>
    </p:spTree>
    <p:extLst>
      <p:ext uri="{BB962C8B-B14F-4D97-AF65-F5344CB8AC3E}">
        <p14:creationId xmlns:p14="http://schemas.microsoft.com/office/powerpoint/2010/main" val="641805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16</a:t>
            </a:fld>
            <a:endParaRPr lang="zh-CN" altLang="en-US"/>
          </a:p>
        </p:txBody>
      </p:sp>
    </p:spTree>
    <p:extLst>
      <p:ext uri="{BB962C8B-B14F-4D97-AF65-F5344CB8AC3E}">
        <p14:creationId xmlns:p14="http://schemas.microsoft.com/office/powerpoint/2010/main" val="589712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17</a:t>
            </a:fld>
            <a:endParaRPr lang="zh-CN" altLang="en-US"/>
          </a:p>
        </p:txBody>
      </p:sp>
    </p:spTree>
    <p:extLst>
      <p:ext uri="{BB962C8B-B14F-4D97-AF65-F5344CB8AC3E}">
        <p14:creationId xmlns:p14="http://schemas.microsoft.com/office/powerpoint/2010/main" val="782300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18</a:t>
            </a:fld>
            <a:endParaRPr lang="zh-CN" altLang="en-US"/>
          </a:p>
        </p:txBody>
      </p:sp>
    </p:spTree>
    <p:extLst>
      <p:ext uri="{BB962C8B-B14F-4D97-AF65-F5344CB8AC3E}">
        <p14:creationId xmlns:p14="http://schemas.microsoft.com/office/powerpoint/2010/main" val="1200106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19</a:t>
            </a:fld>
            <a:endParaRPr lang="zh-CN" altLang="en-US"/>
          </a:p>
        </p:txBody>
      </p:sp>
    </p:spTree>
    <p:extLst>
      <p:ext uri="{BB962C8B-B14F-4D97-AF65-F5344CB8AC3E}">
        <p14:creationId xmlns:p14="http://schemas.microsoft.com/office/powerpoint/2010/main" val="1499609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20</a:t>
            </a:fld>
            <a:endParaRPr lang="zh-CN" altLang="en-US"/>
          </a:p>
        </p:txBody>
      </p:sp>
    </p:spTree>
    <p:extLst>
      <p:ext uri="{BB962C8B-B14F-4D97-AF65-F5344CB8AC3E}">
        <p14:creationId xmlns:p14="http://schemas.microsoft.com/office/powerpoint/2010/main" val="2975040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21</a:t>
            </a:fld>
            <a:endParaRPr lang="zh-CN" altLang="en-US"/>
          </a:p>
        </p:txBody>
      </p:sp>
    </p:spTree>
    <p:extLst>
      <p:ext uri="{BB962C8B-B14F-4D97-AF65-F5344CB8AC3E}">
        <p14:creationId xmlns:p14="http://schemas.microsoft.com/office/powerpoint/2010/main" val="16833672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22</a:t>
            </a:fld>
            <a:endParaRPr lang="zh-CN" altLang="en-US"/>
          </a:p>
        </p:txBody>
      </p:sp>
    </p:spTree>
    <p:extLst>
      <p:ext uri="{BB962C8B-B14F-4D97-AF65-F5344CB8AC3E}">
        <p14:creationId xmlns:p14="http://schemas.microsoft.com/office/powerpoint/2010/main" val="3953641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23</a:t>
            </a:fld>
            <a:endParaRPr lang="zh-CN" altLang="en-US"/>
          </a:p>
        </p:txBody>
      </p:sp>
    </p:spTree>
    <p:extLst>
      <p:ext uri="{BB962C8B-B14F-4D97-AF65-F5344CB8AC3E}">
        <p14:creationId xmlns:p14="http://schemas.microsoft.com/office/powerpoint/2010/main" val="4117071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24</a:t>
            </a:fld>
            <a:endParaRPr lang="zh-CN" altLang="en-US"/>
          </a:p>
        </p:txBody>
      </p:sp>
    </p:spTree>
    <p:extLst>
      <p:ext uri="{BB962C8B-B14F-4D97-AF65-F5344CB8AC3E}">
        <p14:creationId xmlns:p14="http://schemas.microsoft.com/office/powerpoint/2010/main" val="3064194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25</a:t>
            </a:fld>
            <a:endParaRPr lang="zh-CN" altLang="en-US"/>
          </a:p>
        </p:txBody>
      </p:sp>
    </p:spTree>
    <p:extLst>
      <p:ext uri="{BB962C8B-B14F-4D97-AF65-F5344CB8AC3E}">
        <p14:creationId xmlns:p14="http://schemas.microsoft.com/office/powerpoint/2010/main" val="1612643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26</a:t>
            </a:fld>
            <a:endParaRPr lang="zh-CN" altLang="en-US"/>
          </a:p>
        </p:txBody>
      </p:sp>
    </p:spTree>
    <p:extLst>
      <p:ext uri="{BB962C8B-B14F-4D97-AF65-F5344CB8AC3E}">
        <p14:creationId xmlns:p14="http://schemas.microsoft.com/office/powerpoint/2010/main" val="3508522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27</a:t>
            </a:fld>
            <a:endParaRPr lang="zh-CN" altLang="en-US"/>
          </a:p>
        </p:txBody>
      </p:sp>
    </p:spTree>
    <p:extLst>
      <p:ext uri="{BB962C8B-B14F-4D97-AF65-F5344CB8AC3E}">
        <p14:creationId xmlns:p14="http://schemas.microsoft.com/office/powerpoint/2010/main" val="3771864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28</a:t>
            </a:fld>
            <a:endParaRPr lang="zh-CN" altLang="en-US"/>
          </a:p>
        </p:txBody>
      </p:sp>
    </p:spTree>
    <p:extLst>
      <p:ext uri="{BB962C8B-B14F-4D97-AF65-F5344CB8AC3E}">
        <p14:creationId xmlns:p14="http://schemas.microsoft.com/office/powerpoint/2010/main" val="2474293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29</a:t>
            </a:fld>
            <a:endParaRPr lang="zh-CN" altLang="en-US"/>
          </a:p>
        </p:txBody>
      </p:sp>
    </p:spTree>
    <p:extLst>
      <p:ext uri="{BB962C8B-B14F-4D97-AF65-F5344CB8AC3E}">
        <p14:creationId xmlns:p14="http://schemas.microsoft.com/office/powerpoint/2010/main" val="10406562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30</a:t>
            </a:fld>
            <a:endParaRPr lang="zh-CN" altLang="en-US"/>
          </a:p>
        </p:txBody>
      </p:sp>
    </p:spTree>
    <p:extLst>
      <p:ext uri="{BB962C8B-B14F-4D97-AF65-F5344CB8AC3E}">
        <p14:creationId xmlns:p14="http://schemas.microsoft.com/office/powerpoint/2010/main" val="18766745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31</a:t>
            </a:fld>
            <a:endParaRPr lang="zh-CN" altLang="en-US"/>
          </a:p>
        </p:txBody>
      </p:sp>
    </p:spTree>
    <p:extLst>
      <p:ext uri="{BB962C8B-B14F-4D97-AF65-F5344CB8AC3E}">
        <p14:creationId xmlns:p14="http://schemas.microsoft.com/office/powerpoint/2010/main" val="3241501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32</a:t>
            </a:fld>
            <a:endParaRPr lang="zh-CN" altLang="en-US"/>
          </a:p>
        </p:txBody>
      </p:sp>
    </p:spTree>
    <p:extLst>
      <p:ext uri="{BB962C8B-B14F-4D97-AF65-F5344CB8AC3E}">
        <p14:creationId xmlns:p14="http://schemas.microsoft.com/office/powerpoint/2010/main" val="715754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33</a:t>
            </a:fld>
            <a:endParaRPr lang="zh-CN" altLang="en-US"/>
          </a:p>
        </p:txBody>
      </p:sp>
    </p:spTree>
    <p:extLst>
      <p:ext uri="{BB962C8B-B14F-4D97-AF65-F5344CB8AC3E}">
        <p14:creationId xmlns:p14="http://schemas.microsoft.com/office/powerpoint/2010/main" val="1107283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34</a:t>
            </a:fld>
            <a:endParaRPr lang="zh-CN" altLang="en-US"/>
          </a:p>
        </p:txBody>
      </p:sp>
    </p:spTree>
    <p:extLst>
      <p:ext uri="{BB962C8B-B14F-4D97-AF65-F5344CB8AC3E}">
        <p14:creationId xmlns:p14="http://schemas.microsoft.com/office/powerpoint/2010/main" val="1658377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35</a:t>
            </a:fld>
            <a:endParaRPr lang="zh-CN" altLang="en-US"/>
          </a:p>
        </p:txBody>
      </p:sp>
    </p:spTree>
    <p:extLst>
      <p:ext uri="{BB962C8B-B14F-4D97-AF65-F5344CB8AC3E}">
        <p14:creationId xmlns:p14="http://schemas.microsoft.com/office/powerpoint/2010/main" val="42214430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36</a:t>
            </a:fld>
            <a:endParaRPr lang="zh-CN" altLang="en-US"/>
          </a:p>
        </p:txBody>
      </p:sp>
    </p:spTree>
    <p:extLst>
      <p:ext uri="{BB962C8B-B14F-4D97-AF65-F5344CB8AC3E}">
        <p14:creationId xmlns:p14="http://schemas.microsoft.com/office/powerpoint/2010/main" val="1194259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37</a:t>
            </a:fld>
            <a:endParaRPr lang="zh-CN" altLang="en-US"/>
          </a:p>
        </p:txBody>
      </p:sp>
    </p:spTree>
    <p:extLst>
      <p:ext uri="{BB962C8B-B14F-4D97-AF65-F5344CB8AC3E}">
        <p14:creationId xmlns:p14="http://schemas.microsoft.com/office/powerpoint/2010/main" val="29185283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97AEB0-49CC-44C9-A68C-15C72FBBA4D3}" type="slidenum">
              <a:rPr lang="zh-CN" altLang="en-US" smtClean="0"/>
              <a:t>38</a:t>
            </a:fld>
            <a:endParaRPr lang="zh-CN" altLang="en-US"/>
          </a:p>
        </p:txBody>
      </p:sp>
    </p:spTree>
    <p:extLst>
      <p:ext uri="{BB962C8B-B14F-4D97-AF65-F5344CB8AC3E}">
        <p14:creationId xmlns:p14="http://schemas.microsoft.com/office/powerpoint/2010/main" val="2950147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92E40F-D94B-4CB4-B937-4A08F60CBB40}"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1C4901-0DBB-48CC-9483-B958FA2AE486}" type="slidenum">
              <a:rPr lang="zh-CN" altLang="en-US" smtClean="0"/>
              <a:t>‹#›</a:t>
            </a:fld>
            <a:endParaRPr lang="zh-CN" altLang="en-US"/>
          </a:p>
        </p:txBody>
      </p:sp>
    </p:spTree>
  </p:cSld>
  <p:clrMapOvr>
    <a:masterClrMapping/>
  </p:clrMapOvr>
  <p:transition spd="slow" advTm="2000">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92E40F-D94B-4CB4-B937-4A08F60CBB40}" type="datetimeFigureOut">
              <a:rPr lang="zh-CN" altLang="en-US" smtClean="0"/>
              <a:t>2018/10/31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C4901-0DBB-48CC-9483-B958FA2AE48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2000">
    <p:cove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11.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10.png"/><Relationship Id="rId2" Type="http://schemas.openxmlformats.org/officeDocument/2006/relationships/tags" Target="../tags/tag3.xml"/><Relationship Id="rId16" Type="http://schemas.openxmlformats.org/officeDocument/2006/relationships/notesSlide" Target="../notesSlides/notesSlide8.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Layout" Target="../slideLayouts/slideLayout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2.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png"/><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3.jpeg"/><Relationship Id="rId7" Type="http://schemas.microsoft.com/office/2007/relationships/hdphoto" Target="../media/hdphoto2.wdp"/><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jpeg"/><Relationship Id="rId5" Type="http://schemas.microsoft.com/office/2007/relationships/hdphoto" Target="../media/hdphoto1.wdp"/><Relationship Id="rId4" Type="http://schemas.openxmlformats.org/officeDocument/2006/relationships/image" Target="../media/image24.jpeg"/><Relationship Id="rId9" Type="http://schemas.microsoft.com/office/2007/relationships/hdphoto" Target="../media/hdphoto3.wdp"/></Relationships>
</file>

<file path=ppt/slides/_rels/slide17.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slideLayout" Target="../slideLayouts/slideLayout2.xml"/><Relationship Id="rId18" Type="http://schemas.openxmlformats.org/officeDocument/2006/relationships/image" Target="../media/image30.png"/><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image" Target="../media/image29.png"/><Relationship Id="rId2" Type="http://schemas.openxmlformats.org/officeDocument/2006/relationships/tags" Target="../tags/tag20.xml"/><Relationship Id="rId16" Type="http://schemas.openxmlformats.org/officeDocument/2006/relationships/image" Target="../media/image28.png"/><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image" Target="../media/image27.jpeg"/><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image" Target="../media/image32.jpeg"/><Relationship Id="rId2" Type="http://schemas.openxmlformats.org/officeDocument/2006/relationships/tags" Target="../tags/tag32.xml"/><Relationship Id="rId16" Type="http://schemas.openxmlformats.org/officeDocument/2006/relationships/image" Target="../media/image31.png"/><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notesSlide" Target="../notesSlides/notesSlide18.xml"/><Relationship Id="rId10" Type="http://schemas.openxmlformats.org/officeDocument/2006/relationships/tags" Target="../tags/tag40.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10" Type="http://schemas.openxmlformats.org/officeDocument/2006/relationships/image" Target="../media/image63.jpeg"/><Relationship Id="rId4" Type="http://schemas.openxmlformats.org/officeDocument/2006/relationships/image" Target="../media/image57.jpeg"/><Relationship Id="rId9" Type="http://schemas.openxmlformats.org/officeDocument/2006/relationships/image" Target="../media/image62.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01559B"/>
          </a:solidFill>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1937" y="0"/>
            <a:ext cx="7196325" cy="6858000"/>
          </a:xfrm>
          <a:prstGeom prst="rect">
            <a:avLst/>
          </a:prstGeom>
        </p:spPr>
      </p:pic>
      <p:sp>
        <p:nvSpPr>
          <p:cNvPr id="6" name="文本框 5"/>
          <p:cNvSpPr txBox="1"/>
          <p:nvPr/>
        </p:nvSpPr>
        <p:spPr>
          <a:xfrm>
            <a:off x="1409700" y="2641600"/>
            <a:ext cx="7416800" cy="923330"/>
          </a:xfrm>
          <a:prstGeom prst="rect">
            <a:avLst/>
          </a:prstGeom>
          <a:noFill/>
        </p:spPr>
        <p:txBody>
          <a:bodyPr wrap="square" rtlCol="0">
            <a:spAutoFit/>
          </a:bodyPr>
          <a:lstStyle/>
          <a:p>
            <a:r>
              <a:rPr lang="zh-CN" altLang="en-US" sz="5400" b="1" dirty="0">
                <a:solidFill>
                  <a:schemeClr val="bg1"/>
                </a:solidFill>
                <a:latin typeface="微软雅黑" panose="020B0503020204020204" pitchFamily="34" charset="-122"/>
                <a:ea typeface="微软雅黑" panose="020B0503020204020204" pitchFamily="34" charset="-122"/>
              </a:rPr>
              <a:t>软件推广方案</a:t>
            </a:r>
            <a:r>
              <a:rPr lang="en-US" altLang="zh-CN" sz="5400" b="1" dirty="0" err="1">
                <a:solidFill>
                  <a:schemeClr val="bg1"/>
                </a:solidFill>
                <a:latin typeface="微软雅黑" panose="020B0503020204020204" pitchFamily="34" charset="-122"/>
                <a:ea typeface="微软雅黑" panose="020B0503020204020204" pitchFamily="34" charset="-122"/>
              </a:rPr>
              <a:t>ppt</a:t>
            </a:r>
            <a:r>
              <a:rPr lang="zh-CN" altLang="en-US" sz="5400" b="1" dirty="0">
                <a:solidFill>
                  <a:schemeClr val="bg1"/>
                </a:solidFill>
                <a:latin typeface="微软雅黑" panose="020B0503020204020204" pitchFamily="34" charset="-122"/>
                <a:ea typeface="微软雅黑" panose="020B0503020204020204" pitchFamily="34" charset="-122"/>
              </a:rPr>
              <a:t>模板</a:t>
            </a:r>
          </a:p>
        </p:txBody>
      </p:sp>
      <p:sp>
        <p:nvSpPr>
          <p:cNvPr id="9" name="Freeform 14"/>
          <p:cNvSpPr>
            <a:spLocks noEditPoints="1"/>
          </p:cNvSpPr>
          <p:nvPr/>
        </p:nvSpPr>
        <p:spPr>
          <a:xfrm>
            <a:off x="10202419" y="448070"/>
            <a:ext cx="1369590" cy="624725"/>
          </a:xfrm>
          <a:custGeom>
            <a:avLst/>
            <a:gdLst/>
            <a:ahLst/>
            <a:cxnLst>
              <a:cxn ang="0">
                <a:pos x="91395" y="619352"/>
              </a:cxn>
              <a:cxn ang="0">
                <a:pos x="207924" y="710456"/>
              </a:cxn>
              <a:cxn ang="0">
                <a:pos x="91395" y="619352"/>
              </a:cxn>
              <a:cxn ang="0">
                <a:pos x="108913" y="550450"/>
              </a:cxn>
              <a:cxn ang="0">
                <a:pos x="217825" y="591791"/>
              </a:cxn>
              <a:cxn ang="0">
                <a:pos x="147756" y="662990"/>
              </a:cxn>
              <a:cxn ang="0">
                <a:pos x="55599" y="627773"/>
              </a:cxn>
              <a:cxn ang="0">
                <a:pos x="44174" y="522889"/>
              </a:cxn>
              <a:cxn ang="0">
                <a:pos x="264285" y="710456"/>
              </a:cxn>
              <a:cxn ang="0">
                <a:pos x="229250" y="543560"/>
              </a:cxn>
              <a:cxn ang="0">
                <a:pos x="415849" y="557340"/>
              </a:cxn>
              <a:cxn ang="0">
                <a:pos x="338163" y="708159"/>
              </a:cxn>
              <a:cxn ang="0">
                <a:pos x="279517" y="710456"/>
              </a:cxn>
              <a:cxn ang="0">
                <a:pos x="377006" y="593322"/>
              </a:cxn>
              <a:cxn ang="0">
                <a:pos x="439459" y="685192"/>
              </a:cxn>
              <a:cxn ang="0">
                <a:pos x="524000" y="611696"/>
              </a:cxn>
              <a:cxn ang="0">
                <a:pos x="594070" y="687488"/>
              </a:cxn>
              <a:cxn ang="0">
                <a:pos x="632151" y="654569"/>
              </a:cxn>
              <a:cxn ang="0">
                <a:pos x="808087" y="674474"/>
              </a:cxn>
              <a:cxn ang="0">
                <a:pos x="804279" y="539732"/>
              </a:cxn>
              <a:cxn ang="0">
                <a:pos x="759343" y="670646"/>
              </a:cxn>
              <a:cxn ang="0">
                <a:pos x="808087" y="674474"/>
              </a:cxn>
              <a:cxn ang="0">
                <a:pos x="955081" y="666052"/>
              </a:cxn>
              <a:cxn ang="0">
                <a:pos x="903290" y="670646"/>
              </a:cxn>
              <a:cxn ang="0">
                <a:pos x="853023" y="610165"/>
              </a:cxn>
              <a:cxn ang="0">
                <a:pos x="1009157" y="669880"/>
              </a:cxn>
              <a:cxn ang="0">
                <a:pos x="1147011" y="682129"/>
              </a:cxn>
              <a:cxn ang="0">
                <a:pos x="1130255" y="550450"/>
              </a:cxn>
              <a:cxn ang="0">
                <a:pos x="1079226" y="642319"/>
              </a:cxn>
              <a:cxn ang="0">
                <a:pos x="1319139" y="615524"/>
              </a:cxn>
              <a:cxn ang="0">
                <a:pos x="1284866" y="695144"/>
              </a:cxn>
              <a:cxn ang="0">
                <a:pos x="1245261" y="700503"/>
              </a:cxn>
              <a:cxn ang="0">
                <a:pos x="1214034" y="702034"/>
              </a:cxn>
              <a:cxn ang="0">
                <a:pos x="1212511" y="637726"/>
              </a:cxn>
              <a:cxn ang="0">
                <a:pos x="1184331" y="602509"/>
              </a:cxn>
              <a:cxn ang="0">
                <a:pos x="1260494" y="528248"/>
              </a:cxn>
              <a:cxn ang="0">
                <a:pos x="1320662" y="691316"/>
              </a:cxn>
              <a:cxn ang="0">
                <a:pos x="1322947" y="534373"/>
              </a:cxn>
              <a:cxn ang="0">
                <a:pos x="1292482" y="602509"/>
              </a:cxn>
              <a:cxn ang="0">
                <a:pos x="1231552" y="540498"/>
              </a:cxn>
              <a:cxn ang="0">
                <a:pos x="1450139" y="602509"/>
              </a:cxn>
              <a:cxn ang="0">
                <a:pos x="1568953" y="599447"/>
              </a:cxn>
              <a:cxn ang="0">
                <a:pos x="1515639" y="624711"/>
              </a:cxn>
              <a:cxn ang="0">
                <a:pos x="1472988" y="708925"/>
              </a:cxn>
              <a:cxn ang="0">
                <a:pos x="1452424" y="624711"/>
              </a:cxn>
              <a:cxn ang="0">
                <a:pos x="1432621" y="630070"/>
              </a:cxn>
              <a:cxn ang="0">
                <a:pos x="1392255" y="529780"/>
              </a:cxn>
              <a:cxn ang="0">
                <a:pos x="1538488" y="649210"/>
              </a:cxn>
              <a:cxn ang="0">
                <a:pos x="1451662" y="700503"/>
              </a:cxn>
              <a:cxn ang="0">
                <a:pos x="300843" y="438676"/>
              </a:cxn>
              <a:cxn ang="0">
                <a:pos x="538471" y="446332"/>
              </a:cxn>
              <a:cxn ang="0">
                <a:pos x="490488" y="372836"/>
              </a:cxn>
              <a:cxn ang="0">
                <a:pos x="990116" y="205940"/>
              </a:cxn>
              <a:cxn ang="0">
                <a:pos x="856069" y="388913"/>
              </a:cxn>
              <a:cxn ang="0">
                <a:pos x="1091412" y="138569"/>
              </a:cxn>
              <a:cxn ang="0">
                <a:pos x="1006110" y="407287"/>
              </a:cxn>
              <a:cxn ang="0">
                <a:pos x="1629883" y="222783"/>
              </a:cxn>
              <a:cxn ang="0">
                <a:pos x="1379308" y="222783"/>
              </a:cxn>
              <a:cxn ang="0">
                <a:pos x="1438714" y="34451"/>
              </a:cxn>
            </a:cxnLst>
            <a:rect l="0" t="0" r="0" b="0"/>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rgbClr val="FFFFFF">
              <a:alpha val="100000"/>
            </a:srgbClr>
          </a:solidFill>
          <a:ln w="9525">
            <a:noFill/>
          </a:ln>
        </p:spPr>
        <p:txBody>
          <a:bodyPr/>
          <a:lstStyle/>
          <a:p>
            <a:pPr defTabSz="685165"/>
            <a:endParaRPr lang="zh-CN" altLang="en-US" sz="1350">
              <a:solidFill>
                <a:prstClr val="black"/>
              </a:solidFill>
            </a:endParaRPr>
          </a:p>
        </p:txBody>
      </p:sp>
      <p:sp>
        <p:nvSpPr>
          <p:cNvPr id="10" name="TextBox 13"/>
          <p:cNvSpPr txBox="1"/>
          <p:nvPr/>
        </p:nvSpPr>
        <p:spPr>
          <a:xfrm>
            <a:off x="2099058" y="4236669"/>
            <a:ext cx="5234001" cy="561692"/>
          </a:xfrm>
          <a:prstGeom prst="rect">
            <a:avLst/>
          </a:prstGeom>
          <a:noFill/>
        </p:spPr>
        <p:txBody>
          <a:bodyPr wrap="square" lIns="68580" tIns="34290" rIns="68580" bIns="34290" rtlCol="0">
            <a:spAutoFit/>
          </a:bodyPr>
          <a:lstStyle/>
          <a:p>
            <a:r>
              <a:rPr lang="en-US" altLang="zh-CN" sz="1600" dirty="0">
                <a:solidFill>
                  <a:schemeClr val="bg1"/>
                </a:solidFill>
              </a:rPr>
              <a:t>Chinese  companies  will no longer remain in the hard stage and they are also promoting a culture Chinese  </a:t>
            </a:r>
            <a:r>
              <a:rPr lang="en-US" altLang="zh-CN" sz="1600" dirty="0" smtClean="0">
                <a:solidFill>
                  <a:schemeClr val="bg1"/>
                </a:solidFill>
              </a:rPr>
              <a:t>companies</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11" name="Call Me Maybe - Carly Rae Jepse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3244" y="6158696"/>
            <a:ext cx="649819" cy="649817"/>
          </a:xfrm>
          <a:prstGeom prst="rect">
            <a:avLst/>
          </a:prstGeom>
        </p:spPr>
      </p:pic>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35"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anim calcmode="lin" valueType="num">
                                      <p:cBhvr>
                                        <p:cTn id="11" dur="2000" fill="hold"/>
                                        <p:tgtEl>
                                          <p:spTgt spid="5"/>
                                        </p:tgtEl>
                                        <p:attrNameLst>
                                          <p:attrName>style.rotation</p:attrName>
                                        </p:attrNameLst>
                                      </p:cBhvr>
                                      <p:tavLst>
                                        <p:tav tm="0">
                                          <p:val>
                                            <p:fltVal val="720"/>
                                          </p:val>
                                        </p:tav>
                                        <p:tav tm="100000">
                                          <p:val>
                                            <p:fltVal val="0"/>
                                          </p:val>
                                        </p:tav>
                                      </p:tavLst>
                                    </p:anim>
                                    <p:anim calcmode="lin" valueType="num">
                                      <p:cBhvr>
                                        <p:cTn id="12" dur="2000" fill="hold"/>
                                        <p:tgtEl>
                                          <p:spTgt spid="5"/>
                                        </p:tgtEl>
                                        <p:attrNameLst>
                                          <p:attrName>ppt_h</p:attrName>
                                        </p:attrNameLst>
                                      </p:cBhvr>
                                      <p:tavLst>
                                        <p:tav tm="0">
                                          <p:val>
                                            <p:fltVal val="0"/>
                                          </p:val>
                                        </p:tav>
                                        <p:tav tm="100000">
                                          <p:val>
                                            <p:strVal val="#ppt_h"/>
                                          </p:val>
                                        </p:tav>
                                      </p:tavLst>
                                    </p:anim>
                                    <p:anim calcmode="lin" valueType="num">
                                      <p:cBhvr>
                                        <p:cTn id="13" dur="2000" fill="hold"/>
                                        <p:tgtEl>
                                          <p:spTgt spid="5"/>
                                        </p:tgtEl>
                                        <p:attrNameLst>
                                          <p:attrName>ppt_w</p:attrName>
                                        </p:attrNameLst>
                                      </p:cBhvr>
                                      <p:tavLst>
                                        <p:tav tm="0">
                                          <p:val>
                                            <p:fltVal val="0"/>
                                          </p:val>
                                        </p:tav>
                                        <p:tav tm="100000">
                                          <p:val>
                                            <p:strVal val="#ppt_w"/>
                                          </p:val>
                                        </p:tav>
                                      </p:tavLst>
                                    </p:anim>
                                  </p:childTnLst>
                                </p:cTn>
                              </p:par>
                            </p:childTnLst>
                          </p:cTn>
                        </p:par>
                        <p:par>
                          <p:cTn id="14" fill="hold">
                            <p:stCondLst>
                              <p:cond delay="2000"/>
                            </p:stCondLst>
                            <p:childTnLst>
                              <p:par>
                                <p:cTn id="15" presetID="2" presetClass="entr" presetSubtype="2" decel="3600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18" presetClass="entr" presetSubtype="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trips(downRight)">
                                      <p:cBhvr>
                                        <p:cTn id="22" dur="1000"/>
                                        <p:tgtEl>
                                          <p:spTgt spid="10"/>
                                        </p:tgtEl>
                                      </p:cBhvr>
                                    </p:animEffect>
                                  </p:childTnLst>
                                </p:cTn>
                              </p:par>
                            </p:childTnLst>
                          </p:cTn>
                        </p:par>
                        <p:par>
                          <p:cTn id="23" fill="hold">
                            <p:stCondLst>
                              <p:cond delay="4000"/>
                            </p:stCondLst>
                            <p:childTnLst>
                              <p:par>
                                <p:cTn id="24" presetID="31"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 calcmode="lin" valueType="num">
                                      <p:cBhvr>
                                        <p:cTn id="28" dur="500" fill="hold"/>
                                        <p:tgtEl>
                                          <p:spTgt spid="9"/>
                                        </p:tgtEl>
                                        <p:attrNameLst>
                                          <p:attrName>style.rotation</p:attrName>
                                        </p:attrNameLst>
                                      </p:cBhvr>
                                      <p:tavLst>
                                        <p:tav tm="0">
                                          <p:val>
                                            <p:fltVal val="90"/>
                                          </p:val>
                                        </p:tav>
                                        <p:tav tm="100000">
                                          <p:val>
                                            <p:fltVal val="0"/>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30" repeatCount="indefinite" fill="hold" display="0">
                  <p:stCondLst>
                    <p:cond delay="indefinite"/>
                  </p:stCondLst>
                  <p:endCondLst>
                    <p:cond evt="onStopAudio" delay="0">
                      <p:tgtEl>
                        <p:sldTgt/>
                      </p:tgtEl>
                    </p:cond>
                  </p:endCondLst>
                </p:cTn>
                <p:tgtEl>
                  <p:spTgt spid="11"/>
                </p:tgtEl>
              </p:cMediaNode>
            </p:audio>
          </p:childTnLst>
        </p:cTn>
      </p:par>
    </p:tnLst>
    <p:bldLst>
      <p:bldP spid="6"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3"/>
          <p:cNvSpPr txBox="1"/>
          <p:nvPr/>
        </p:nvSpPr>
        <p:spPr>
          <a:xfrm>
            <a:off x="5521523" y="1177007"/>
            <a:ext cx="1223412" cy="400110"/>
          </a:xfrm>
          <a:prstGeom prst="rect">
            <a:avLst/>
          </a:prstGeom>
          <a:noFill/>
        </p:spPr>
        <p:txBody>
          <a:bodyPr wrap="none" rtlCol="0">
            <a:spAutoFit/>
          </a:bodyPr>
          <a:lstStyle/>
          <a:p>
            <a:r>
              <a:rPr lang="en-US" altLang="zh-CN" sz="2000" b="1" dirty="0" smtClean="0">
                <a:latin typeface="Impact MT Std" pitchFamily="34" charset="0"/>
                <a:ea typeface="微软雅黑" panose="020B0503020204020204" pitchFamily="34" charset="-122"/>
              </a:rPr>
              <a:t>CONTENTS</a:t>
            </a:r>
            <a:endParaRPr lang="zh-CN" altLang="en-US" sz="2000" b="1" dirty="0">
              <a:latin typeface="Impact MT Std" pitchFamily="34" charset="0"/>
              <a:ea typeface="微软雅黑" panose="020B0503020204020204" pitchFamily="34" charset="-122"/>
            </a:endParaRPr>
          </a:p>
        </p:txBody>
      </p:sp>
      <p:sp>
        <p:nvSpPr>
          <p:cNvPr id="10" name="Freeform 5"/>
          <p:cNvSpPr/>
          <p:nvPr/>
        </p:nvSpPr>
        <p:spPr bwMode="auto">
          <a:xfrm>
            <a:off x="4801443" y="-1"/>
            <a:ext cx="2706492" cy="1145649"/>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gradFill>
            <a:gsLst>
              <a:gs pos="0">
                <a:srgbClr val="0070C0"/>
              </a:gs>
              <a:gs pos="100000">
                <a:srgbClr val="01559B"/>
              </a:gs>
            </a:gsLst>
            <a:lin ang="10200000" scaled="0"/>
          </a:gradFill>
          <a:ln w="9525" cap="flat">
            <a:noFill/>
            <a:prstDash val="solid"/>
            <a:miter lim="800000"/>
          </a:ln>
        </p:spPr>
        <p:txBody>
          <a:bodyPr vert="horz" wrap="square" lIns="91440" tIns="45720" rIns="91440" bIns="45720" numCol="1" anchor="t" anchorCtr="0" compatLnSpc="1"/>
          <a:lstStyle/>
          <a:p>
            <a:endParaRPr lang="zh-CN" altLang="en-US" sz="2000"/>
          </a:p>
        </p:txBody>
      </p:sp>
      <p:sp>
        <p:nvSpPr>
          <p:cNvPr id="11" name="TextBox 28"/>
          <p:cNvSpPr txBox="1"/>
          <p:nvPr/>
        </p:nvSpPr>
        <p:spPr>
          <a:xfrm>
            <a:off x="5495037" y="445894"/>
            <a:ext cx="1245854" cy="646331"/>
          </a:xfrm>
          <a:prstGeom prst="rect">
            <a:avLst/>
          </a:prstGeom>
          <a:noFill/>
        </p:spPr>
        <p:txBody>
          <a:bodyPr wrap="none" rtlCol="0">
            <a:spAutoFit/>
          </a:body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rPr>
              <a:t>目 录</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540000" y="1748176"/>
            <a:ext cx="7123113" cy="679450"/>
            <a:chOff x="2540000" y="1748176"/>
            <a:chExt cx="7123113" cy="679450"/>
          </a:xfrm>
        </p:grpSpPr>
        <p:sp>
          <p:nvSpPr>
            <p:cNvPr id="12" name="Freeform 17"/>
            <p:cNvSpPr/>
            <p:nvPr/>
          </p:nvSpPr>
          <p:spPr bwMode="auto">
            <a:xfrm>
              <a:off x="2540000" y="1748176"/>
              <a:ext cx="679450" cy="679450"/>
            </a:xfrm>
            <a:custGeom>
              <a:avLst/>
              <a:gdLst>
                <a:gd name="T0" fmla="*/ 39 w 891"/>
                <a:gd name="T1" fmla="*/ 0 h 891"/>
                <a:gd name="T2" fmla="*/ 852 w 891"/>
                <a:gd name="T3" fmla="*/ 0 h 891"/>
                <a:gd name="T4" fmla="*/ 891 w 891"/>
                <a:gd name="T5" fmla="*/ 39 h 891"/>
                <a:gd name="T6" fmla="*/ 891 w 891"/>
                <a:gd name="T7" fmla="*/ 852 h 891"/>
                <a:gd name="T8" fmla="*/ 852 w 891"/>
                <a:gd name="T9" fmla="*/ 891 h 891"/>
                <a:gd name="T10" fmla="*/ 39 w 891"/>
                <a:gd name="T11" fmla="*/ 891 h 891"/>
                <a:gd name="T12" fmla="*/ 0 w 891"/>
                <a:gd name="T13" fmla="*/ 852 h 891"/>
                <a:gd name="T14" fmla="*/ 0 w 891"/>
                <a:gd name="T15" fmla="*/ 39 h 891"/>
                <a:gd name="T16" fmla="*/ 39 w 891"/>
                <a:gd name="T17"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1" h="891">
                  <a:moveTo>
                    <a:pt x="39" y="0"/>
                  </a:moveTo>
                  <a:lnTo>
                    <a:pt x="852" y="0"/>
                  </a:lnTo>
                  <a:cubicBezTo>
                    <a:pt x="873" y="0"/>
                    <a:pt x="891" y="18"/>
                    <a:pt x="891" y="39"/>
                  </a:cubicBezTo>
                  <a:lnTo>
                    <a:pt x="891" y="852"/>
                  </a:lnTo>
                  <a:cubicBezTo>
                    <a:pt x="891" y="874"/>
                    <a:pt x="873" y="891"/>
                    <a:pt x="852" y="891"/>
                  </a:cubicBezTo>
                  <a:lnTo>
                    <a:pt x="39" y="891"/>
                  </a:lnTo>
                  <a:cubicBezTo>
                    <a:pt x="18" y="891"/>
                    <a:pt x="0" y="874"/>
                    <a:pt x="0" y="852"/>
                  </a:cubicBezTo>
                  <a:lnTo>
                    <a:pt x="0" y="39"/>
                  </a:lnTo>
                  <a:cubicBezTo>
                    <a:pt x="0" y="18"/>
                    <a:pt x="18" y="0"/>
                    <a:pt x="39" y="0"/>
                  </a:cubicBezTo>
                  <a:close/>
                </a:path>
              </a:pathLst>
            </a:custGeom>
            <a:gradFill>
              <a:gsLst>
                <a:gs pos="0">
                  <a:srgbClr val="0070C0"/>
                </a:gs>
                <a:gs pos="100000">
                  <a:srgbClr val="01559B"/>
                </a:gs>
              </a:gsLst>
              <a:lin ang="10200000" scaled="0"/>
            </a:gradFill>
            <a:ln>
              <a:solidFill>
                <a:srgbClr val="F4F4F3">
                  <a:lumMod val="75000"/>
                </a:srgbClr>
              </a:solid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13" name="Freeform 18"/>
            <p:cNvSpPr/>
            <p:nvPr/>
          </p:nvSpPr>
          <p:spPr bwMode="auto">
            <a:xfrm>
              <a:off x="3324225" y="1748176"/>
              <a:ext cx="6338888" cy="679450"/>
            </a:xfrm>
            <a:custGeom>
              <a:avLst/>
              <a:gdLst>
                <a:gd name="T0" fmla="*/ 38 w 8316"/>
                <a:gd name="T1" fmla="*/ 0 h 891"/>
                <a:gd name="T2" fmla="*/ 8277 w 8316"/>
                <a:gd name="T3" fmla="*/ 0 h 891"/>
                <a:gd name="T4" fmla="*/ 8316 w 8316"/>
                <a:gd name="T5" fmla="*/ 39 h 891"/>
                <a:gd name="T6" fmla="*/ 8316 w 8316"/>
                <a:gd name="T7" fmla="*/ 852 h 891"/>
                <a:gd name="T8" fmla="*/ 8277 w 8316"/>
                <a:gd name="T9" fmla="*/ 891 h 891"/>
                <a:gd name="T10" fmla="*/ 38 w 8316"/>
                <a:gd name="T11" fmla="*/ 891 h 891"/>
                <a:gd name="T12" fmla="*/ 0 w 8316"/>
                <a:gd name="T13" fmla="*/ 852 h 891"/>
                <a:gd name="T14" fmla="*/ 0 w 8316"/>
                <a:gd name="T15" fmla="*/ 39 h 891"/>
                <a:gd name="T16" fmla="*/ 38 w 8316"/>
                <a:gd name="T17"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16" h="891">
                  <a:moveTo>
                    <a:pt x="38" y="0"/>
                  </a:moveTo>
                  <a:lnTo>
                    <a:pt x="8277" y="0"/>
                  </a:lnTo>
                  <a:cubicBezTo>
                    <a:pt x="8299" y="0"/>
                    <a:pt x="8316" y="18"/>
                    <a:pt x="8316" y="39"/>
                  </a:cubicBezTo>
                  <a:lnTo>
                    <a:pt x="8316" y="852"/>
                  </a:lnTo>
                  <a:cubicBezTo>
                    <a:pt x="8316" y="874"/>
                    <a:pt x="8299" y="891"/>
                    <a:pt x="8277" y="891"/>
                  </a:cubicBezTo>
                  <a:lnTo>
                    <a:pt x="38" y="891"/>
                  </a:lnTo>
                  <a:cubicBezTo>
                    <a:pt x="17" y="891"/>
                    <a:pt x="0" y="874"/>
                    <a:pt x="0" y="852"/>
                  </a:cubicBezTo>
                  <a:lnTo>
                    <a:pt x="0" y="39"/>
                  </a:lnTo>
                  <a:cubicBezTo>
                    <a:pt x="0" y="18"/>
                    <a:pt x="17" y="0"/>
                    <a:pt x="38" y="0"/>
                  </a:cubicBezTo>
                  <a:close/>
                </a:path>
              </a:pathLst>
            </a:custGeom>
            <a:gradFill>
              <a:gsLst>
                <a:gs pos="0">
                  <a:srgbClr val="0070C0"/>
                </a:gs>
                <a:gs pos="100000">
                  <a:srgbClr val="01559B"/>
                </a:gs>
              </a:gsLst>
              <a:lin ang="10200000" scaled="0"/>
            </a:gradFill>
            <a:ln w="15875" cap="flat">
              <a:solidFill>
                <a:srgbClr val="F4F4F3">
                  <a:lumMod val="75000"/>
                </a:srgbClr>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27" name="TextBox 50"/>
            <p:cNvSpPr txBox="1"/>
            <p:nvPr/>
          </p:nvSpPr>
          <p:spPr>
            <a:xfrm>
              <a:off x="5288094" y="1761737"/>
              <a:ext cx="1826141" cy="584775"/>
            </a:xfrm>
            <a:prstGeom prst="rect">
              <a:avLst/>
            </a:prstGeom>
            <a:noFill/>
          </p:spPr>
          <p:txBody>
            <a:bodyPr wrap="none" rtlCol="0">
              <a:spAutoFit/>
            </a:bodyPr>
            <a:lstStyle/>
            <a:p>
              <a:pPr fontAlgn="base">
                <a:spcBef>
                  <a:spcPct val="0"/>
                </a:spcBef>
                <a:spcAft>
                  <a:spcPct val="0"/>
                </a:spcAft>
                <a:buFont typeface="Arial" panose="020B0604020202020204" pitchFamily="34" charset="0"/>
                <a:buNone/>
              </a:pPr>
              <a:r>
                <a:rPr lang="zh-CN" altLang="en-US" sz="3200" smtClean="0">
                  <a:solidFill>
                    <a:schemeClr val="bg1"/>
                  </a:solidFill>
                  <a:latin typeface="微软雅黑" panose="020B0503020204020204" pitchFamily="34" charset="-122"/>
                  <a:ea typeface="微软雅黑" panose="020B0503020204020204" pitchFamily="34" charset="-122"/>
                </a:rPr>
                <a:t>关于企业</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2732889" y="1764735"/>
              <a:ext cx="293671" cy="646331"/>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en-US" altLang="zh-CN" sz="3600" dirty="0">
                  <a:solidFill>
                    <a:srgbClr val="FFFFFF"/>
                  </a:solidFill>
                  <a:latin typeface="Lifeline JL" panose="00000400000000000000" pitchFamily="2" charset="0"/>
                </a:rPr>
                <a:t>1</a:t>
              </a:r>
              <a:endParaRPr lang="zh-CN" altLang="en-US" sz="3600" dirty="0">
                <a:solidFill>
                  <a:srgbClr val="FFFFFF"/>
                </a:solidFill>
                <a:latin typeface="Lifeline JL" panose="00000400000000000000" pitchFamily="2" charset="0"/>
              </a:endParaRPr>
            </a:p>
          </p:txBody>
        </p:sp>
      </p:grpSp>
      <p:grpSp>
        <p:nvGrpSpPr>
          <p:cNvPr id="3" name="组合 2"/>
          <p:cNvGrpSpPr/>
          <p:nvPr/>
        </p:nvGrpSpPr>
        <p:grpSpPr>
          <a:xfrm>
            <a:off x="2540000" y="2654972"/>
            <a:ext cx="7123113" cy="681038"/>
            <a:chOff x="2540000" y="2654972"/>
            <a:chExt cx="7123113" cy="681038"/>
          </a:xfrm>
        </p:grpSpPr>
        <p:sp>
          <p:nvSpPr>
            <p:cNvPr id="16" name="Freeform 19"/>
            <p:cNvSpPr/>
            <p:nvPr/>
          </p:nvSpPr>
          <p:spPr bwMode="auto">
            <a:xfrm>
              <a:off x="2540000" y="2654972"/>
              <a:ext cx="679450" cy="681038"/>
            </a:xfrm>
            <a:custGeom>
              <a:avLst/>
              <a:gdLst>
                <a:gd name="T0" fmla="*/ 39 w 891"/>
                <a:gd name="T1" fmla="*/ 0 h 891"/>
                <a:gd name="T2" fmla="*/ 852 w 891"/>
                <a:gd name="T3" fmla="*/ 0 h 891"/>
                <a:gd name="T4" fmla="*/ 891 w 891"/>
                <a:gd name="T5" fmla="*/ 39 h 891"/>
                <a:gd name="T6" fmla="*/ 891 w 891"/>
                <a:gd name="T7" fmla="*/ 852 h 891"/>
                <a:gd name="T8" fmla="*/ 852 w 891"/>
                <a:gd name="T9" fmla="*/ 891 h 891"/>
                <a:gd name="T10" fmla="*/ 39 w 891"/>
                <a:gd name="T11" fmla="*/ 891 h 891"/>
                <a:gd name="T12" fmla="*/ 0 w 891"/>
                <a:gd name="T13" fmla="*/ 852 h 891"/>
                <a:gd name="T14" fmla="*/ 0 w 891"/>
                <a:gd name="T15" fmla="*/ 39 h 891"/>
                <a:gd name="T16" fmla="*/ 39 w 891"/>
                <a:gd name="T17"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1" h="891">
                  <a:moveTo>
                    <a:pt x="39" y="0"/>
                  </a:moveTo>
                  <a:lnTo>
                    <a:pt x="852" y="0"/>
                  </a:lnTo>
                  <a:cubicBezTo>
                    <a:pt x="873" y="0"/>
                    <a:pt x="891" y="18"/>
                    <a:pt x="891" y="39"/>
                  </a:cubicBezTo>
                  <a:lnTo>
                    <a:pt x="891" y="852"/>
                  </a:lnTo>
                  <a:cubicBezTo>
                    <a:pt x="891" y="873"/>
                    <a:pt x="873" y="891"/>
                    <a:pt x="852" y="891"/>
                  </a:cubicBezTo>
                  <a:lnTo>
                    <a:pt x="39" y="891"/>
                  </a:lnTo>
                  <a:cubicBezTo>
                    <a:pt x="18" y="891"/>
                    <a:pt x="0" y="873"/>
                    <a:pt x="0" y="852"/>
                  </a:cubicBezTo>
                  <a:lnTo>
                    <a:pt x="0" y="39"/>
                  </a:lnTo>
                  <a:cubicBezTo>
                    <a:pt x="0" y="18"/>
                    <a:pt x="18" y="0"/>
                    <a:pt x="39" y="0"/>
                  </a:cubicBezTo>
                  <a:close/>
                </a:path>
              </a:pathLst>
            </a:custGeom>
            <a:gradFill>
              <a:gsLst>
                <a:gs pos="0">
                  <a:srgbClr val="0070C0"/>
                </a:gs>
                <a:gs pos="100000">
                  <a:srgbClr val="01559B"/>
                </a:gs>
              </a:gsLst>
              <a:lin ang="10200000" scaled="0"/>
            </a:gradFill>
            <a:ln>
              <a:solidFill>
                <a:srgbClr val="F4F4F3">
                  <a:lumMod val="75000"/>
                </a:srgbClr>
              </a:solid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17" name="Freeform 20"/>
            <p:cNvSpPr/>
            <p:nvPr/>
          </p:nvSpPr>
          <p:spPr bwMode="auto">
            <a:xfrm>
              <a:off x="3324225" y="2654972"/>
              <a:ext cx="6338888" cy="681038"/>
            </a:xfrm>
            <a:custGeom>
              <a:avLst/>
              <a:gdLst>
                <a:gd name="T0" fmla="*/ 38 w 8316"/>
                <a:gd name="T1" fmla="*/ 0 h 891"/>
                <a:gd name="T2" fmla="*/ 8277 w 8316"/>
                <a:gd name="T3" fmla="*/ 0 h 891"/>
                <a:gd name="T4" fmla="*/ 8316 w 8316"/>
                <a:gd name="T5" fmla="*/ 39 h 891"/>
                <a:gd name="T6" fmla="*/ 8316 w 8316"/>
                <a:gd name="T7" fmla="*/ 852 h 891"/>
                <a:gd name="T8" fmla="*/ 8277 w 8316"/>
                <a:gd name="T9" fmla="*/ 891 h 891"/>
                <a:gd name="T10" fmla="*/ 38 w 8316"/>
                <a:gd name="T11" fmla="*/ 891 h 891"/>
                <a:gd name="T12" fmla="*/ 0 w 8316"/>
                <a:gd name="T13" fmla="*/ 852 h 891"/>
                <a:gd name="T14" fmla="*/ 0 w 8316"/>
                <a:gd name="T15" fmla="*/ 39 h 891"/>
                <a:gd name="T16" fmla="*/ 38 w 8316"/>
                <a:gd name="T17"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16" h="891">
                  <a:moveTo>
                    <a:pt x="38" y="0"/>
                  </a:moveTo>
                  <a:lnTo>
                    <a:pt x="8277" y="0"/>
                  </a:lnTo>
                  <a:cubicBezTo>
                    <a:pt x="8299" y="0"/>
                    <a:pt x="8316" y="18"/>
                    <a:pt x="8316" y="39"/>
                  </a:cubicBezTo>
                  <a:lnTo>
                    <a:pt x="8316" y="852"/>
                  </a:lnTo>
                  <a:cubicBezTo>
                    <a:pt x="8316" y="873"/>
                    <a:pt x="8299" y="891"/>
                    <a:pt x="8277" y="891"/>
                  </a:cubicBezTo>
                  <a:lnTo>
                    <a:pt x="38" y="891"/>
                  </a:lnTo>
                  <a:cubicBezTo>
                    <a:pt x="17" y="891"/>
                    <a:pt x="0" y="873"/>
                    <a:pt x="0" y="852"/>
                  </a:cubicBezTo>
                  <a:lnTo>
                    <a:pt x="0" y="39"/>
                  </a:lnTo>
                  <a:cubicBezTo>
                    <a:pt x="0" y="18"/>
                    <a:pt x="17" y="0"/>
                    <a:pt x="38" y="0"/>
                  </a:cubicBezTo>
                  <a:close/>
                </a:path>
              </a:pathLst>
            </a:custGeom>
            <a:gradFill>
              <a:gsLst>
                <a:gs pos="0">
                  <a:srgbClr val="0070C0"/>
                </a:gs>
                <a:gs pos="100000">
                  <a:srgbClr val="01559B"/>
                </a:gs>
              </a:gsLst>
              <a:lin ang="10200000" scaled="0"/>
            </a:gradFill>
            <a:ln w="15875" cap="flat">
              <a:solidFill>
                <a:srgbClr val="F4F4F3">
                  <a:lumMod val="75000"/>
                </a:srgbClr>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28" name="TextBox 52"/>
            <p:cNvSpPr txBox="1"/>
            <p:nvPr/>
          </p:nvSpPr>
          <p:spPr>
            <a:xfrm>
              <a:off x="5288094" y="2664556"/>
              <a:ext cx="1826141"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fontAlgn="base">
                <a:spcBef>
                  <a:spcPct val="0"/>
                </a:spcBef>
                <a:spcAft>
                  <a:spcPct val="0"/>
                </a:spcAft>
                <a:buFont typeface="Arial" panose="020B0604020202020204" pitchFamily="34" charset="0"/>
                <a:buNone/>
              </a:pPr>
              <a:r>
                <a:rPr lang="zh-CN" altLang="en-US" sz="3200" smtClean="0">
                  <a:solidFill>
                    <a:schemeClr val="bg1"/>
                  </a:solidFill>
                  <a:latin typeface="微软雅黑" panose="020B0503020204020204" pitchFamily="34" charset="-122"/>
                  <a:ea typeface="微软雅黑" panose="020B0503020204020204" pitchFamily="34" charset="-122"/>
                </a:rPr>
                <a:t>产品介绍</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2662357" y="2654972"/>
              <a:ext cx="434735" cy="646331"/>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en-US" altLang="zh-CN" sz="3600" dirty="0">
                  <a:solidFill>
                    <a:srgbClr val="FFFFFF"/>
                  </a:solidFill>
                  <a:latin typeface="Lifeline JL" panose="00000400000000000000" pitchFamily="2" charset="0"/>
                </a:rPr>
                <a:t>2</a:t>
              </a:r>
              <a:endParaRPr lang="zh-CN" altLang="en-US" sz="3600" dirty="0">
                <a:solidFill>
                  <a:srgbClr val="FFFFFF"/>
                </a:solidFill>
                <a:latin typeface="Lifeline JL" panose="00000400000000000000" pitchFamily="2" charset="0"/>
              </a:endParaRPr>
            </a:p>
          </p:txBody>
        </p:sp>
      </p:grpSp>
      <p:grpSp>
        <p:nvGrpSpPr>
          <p:cNvPr id="5" name="组合 4"/>
          <p:cNvGrpSpPr/>
          <p:nvPr/>
        </p:nvGrpSpPr>
        <p:grpSpPr>
          <a:xfrm>
            <a:off x="2540000" y="3586499"/>
            <a:ext cx="7123113" cy="680704"/>
            <a:chOff x="2540000" y="3586499"/>
            <a:chExt cx="7123113" cy="680704"/>
          </a:xfrm>
        </p:grpSpPr>
        <p:sp>
          <p:nvSpPr>
            <p:cNvPr id="21" name="Freeform 21"/>
            <p:cNvSpPr/>
            <p:nvPr/>
          </p:nvSpPr>
          <p:spPr bwMode="auto">
            <a:xfrm>
              <a:off x="2540000" y="3587753"/>
              <a:ext cx="679450" cy="679450"/>
            </a:xfrm>
            <a:custGeom>
              <a:avLst/>
              <a:gdLst>
                <a:gd name="T0" fmla="*/ 39 w 891"/>
                <a:gd name="T1" fmla="*/ 0 h 891"/>
                <a:gd name="T2" fmla="*/ 852 w 891"/>
                <a:gd name="T3" fmla="*/ 0 h 891"/>
                <a:gd name="T4" fmla="*/ 891 w 891"/>
                <a:gd name="T5" fmla="*/ 39 h 891"/>
                <a:gd name="T6" fmla="*/ 891 w 891"/>
                <a:gd name="T7" fmla="*/ 852 h 891"/>
                <a:gd name="T8" fmla="*/ 852 w 891"/>
                <a:gd name="T9" fmla="*/ 891 h 891"/>
                <a:gd name="T10" fmla="*/ 39 w 891"/>
                <a:gd name="T11" fmla="*/ 891 h 891"/>
                <a:gd name="T12" fmla="*/ 0 w 891"/>
                <a:gd name="T13" fmla="*/ 852 h 891"/>
                <a:gd name="T14" fmla="*/ 0 w 891"/>
                <a:gd name="T15" fmla="*/ 39 h 891"/>
                <a:gd name="T16" fmla="*/ 39 w 891"/>
                <a:gd name="T17"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1" h="891">
                  <a:moveTo>
                    <a:pt x="39" y="0"/>
                  </a:moveTo>
                  <a:lnTo>
                    <a:pt x="852" y="0"/>
                  </a:lnTo>
                  <a:cubicBezTo>
                    <a:pt x="873" y="0"/>
                    <a:pt x="891" y="17"/>
                    <a:pt x="891" y="39"/>
                  </a:cubicBezTo>
                  <a:lnTo>
                    <a:pt x="891" y="852"/>
                  </a:lnTo>
                  <a:cubicBezTo>
                    <a:pt x="891" y="873"/>
                    <a:pt x="873" y="891"/>
                    <a:pt x="852" y="891"/>
                  </a:cubicBezTo>
                  <a:lnTo>
                    <a:pt x="39" y="891"/>
                  </a:lnTo>
                  <a:cubicBezTo>
                    <a:pt x="18" y="891"/>
                    <a:pt x="0" y="873"/>
                    <a:pt x="0" y="852"/>
                  </a:cubicBezTo>
                  <a:lnTo>
                    <a:pt x="0" y="39"/>
                  </a:lnTo>
                  <a:cubicBezTo>
                    <a:pt x="0" y="17"/>
                    <a:pt x="18" y="0"/>
                    <a:pt x="39" y="0"/>
                  </a:cubicBezTo>
                  <a:close/>
                </a:path>
              </a:pathLst>
            </a:custGeom>
            <a:gradFill>
              <a:gsLst>
                <a:gs pos="0">
                  <a:srgbClr val="0070C0"/>
                </a:gs>
                <a:gs pos="100000">
                  <a:srgbClr val="01559B"/>
                </a:gs>
              </a:gsLst>
              <a:lin ang="10200000" scaled="0"/>
            </a:gradFill>
            <a:ln>
              <a:solidFill>
                <a:srgbClr val="F4F4F3">
                  <a:lumMod val="75000"/>
                </a:srgbClr>
              </a:solid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22" name="Freeform 22"/>
            <p:cNvSpPr/>
            <p:nvPr/>
          </p:nvSpPr>
          <p:spPr bwMode="auto">
            <a:xfrm>
              <a:off x="3324225" y="3587753"/>
              <a:ext cx="6338888" cy="679450"/>
            </a:xfrm>
            <a:custGeom>
              <a:avLst/>
              <a:gdLst>
                <a:gd name="T0" fmla="*/ 38 w 8316"/>
                <a:gd name="T1" fmla="*/ 0 h 891"/>
                <a:gd name="T2" fmla="*/ 8277 w 8316"/>
                <a:gd name="T3" fmla="*/ 0 h 891"/>
                <a:gd name="T4" fmla="*/ 8316 w 8316"/>
                <a:gd name="T5" fmla="*/ 39 h 891"/>
                <a:gd name="T6" fmla="*/ 8316 w 8316"/>
                <a:gd name="T7" fmla="*/ 852 h 891"/>
                <a:gd name="T8" fmla="*/ 8277 w 8316"/>
                <a:gd name="T9" fmla="*/ 891 h 891"/>
                <a:gd name="T10" fmla="*/ 38 w 8316"/>
                <a:gd name="T11" fmla="*/ 891 h 891"/>
                <a:gd name="T12" fmla="*/ 0 w 8316"/>
                <a:gd name="T13" fmla="*/ 852 h 891"/>
                <a:gd name="T14" fmla="*/ 0 w 8316"/>
                <a:gd name="T15" fmla="*/ 39 h 891"/>
                <a:gd name="T16" fmla="*/ 38 w 8316"/>
                <a:gd name="T17"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16" h="891">
                  <a:moveTo>
                    <a:pt x="38" y="0"/>
                  </a:moveTo>
                  <a:lnTo>
                    <a:pt x="8277" y="0"/>
                  </a:lnTo>
                  <a:cubicBezTo>
                    <a:pt x="8299" y="0"/>
                    <a:pt x="8316" y="17"/>
                    <a:pt x="8316" y="39"/>
                  </a:cubicBezTo>
                  <a:lnTo>
                    <a:pt x="8316" y="852"/>
                  </a:lnTo>
                  <a:cubicBezTo>
                    <a:pt x="8316" y="873"/>
                    <a:pt x="8299" y="891"/>
                    <a:pt x="8277" y="891"/>
                  </a:cubicBezTo>
                  <a:lnTo>
                    <a:pt x="38" y="891"/>
                  </a:lnTo>
                  <a:cubicBezTo>
                    <a:pt x="17" y="891"/>
                    <a:pt x="0" y="873"/>
                    <a:pt x="0" y="852"/>
                  </a:cubicBezTo>
                  <a:lnTo>
                    <a:pt x="0" y="39"/>
                  </a:lnTo>
                  <a:cubicBezTo>
                    <a:pt x="0" y="17"/>
                    <a:pt x="17" y="0"/>
                    <a:pt x="38" y="0"/>
                  </a:cubicBezTo>
                  <a:close/>
                </a:path>
              </a:pathLst>
            </a:custGeom>
            <a:gradFill>
              <a:gsLst>
                <a:gs pos="0">
                  <a:srgbClr val="0070C0"/>
                </a:gs>
                <a:gs pos="100000">
                  <a:srgbClr val="01559B"/>
                </a:gs>
              </a:gsLst>
              <a:lin ang="10200000" scaled="0"/>
            </a:gradFill>
            <a:ln w="15875" cap="flat">
              <a:solidFill>
                <a:srgbClr val="F4F4F3">
                  <a:lumMod val="75000"/>
                </a:srgbClr>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29" name="TextBox 54"/>
            <p:cNvSpPr txBox="1"/>
            <p:nvPr/>
          </p:nvSpPr>
          <p:spPr>
            <a:xfrm>
              <a:off x="5288094" y="3607021"/>
              <a:ext cx="1826141"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fontAlgn="base">
                <a:spcBef>
                  <a:spcPct val="0"/>
                </a:spcBef>
                <a:spcAft>
                  <a:spcPct val="0"/>
                </a:spcAft>
                <a:buFont typeface="Arial" panose="020B0604020202020204" pitchFamily="34" charset="0"/>
                <a:buNone/>
              </a:pPr>
              <a:r>
                <a:rPr lang="zh-CN" altLang="en-US" sz="3200" smtClean="0">
                  <a:solidFill>
                    <a:schemeClr val="bg1"/>
                  </a:solidFill>
                  <a:latin typeface="微软雅黑" panose="020B0503020204020204" pitchFamily="34" charset="-122"/>
                  <a:ea typeface="微软雅黑" panose="020B0503020204020204" pitchFamily="34" charset="-122"/>
                </a:rPr>
                <a:t>市场分析</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2659953" y="3586499"/>
              <a:ext cx="439544" cy="646331"/>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en-US" altLang="zh-CN" sz="3600" dirty="0">
                  <a:solidFill>
                    <a:srgbClr val="FFFFFF"/>
                  </a:solidFill>
                  <a:latin typeface="Lifeline JL" panose="00000400000000000000" pitchFamily="2" charset="0"/>
                </a:rPr>
                <a:t>3</a:t>
              </a:r>
              <a:endParaRPr lang="zh-CN" altLang="en-US" sz="3600" dirty="0">
                <a:solidFill>
                  <a:srgbClr val="FFFFFF"/>
                </a:solidFill>
                <a:latin typeface="Lifeline JL" panose="00000400000000000000" pitchFamily="2" charset="0"/>
              </a:endParaRPr>
            </a:p>
          </p:txBody>
        </p:sp>
      </p:grpSp>
      <p:grpSp>
        <p:nvGrpSpPr>
          <p:cNvPr id="7" name="组合 6"/>
          <p:cNvGrpSpPr/>
          <p:nvPr/>
        </p:nvGrpSpPr>
        <p:grpSpPr>
          <a:xfrm>
            <a:off x="2540000" y="4518946"/>
            <a:ext cx="7123113" cy="679450"/>
            <a:chOff x="2540000" y="4518946"/>
            <a:chExt cx="7123113" cy="679450"/>
          </a:xfrm>
        </p:grpSpPr>
        <p:sp>
          <p:nvSpPr>
            <p:cNvPr id="23" name="Freeform 23"/>
            <p:cNvSpPr/>
            <p:nvPr/>
          </p:nvSpPr>
          <p:spPr bwMode="auto">
            <a:xfrm>
              <a:off x="2540000" y="4518946"/>
              <a:ext cx="679450" cy="679450"/>
            </a:xfrm>
            <a:custGeom>
              <a:avLst/>
              <a:gdLst>
                <a:gd name="T0" fmla="*/ 39 w 891"/>
                <a:gd name="T1" fmla="*/ 0 h 891"/>
                <a:gd name="T2" fmla="*/ 852 w 891"/>
                <a:gd name="T3" fmla="*/ 0 h 891"/>
                <a:gd name="T4" fmla="*/ 891 w 891"/>
                <a:gd name="T5" fmla="*/ 39 h 891"/>
                <a:gd name="T6" fmla="*/ 891 w 891"/>
                <a:gd name="T7" fmla="*/ 852 h 891"/>
                <a:gd name="T8" fmla="*/ 852 w 891"/>
                <a:gd name="T9" fmla="*/ 891 h 891"/>
                <a:gd name="T10" fmla="*/ 39 w 891"/>
                <a:gd name="T11" fmla="*/ 891 h 891"/>
                <a:gd name="T12" fmla="*/ 0 w 891"/>
                <a:gd name="T13" fmla="*/ 852 h 891"/>
                <a:gd name="T14" fmla="*/ 0 w 891"/>
                <a:gd name="T15" fmla="*/ 39 h 891"/>
                <a:gd name="T16" fmla="*/ 39 w 891"/>
                <a:gd name="T17"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1" h="891">
                  <a:moveTo>
                    <a:pt x="39" y="0"/>
                  </a:moveTo>
                  <a:lnTo>
                    <a:pt x="852" y="0"/>
                  </a:lnTo>
                  <a:cubicBezTo>
                    <a:pt x="873" y="0"/>
                    <a:pt x="891" y="18"/>
                    <a:pt x="891" y="39"/>
                  </a:cubicBezTo>
                  <a:lnTo>
                    <a:pt x="891" y="852"/>
                  </a:lnTo>
                  <a:cubicBezTo>
                    <a:pt x="891" y="874"/>
                    <a:pt x="873" y="891"/>
                    <a:pt x="852" y="891"/>
                  </a:cubicBezTo>
                  <a:lnTo>
                    <a:pt x="39" y="891"/>
                  </a:lnTo>
                  <a:cubicBezTo>
                    <a:pt x="18" y="891"/>
                    <a:pt x="0" y="874"/>
                    <a:pt x="0" y="852"/>
                  </a:cubicBezTo>
                  <a:lnTo>
                    <a:pt x="0" y="39"/>
                  </a:lnTo>
                  <a:cubicBezTo>
                    <a:pt x="0" y="18"/>
                    <a:pt x="18" y="0"/>
                    <a:pt x="39" y="0"/>
                  </a:cubicBezTo>
                  <a:close/>
                </a:path>
              </a:pathLst>
            </a:custGeom>
            <a:gradFill>
              <a:gsLst>
                <a:gs pos="0">
                  <a:srgbClr val="0070C0"/>
                </a:gs>
                <a:gs pos="100000">
                  <a:srgbClr val="01559B"/>
                </a:gs>
              </a:gsLst>
              <a:lin ang="10200000" scaled="0"/>
            </a:gradFill>
            <a:ln>
              <a:solidFill>
                <a:srgbClr val="F4F4F3">
                  <a:lumMod val="75000"/>
                </a:srgbClr>
              </a:solid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24" name="Freeform 24"/>
            <p:cNvSpPr/>
            <p:nvPr/>
          </p:nvSpPr>
          <p:spPr bwMode="auto">
            <a:xfrm>
              <a:off x="3324225" y="4518946"/>
              <a:ext cx="6338888" cy="679450"/>
            </a:xfrm>
            <a:custGeom>
              <a:avLst/>
              <a:gdLst>
                <a:gd name="T0" fmla="*/ 38 w 8316"/>
                <a:gd name="T1" fmla="*/ 0 h 891"/>
                <a:gd name="T2" fmla="*/ 8277 w 8316"/>
                <a:gd name="T3" fmla="*/ 0 h 891"/>
                <a:gd name="T4" fmla="*/ 8316 w 8316"/>
                <a:gd name="T5" fmla="*/ 39 h 891"/>
                <a:gd name="T6" fmla="*/ 8316 w 8316"/>
                <a:gd name="T7" fmla="*/ 852 h 891"/>
                <a:gd name="T8" fmla="*/ 8277 w 8316"/>
                <a:gd name="T9" fmla="*/ 891 h 891"/>
                <a:gd name="T10" fmla="*/ 38 w 8316"/>
                <a:gd name="T11" fmla="*/ 891 h 891"/>
                <a:gd name="T12" fmla="*/ 0 w 8316"/>
                <a:gd name="T13" fmla="*/ 852 h 891"/>
                <a:gd name="T14" fmla="*/ 0 w 8316"/>
                <a:gd name="T15" fmla="*/ 39 h 891"/>
                <a:gd name="T16" fmla="*/ 38 w 8316"/>
                <a:gd name="T17"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16" h="891">
                  <a:moveTo>
                    <a:pt x="38" y="0"/>
                  </a:moveTo>
                  <a:lnTo>
                    <a:pt x="8277" y="0"/>
                  </a:lnTo>
                  <a:cubicBezTo>
                    <a:pt x="8299" y="0"/>
                    <a:pt x="8316" y="18"/>
                    <a:pt x="8316" y="39"/>
                  </a:cubicBezTo>
                  <a:lnTo>
                    <a:pt x="8316" y="852"/>
                  </a:lnTo>
                  <a:cubicBezTo>
                    <a:pt x="8316" y="874"/>
                    <a:pt x="8299" y="891"/>
                    <a:pt x="8277" y="891"/>
                  </a:cubicBezTo>
                  <a:lnTo>
                    <a:pt x="38" y="891"/>
                  </a:lnTo>
                  <a:cubicBezTo>
                    <a:pt x="17" y="891"/>
                    <a:pt x="0" y="874"/>
                    <a:pt x="0" y="852"/>
                  </a:cubicBezTo>
                  <a:lnTo>
                    <a:pt x="0" y="39"/>
                  </a:lnTo>
                  <a:cubicBezTo>
                    <a:pt x="0" y="18"/>
                    <a:pt x="17" y="0"/>
                    <a:pt x="38" y="0"/>
                  </a:cubicBezTo>
                  <a:close/>
                </a:path>
              </a:pathLst>
            </a:custGeom>
            <a:gradFill>
              <a:gsLst>
                <a:gs pos="0">
                  <a:srgbClr val="0070C0"/>
                </a:gs>
                <a:gs pos="100000">
                  <a:srgbClr val="01559B"/>
                </a:gs>
              </a:gsLst>
              <a:lin ang="10200000" scaled="0"/>
            </a:gradFill>
            <a:ln w="15875" cap="flat">
              <a:solidFill>
                <a:srgbClr val="F4F4F3">
                  <a:lumMod val="75000"/>
                </a:srgbClr>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30" name="TextBox 65"/>
            <p:cNvSpPr txBox="1"/>
            <p:nvPr/>
          </p:nvSpPr>
          <p:spPr>
            <a:xfrm>
              <a:off x="5288094" y="4525267"/>
              <a:ext cx="1826141"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fontAlgn="base">
                <a:spcBef>
                  <a:spcPct val="0"/>
                </a:spcBef>
                <a:spcAft>
                  <a:spcPct val="0"/>
                </a:spcAft>
                <a:buFont typeface="Arial" panose="020B0604020202020204" pitchFamily="34" charset="0"/>
                <a:buNone/>
              </a:pPr>
              <a:r>
                <a:rPr lang="zh-CN" altLang="en-US" sz="3200" smtClean="0">
                  <a:solidFill>
                    <a:schemeClr val="bg1"/>
                  </a:solidFill>
                  <a:latin typeface="微软雅黑" panose="020B0503020204020204" pitchFamily="34" charset="-122"/>
                  <a:ea typeface="微软雅黑" panose="020B0503020204020204" pitchFamily="34" charset="-122"/>
                </a:rPr>
                <a:t>前景展望</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655946" y="4542089"/>
              <a:ext cx="447559" cy="646331"/>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en-US" altLang="zh-CN" sz="3600" dirty="0">
                  <a:solidFill>
                    <a:srgbClr val="FFFFFF"/>
                  </a:solidFill>
                  <a:latin typeface="Lifeline JL" panose="00000400000000000000" pitchFamily="2" charset="0"/>
                </a:rPr>
                <a:t>4</a:t>
              </a:r>
              <a:endParaRPr lang="zh-CN" altLang="en-US" sz="3600" dirty="0">
                <a:solidFill>
                  <a:srgbClr val="FFFFFF"/>
                </a:solidFill>
                <a:latin typeface="Lifeline JL" panose="00000400000000000000" pitchFamily="2" charset="0"/>
              </a:endParaRPr>
            </a:p>
          </p:txBody>
        </p:sp>
      </p:grpSp>
      <p:grpSp>
        <p:nvGrpSpPr>
          <p:cNvPr id="8" name="组合 7"/>
          <p:cNvGrpSpPr/>
          <p:nvPr/>
        </p:nvGrpSpPr>
        <p:grpSpPr>
          <a:xfrm>
            <a:off x="2540000" y="5420813"/>
            <a:ext cx="7123113" cy="679450"/>
            <a:chOff x="2540000" y="5420813"/>
            <a:chExt cx="7123113" cy="679450"/>
          </a:xfrm>
        </p:grpSpPr>
        <p:sp>
          <p:nvSpPr>
            <p:cNvPr id="25" name="Freeform 25"/>
            <p:cNvSpPr/>
            <p:nvPr/>
          </p:nvSpPr>
          <p:spPr bwMode="auto">
            <a:xfrm>
              <a:off x="2540000" y="5420813"/>
              <a:ext cx="679450" cy="679450"/>
            </a:xfrm>
            <a:custGeom>
              <a:avLst/>
              <a:gdLst>
                <a:gd name="T0" fmla="*/ 39 w 891"/>
                <a:gd name="T1" fmla="*/ 0 h 890"/>
                <a:gd name="T2" fmla="*/ 852 w 891"/>
                <a:gd name="T3" fmla="*/ 0 h 890"/>
                <a:gd name="T4" fmla="*/ 891 w 891"/>
                <a:gd name="T5" fmla="*/ 39 h 890"/>
                <a:gd name="T6" fmla="*/ 891 w 891"/>
                <a:gd name="T7" fmla="*/ 851 h 890"/>
                <a:gd name="T8" fmla="*/ 852 w 891"/>
                <a:gd name="T9" fmla="*/ 890 h 890"/>
                <a:gd name="T10" fmla="*/ 39 w 891"/>
                <a:gd name="T11" fmla="*/ 890 h 890"/>
                <a:gd name="T12" fmla="*/ 0 w 891"/>
                <a:gd name="T13" fmla="*/ 851 h 890"/>
                <a:gd name="T14" fmla="*/ 0 w 891"/>
                <a:gd name="T15" fmla="*/ 39 h 890"/>
                <a:gd name="T16" fmla="*/ 39 w 891"/>
                <a:gd name="T17" fmla="*/ 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1" h="890">
                  <a:moveTo>
                    <a:pt x="39" y="0"/>
                  </a:moveTo>
                  <a:lnTo>
                    <a:pt x="852" y="0"/>
                  </a:lnTo>
                  <a:cubicBezTo>
                    <a:pt x="873" y="0"/>
                    <a:pt x="891" y="17"/>
                    <a:pt x="891" y="39"/>
                  </a:cubicBezTo>
                  <a:lnTo>
                    <a:pt x="891" y="851"/>
                  </a:lnTo>
                  <a:cubicBezTo>
                    <a:pt x="891" y="873"/>
                    <a:pt x="873" y="890"/>
                    <a:pt x="852" y="890"/>
                  </a:cubicBezTo>
                  <a:lnTo>
                    <a:pt x="39" y="890"/>
                  </a:lnTo>
                  <a:cubicBezTo>
                    <a:pt x="18" y="890"/>
                    <a:pt x="0" y="873"/>
                    <a:pt x="0" y="851"/>
                  </a:cubicBezTo>
                  <a:lnTo>
                    <a:pt x="0" y="39"/>
                  </a:lnTo>
                  <a:cubicBezTo>
                    <a:pt x="0" y="17"/>
                    <a:pt x="18" y="0"/>
                    <a:pt x="39" y="0"/>
                  </a:cubicBezTo>
                  <a:close/>
                </a:path>
              </a:pathLst>
            </a:custGeom>
            <a:gradFill>
              <a:gsLst>
                <a:gs pos="0">
                  <a:srgbClr val="0070C0"/>
                </a:gs>
                <a:gs pos="100000">
                  <a:srgbClr val="01559B"/>
                </a:gs>
              </a:gsLst>
              <a:lin ang="10200000" scaled="0"/>
            </a:gradFill>
            <a:ln>
              <a:solidFill>
                <a:srgbClr val="F4F4F3">
                  <a:lumMod val="75000"/>
                </a:srgbClr>
              </a:solid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26" name="Freeform 26"/>
            <p:cNvSpPr/>
            <p:nvPr/>
          </p:nvSpPr>
          <p:spPr bwMode="auto">
            <a:xfrm>
              <a:off x="3324225" y="5420813"/>
              <a:ext cx="6338888" cy="679450"/>
            </a:xfrm>
            <a:custGeom>
              <a:avLst/>
              <a:gdLst>
                <a:gd name="T0" fmla="*/ 38 w 8316"/>
                <a:gd name="T1" fmla="*/ 0 h 890"/>
                <a:gd name="T2" fmla="*/ 8277 w 8316"/>
                <a:gd name="T3" fmla="*/ 0 h 890"/>
                <a:gd name="T4" fmla="*/ 8316 w 8316"/>
                <a:gd name="T5" fmla="*/ 39 h 890"/>
                <a:gd name="T6" fmla="*/ 8316 w 8316"/>
                <a:gd name="T7" fmla="*/ 851 h 890"/>
                <a:gd name="T8" fmla="*/ 8277 w 8316"/>
                <a:gd name="T9" fmla="*/ 890 h 890"/>
                <a:gd name="T10" fmla="*/ 38 w 8316"/>
                <a:gd name="T11" fmla="*/ 890 h 890"/>
                <a:gd name="T12" fmla="*/ 0 w 8316"/>
                <a:gd name="T13" fmla="*/ 851 h 890"/>
                <a:gd name="T14" fmla="*/ 0 w 8316"/>
                <a:gd name="T15" fmla="*/ 39 h 890"/>
                <a:gd name="T16" fmla="*/ 38 w 8316"/>
                <a:gd name="T17" fmla="*/ 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16" h="890">
                  <a:moveTo>
                    <a:pt x="38" y="0"/>
                  </a:moveTo>
                  <a:lnTo>
                    <a:pt x="8277" y="0"/>
                  </a:lnTo>
                  <a:cubicBezTo>
                    <a:pt x="8299" y="0"/>
                    <a:pt x="8316" y="17"/>
                    <a:pt x="8316" y="39"/>
                  </a:cubicBezTo>
                  <a:lnTo>
                    <a:pt x="8316" y="851"/>
                  </a:lnTo>
                  <a:cubicBezTo>
                    <a:pt x="8316" y="873"/>
                    <a:pt x="8299" y="890"/>
                    <a:pt x="8277" y="890"/>
                  </a:cubicBezTo>
                  <a:lnTo>
                    <a:pt x="38" y="890"/>
                  </a:lnTo>
                  <a:cubicBezTo>
                    <a:pt x="17" y="890"/>
                    <a:pt x="0" y="873"/>
                    <a:pt x="0" y="851"/>
                  </a:cubicBezTo>
                  <a:lnTo>
                    <a:pt x="0" y="39"/>
                  </a:lnTo>
                  <a:cubicBezTo>
                    <a:pt x="0" y="17"/>
                    <a:pt x="17" y="0"/>
                    <a:pt x="38" y="0"/>
                  </a:cubicBezTo>
                  <a:close/>
                </a:path>
              </a:pathLst>
            </a:custGeom>
            <a:gradFill>
              <a:gsLst>
                <a:gs pos="0">
                  <a:srgbClr val="0070C0"/>
                </a:gs>
                <a:gs pos="100000">
                  <a:srgbClr val="01559B"/>
                </a:gs>
              </a:gsLst>
              <a:lin ang="10200000" scaled="0"/>
            </a:gradFill>
            <a:ln w="15875" cap="flat">
              <a:solidFill>
                <a:srgbClr val="F4F4F3">
                  <a:lumMod val="75000"/>
                </a:srgbClr>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31" name="TextBox 75"/>
            <p:cNvSpPr txBox="1"/>
            <p:nvPr/>
          </p:nvSpPr>
          <p:spPr>
            <a:xfrm>
              <a:off x="5288094" y="5430465"/>
              <a:ext cx="1826141" cy="584775"/>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fontAlgn="base">
                <a:spcBef>
                  <a:spcPct val="0"/>
                </a:spcBef>
                <a:spcAft>
                  <a:spcPct val="0"/>
                </a:spcAft>
                <a:buFont typeface="Arial" panose="020B0604020202020204" pitchFamily="34" charset="0"/>
                <a:buNone/>
              </a:pPr>
              <a:r>
                <a:rPr lang="zh-CN" altLang="en-US" sz="3200" smtClean="0">
                  <a:solidFill>
                    <a:schemeClr val="bg1"/>
                  </a:solidFill>
                  <a:latin typeface="微软雅黑" panose="020B0503020204020204" pitchFamily="34" charset="-122"/>
                  <a:ea typeface="微软雅黑" panose="020B0503020204020204" pitchFamily="34" charset="-122"/>
                </a:rPr>
                <a:t>联系我们</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2655946" y="5444958"/>
              <a:ext cx="447559" cy="646331"/>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en-US" altLang="zh-CN" sz="3600" dirty="0">
                  <a:solidFill>
                    <a:srgbClr val="FFFFFF"/>
                  </a:solidFill>
                  <a:latin typeface="Lifeline JL" panose="00000400000000000000" pitchFamily="2" charset="0"/>
                </a:rPr>
                <a:t>5</a:t>
              </a:r>
              <a:endParaRPr lang="zh-CN" altLang="en-US" sz="3600" dirty="0">
                <a:solidFill>
                  <a:srgbClr val="FFFFFF"/>
                </a:solidFill>
                <a:latin typeface="Lifeline JL" panose="00000400000000000000" pitchFamily="2" charset="0"/>
              </a:endParaRPr>
            </a:p>
          </p:txBody>
        </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1"/>
                                        </p:tgtEl>
                                      </p:cBhvr>
                                    </p:animEffect>
                                  </p:childTnLst>
                                </p:cTn>
                              </p:par>
                            </p:childTnLst>
                          </p:cTn>
                        </p:par>
                        <p:par>
                          <p:cTn id="18" fill="hold">
                            <p:stCondLst>
                              <p:cond delay="16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 calcmode="lin" valueType="num">
                                      <p:cBhvr>
                                        <p:cTn id="2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9"/>
                                        </p:tgtEl>
                                      </p:cBhvr>
                                    </p:animEffect>
                                  </p:childTnLst>
                                </p:cTn>
                              </p:par>
                            </p:childTnLst>
                          </p:cTn>
                        </p:par>
                        <p:par>
                          <p:cTn id="26" fill="hold">
                            <p:stCondLst>
                              <p:cond delay="245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par>
                          <p:cTn id="30" fill="hold">
                            <p:stCondLst>
                              <p:cond delay="2950"/>
                            </p:stCondLst>
                            <p:childTnLst>
                              <p:par>
                                <p:cTn id="31" presetID="22" presetClass="entr" presetSubtype="8"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childTnLst>
                          </p:cTn>
                        </p:par>
                        <p:par>
                          <p:cTn id="34" fill="hold">
                            <p:stCondLst>
                              <p:cond delay="3450"/>
                            </p:stCondLst>
                            <p:childTnLst>
                              <p:par>
                                <p:cTn id="35" presetID="2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3950"/>
                            </p:stCondLst>
                            <p:childTnLst>
                              <p:par>
                                <p:cTn id="39" presetID="22" presetClass="entr" presetSubtype="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4450"/>
                            </p:stCondLst>
                            <p:childTnLst>
                              <p:par>
                                <p:cTn id="43" presetID="22" presetClass="entr" presetSubtype="8"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5290"/>
          </a:xfrm>
          <a:prstGeom prst="rect">
            <a:avLst/>
          </a:prstGeom>
        </p:spPr>
      </p:pic>
      <p:grpSp>
        <p:nvGrpSpPr>
          <p:cNvPr id="27" name="组合 26"/>
          <p:cNvGrpSpPr/>
          <p:nvPr/>
        </p:nvGrpSpPr>
        <p:grpSpPr>
          <a:xfrm>
            <a:off x="5306293" y="980199"/>
            <a:ext cx="1584176" cy="1584176"/>
            <a:chOff x="5306293" y="980199"/>
            <a:chExt cx="1584176" cy="1584176"/>
          </a:xfrm>
        </p:grpSpPr>
        <p:sp>
          <p:nvSpPr>
            <p:cNvPr id="5" name="矩形: 圆角 1"/>
            <p:cNvSpPr/>
            <p:nvPr/>
          </p:nvSpPr>
          <p:spPr bwMode="auto">
            <a:xfrm>
              <a:off x="5306293" y="980199"/>
              <a:ext cx="1584176" cy="1584176"/>
            </a:xfrm>
            <a:prstGeom prst="roundRect">
              <a:avLst>
                <a:gd name="adj" fmla="val 4586"/>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TextBox 58"/>
            <p:cNvSpPr txBox="1"/>
            <p:nvPr/>
          </p:nvSpPr>
          <p:spPr>
            <a:xfrm>
              <a:off x="5539406" y="1110567"/>
              <a:ext cx="1125629" cy="1323439"/>
            </a:xfrm>
            <a:prstGeom prst="rect">
              <a:avLst/>
            </a:prstGeom>
            <a:noFill/>
          </p:spPr>
          <p:txBody>
            <a:bodyPr wrap="none" rtlCol="0">
              <a:spAutoFit/>
            </a:bodyPr>
            <a:lstStyle/>
            <a:p>
              <a:pPr algn="ctr"/>
              <a:r>
                <a:rPr lang="en-US" altLang="zh-CN" sz="8000" dirty="0">
                  <a:gradFill>
                    <a:gsLst>
                      <a:gs pos="0">
                        <a:srgbClr val="0070C0"/>
                      </a:gs>
                      <a:gs pos="100000">
                        <a:srgbClr val="01559B"/>
                      </a:gs>
                    </a:gsLst>
                    <a:lin ang="0" scaled="0"/>
                  </a:gradFill>
                  <a:latin typeface="Impact" panose="020B0806030902050204" pitchFamily="34" charset="0"/>
                  <a:ea typeface="+mj-ea"/>
                </a:rPr>
                <a:t>01</a:t>
              </a:r>
              <a:endParaRPr lang="zh-CN" altLang="en-US" sz="8000" dirty="0">
                <a:gradFill>
                  <a:gsLst>
                    <a:gs pos="0">
                      <a:srgbClr val="0070C0"/>
                    </a:gs>
                    <a:gs pos="100000">
                      <a:srgbClr val="01559B"/>
                    </a:gs>
                  </a:gsLst>
                  <a:lin ang="0" scaled="0"/>
                </a:gradFill>
                <a:latin typeface="Impact" panose="020B0806030902050204" pitchFamily="34" charset="0"/>
                <a:ea typeface="+mj-ea"/>
              </a:endParaRPr>
            </a:p>
          </p:txBody>
        </p:sp>
      </p:grpSp>
      <p:sp>
        <p:nvSpPr>
          <p:cNvPr id="7" name="TextBox 12"/>
          <p:cNvSpPr txBox="1"/>
          <p:nvPr/>
        </p:nvSpPr>
        <p:spPr>
          <a:xfrm>
            <a:off x="2969396" y="2700078"/>
            <a:ext cx="6257970" cy="1107996"/>
          </a:xfrm>
          <a:prstGeom prst="rect">
            <a:avLst/>
          </a:prstGeom>
          <a:noFill/>
        </p:spPr>
        <p:txBody>
          <a:bodyPr wrap="square" rtlCol="0">
            <a:spAutoFit/>
          </a:bodyPr>
          <a:lstStyle>
            <a:defPPr>
              <a:defRPr lang="zh-CN"/>
            </a:defPPr>
            <a:lvl1pPr algn="ctr">
              <a:defRPr sz="5400" b="1">
                <a:latin typeface="微软雅黑" panose="020B0503020204020204" pitchFamily="34" charset="-122"/>
                <a:ea typeface="微软雅黑" panose="020B0503020204020204" pitchFamily="34" charset="-122"/>
              </a:defRPr>
            </a:lvl1pPr>
          </a:lstStyle>
          <a:p>
            <a:r>
              <a:rPr lang="zh-CN" altLang="en-US" sz="6600" smtClean="0">
                <a:solidFill>
                  <a:schemeClr val="bg1"/>
                </a:solidFill>
                <a:effectLst>
                  <a:outerShdw blurRad="38100" dist="38100" dir="2700000" algn="tl">
                    <a:srgbClr val="000000">
                      <a:alpha val="43137"/>
                    </a:srgbClr>
                  </a:outerShdw>
                </a:effectLst>
              </a:rPr>
              <a:t>关于企业</a:t>
            </a:r>
            <a:endParaRPr lang="zh-CN" altLang="en-US" sz="6600" dirty="0">
              <a:solidFill>
                <a:schemeClr val="bg1"/>
              </a:solidFill>
              <a:effectLst>
                <a:outerShdw blurRad="38100" dist="38100" dir="2700000" algn="tl">
                  <a:srgbClr val="000000">
                    <a:alpha val="43137"/>
                  </a:srgbClr>
                </a:outerShdw>
              </a:effectLst>
            </a:endParaRPr>
          </a:p>
        </p:txBody>
      </p:sp>
      <p:cxnSp>
        <p:nvCxnSpPr>
          <p:cNvPr id="8" name="直接连接符 7"/>
          <p:cNvCxnSpPr/>
          <p:nvPr/>
        </p:nvCxnSpPr>
        <p:spPr bwMode="auto">
          <a:xfrm>
            <a:off x="2641997" y="3861048"/>
            <a:ext cx="6912768"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Oval 39"/>
          <p:cNvSpPr>
            <a:spLocks noChangeAspect="1" noChangeArrowheads="1"/>
          </p:cNvSpPr>
          <p:nvPr/>
        </p:nvSpPr>
        <p:spPr bwMode="auto">
          <a:xfrm>
            <a:off x="2787005" y="4069184"/>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0" name="Oval 40"/>
          <p:cNvSpPr>
            <a:spLocks noChangeAspect="1" noChangeArrowheads="1"/>
          </p:cNvSpPr>
          <p:nvPr/>
        </p:nvSpPr>
        <p:spPr bwMode="auto">
          <a:xfrm>
            <a:off x="7587775" y="4069899"/>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1" name="Oval 41"/>
          <p:cNvSpPr>
            <a:spLocks noChangeAspect="1" noChangeArrowheads="1"/>
          </p:cNvSpPr>
          <p:nvPr/>
        </p:nvSpPr>
        <p:spPr bwMode="auto">
          <a:xfrm>
            <a:off x="5187390" y="4494337"/>
            <a:ext cx="216000" cy="216000"/>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2" name="Oval 42"/>
          <p:cNvSpPr>
            <a:spLocks noChangeAspect="1" noChangeArrowheads="1"/>
          </p:cNvSpPr>
          <p:nvPr/>
        </p:nvSpPr>
        <p:spPr bwMode="auto">
          <a:xfrm>
            <a:off x="5187390" y="4083814"/>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3150223" y="3977742"/>
            <a:ext cx="1459877"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公司简介</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TextBox 20"/>
          <p:cNvSpPr txBox="1"/>
          <p:nvPr/>
        </p:nvSpPr>
        <p:spPr>
          <a:xfrm>
            <a:off x="7950992" y="3978457"/>
            <a:ext cx="2264889"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公司发展历程</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TextBox 21"/>
          <p:cNvSpPr txBox="1"/>
          <p:nvPr/>
        </p:nvSpPr>
        <p:spPr>
          <a:xfrm>
            <a:off x="5563307" y="4402282"/>
            <a:ext cx="1497893" cy="400110"/>
          </a:xfrm>
          <a:prstGeom prst="rect">
            <a:avLst/>
          </a:prstGeom>
          <a:noFill/>
        </p:spPr>
        <p:txBody>
          <a:bodyPr wrap="square"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2000" smtClean="0">
                <a:solidFill>
                  <a:schemeClr val="bg1"/>
                </a:solidFill>
                <a:latin typeface="微软雅黑" panose="020B0503020204020204" pitchFamily="34" charset="-122"/>
                <a:ea typeface="微软雅黑" panose="020B0503020204020204" pitchFamily="34" charset="-122"/>
              </a:rPr>
              <a:t>团队介绍</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TextBox 22"/>
          <p:cNvSpPr txBox="1"/>
          <p:nvPr/>
        </p:nvSpPr>
        <p:spPr>
          <a:xfrm>
            <a:off x="7963692" y="4416912"/>
            <a:ext cx="2264889"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项目成员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Oval 42"/>
          <p:cNvSpPr>
            <a:spLocks noChangeAspect="1" noChangeArrowheads="1"/>
          </p:cNvSpPr>
          <p:nvPr/>
        </p:nvSpPr>
        <p:spPr bwMode="auto">
          <a:xfrm>
            <a:off x="2774305" y="4464260"/>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8" name="TextBox 24"/>
          <p:cNvSpPr txBox="1"/>
          <p:nvPr/>
        </p:nvSpPr>
        <p:spPr>
          <a:xfrm>
            <a:off x="5563307" y="3992372"/>
            <a:ext cx="1594395"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公司概述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Oval 42"/>
          <p:cNvSpPr>
            <a:spLocks noChangeAspect="1" noChangeArrowheads="1"/>
          </p:cNvSpPr>
          <p:nvPr/>
        </p:nvSpPr>
        <p:spPr bwMode="auto">
          <a:xfrm>
            <a:off x="7587775" y="4508354"/>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0" name="TextBox 26"/>
          <p:cNvSpPr txBox="1"/>
          <p:nvPr/>
        </p:nvSpPr>
        <p:spPr>
          <a:xfrm>
            <a:off x="3150222" y="4372818"/>
            <a:ext cx="2012747"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公司发展大事迹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Oval 41"/>
          <p:cNvSpPr>
            <a:spLocks noChangeAspect="1" noChangeArrowheads="1"/>
          </p:cNvSpPr>
          <p:nvPr/>
        </p:nvSpPr>
        <p:spPr bwMode="auto">
          <a:xfrm>
            <a:off x="5174690" y="4941768"/>
            <a:ext cx="216000" cy="216000"/>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550608" y="4849713"/>
            <a:ext cx="1339862" cy="400110"/>
          </a:xfrm>
          <a:prstGeom prst="rect">
            <a:avLst/>
          </a:prstGeom>
          <a:noFill/>
        </p:spPr>
        <p:txBody>
          <a:bodyPr wrap="square"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2000" smtClean="0">
                <a:solidFill>
                  <a:schemeClr val="bg1"/>
                </a:solidFill>
                <a:latin typeface="微软雅黑" panose="020B0503020204020204" pitchFamily="34" charset="-122"/>
                <a:ea typeface="微软雅黑" panose="020B0503020204020204" pitchFamily="34" charset="-122"/>
              </a:rPr>
              <a:t>企业理念</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950992" y="4864343"/>
            <a:ext cx="2264889"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企业荣誉</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Oval 42"/>
          <p:cNvSpPr>
            <a:spLocks noChangeAspect="1" noChangeArrowheads="1"/>
          </p:cNvSpPr>
          <p:nvPr/>
        </p:nvSpPr>
        <p:spPr bwMode="auto">
          <a:xfrm>
            <a:off x="2761605" y="4911691"/>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5" name="Oval 42"/>
          <p:cNvSpPr>
            <a:spLocks noChangeAspect="1" noChangeArrowheads="1"/>
          </p:cNvSpPr>
          <p:nvPr/>
        </p:nvSpPr>
        <p:spPr bwMode="auto">
          <a:xfrm>
            <a:off x="7575075" y="4955785"/>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6" name="TextBox 26"/>
          <p:cNvSpPr txBox="1"/>
          <p:nvPr/>
        </p:nvSpPr>
        <p:spPr>
          <a:xfrm>
            <a:off x="3137523" y="4820249"/>
            <a:ext cx="1877250"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公司架构</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149"/>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1649"/>
                            </p:stCondLst>
                            <p:childTnLst>
                              <p:par>
                                <p:cTn id="23" presetID="2" presetClass="entr" presetSubtype="1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0-#ppt_w/2"/>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0-#ppt_w/2"/>
                                          </p:val>
                                        </p:tav>
                                        <p:tav tm="100000">
                                          <p:val>
                                            <p:strVal val="#ppt_x"/>
                                          </p:val>
                                        </p:tav>
                                      </p:tavLst>
                                    </p:anim>
                                    <p:anim calcmode="lin" valueType="num">
                                      <p:cBhvr additive="base">
                                        <p:cTn id="46" dur="500" fill="hold"/>
                                        <p:tgtEl>
                                          <p:spTgt spid="21"/>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0-#ppt_w/2"/>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0-#ppt_w/2"/>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par>
                          <p:cTn id="59" fill="hold">
                            <p:stCondLst>
                              <p:cond delay="2149"/>
                            </p:stCondLst>
                            <p:childTnLst>
                              <p:par>
                                <p:cTn id="60" presetID="2" presetClass="entr" presetSubtype="2"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1+#ppt_w/2"/>
                                          </p:val>
                                        </p:tav>
                                        <p:tav tm="100000">
                                          <p:val>
                                            <p:strVal val="#ppt_x"/>
                                          </p:val>
                                        </p:tav>
                                      </p:tavLst>
                                    </p:anim>
                                    <p:anim calcmode="lin" valueType="num">
                                      <p:cBhvr additive="base">
                                        <p:cTn id="63" dur="500" fill="hold"/>
                                        <p:tgtEl>
                                          <p:spTgt spid="13"/>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fill="hold"/>
                                        <p:tgtEl>
                                          <p:spTgt spid="20"/>
                                        </p:tgtEl>
                                        <p:attrNameLst>
                                          <p:attrName>ppt_x</p:attrName>
                                        </p:attrNameLst>
                                      </p:cBhvr>
                                      <p:tavLst>
                                        <p:tav tm="0">
                                          <p:val>
                                            <p:strVal val="1+#ppt_w/2"/>
                                          </p:val>
                                        </p:tav>
                                        <p:tav tm="100000">
                                          <p:val>
                                            <p:strVal val="#ppt_x"/>
                                          </p:val>
                                        </p:tav>
                                      </p:tavLst>
                                    </p:anim>
                                    <p:anim calcmode="lin" valueType="num">
                                      <p:cBhvr additive="base">
                                        <p:cTn id="67" dur="500" fill="hold"/>
                                        <p:tgtEl>
                                          <p:spTgt spid="20"/>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fill="hold"/>
                                        <p:tgtEl>
                                          <p:spTgt spid="26"/>
                                        </p:tgtEl>
                                        <p:attrNameLst>
                                          <p:attrName>ppt_x</p:attrName>
                                        </p:attrNameLst>
                                      </p:cBhvr>
                                      <p:tavLst>
                                        <p:tav tm="0">
                                          <p:val>
                                            <p:strVal val="1+#ppt_w/2"/>
                                          </p:val>
                                        </p:tav>
                                        <p:tav tm="100000">
                                          <p:val>
                                            <p:strVal val="#ppt_x"/>
                                          </p:val>
                                        </p:tav>
                                      </p:tavLst>
                                    </p:anim>
                                    <p:anim calcmode="lin" valueType="num">
                                      <p:cBhvr additive="base">
                                        <p:cTn id="71" dur="500" fill="hold"/>
                                        <p:tgtEl>
                                          <p:spTgt spid="2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fill="hold"/>
                                        <p:tgtEl>
                                          <p:spTgt spid="18"/>
                                        </p:tgtEl>
                                        <p:attrNameLst>
                                          <p:attrName>ppt_x</p:attrName>
                                        </p:attrNameLst>
                                      </p:cBhvr>
                                      <p:tavLst>
                                        <p:tav tm="0">
                                          <p:val>
                                            <p:strVal val="1+#ppt_w/2"/>
                                          </p:val>
                                        </p:tav>
                                        <p:tav tm="100000">
                                          <p:val>
                                            <p:strVal val="#ppt_x"/>
                                          </p:val>
                                        </p:tav>
                                      </p:tavLst>
                                    </p:anim>
                                    <p:anim calcmode="lin" valueType="num">
                                      <p:cBhvr additive="base">
                                        <p:cTn id="75" dur="500" fill="hold"/>
                                        <p:tgtEl>
                                          <p:spTgt spid="1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1+#ppt_w/2"/>
                                          </p:val>
                                        </p:tav>
                                        <p:tav tm="100000">
                                          <p:val>
                                            <p:strVal val="#ppt_x"/>
                                          </p:val>
                                        </p:tav>
                                      </p:tavLst>
                                    </p:anim>
                                    <p:anim calcmode="lin" valueType="num">
                                      <p:cBhvr additive="base">
                                        <p:cTn id="79" dur="500" fill="hold"/>
                                        <p:tgtEl>
                                          <p:spTgt spid="15"/>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fill="hold"/>
                                        <p:tgtEl>
                                          <p:spTgt spid="22"/>
                                        </p:tgtEl>
                                        <p:attrNameLst>
                                          <p:attrName>ppt_x</p:attrName>
                                        </p:attrNameLst>
                                      </p:cBhvr>
                                      <p:tavLst>
                                        <p:tav tm="0">
                                          <p:val>
                                            <p:strVal val="1+#ppt_w/2"/>
                                          </p:val>
                                        </p:tav>
                                        <p:tav tm="100000">
                                          <p:val>
                                            <p:strVal val="#ppt_x"/>
                                          </p:val>
                                        </p:tav>
                                      </p:tavLst>
                                    </p:anim>
                                    <p:anim calcmode="lin" valueType="num">
                                      <p:cBhvr additive="base">
                                        <p:cTn id="83" dur="500" fill="hold"/>
                                        <p:tgtEl>
                                          <p:spTgt spid="22"/>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 calcmode="lin" valueType="num">
                                      <p:cBhvr additive="base">
                                        <p:cTn id="86" dur="500" fill="hold"/>
                                        <p:tgtEl>
                                          <p:spTgt spid="14"/>
                                        </p:tgtEl>
                                        <p:attrNameLst>
                                          <p:attrName>ppt_x</p:attrName>
                                        </p:attrNameLst>
                                      </p:cBhvr>
                                      <p:tavLst>
                                        <p:tav tm="0">
                                          <p:val>
                                            <p:strVal val="1+#ppt_w/2"/>
                                          </p:val>
                                        </p:tav>
                                        <p:tav tm="100000">
                                          <p:val>
                                            <p:strVal val="#ppt_x"/>
                                          </p:val>
                                        </p:tav>
                                      </p:tavLst>
                                    </p:anim>
                                    <p:anim calcmode="lin" valueType="num">
                                      <p:cBhvr additive="base">
                                        <p:cTn id="87" dur="500" fill="hold"/>
                                        <p:tgtEl>
                                          <p:spTgt spid="14"/>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16"/>
                                        </p:tgtEl>
                                        <p:attrNameLst>
                                          <p:attrName>style.visibility</p:attrName>
                                        </p:attrNameLst>
                                      </p:cBhvr>
                                      <p:to>
                                        <p:strVal val="visible"/>
                                      </p:to>
                                    </p:set>
                                    <p:anim calcmode="lin" valueType="num">
                                      <p:cBhvr additive="base">
                                        <p:cTn id="90" dur="500" fill="hold"/>
                                        <p:tgtEl>
                                          <p:spTgt spid="16"/>
                                        </p:tgtEl>
                                        <p:attrNameLst>
                                          <p:attrName>ppt_x</p:attrName>
                                        </p:attrNameLst>
                                      </p:cBhvr>
                                      <p:tavLst>
                                        <p:tav tm="0">
                                          <p:val>
                                            <p:strVal val="1+#ppt_w/2"/>
                                          </p:val>
                                        </p:tav>
                                        <p:tav tm="100000">
                                          <p:val>
                                            <p:strVal val="#ppt_x"/>
                                          </p:val>
                                        </p:tav>
                                      </p:tavLst>
                                    </p:anim>
                                    <p:anim calcmode="lin" valueType="num">
                                      <p:cBhvr additive="base">
                                        <p:cTn id="91" dur="500" fill="hold"/>
                                        <p:tgtEl>
                                          <p:spTgt spid="16"/>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fill="hold"/>
                                        <p:tgtEl>
                                          <p:spTgt spid="23"/>
                                        </p:tgtEl>
                                        <p:attrNameLst>
                                          <p:attrName>ppt_x</p:attrName>
                                        </p:attrNameLst>
                                      </p:cBhvr>
                                      <p:tavLst>
                                        <p:tav tm="0">
                                          <p:val>
                                            <p:strVal val="1+#ppt_w/2"/>
                                          </p:val>
                                        </p:tav>
                                        <p:tav tm="100000">
                                          <p:val>
                                            <p:strVal val="#ppt_x"/>
                                          </p:val>
                                        </p:tav>
                                      </p:tavLst>
                                    </p:anim>
                                    <p:anim calcmode="lin" valueType="num">
                                      <p:cBhvr additive="base">
                                        <p:cTn id="95"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1" grpId="0" animBg="1"/>
      <p:bldP spid="12" grpId="0" animBg="1"/>
      <p:bldP spid="13" grpId="0"/>
      <p:bldP spid="14" grpId="0"/>
      <p:bldP spid="15" grpId="0"/>
      <p:bldP spid="16" grpId="0"/>
      <p:bldP spid="17" grpId="0" animBg="1"/>
      <p:bldP spid="18" grpId="0"/>
      <p:bldP spid="19" grpId="0" animBg="1"/>
      <p:bldP spid="20" grpId="0"/>
      <p:bldP spid="21" grpId="0" animBg="1"/>
      <p:bldP spid="22" grpId="0"/>
      <p:bldP spid="23" grpId="0"/>
      <p:bldP spid="24" grpId="0" animBg="1"/>
      <p:bldP spid="25" grpId="0" animBg="1"/>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797300"/>
            <a:ext cx="12192000" cy="3060700"/>
          </a:xfrm>
          <a:prstGeom prst="rect">
            <a:avLst/>
          </a:prstGeom>
          <a:gradFill>
            <a:gsLst>
              <a:gs pos="0">
                <a:srgbClr val="0070C0"/>
              </a:gs>
              <a:gs pos="100000">
                <a:srgbClr val="15296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公司简介</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4"/>
          <p:cNvSpPr txBox="1"/>
          <p:nvPr/>
        </p:nvSpPr>
        <p:spPr>
          <a:xfrm>
            <a:off x="1579430" y="4178602"/>
            <a:ext cx="8704192" cy="2010754"/>
          </a:xfrm>
          <a:prstGeom prst="rect">
            <a:avLst/>
          </a:prstGeom>
          <a:noFill/>
        </p:spPr>
        <p:txBody>
          <a:bodyPr wrap="square" lIns="71067" tIns="35534" rIns="71067" bIns="35534"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en-US" altLang="zh-CN" sz="1400" dirty="0" smtClean="0">
                <a:solidFill>
                  <a:schemeClr val="bg1"/>
                </a:solidFill>
              </a:rPr>
              <a:t>        </a:t>
            </a:r>
            <a:r>
              <a:rPr lang="zh-CN" altLang="zh-CN" sz="1400" dirty="0" smtClean="0">
                <a:solidFill>
                  <a:schemeClr val="bg1"/>
                </a:solidFill>
              </a:rPr>
              <a:t>公司</a:t>
            </a:r>
            <a:r>
              <a:rPr lang="zh-CN" altLang="zh-CN" sz="1400" dirty="0">
                <a:solidFill>
                  <a:schemeClr val="bg1"/>
                </a:solidFill>
              </a:rPr>
              <a:t>自成立以来，以“策略先行，经营致胜，管理为本”的商业推广理念，一步一个脚印发展成为东莞同类企业中经营范围最广、在行业内颇具影响力的企业。公司自成立以来，以“策略先行，经营致胜，管理为本”的商业推广理念，一步一个脚印发展成为东莞同类企业中经营范围最广、在行业内颇具影响力的企业。公司自成立以来，以“策略先行，经营致胜，管理为本”的商业推广理念，一步一个脚印发展成为东莞同类企业中经营范围最广、在行业内颇具影响力的企业。公司自成立以来，以“策略先行，经营致胜，管理为本”的商业推广理念，一步一个脚印发展成为东莞同类企业中经营范围最广、在行业内颇具影响力的企业。</a:t>
            </a:r>
            <a:endParaRPr lang="zh-CN" altLang="en-US" sz="1400" dirty="0">
              <a:solidFill>
                <a:schemeClr val="bg1"/>
              </a:solidFill>
            </a:endParaRPr>
          </a:p>
        </p:txBody>
      </p:sp>
      <p:sp>
        <p:nvSpPr>
          <p:cNvPr id="7" name="矩形 6"/>
          <p:cNvSpPr/>
          <p:nvPr/>
        </p:nvSpPr>
        <p:spPr>
          <a:xfrm>
            <a:off x="200053" y="1070274"/>
            <a:ext cx="1985211" cy="248034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67" tIns="35534" rIns="71067" bIns="35534" rtlCol="0" anchor="ctr"/>
          <a:lstStyle/>
          <a:p>
            <a:pPr algn="ctr"/>
            <a:endParaRPr lang="zh-CN" altLang="en-US"/>
          </a:p>
        </p:txBody>
      </p:sp>
      <p:sp>
        <p:nvSpPr>
          <p:cNvPr id="8" name="矩形 7"/>
          <p:cNvSpPr/>
          <p:nvPr/>
        </p:nvSpPr>
        <p:spPr>
          <a:xfrm>
            <a:off x="2185265" y="1070274"/>
            <a:ext cx="2526629" cy="248034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1067" tIns="35534" rIns="71067" bIns="35534" rtlCol="0" anchor="ctr"/>
          <a:lstStyle/>
          <a:p>
            <a:pPr algn="ctr"/>
            <a:endParaRPr lang="zh-CN" altLang="en-US"/>
          </a:p>
        </p:txBody>
      </p:sp>
      <p:sp>
        <p:nvSpPr>
          <p:cNvPr id="9" name="矩形 8"/>
          <p:cNvSpPr/>
          <p:nvPr/>
        </p:nvSpPr>
        <p:spPr>
          <a:xfrm>
            <a:off x="4711895" y="1057151"/>
            <a:ext cx="2997004" cy="2480340"/>
          </a:xfrm>
          <a:prstGeom prst="rect">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1067" tIns="35534" rIns="71067" bIns="35534" rtlCol="0" anchor="ctr"/>
          <a:lstStyle/>
          <a:p>
            <a:pPr algn="ctr"/>
            <a:endParaRPr lang="zh-CN" altLang="en-US">
              <a:solidFill>
                <a:srgbClr val="CC0000"/>
              </a:solidFill>
            </a:endParaRPr>
          </a:p>
        </p:txBody>
      </p:sp>
      <p:sp>
        <p:nvSpPr>
          <p:cNvPr id="10" name="矩形 9"/>
          <p:cNvSpPr/>
          <p:nvPr/>
        </p:nvSpPr>
        <p:spPr>
          <a:xfrm>
            <a:off x="7708900" y="1057150"/>
            <a:ext cx="3924300" cy="248034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1067" tIns="35534" rIns="71067" bIns="35534" rtlCol="0" anchor="ctr"/>
          <a:lstStyle/>
          <a:p>
            <a:pPr algn="ctr"/>
            <a:endParaRPr lang="zh-CN" altLang="en-US"/>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222" y="1711942"/>
            <a:ext cx="1870480" cy="1094757"/>
          </a:xfrm>
          <a:prstGeom prst="rect">
            <a:avLst/>
          </a:prstGeom>
          <a:effectLst/>
        </p:spPr>
      </p:pic>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1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up)">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1864" y="971716"/>
            <a:ext cx="10058400" cy="5651707"/>
          </a:xfrm>
          <a:prstGeom prst="rect">
            <a:avLst/>
          </a:prstGeom>
        </p:spPr>
      </p:pic>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公司概述</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原创设计师QQ598969553      _1"/>
          <p:cNvSpPr>
            <a:spLocks noChangeArrowheads="1"/>
          </p:cNvSpPr>
          <p:nvPr/>
        </p:nvSpPr>
        <p:spPr bwMode="auto">
          <a:xfrm>
            <a:off x="1227764" y="1798051"/>
            <a:ext cx="9745567" cy="3089657"/>
          </a:xfrm>
          <a:prstGeom prst="roundRect">
            <a:avLst>
              <a:gd name="adj" fmla="val 8963"/>
            </a:avLst>
          </a:prstGeom>
          <a:solidFill>
            <a:sysClr val="window" lastClr="FFFFFF">
              <a:alpha val="90000"/>
            </a:sysClr>
          </a:solidFill>
          <a:ln w="25400" cap="flat" cmpd="sng" algn="ctr">
            <a:noFill/>
            <a:prstDash val="solid"/>
          </a:ln>
          <a:effectLst>
            <a:outerShdw blurRad="165100" dist="38100" dir="8100000" algn="tr" rotWithShape="0">
              <a:prstClr val="black">
                <a:alpha val="22000"/>
              </a:prstClr>
            </a:outerShdw>
          </a:effectLst>
          <a:extLst>
            <a:ext uri="{91240B29-F687-4F45-9708-019B960494DF}">
              <a14:hiddenLine xmlns:a14="http://schemas.microsoft.com/office/drawing/2010/main" w="9525">
                <a:solidFill>
                  <a:srgbClr val="000000"/>
                </a:solidFill>
                <a:round/>
              </a14:hiddenLine>
            </a:ext>
          </a:extLst>
        </p:spPr>
        <p:txBody>
          <a:bodyPr rtlCol="0" anchor="ctr"/>
          <a:lstStyle/>
          <a:p>
            <a:pPr algn="ctr">
              <a:defRPr/>
            </a:pPr>
            <a:endParaRPr lang="zh-CN" altLang="zh-CN" sz="1800" kern="0">
              <a:solidFill>
                <a:prstClr val="white"/>
              </a:solidFill>
              <a:ea typeface="微软雅黑" panose="020B0503020204020204" pitchFamily="34" charset="-122"/>
              <a:sym typeface="宋体" panose="02010600030101010101" pitchFamily="2" charset="-122"/>
            </a:endParaRPr>
          </a:p>
        </p:txBody>
      </p:sp>
      <p:sp>
        <p:nvSpPr>
          <p:cNvPr id="14" name="原创设计师QQ598969553      _2"/>
          <p:cNvSpPr>
            <a:spLocks noChangeArrowheads="1"/>
          </p:cNvSpPr>
          <p:nvPr/>
        </p:nvSpPr>
        <p:spPr bwMode="auto">
          <a:xfrm>
            <a:off x="1845716" y="2090858"/>
            <a:ext cx="8519929" cy="159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30000"/>
              </a:lnSpc>
            </a:pPr>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15" name="原创设计师QQ598969553      _3"/>
          <p:cNvSpPr>
            <a:spLocks noChangeArrowheads="1"/>
          </p:cNvSpPr>
          <p:nvPr/>
        </p:nvSpPr>
        <p:spPr bwMode="auto">
          <a:xfrm>
            <a:off x="1843662" y="3828669"/>
            <a:ext cx="1925708" cy="1781543"/>
          </a:xfrm>
          <a:prstGeom prst="ellipse">
            <a:avLst/>
          </a:prstGeom>
          <a:gradFill>
            <a:gsLst>
              <a:gs pos="0">
                <a:srgbClr val="0070C0"/>
              </a:gs>
              <a:gs pos="100000">
                <a:srgbClr val="15296E"/>
              </a:gs>
            </a:gsLst>
            <a:lin ang="5400000" scaled="1"/>
          </a:gra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390" tIns="45695" rIns="91390" bIns="45695" numCol="1" anchor="t" anchorCtr="0" compatLnSpc="1"/>
          <a:lstStyle/>
          <a:p>
            <a:pPr>
              <a:defRPr/>
            </a:pPr>
            <a:endParaRPr lang="zh-CN" altLang="zh-CN" sz="1800" kern="0">
              <a:solidFill>
                <a:schemeClr val="bg1"/>
              </a:solidFill>
              <a:ea typeface="微软雅黑" panose="020B0503020204020204" pitchFamily="34" charset="-122"/>
              <a:sym typeface="宋体" panose="02010600030101010101" pitchFamily="2" charset="-122"/>
            </a:endParaRPr>
          </a:p>
        </p:txBody>
      </p:sp>
      <p:sp>
        <p:nvSpPr>
          <p:cNvPr id="16" name="原创设计师QQ598969553      _4"/>
          <p:cNvSpPr>
            <a:spLocks noChangeArrowheads="1"/>
          </p:cNvSpPr>
          <p:nvPr/>
        </p:nvSpPr>
        <p:spPr bwMode="auto">
          <a:xfrm>
            <a:off x="4044469" y="3815365"/>
            <a:ext cx="1923657" cy="1781542"/>
          </a:xfrm>
          <a:prstGeom prst="ellipse">
            <a:avLst/>
          </a:prstGeom>
          <a:gradFill>
            <a:gsLst>
              <a:gs pos="0">
                <a:srgbClr val="0070C0"/>
              </a:gs>
              <a:gs pos="100000">
                <a:srgbClr val="15296E"/>
              </a:gs>
            </a:gsLst>
            <a:lin ang="5400000" scaled="1"/>
          </a:gra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390" tIns="45695" rIns="91390" bIns="45695" numCol="1" anchor="t" anchorCtr="0" compatLnSpc="1"/>
          <a:lstStyle/>
          <a:p>
            <a:pPr>
              <a:defRPr/>
            </a:pPr>
            <a:endParaRPr lang="zh-CN" altLang="zh-CN" sz="1800" kern="0">
              <a:solidFill>
                <a:schemeClr val="bg1"/>
              </a:solidFill>
              <a:ea typeface="微软雅黑" panose="020B0503020204020204" pitchFamily="34" charset="-122"/>
              <a:sym typeface="宋体" panose="02010600030101010101" pitchFamily="2" charset="-122"/>
            </a:endParaRPr>
          </a:p>
        </p:txBody>
      </p:sp>
      <p:sp>
        <p:nvSpPr>
          <p:cNvPr id="17" name="原创设计师QQ598969553      _5"/>
          <p:cNvSpPr>
            <a:spLocks noChangeArrowheads="1"/>
          </p:cNvSpPr>
          <p:nvPr/>
        </p:nvSpPr>
        <p:spPr bwMode="auto">
          <a:xfrm>
            <a:off x="6241178" y="3822970"/>
            <a:ext cx="1925708" cy="1781542"/>
          </a:xfrm>
          <a:prstGeom prst="ellipse">
            <a:avLst/>
          </a:prstGeom>
          <a:gradFill>
            <a:gsLst>
              <a:gs pos="0">
                <a:srgbClr val="0070C0"/>
              </a:gs>
              <a:gs pos="100000">
                <a:srgbClr val="15296E"/>
              </a:gs>
            </a:gsLst>
            <a:lin ang="5400000" scaled="1"/>
          </a:gra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390" tIns="45695" rIns="91390" bIns="45695" numCol="1" anchor="t" anchorCtr="0" compatLnSpc="1"/>
          <a:lstStyle/>
          <a:p>
            <a:pPr>
              <a:defRPr/>
            </a:pPr>
            <a:endParaRPr lang="zh-CN" altLang="zh-CN" sz="1800" kern="0">
              <a:solidFill>
                <a:schemeClr val="bg1"/>
              </a:solidFill>
              <a:ea typeface="微软雅黑" panose="020B0503020204020204" pitchFamily="34" charset="-122"/>
              <a:sym typeface="宋体" panose="02010600030101010101" pitchFamily="2" charset="-122"/>
            </a:endParaRPr>
          </a:p>
        </p:txBody>
      </p:sp>
      <p:sp>
        <p:nvSpPr>
          <p:cNvPr id="18" name="原创设计师QQ598969553      _6"/>
          <p:cNvSpPr>
            <a:spLocks noChangeArrowheads="1"/>
          </p:cNvSpPr>
          <p:nvPr/>
        </p:nvSpPr>
        <p:spPr bwMode="auto">
          <a:xfrm>
            <a:off x="8441982" y="3822970"/>
            <a:ext cx="1923657" cy="1781542"/>
          </a:xfrm>
          <a:prstGeom prst="ellipse">
            <a:avLst/>
          </a:prstGeom>
          <a:gradFill>
            <a:gsLst>
              <a:gs pos="0">
                <a:srgbClr val="0070C0"/>
              </a:gs>
              <a:gs pos="100000">
                <a:srgbClr val="15296E"/>
              </a:gs>
            </a:gsLst>
            <a:lin ang="5400000" scaled="1"/>
          </a:gradFill>
          <a:ln w="28575" cap="flat">
            <a:solidFill>
              <a:schemeClr val="bg1"/>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390" tIns="45695" rIns="91390" bIns="45695" numCol="1" anchor="t" anchorCtr="0" compatLnSpc="1"/>
          <a:lstStyle/>
          <a:p>
            <a:pPr>
              <a:defRPr/>
            </a:pPr>
            <a:endParaRPr lang="zh-CN" altLang="zh-CN" sz="1800" kern="0">
              <a:solidFill>
                <a:schemeClr val="bg1"/>
              </a:solidFill>
              <a:ea typeface="微软雅黑" panose="020B0503020204020204" pitchFamily="34" charset="-122"/>
              <a:sym typeface="宋体" panose="02010600030101010101" pitchFamily="2" charset="-122"/>
            </a:endParaRPr>
          </a:p>
        </p:txBody>
      </p:sp>
      <p:sp>
        <p:nvSpPr>
          <p:cNvPr id="19" name="原创设计师QQ598969553      _7"/>
          <p:cNvSpPr>
            <a:spLocks noChangeArrowheads="1"/>
          </p:cNvSpPr>
          <p:nvPr/>
        </p:nvSpPr>
        <p:spPr bwMode="auto">
          <a:xfrm>
            <a:off x="2239887" y="4511249"/>
            <a:ext cx="1133253" cy="430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800" b="1"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年轻</a:t>
            </a:r>
            <a:endParaRPr lang="en-US" sz="2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原创设计师QQ598969553      _8"/>
          <p:cNvSpPr>
            <a:spLocks noChangeArrowheads="1"/>
          </p:cNvSpPr>
          <p:nvPr/>
        </p:nvSpPr>
        <p:spPr bwMode="auto">
          <a:xfrm>
            <a:off x="4438644" y="4511249"/>
            <a:ext cx="1133253" cy="430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800" b="1"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热情</a:t>
            </a:r>
            <a:endParaRPr lang="en-US" sz="2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原创设计师QQ598969553      _9"/>
          <p:cNvSpPr>
            <a:spLocks noChangeArrowheads="1"/>
          </p:cNvSpPr>
          <p:nvPr/>
        </p:nvSpPr>
        <p:spPr bwMode="auto">
          <a:xfrm>
            <a:off x="6637402" y="4511249"/>
            <a:ext cx="1133253" cy="430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800" b="1"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团结</a:t>
            </a:r>
            <a:endParaRPr lang="en-US" sz="2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原创设计师QQ598969553      _10"/>
          <p:cNvSpPr>
            <a:spLocks noChangeArrowheads="1"/>
          </p:cNvSpPr>
          <p:nvPr/>
        </p:nvSpPr>
        <p:spPr bwMode="auto">
          <a:xfrm>
            <a:off x="8836158" y="4511249"/>
            <a:ext cx="1133253" cy="430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800" b="1"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活力</a:t>
            </a:r>
            <a:endParaRPr lang="en-US" sz="2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p:cBhvr>
                                        <p:cTn id="17" dur="500"/>
                                        <p:tgtEl>
                                          <p:spTgt spid="1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p:cBhvr>
                                        <p:cTn id="23" dur="500"/>
                                        <p:tgtEl>
                                          <p:spTgt spid="20"/>
                                        </p:tgtEl>
                                      </p:cBhvr>
                                    </p:animEffect>
                                    <p:anim calcmode="lin" valueType="num">
                                      <p:cBhvr>
                                        <p:cTn id="24" dur="500" fill="hold"/>
                                        <p:tgtEl>
                                          <p:spTgt spid="20"/>
                                        </p:tgtEl>
                                        <p:attrNameLst>
                                          <p:attrName>ppt_x</p:attrName>
                                        </p:attrNameLst>
                                      </p:cBhvr>
                                      <p:tavLst>
                                        <p:tav tm="0">
                                          <p:val>
                                            <p:fltVal val="0.5"/>
                                          </p:val>
                                        </p:tav>
                                        <p:tav tm="100000">
                                          <p:val>
                                            <p:strVal val="#ppt_x"/>
                                          </p:val>
                                        </p:tav>
                                      </p:tavLst>
                                    </p:anim>
                                    <p:anim calcmode="lin" valueType="num">
                                      <p:cBhvr>
                                        <p:cTn id="25" dur="500" fill="hold"/>
                                        <p:tgtEl>
                                          <p:spTgt spid="20"/>
                                        </p:tgtEl>
                                        <p:attrNameLst>
                                          <p:attrName>ppt_y</p:attrName>
                                        </p:attrNameLst>
                                      </p:cBhvr>
                                      <p:tavLst>
                                        <p:tav tm="0">
                                          <p:val>
                                            <p:fltVal val="0.5"/>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p:cBhvr>
                                        <p:cTn id="30" dur="500"/>
                                        <p:tgtEl>
                                          <p:spTgt spid="16"/>
                                        </p:tgtEl>
                                      </p:cBhvr>
                                    </p:animEffect>
                                    <p:anim calcmode="lin" valueType="num">
                                      <p:cBhvr>
                                        <p:cTn id="31" dur="500" fill="hold"/>
                                        <p:tgtEl>
                                          <p:spTgt spid="16"/>
                                        </p:tgtEl>
                                        <p:attrNameLst>
                                          <p:attrName>ppt_x</p:attrName>
                                        </p:attrNameLst>
                                      </p:cBhvr>
                                      <p:tavLst>
                                        <p:tav tm="0">
                                          <p:val>
                                            <p:fltVal val="0.5"/>
                                          </p:val>
                                        </p:tav>
                                        <p:tav tm="100000">
                                          <p:val>
                                            <p:strVal val="#ppt_x"/>
                                          </p:val>
                                        </p:tav>
                                      </p:tavLst>
                                    </p:anim>
                                    <p:anim calcmode="lin" valueType="num">
                                      <p:cBhvr>
                                        <p:cTn id="32" dur="500" fill="hold"/>
                                        <p:tgtEl>
                                          <p:spTgt spid="16"/>
                                        </p:tgtEl>
                                        <p:attrNameLst>
                                          <p:attrName>ppt_y</p:attrName>
                                        </p:attrNameLst>
                                      </p:cBhvr>
                                      <p:tavLst>
                                        <p:tav tm="0">
                                          <p:val>
                                            <p:fltVal val="0.5"/>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p:cBhvr>
                                        <p:cTn id="37" dur="500"/>
                                        <p:tgtEl>
                                          <p:spTgt spid="21"/>
                                        </p:tgtEl>
                                      </p:cBhvr>
                                    </p:animEffect>
                                    <p:anim calcmode="lin" valueType="num">
                                      <p:cBhvr>
                                        <p:cTn id="38" dur="500" fill="hold"/>
                                        <p:tgtEl>
                                          <p:spTgt spid="21"/>
                                        </p:tgtEl>
                                        <p:attrNameLst>
                                          <p:attrName>ppt_x</p:attrName>
                                        </p:attrNameLst>
                                      </p:cBhvr>
                                      <p:tavLst>
                                        <p:tav tm="0">
                                          <p:val>
                                            <p:fltVal val="0.5"/>
                                          </p:val>
                                        </p:tav>
                                        <p:tav tm="100000">
                                          <p:val>
                                            <p:strVal val="#ppt_x"/>
                                          </p:val>
                                        </p:tav>
                                      </p:tavLst>
                                    </p:anim>
                                    <p:anim calcmode="lin" valueType="num">
                                      <p:cBhvr>
                                        <p:cTn id="39" dur="500" fill="hold"/>
                                        <p:tgtEl>
                                          <p:spTgt spid="21"/>
                                        </p:tgtEl>
                                        <p:attrNameLst>
                                          <p:attrName>ppt_y</p:attrName>
                                        </p:attrNameLst>
                                      </p:cBhvr>
                                      <p:tavLst>
                                        <p:tav tm="0">
                                          <p:val>
                                            <p:fltVal val="0.5"/>
                                          </p:val>
                                        </p:tav>
                                        <p:tav tm="100000">
                                          <p:val>
                                            <p:strVal val="#ppt_y"/>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p:cBhvr>
                                        <p:cTn id="44" dur="500"/>
                                        <p:tgtEl>
                                          <p:spTgt spid="17"/>
                                        </p:tgtEl>
                                      </p:cBhvr>
                                    </p:animEffect>
                                    <p:anim calcmode="lin" valueType="num">
                                      <p:cBhvr>
                                        <p:cTn id="45" dur="500" fill="hold"/>
                                        <p:tgtEl>
                                          <p:spTgt spid="17"/>
                                        </p:tgtEl>
                                        <p:attrNameLst>
                                          <p:attrName>ppt_x</p:attrName>
                                        </p:attrNameLst>
                                      </p:cBhvr>
                                      <p:tavLst>
                                        <p:tav tm="0">
                                          <p:val>
                                            <p:fltVal val="0.5"/>
                                          </p:val>
                                        </p:tav>
                                        <p:tav tm="100000">
                                          <p:val>
                                            <p:strVal val="#ppt_x"/>
                                          </p:val>
                                        </p:tav>
                                      </p:tavLst>
                                    </p:anim>
                                    <p:anim calcmode="lin" valueType="num">
                                      <p:cBhvr>
                                        <p:cTn id="46" dur="500" fill="hold"/>
                                        <p:tgtEl>
                                          <p:spTgt spid="17"/>
                                        </p:tgtEl>
                                        <p:attrNameLst>
                                          <p:attrName>ppt_y</p:attrName>
                                        </p:attrNameLst>
                                      </p:cBhvr>
                                      <p:tavLst>
                                        <p:tav tm="0">
                                          <p:val>
                                            <p:fltVal val="0.5"/>
                                          </p:val>
                                        </p:tav>
                                        <p:tav tm="100000">
                                          <p:val>
                                            <p:strVal val="#ppt_y"/>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p:cBhvr>
                                        <p:cTn id="51" dur="500"/>
                                        <p:tgtEl>
                                          <p:spTgt spid="19"/>
                                        </p:tgtEl>
                                      </p:cBhvr>
                                    </p:animEffect>
                                    <p:anim calcmode="lin" valueType="num">
                                      <p:cBhvr>
                                        <p:cTn id="52" dur="500" fill="hold"/>
                                        <p:tgtEl>
                                          <p:spTgt spid="19"/>
                                        </p:tgtEl>
                                        <p:attrNameLst>
                                          <p:attrName>ppt_x</p:attrName>
                                        </p:attrNameLst>
                                      </p:cBhvr>
                                      <p:tavLst>
                                        <p:tav tm="0">
                                          <p:val>
                                            <p:fltVal val="0.5"/>
                                          </p:val>
                                        </p:tav>
                                        <p:tav tm="100000">
                                          <p:val>
                                            <p:strVal val="#ppt_x"/>
                                          </p:val>
                                        </p:tav>
                                      </p:tavLst>
                                    </p:anim>
                                    <p:anim calcmode="lin" valueType="num">
                                      <p:cBhvr>
                                        <p:cTn id="53" dur="500" fill="hold"/>
                                        <p:tgtEl>
                                          <p:spTgt spid="19"/>
                                        </p:tgtEl>
                                        <p:attrNameLst>
                                          <p:attrName>ppt_y</p:attrName>
                                        </p:attrNameLst>
                                      </p:cBhvr>
                                      <p:tavLst>
                                        <p:tav tm="0">
                                          <p:val>
                                            <p:fltVal val="0.5"/>
                                          </p:val>
                                        </p:tav>
                                        <p:tav tm="100000">
                                          <p:val>
                                            <p:strVal val="#ppt_y"/>
                                          </p:val>
                                        </p:tav>
                                      </p:tavLst>
                                    </p:anim>
                                  </p:childTnLst>
                                </p:cTn>
                              </p:par>
                              <p:par>
                                <p:cTn id="54" presetID="10" presetClass="entr" presetSubtype="0" fill="hold" grpId="0" nodeType="withEffect">
                                  <p:stCondLst>
                                    <p:cond delay="2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par>
                                <p:cTn id="61" presetID="10" presetClass="entr" presetSubtype="0" fill="hold" grpId="0" nodeType="withEffect">
                                  <p:stCondLst>
                                    <p:cond delay="20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p:cBhvr>
                                        <p:cTn id="65" dur="500"/>
                                        <p:tgtEl>
                                          <p:spTgt spid="22"/>
                                        </p:tgtEl>
                                      </p:cBhvr>
                                    </p:animEffect>
                                    <p:anim calcmode="lin" valueType="num">
                                      <p:cBhvr>
                                        <p:cTn id="66" dur="500" fill="hold"/>
                                        <p:tgtEl>
                                          <p:spTgt spid="22"/>
                                        </p:tgtEl>
                                        <p:attrNameLst>
                                          <p:attrName>ppt_x</p:attrName>
                                        </p:attrNameLst>
                                      </p:cBhvr>
                                      <p:tavLst>
                                        <p:tav tm="0">
                                          <p:val>
                                            <p:fltVal val="0.5"/>
                                          </p:val>
                                        </p:tav>
                                        <p:tav tm="100000">
                                          <p:val>
                                            <p:strVal val="#ppt_x"/>
                                          </p:val>
                                        </p:tav>
                                      </p:tavLst>
                                    </p:anim>
                                    <p:anim calcmode="lin" valueType="num">
                                      <p:cBhvr>
                                        <p:cTn id="67" dur="500" fill="hold"/>
                                        <p:tgtEl>
                                          <p:spTgt spid="22"/>
                                        </p:tgtEl>
                                        <p:attrNameLst>
                                          <p:attrName>ppt_y</p:attrName>
                                        </p:attrNameLst>
                                      </p:cBhvr>
                                      <p:tavLst>
                                        <p:tav tm="0">
                                          <p:val>
                                            <p:fltVal val="0.5"/>
                                          </p:val>
                                        </p:tav>
                                        <p:tav tm="100000">
                                          <p:val>
                                            <p:strVal val="#ppt_y"/>
                                          </p:val>
                                        </p:tav>
                                      </p:tavLst>
                                    </p:anim>
                                  </p:childTnLst>
                                </p:cTn>
                              </p:par>
                              <p:par>
                                <p:cTn id="68" presetID="10" presetClass="entr" presetSubtype="0" fill="hold" grpId="0" nodeType="withEffect">
                                  <p:stCondLst>
                                    <p:cond delay="200"/>
                                  </p:stCondLst>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ppt_w</p:attrName>
                                        </p:attrNameLst>
                                      </p:cBhvr>
                                      <p:tavLst>
                                        <p:tav tm="0">
                                          <p:val>
                                            <p:fltVal val="0"/>
                                          </p:val>
                                        </p:tav>
                                        <p:tav tm="100000">
                                          <p:val>
                                            <p:strVal val="#ppt_w"/>
                                          </p:val>
                                        </p:tav>
                                      </p:tavLst>
                                    </p:anim>
                                    <p:anim calcmode="lin" valueType="num">
                                      <p:cBhvr>
                                        <p:cTn id="71" dur="500" fill="hold"/>
                                        <p:tgtEl>
                                          <p:spTgt spid="18"/>
                                        </p:tgtEl>
                                        <p:attrNameLst>
                                          <p:attrName>ppt_h</p:attrName>
                                        </p:attrNameLst>
                                      </p:cBhvr>
                                      <p:tavLst>
                                        <p:tav tm="0">
                                          <p:val>
                                            <p:fltVal val="0"/>
                                          </p:val>
                                        </p:tav>
                                        <p:tav tm="100000">
                                          <p:val>
                                            <p:strVal val="#ppt_h"/>
                                          </p:val>
                                        </p:tav>
                                      </p:tavLst>
                                    </p:anim>
                                    <p:animEffect>
                                      <p:cBhvr>
                                        <p:cTn id="72" dur="500"/>
                                        <p:tgtEl>
                                          <p:spTgt spid="18"/>
                                        </p:tgtEl>
                                      </p:cBhvr>
                                    </p:animEffect>
                                    <p:anim calcmode="lin" valueType="num">
                                      <p:cBhvr>
                                        <p:cTn id="73" dur="500" fill="hold"/>
                                        <p:tgtEl>
                                          <p:spTgt spid="18"/>
                                        </p:tgtEl>
                                        <p:attrNameLst>
                                          <p:attrName>ppt_x</p:attrName>
                                        </p:attrNameLst>
                                      </p:cBhvr>
                                      <p:tavLst>
                                        <p:tav tm="0">
                                          <p:val>
                                            <p:fltVal val="0.5"/>
                                          </p:val>
                                        </p:tav>
                                        <p:tav tm="100000">
                                          <p:val>
                                            <p:strVal val="#ppt_x"/>
                                          </p:val>
                                        </p:tav>
                                      </p:tavLst>
                                    </p:anim>
                                    <p:anim calcmode="lin" valueType="num">
                                      <p:cBhvr>
                                        <p:cTn id="74" dur="500" fill="hold"/>
                                        <p:tgtEl>
                                          <p:spTgt spid="1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autoUpdateAnimBg="0"/>
      <p:bldP spid="14" grpId="0" bldLvl="0" autoUpdateAnimBg="0"/>
      <p:bldP spid="15" grpId="0" bldLvl="0" animBg="1" autoUpdateAnimBg="0"/>
      <p:bldP spid="16" grpId="0" bldLvl="0" animBg="1" autoUpdateAnimBg="0"/>
      <p:bldP spid="17" grpId="0" bldLvl="0" animBg="1" autoUpdateAnimBg="0"/>
      <p:bldP spid="18" grpId="0" bldLvl="0" animBg="1" autoUpdateAnimBg="0"/>
      <p:bldP spid="19" grpId="0" bldLvl="0" autoUpdateAnimBg="0"/>
      <p:bldP spid="20" grpId="0" bldLvl="0" autoUpdateAnimBg="0"/>
      <p:bldP spid="21" grpId="0" bldLvl="0" autoUpdateAnimBg="0"/>
      <p:bldP spid="22"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公司发展历程</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a:xfrm>
            <a:off x="397401" y="3550668"/>
            <a:ext cx="1136402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2726220" y="2390004"/>
            <a:ext cx="319596" cy="1159277"/>
            <a:chOff x="2136007" y="1998458"/>
            <a:chExt cx="266330" cy="966065"/>
          </a:xfrm>
        </p:grpSpPr>
        <p:sp>
          <p:nvSpPr>
            <p:cNvPr id="54" name="任意多边形 53"/>
            <p:cNvSpPr>
              <a:spLocks noChangeArrowheads="1"/>
            </p:cNvSpPr>
            <p:nvPr/>
          </p:nvSpPr>
          <p:spPr bwMode="auto">
            <a:xfrm>
              <a:off x="2136007" y="1998458"/>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gradFill>
              <a:gsLst>
                <a:gs pos="0">
                  <a:srgbClr val="0070C0"/>
                </a:gs>
                <a:gs pos="100000">
                  <a:srgbClr val="15296E"/>
                </a:gs>
              </a:gsLst>
              <a:lin ang="5400000" scaled="1"/>
            </a:gra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55" name="直接连接符 54"/>
            <p:cNvCxnSpPr/>
            <p:nvPr/>
          </p:nvCxnSpPr>
          <p:spPr>
            <a:xfrm>
              <a:off x="2261702" y="2424523"/>
              <a:ext cx="8164" cy="540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8142257" y="1579903"/>
            <a:ext cx="319596" cy="1960493"/>
            <a:chOff x="5618972" y="1323373"/>
            <a:chExt cx="266330" cy="1633745"/>
          </a:xfrm>
        </p:grpSpPr>
        <p:sp>
          <p:nvSpPr>
            <p:cNvPr id="57" name="任意多边形 56"/>
            <p:cNvSpPr>
              <a:spLocks noChangeArrowheads="1"/>
            </p:cNvSpPr>
            <p:nvPr/>
          </p:nvSpPr>
          <p:spPr bwMode="auto">
            <a:xfrm>
              <a:off x="5618972" y="1323373"/>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gradFill>
              <a:gsLst>
                <a:gs pos="0">
                  <a:srgbClr val="0070C0"/>
                </a:gs>
                <a:gs pos="100000">
                  <a:srgbClr val="15296E"/>
                </a:gs>
              </a:gsLst>
              <a:lin ang="5400000" scaled="1"/>
            </a:gra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58" name="直接连接符 57"/>
            <p:cNvCxnSpPr/>
            <p:nvPr/>
          </p:nvCxnSpPr>
          <p:spPr>
            <a:xfrm>
              <a:off x="5752271" y="1769118"/>
              <a:ext cx="8030" cy="118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576649" y="1995427"/>
            <a:ext cx="319596" cy="1553760"/>
            <a:chOff x="3873754" y="1669644"/>
            <a:chExt cx="266330" cy="1294801"/>
          </a:xfrm>
        </p:grpSpPr>
        <p:sp>
          <p:nvSpPr>
            <p:cNvPr id="60" name="任意多边形 59"/>
            <p:cNvSpPr>
              <a:spLocks noChangeArrowheads="1"/>
            </p:cNvSpPr>
            <p:nvPr/>
          </p:nvSpPr>
          <p:spPr bwMode="auto">
            <a:xfrm>
              <a:off x="3873754" y="1669644"/>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gradFill>
              <a:gsLst>
                <a:gs pos="0">
                  <a:srgbClr val="0070C0"/>
                </a:gs>
                <a:gs pos="100000">
                  <a:srgbClr val="15296E"/>
                </a:gs>
              </a:gsLst>
              <a:lin ang="5400000" scaled="1"/>
            </a:gra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61" name="直接连接符 60"/>
            <p:cNvCxnSpPr/>
            <p:nvPr/>
          </p:nvCxnSpPr>
          <p:spPr>
            <a:xfrm>
              <a:off x="4007053" y="2100446"/>
              <a:ext cx="8030" cy="86399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1184731" y="3550667"/>
            <a:ext cx="319596" cy="1195047"/>
            <a:chOff x="1255925" y="2965678"/>
            <a:chExt cx="266330" cy="995872"/>
          </a:xfrm>
        </p:grpSpPr>
        <p:sp>
          <p:nvSpPr>
            <p:cNvPr id="63" name="任意多边形 62"/>
            <p:cNvSpPr>
              <a:spLocks noChangeArrowheads="1"/>
            </p:cNvSpPr>
            <p:nvPr/>
          </p:nvSpPr>
          <p:spPr bwMode="auto">
            <a:xfrm flipV="1">
              <a:off x="1255926" y="3508334"/>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gradFill>
              <a:gsLst>
                <a:gs pos="0">
                  <a:srgbClr val="0070C0"/>
                </a:gs>
                <a:gs pos="100000">
                  <a:srgbClr val="15296E"/>
                </a:gs>
              </a:gsLst>
              <a:lin ang="5400000" scaled="1"/>
            </a:gra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64" name="直接连接符 63"/>
            <p:cNvCxnSpPr/>
            <p:nvPr/>
          </p:nvCxnSpPr>
          <p:spPr>
            <a:xfrm flipV="1">
              <a:off x="1389091" y="2965678"/>
              <a:ext cx="8164" cy="540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874143" y="3555526"/>
            <a:ext cx="319596" cy="1945964"/>
            <a:chOff x="4746362" y="2999610"/>
            <a:chExt cx="266330" cy="1621637"/>
          </a:xfrm>
        </p:grpSpPr>
        <p:sp>
          <p:nvSpPr>
            <p:cNvPr id="66" name="任意多边形 65"/>
            <p:cNvSpPr>
              <a:spLocks noChangeArrowheads="1"/>
            </p:cNvSpPr>
            <p:nvPr/>
          </p:nvSpPr>
          <p:spPr bwMode="auto">
            <a:xfrm flipV="1">
              <a:off x="4746362" y="4168031"/>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gradFill>
              <a:gsLst>
                <a:gs pos="0">
                  <a:srgbClr val="0070C0"/>
                </a:gs>
                <a:gs pos="100000">
                  <a:srgbClr val="15296E"/>
                </a:gs>
              </a:gsLst>
              <a:lin ang="5400000" scaled="1"/>
            </a:gra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67" name="直接连接符 66"/>
            <p:cNvCxnSpPr/>
            <p:nvPr/>
          </p:nvCxnSpPr>
          <p:spPr>
            <a:xfrm flipV="1">
              <a:off x="4878239" y="2999610"/>
              <a:ext cx="8030" cy="118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4220399" y="3550668"/>
            <a:ext cx="319596" cy="1580659"/>
            <a:chOff x="3001144" y="2965678"/>
            <a:chExt cx="266330" cy="1317216"/>
          </a:xfrm>
        </p:grpSpPr>
        <p:sp>
          <p:nvSpPr>
            <p:cNvPr id="69" name="任意多边形 68"/>
            <p:cNvSpPr>
              <a:spLocks noChangeArrowheads="1"/>
            </p:cNvSpPr>
            <p:nvPr/>
          </p:nvSpPr>
          <p:spPr bwMode="auto">
            <a:xfrm flipV="1">
              <a:off x="3001144" y="3829678"/>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gradFill>
              <a:gsLst>
                <a:gs pos="0">
                  <a:srgbClr val="0070C0"/>
                </a:gs>
                <a:gs pos="100000">
                  <a:srgbClr val="15296E"/>
                </a:gs>
              </a:gsLst>
              <a:lin ang="5400000" scaled="1"/>
            </a:gra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70" name="直接连接符 69"/>
            <p:cNvCxnSpPr/>
            <p:nvPr/>
          </p:nvCxnSpPr>
          <p:spPr>
            <a:xfrm flipV="1">
              <a:off x="3134443" y="2965678"/>
              <a:ext cx="8030" cy="864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9454441" y="3558008"/>
            <a:ext cx="319596" cy="1537459"/>
            <a:chOff x="6491581" y="3001678"/>
            <a:chExt cx="266330" cy="1281216"/>
          </a:xfrm>
        </p:grpSpPr>
        <p:sp>
          <p:nvSpPr>
            <p:cNvPr id="72" name="任意多边形 71"/>
            <p:cNvSpPr>
              <a:spLocks noChangeArrowheads="1"/>
            </p:cNvSpPr>
            <p:nvPr/>
          </p:nvSpPr>
          <p:spPr bwMode="auto">
            <a:xfrm flipV="1">
              <a:off x="6491581" y="3829678"/>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gradFill>
              <a:gsLst>
                <a:gs pos="0">
                  <a:srgbClr val="0070C0"/>
                </a:gs>
                <a:gs pos="100000">
                  <a:srgbClr val="15296E"/>
                </a:gs>
              </a:gsLst>
              <a:lin ang="5400000" scaled="1"/>
            </a:gra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73" name="直接连接符 72"/>
            <p:cNvCxnSpPr/>
            <p:nvPr/>
          </p:nvCxnSpPr>
          <p:spPr>
            <a:xfrm flipV="1">
              <a:off x="6624880" y="3001678"/>
              <a:ext cx="8030" cy="82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74" name="文本框 34"/>
          <p:cNvSpPr>
            <a:spLocks noChangeArrowheads="1"/>
          </p:cNvSpPr>
          <p:nvPr/>
        </p:nvSpPr>
        <p:spPr bwMode="auto">
          <a:xfrm>
            <a:off x="1519083" y="3794257"/>
            <a:ext cx="1745492" cy="103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2008</a:t>
            </a:r>
          </a:p>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lt"/>
              </a:rPr>
              <a:t>您的内容打在这里，或者通过复制您的文本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5" name="文本框 34"/>
          <p:cNvSpPr>
            <a:spLocks noChangeArrowheads="1"/>
          </p:cNvSpPr>
          <p:nvPr/>
        </p:nvSpPr>
        <p:spPr bwMode="auto">
          <a:xfrm>
            <a:off x="3070917" y="2147121"/>
            <a:ext cx="1745492" cy="103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2010</a:t>
            </a:r>
          </a:p>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lt"/>
              </a:rPr>
              <a:t>您的内容打在这里，或者通过复制您的文本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6" name="文本框 34"/>
          <p:cNvSpPr>
            <a:spLocks noChangeArrowheads="1"/>
          </p:cNvSpPr>
          <p:nvPr/>
        </p:nvSpPr>
        <p:spPr bwMode="auto">
          <a:xfrm>
            <a:off x="5927949" y="1773839"/>
            <a:ext cx="1745492" cy="103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2013</a:t>
            </a:r>
          </a:p>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lt"/>
              </a:rPr>
              <a:t>您的内容打在这里，或者通过复制您的文本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7" name="文本框 34"/>
          <p:cNvSpPr>
            <a:spLocks noChangeArrowheads="1"/>
          </p:cNvSpPr>
          <p:nvPr/>
        </p:nvSpPr>
        <p:spPr bwMode="auto">
          <a:xfrm>
            <a:off x="8493559" y="1345807"/>
            <a:ext cx="1745492" cy="103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2015</a:t>
            </a:r>
          </a:p>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lt"/>
              </a:rPr>
              <a:t>您的内容打在这里，或者通过复制您的文本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8" name="文本框 34"/>
          <p:cNvSpPr>
            <a:spLocks noChangeArrowheads="1"/>
          </p:cNvSpPr>
          <p:nvPr/>
        </p:nvSpPr>
        <p:spPr bwMode="auto">
          <a:xfrm>
            <a:off x="9868496" y="4173988"/>
            <a:ext cx="1745492" cy="103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2016</a:t>
            </a:r>
          </a:p>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lt"/>
              </a:rPr>
              <a:t>您的内容打在这里，或者通过复制您的文本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9" name="文本框 34"/>
          <p:cNvSpPr>
            <a:spLocks noChangeArrowheads="1"/>
          </p:cNvSpPr>
          <p:nvPr/>
        </p:nvSpPr>
        <p:spPr bwMode="auto">
          <a:xfrm>
            <a:off x="7205045" y="4578503"/>
            <a:ext cx="1745492" cy="103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2014</a:t>
            </a:r>
          </a:p>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lt"/>
              </a:rPr>
              <a:t>您的内容打在这里，或者通过复制您的文本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80" name="文本框 34"/>
          <p:cNvSpPr>
            <a:spLocks noChangeArrowheads="1"/>
          </p:cNvSpPr>
          <p:nvPr/>
        </p:nvSpPr>
        <p:spPr bwMode="auto">
          <a:xfrm>
            <a:off x="4586487" y="4147092"/>
            <a:ext cx="1745492" cy="103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2012</a:t>
            </a:r>
          </a:p>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lt"/>
              </a:rPr>
              <a:t>您的内容打在这里，或者通过复制您的文本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 presetClass="entr" presetSubtype="4" decel="5330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750" fill="hold"/>
                                        <p:tgtEl>
                                          <p:spTgt spid="62"/>
                                        </p:tgtEl>
                                        <p:attrNameLst>
                                          <p:attrName>ppt_x</p:attrName>
                                        </p:attrNameLst>
                                      </p:cBhvr>
                                      <p:tavLst>
                                        <p:tav tm="0">
                                          <p:val>
                                            <p:strVal val="#ppt_x"/>
                                          </p:val>
                                        </p:tav>
                                        <p:tav tm="100000">
                                          <p:val>
                                            <p:strVal val="#ppt_x"/>
                                          </p:val>
                                        </p:tav>
                                      </p:tavLst>
                                    </p:anim>
                                    <p:anim calcmode="lin" valueType="num">
                                      <p:cBhvr additive="base">
                                        <p:cTn id="12" dur="750" fill="hold"/>
                                        <p:tgtEl>
                                          <p:spTgt spid="62"/>
                                        </p:tgtEl>
                                        <p:attrNameLst>
                                          <p:attrName>ppt_y</p:attrName>
                                        </p:attrNameLst>
                                      </p:cBhvr>
                                      <p:tavLst>
                                        <p:tav tm="0">
                                          <p:val>
                                            <p:strVal val="1+#ppt_h/2"/>
                                          </p:val>
                                        </p:tav>
                                        <p:tav tm="100000">
                                          <p:val>
                                            <p:strVal val="#ppt_y"/>
                                          </p:val>
                                        </p:tav>
                                      </p:tavLst>
                                    </p:anim>
                                  </p:childTnLst>
                                </p:cTn>
                              </p:par>
                              <p:par>
                                <p:cTn id="13" presetID="2" presetClass="entr" presetSubtype="1" decel="53300" fill="hold" nodeType="withEffect">
                                  <p:stCondLst>
                                    <p:cond delay="25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750" fill="hold"/>
                                        <p:tgtEl>
                                          <p:spTgt spid="53"/>
                                        </p:tgtEl>
                                        <p:attrNameLst>
                                          <p:attrName>ppt_x</p:attrName>
                                        </p:attrNameLst>
                                      </p:cBhvr>
                                      <p:tavLst>
                                        <p:tav tm="0">
                                          <p:val>
                                            <p:strVal val="#ppt_x"/>
                                          </p:val>
                                        </p:tav>
                                        <p:tav tm="100000">
                                          <p:val>
                                            <p:strVal val="#ppt_x"/>
                                          </p:val>
                                        </p:tav>
                                      </p:tavLst>
                                    </p:anim>
                                    <p:anim calcmode="lin" valueType="num">
                                      <p:cBhvr additive="base">
                                        <p:cTn id="16" dur="75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decel="53300" fill="hold" nodeType="withEffect">
                                  <p:stCondLst>
                                    <p:cond delay="50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750" fill="hold"/>
                                        <p:tgtEl>
                                          <p:spTgt spid="68"/>
                                        </p:tgtEl>
                                        <p:attrNameLst>
                                          <p:attrName>ppt_x</p:attrName>
                                        </p:attrNameLst>
                                      </p:cBhvr>
                                      <p:tavLst>
                                        <p:tav tm="0">
                                          <p:val>
                                            <p:strVal val="#ppt_x"/>
                                          </p:val>
                                        </p:tav>
                                        <p:tav tm="100000">
                                          <p:val>
                                            <p:strVal val="#ppt_x"/>
                                          </p:val>
                                        </p:tav>
                                      </p:tavLst>
                                    </p:anim>
                                    <p:anim calcmode="lin" valueType="num">
                                      <p:cBhvr additive="base">
                                        <p:cTn id="20" dur="750" fill="hold"/>
                                        <p:tgtEl>
                                          <p:spTgt spid="68"/>
                                        </p:tgtEl>
                                        <p:attrNameLst>
                                          <p:attrName>ppt_y</p:attrName>
                                        </p:attrNameLst>
                                      </p:cBhvr>
                                      <p:tavLst>
                                        <p:tav tm="0">
                                          <p:val>
                                            <p:strVal val="1+#ppt_h/2"/>
                                          </p:val>
                                        </p:tav>
                                        <p:tav tm="100000">
                                          <p:val>
                                            <p:strVal val="#ppt_y"/>
                                          </p:val>
                                        </p:tav>
                                      </p:tavLst>
                                    </p:anim>
                                  </p:childTnLst>
                                </p:cTn>
                              </p:par>
                              <p:par>
                                <p:cTn id="21" presetID="2" presetClass="entr" presetSubtype="1" decel="53300" fill="hold" nodeType="withEffect">
                                  <p:stCondLst>
                                    <p:cond delay="75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750" fill="hold"/>
                                        <p:tgtEl>
                                          <p:spTgt spid="59"/>
                                        </p:tgtEl>
                                        <p:attrNameLst>
                                          <p:attrName>ppt_x</p:attrName>
                                        </p:attrNameLst>
                                      </p:cBhvr>
                                      <p:tavLst>
                                        <p:tav tm="0">
                                          <p:val>
                                            <p:strVal val="#ppt_x"/>
                                          </p:val>
                                        </p:tav>
                                        <p:tav tm="100000">
                                          <p:val>
                                            <p:strVal val="#ppt_x"/>
                                          </p:val>
                                        </p:tav>
                                      </p:tavLst>
                                    </p:anim>
                                    <p:anim calcmode="lin" valueType="num">
                                      <p:cBhvr additive="base">
                                        <p:cTn id="24" dur="750" fill="hold"/>
                                        <p:tgtEl>
                                          <p:spTgt spid="59"/>
                                        </p:tgtEl>
                                        <p:attrNameLst>
                                          <p:attrName>ppt_y</p:attrName>
                                        </p:attrNameLst>
                                      </p:cBhvr>
                                      <p:tavLst>
                                        <p:tav tm="0">
                                          <p:val>
                                            <p:strVal val="0-#ppt_h/2"/>
                                          </p:val>
                                        </p:tav>
                                        <p:tav tm="100000">
                                          <p:val>
                                            <p:strVal val="#ppt_y"/>
                                          </p:val>
                                        </p:tav>
                                      </p:tavLst>
                                    </p:anim>
                                  </p:childTnLst>
                                </p:cTn>
                              </p:par>
                              <p:par>
                                <p:cTn id="25" presetID="2" presetClass="entr" presetSubtype="4" decel="53300" fill="hold" nodeType="withEffect">
                                  <p:stCondLst>
                                    <p:cond delay="100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750" fill="hold"/>
                                        <p:tgtEl>
                                          <p:spTgt spid="65"/>
                                        </p:tgtEl>
                                        <p:attrNameLst>
                                          <p:attrName>ppt_x</p:attrName>
                                        </p:attrNameLst>
                                      </p:cBhvr>
                                      <p:tavLst>
                                        <p:tav tm="0">
                                          <p:val>
                                            <p:strVal val="#ppt_x"/>
                                          </p:val>
                                        </p:tav>
                                        <p:tav tm="100000">
                                          <p:val>
                                            <p:strVal val="#ppt_x"/>
                                          </p:val>
                                        </p:tav>
                                      </p:tavLst>
                                    </p:anim>
                                    <p:anim calcmode="lin" valueType="num">
                                      <p:cBhvr additive="base">
                                        <p:cTn id="28" dur="750" fill="hold"/>
                                        <p:tgtEl>
                                          <p:spTgt spid="65"/>
                                        </p:tgtEl>
                                        <p:attrNameLst>
                                          <p:attrName>ppt_y</p:attrName>
                                        </p:attrNameLst>
                                      </p:cBhvr>
                                      <p:tavLst>
                                        <p:tav tm="0">
                                          <p:val>
                                            <p:strVal val="1+#ppt_h/2"/>
                                          </p:val>
                                        </p:tav>
                                        <p:tav tm="100000">
                                          <p:val>
                                            <p:strVal val="#ppt_y"/>
                                          </p:val>
                                        </p:tav>
                                      </p:tavLst>
                                    </p:anim>
                                  </p:childTnLst>
                                </p:cTn>
                              </p:par>
                              <p:par>
                                <p:cTn id="29" presetID="2" presetClass="entr" presetSubtype="1" decel="53300" fill="hold" nodeType="withEffect">
                                  <p:stCondLst>
                                    <p:cond delay="125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750" fill="hold"/>
                                        <p:tgtEl>
                                          <p:spTgt spid="56"/>
                                        </p:tgtEl>
                                        <p:attrNameLst>
                                          <p:attrName>ppt_x</p:attrName>
                                        </p:attrNameLst>
                                      </p:cBhvr>
                                      <p:tavLst>
                                        <p:tav tm="0">
                                          <p:val>
                                            <p:strVal val="#ppt_x"/>
                                          </p:val>
                                        </p:tav>
                                        <p:tav tm="100000">
                                          <p:val>
                                            <p:strVal val="#ppt_x"/>
                                          </p:val>
                                        </p:tav>
                                      </p:tavLst>
                                    </p:anim>
                                    <p:anim calcmode="lin" valueType="num">
                                      <p:cBhvr additive="base">
                                        <p:cTn id="32" dur="750" fill="hold"/>
                                        <p:tgtEl>
                                          <p:spTgt spid="56"/>
                                        </p:tgtEl>
                                        <p:attrNameLst>
                                          <p:attrName>ppt_y</p:attrName>
                                        </p:attrNameLst>
                                      </p:cBhvr>
                                      <p:tavLst>
                                        <p:tav tm="0">
                                          <p:val>
                                            <p:strVal val="0-#ppt_h/2"/>
                                          </p:val>
                                        </p:tav>
                                        <p:tav tm="100000">
                                          <p:val>
                                            <p:strVal val="#ppt_y"/>
                                          </p:val>
                                        </p:tav>
                                      </p:tavLst>
                                    </p:anim>
                                  </p:childTnLst>
                                </p:cTn>
                              </p:par>
                              <p:par>
                                <p:cTn id="33" presetID="2" presetClass="entr" presetSubtype="4" decel="53300" fill="hold" nodeType="withEffect">
                                  <p:stCondLst>
                                    <p:cond delay="1500"/>
                                  </p:stCondLst>
                                  <p:childTnLst>
                                    <p:set>
                                      <p:cBhvr>
                                        <p:cTn id="34" dur="1" fill="hold">
                                          <p:stCondLst>
                                            <p:cond delay="0"/>
                                          </p:stCondLst>
                                        </p:cTn>
                                        <p:tgtEl>
                                          <p:spTgt spid="71"/>
                                        </p:tgtEl>
                                        <p:attrNameLst>
                                          <p:attrName>style.visibility</p:attrName>
                                        </p:attrNameLst>
                                      </p:cBhvr>
                                      <p:to>
                                        <p:strVal val="visible"/>
                                      </p:to>
                                    </p:set>
                                    <p:anim calcmode="lin" valueType="num">
                                      <p:cBhvr additive="base">
                                        <p:cTn id="35" dur="750" fill="hold"/>
                                        <p:tgtEl>
                                          <p:spTgt spid="71"/>
                                        </p:tgtEl>
                                        <p:attrNameLst>
                                          <p:attrName>ppt_x</p:attrName>
                                        </p:attrNameLst>
                                      </p:cBhvr>
                                      <p:tavLst>
                                        <p:tav tm="0">
                                          <p:val>
                                            <p:strVal val="#ppt_x"/>
                                          </p:val>
                                        </p:tav>
                                        <p:tav tm="100000">
                                          <p:val>
                                            <p:strVal val="#ppt_x"/>
                                          </p:val>
                                        </p:tav>
                                      </p:tavLst>
                                    </p:anim>
                                    <p:anim calcmode="lin" valueType="num">
                                      <p:cBhvr additive="base">
                                        <p:cTn id="36" dur="750" fill="hold"/>
                                        <p:tgtEl>
                                          <p:spTgt spid="71"/>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2" presetClass="entr" presetSubtype="4" decel="53300"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 calcmode="lin" valueType="num">
                                      <p:cBhvr additive="base">
                                        <p:cTn id="40" dur="750" fill="hold"/>
                                        <p:tgtEl>
                                          <p:spTgt spid="74"/>
                                        </p:tgtEl>
                                        <p:attrNameLst>
                                          <p:attrName>ppt_x</p:attrName>
                                        </p:attrNameLst>
                                      </p:cBhvr>
                                      <p:tavLst>
                                        <p:tav tm="0">
                                          <p:val>
                                            <p:strVal val="#ppt_x"/>
                                          </p:val>
                                        </p:tav>
                                        <p:tav tm="100000">
                                          <p:val>
                                            <p:strVal val="#ppt_x"/>
                                          </p:val>
                                        </p:tav>
                                      </p:tavLst>
                                    </p:anim>
                                    <p:anim calcmode="lin" valueType="num">
                                      <p:cBhvr additive="base">
                                        <p:cTn id="41" dur="750" fill="hold"/>
                                        <p:tgtEl>
                                          <p:spTgt spid="74"/>
                                        </p:tgtEl>
                                        <p:attrNameLst>
                                          <p:attrName>ppt_y</p:attrName>
                                        </p:attrNameLst>
                                      </p:cBhvr>
                                      <p:tavLst>
                                        <p:tav tm="0">
                                          <p:val>
                                            <p:strVal val="1+#ppt_h/2"/>
                                          </p:val>
                                        </p:tav>
                                        <p:tav tm="100000">
                                          <p:val>
                                            <p:strVal val="#ppt_y"/>
                                          </p:val>
                                        </p:tav>
                                      </p:tavLst>
                                    </p:anim>
                                  </p:childTnLst>
                                </p:cTn>
                              </p:par>
                              <p:par>
                                <p:cTn id="42" presetID="2" presetClass="entr" presetSubtype="1" decel="53300" fill="hold" grpId="0" nodeType="with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750" fill="hold"/>
                                        <p:tgtEl>
                                          <p:spTgt spid="75"/>
                                        </p:tgtEl>
                                        <p:attrNameLst>
                                          <p:attrName>ppt_x</p:attrName>
                                        </p:attrNameLst>
                                      </p:cBhvr>
                                      <p:tavLst>
                                        <p:tav tm="0">
                                          <p:val>
                                            <p:strVal val="#ppt_x"/>
                                          </p:val>
                                        </p:tav>
                                        <p:tav tm="100000">
                                          <p:val>
                                            <p:strVal val="#ppt_x"/>
                                          </p:val>
                                        </p:tav>
                                      </p:tavLst>
                                    </p:anim>
                                    <p:anim calcmode="lin" valueType="num">
                                      <p:cBhvr additive="base">
                                        <p:cTn id="45" dur="750" fill="hold"/>
                                        <p:tgtEl>
                                          <p:spTgt spid="75"/>
                                        </p:tgtEl>
                                        <p:attrNameLst>
                                          <p:attrName>ppt_y</p:attrName>
                                        </p:attrNameLst>
                                      </p:cBhvr>
                                      <p:tavLst>
                                        <p:tav tm="0">
                                          <p:val>
                                            <p:strVal val="0-#ppt_h/2"/>
                                          </p:val>
                                        </p:tav>
                                        <p:tav tm="100000">
                                          <p:val>
                                            <p:strVal val="#ppt_y"/>
                                          </p:val>
                                        </p:tav>
                                      </p:tavLst>
                                    </p:anim>
                                  </p:childTnLst>
                                </p:cTn>
                              </p:par>
                              <p:par>
                                <p:cTn id="46" presetID="2" presetClass="entr" presetSubtype="4" decel="5330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 calcmode="lin" valueType="num">
                                      <p:cBhvr additive="base">
                                        <p:cTn id="48" dur="750" fill="hold"/>
                                        <p:tgtEl>
                                          <p:spTgt spid="80"/>
                                        </p:tgtEl>
                                        <p:attrNameLst>
                                          <p:attrName>ppt_x</p:attrName>
                                        </p:attrNameLst>
                                      </p:cBhvr>
                                      <p:tavLst>
                                        <p:tav tm="0">
                                          <p:val>
                                            <p:strVal val="#ppt_x"/>
                                          </p:val>
                                        </p:tav>
                                        <p:tav tm="100000">
                                          <p:val>
                                            <p:strVal val="#ppt_x"/>
                                          </p:val>
                                        </p:tav>
                                      </p:tavLst>
                                    </p:anim>
                                    <p:anim calcmode="lin" valueType="num">
                                      <p:cBhvr additive="base">
                                        <p:cTn id="49" dur="750" fill="hold"/>
                                        <p:tgtEl>
                                          <p:spTgt spid="80"/>
                                        </p:tgtEl>
                                        <p:attrNameLst>
                                          <p:attrName>ppt_y</p:attrName>
                                        </p:attrNameLst>
                                      </p:cBhvr>
                                      <p:tavLst>
                                        <p:tav tm="0">
                                          <p:val>
                                            <p:strVal val="1+#ppt_h/2"/>
                                          </p:val>
                                        </p:tav>
                                        <p:tav tm="100000">
                                          <p:val>
                                            <p:strVal val="#ppt_y"/>
                                          </p:val>
                                        </p:tav>
                                      </p:tavLst>
                                    </p:anim>
                                  </p:childTnLst>
                                </p:cTn>
                              </p:par>
                              <p:par>
                                <p:cTn id="50" presetID="2" presetClass="entr" presetSubtype="1" decel="53300"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 calcmode="lin" valueType="num">
                                      <p:cBhvr additive="base">
                                        <p:cTn id="52" dur="750" fill="hold"/>
                                        <p:tgtEl>
                                          <p:spTgt spid="76"/>
                                        </p:tgtEl>
                                        <p:attrNameLst>
                                          <p:attrName>ppt_x</p:attrName>
                                        </p:attrNameLst>
                                      </p:cBhvr>
                                      <p:tavLst>
                                        <p:tav tm="0">
                                          <p:val>
                                            <p:strVal val="#ppt_x"/>
                                          </p:val>
                                        </p:tav>
                                        <p:tav tm="100000">
                                          <p:val>
                                            <p:strVal val="#ppt_x"/>
                                          </p:val>
                                        </p:tav>
                                      </p:tavLst>
                                    </p:anim>
                                    <p:anim calcmode="lin" valueType="num">
                                      <p:cBhvr additive="base">
                                        <p:cTn id="53" dur="750" fill="hold"/>
                                        <p:tgtEl>
                                          <p:spTgt spid="76"/>
                                        </p:tgtEl>
                                        <p:attrNameLst>
                                          <p:attrName>ppt_y</p:attrName>
                                        </p:attrNameLst>
                                      </p:cBhvr>
                                      <p:tavLst>
                                        <p:tav tm="0">
                                          <p:val>
                                            <p:strVal val="0-#ppt_h/2"/>
                                          </p:val>
                                        </p:tav>
                                        <p:tav tm="100000">
                                          <p:val>
                                            <p:strVal val="#ppt_y"/>
                                          </p:val>
                                        </p:tav>
                                      </p:tavLst>
                                    </p:anim>
                                  </p:childTnLst>
                                </p:cTn>
                              </p:par>
                              <p:par>
                                <p:cTn id="54" presetID="2" presetClass="entr" presetSubtype="4" decel="53300" fill="hold" grpId="0" nodeType="with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750" fill="hold"/>
                                        <p:tgtEl>
                                          <p:spTgt spid="79"/>
                                        </p:tgtEl>
                                        <p:attrNameLst>
                                          <p:attrName>ppt_x</p:attrName>
                                        </p:attrNameLst>
                                      </p:cBhvr>
                                      <p:tavLst>
                                        <p:tav tm="0">
                                          <p:val>
                                            <p:strVal val="#ppt_x"/>
                                          </p:val>
                                        </p:tav>
                                        <p:tav tm="100000">
                                          <p:val>
                                            <p:strVal val="#ppt_x"/>
                                          </p:val>
                                        </p:tav>
                                      </p:tavLst>
                                    </p:anim>
                                    <p:anim calcmode="lin" valueType="num">
                                      <p:cBhvr additive="base">
                                        <p:cTn id="57" dur="750" fill="hold"/>
                                        <p:tgtEl>
                                          <p:spTgt spid="79"/>
                                        </p:tgtEl>
                                        <p:attrNameLst>
                                          <p:attrName>ppt_y</p:attrName>
                                        </p:attrNameLst>
                                      </p:cBhvr>
                                      <p:tavLst>
                                        <p:tav tm="0">
                                          <p:val>
                                            <p:strVal val="1+#ppt_h/2"/>
                                          </p:val>
                                        </p:tav>
                                        <p:tav tm="100000">
                                          <p:val>
                                            <p:strVal val="#ppt_y"/>
                                          </p:val>
                                        </p:tav>
                                      </p:tavLst>
                                    </p:anim>
                                  </p:childTnLst>
                                </p:cTn>
                              </p:par>
                              <p:par>
                                <p:cTn id="58" presetID="2" presetClass="entr" presetSubtype="1" decel="53300" fill="hold" grpId="0" nodeType="withEffect">
                                  <p:stCondLst>
                                    <p:cond delay="0"/>
                                  </p:stCondLst>
                                  <p:childTnLst>
                                    <p:set>
                                      <p:cBhvr>
                                        <p:cTn id="59" dur="1" fill="hold">
                                          <p:stCondLst>
                                            <p:cond delay="0"/>
                                          </p:stCondLst>
                                        </p:cTn>
                                        <p:tgtEl>
                                          <p:spTgt spid="77"/>
                                        </p:tgtEl>
                                        <p:attrNameLst>
                                          <p:attrName>style.visibility</p:attrName>
                                        </p:attrNameLst>
                                      </p:cBhvr>
                                      <p:to>
                                        <p:strVal val="visible"/>
                                      </p:to>
                                    </p:set>
                                    <p:anim calcmode="lin" valueType="num">
                                      <p:cBhvr additive="base">
                                        <p:cTn id="60" dur="750" fill="hold"/>
                                        <p:tgtEl>
                                          <p:spTgt spid="77"/>
                                        </p:tgtEl>
                                        <p:attrNameLst>
                                          <p:attrName>ppt_x</p:attrName>
                                        </p:attrNameLst>
                                      </p:cBhvr>
                                      <p:tavLst>
                                        <p:tav tm="0">
                                          <p:val>
                                            <p:strVal val="#ppt_x"/>
                                          </p:val>
                                        </p:tav>
                                        <p:tav tm="100000">
                                          <p:val>
                                            <p:strVal val="#ppt_x"/>
                                          </p:val>
                                        </p:tav>
                                      </p:tavLst>
                                    </p:anim>
                                    <p:anim calcmode="lin" valueType="num">
                                      <p:cBhvr additive="base">
                                        <p:cTn id="61" dur="750" fill="hold"/>
                                        <p:tgtEl>
                                          <p:spTgt spid="77"/>
                                        </p:tgtEl>
                                        <p:attrNameLst>
                                          <p:attrName>ppt_y</p:attrName>
                                        </p:attrNameLst>
                                      </p:cBhvr>
                                      <p:tavLst>
                                        <p:tav tm="0">
                                          <p:val>
                                            <p:strVal val="0-#ppt_h/2"/>
                                          </p:val>
                                        </p:tav>
                                        <p:tav tm="100000">
                                          <p:val>
                                            <p:strVal val="#ppt_y"/>
                                          </p:val>
                                        </p:tav>
                                      </p:tavLst>
                                    </p:anim>
                                  </p:childTnLst>
                                </p:cTn>
                              </p:par>
                              <p:par>
                                <p:cTn id="62" presetID="2" presetClass="entr" presetSubtype="4" decel="53300" fill="hold" grpId="0" nodeType="with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additive="base">
                                        <p:cTn id="64" dur="750" fill="hold"/>
                                        <p:tgtEl>
                                          <p:spTgt spid="78"/>
                                        </p:tgtEl>
                                        <p:attrNameLst>
                                          <p:attrName>ppt_x</p:attrName>
                                        </p:attrNameLst>
                                      </p:cBhvr>
                                      <p:tavLst>
                                        <p:tav tm="0">
                                          <p:val>
                                            <p:strVal val="#ppt_x"/>
                                          </p:val>
                                        </p:tav>
                                        <p:tav tm="100000">
                                          <p:val>
                                            <p:strVal val="#ppt_x"/>
                                          </p:val>
                                        </p:tav>
                                      </p:tavLst>
                                    </p:anim>
                                    <p:anim calcmode="lin" valueType="num">
                                      <p:cBhvr additive="base">
                                        <p:cTn id="65"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P spid="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公司发展大事迹</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 name="矩形 77"/>
          <p:cNvSpPr/>
          <p:nvPr/>
        </p:nvSpPr>
        <p:spPr>
          <a:xfrm>
            <a:off x="4209567" y="4819188"/>
            <a:ext cx="3096747" cy="959045"/>
          </a:xfrm>
          <a:prstGeom prst="rect">
            <a:avLst/>
          </a:prstGeom>
        </p:spPr>
        <p:txBody>
          <a:bodyPr wrap="square" lIns="91440" tIns="45720" rIns="91440" bIns="45720">
            <a:spAutoFit/>
          </a:bodyPr>
          <a:lstStyle/>
          <a:p>
            <a:pPr defTabSz="914400">
              <a:lnSpc>
                <a:spcPct val="130000"/>
              </a:lnSpc>
              <a:defRPr/>
            </a:pPr>
            <a:r>
              <a:rPr lang="zh-CN" altLang="en-US" sz="4800" b="1" kern="0" dirty="0">
                <a:solidFill>
                  <a:srgbClr val="01559B"/>
                </a:solidFill>
                <a:latin typeface="微软雅黑" panose="020B0503020204020204" pitchFamily="34" charset="-122"/>
                <a:ea typeface="微软雅黑" panose="020B0503020204020204" pitchFamily="34" charset="-122"/>
              </a:rPr>
              <a:t>荣誉时刻</a:t>
            </a:r>
          </a:p>
        </p:txBody>
      </p:sp>
      <p:pic>
        <p:nvPicPr>
          <p:cNvPr id="79" name="图片 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1923" y="2471146"/>
            <a:ext cx="2438723" cy="3307087"/>
          </a:xfrm>
          <a:prstGeom prst="rect">
            <a:avLst/>
          </a:prstGeom>
          <a:effectLst>
            <a:outerShdw blurRad="76200" dir="13500000" sy="23000" kx="1200000" algn="br" rotWithShape="0">
              <a:prstClr val="black">
                <a:alpha val="20000"/>
              </a:prstClr>
            </a:outerShdw>
          </a:effectLst>
        </p:spPr>
      </p:pic>
      <p:sp>
        <p:nvSpPr>
          <p:cNvPr id="80" name="矩形 79"/>
          <p:cNvSpPr/>
          <p:nvPr/>
        </p:nvSpPr>
        <p:spPr>
          <a:xfrm>
            <a:off x="6810373" y="5141754"/>
            <a:ext cx="2951449" cy="646331"/>
          </a:xfrm>
          <a:prstGeom prst="rect">
            <a:avLst/>
          </a:prstGeom>
        </p:spPr>
        <p:txBody>
          <a:bodyPr wrap="none" lIns="91440" tIns="45720" rIns="91440" bIns="4572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1" i="0" u="none" strike="noStrike" kern="0" cap="none" spc="0" normalizeH="0" baseline="0" noProof="0" dirty="0" smtClean="0">
                <a:ln>
                  <a:noFill/>
                </a:ln>
                <a:solidFill>
                  <a:prstClr val="black">
                    <a:lumMod val="65000"/>
                    <a:lumOff val="35000"/>
                  </a:prstClr>
                </a:solidFill>
                <a:effectLst/>
                <a:uLnTx/>
                <a:uFillTx/>
              </a:rPr>
              <a:t>Honor Time</a:t>
            </a:r>
          </a:p>
        </p:txBody>
      </p:sp>
      <p:sp>
        <p:nvSpPr>
          <p:cNvPr id="81" name="矩形 80"/>
          <p:cNvSpPr/>
          <p:nvPr/>
        </p:nvSpPr>
        <p:spPr>
          <a:xfrm>
            <a:off x="5924035" y="1850619"/>
            <a:ext cx="5916059" cy="385811"/>
          </a:xfrm>
          <a:prstGeom prst="rect">
            <a:avLst/>
          </a:prstGeom>
        </p:spPr>
        <p:txBody>
          <a:bodyPr wrap="square" lIns="91440" tIns="45720" rIns="91440" bIns="45720">
            <a:spAutoFit/>
          </a:bodyPr>
          <a:lstStyle/>
          <a:p>
            <a:pPr defTabSz="914400">
              <a:lnSpc>
                <a:spcPct val="130000"/>
              </a:lnSpc>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在这里输入您的内容，或通复制内容后右键选择保留文本。</a:t>
            </a:r>
            <a:endParaRPr lang="zh-CN" altLang="en-US" sz="1465" dirty="0">
              <a:solidFill>
                <a:prstClr val="black">
                  <a:lumMod val="65000"/>
                  <a:lumOff val="35000"/>
                </a:prstClr>
              </a:solidFill>
              <a:latin typeface="方正细圆简体" pitchFamily="2" charset="-122"/>
              <a:ea typeface="方正细圆简体" pitchFamily="2" charset="-122"/>
            </a:endParaRPr>
          </a:p>
        </p:txBody>
      </p:sp>
      <p:sp>
        <p:nvSpPr>
          <p:cNvPr id="82" name="圆角矩形 81"/>
          <p:cNvSpPr/>
          <p:nvPr/>
        </p:nvSpPr>
        <p:spPr>
          <a:xfrm>
            <a:off x="4344067" y="1741787"/>
            <a:ext cx="1507953" cy="506292"/>
          </a:xfrm>
          <a:prstGeom prst="roundRect">
            <a:avLst/>
          </a:prstGeom>
          <a:gradFill>
            <a:gsLst>
              <a:gs pos="0">
                <a:srgbClr val="0070C0"/>
              </a:gs>
              <a:gs pos="100000">
                <a:srgbClr val="01559B"/>
              </a:gs>
            </a:gsLst>
            <a:lin ang="10200000" scaled="0"/>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9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2011</a:t>
            </a:r>
            <a:r>
              <a:rPr kumimoji="0" lang="zh-CN" altLang="en-US" sz="249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年</a:t>
            </a:r>
          </a:p>
        </p:txBody>
      </p:sp>
      <p:sp>
        <p:nvSpPr>
          <p:cNvPr id="83" name="矩形 82"/>
          <p:cNvSpPr/>
          <p:nvPr/>
        </p:nvSpPr>
        <p:spPr>
          <a:xfrm>
            <a:off x="5912287" y="2503497"/>
            <a:ext cx="5916059" cy="385811"/>
          </a:xfrm>
          <a:prstGeom prst="rect">
            <a:avLst/>
          </a:prstGeom>
        </p:spPr>
        <p:txBody>
          <a:bodyPr wrap="square" lIns="91440" tIns="45720" rIns="91440" bIns="45720">
            <a:spAutoFit/>
          </a:bodyPr>
          <a:lstStyle/>
          <a:p>
            <a:pPr defTabSz="914400">
              <a:lnSpc>
                <a:spcPct val="130000"/>
              </a:lnSpc>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在这里输入您的内容，或通复制内容后右键选择保留文本。</a:t>
            </a:r>
            <a:endParaRPr lang="zh-CN" altLang="en-US" sz="1465" dirty="0">
              <a:solidFill>
                <a:prstClr val="black">
                  <a:lumMod val="65000"/>
                  <a:lumOff val="35000"/>
                </a:prstClr>
              </a:solidFill>
              <a:latin typeface="方正细圆简体" pitchFamily="2" charset="-122"/>
              <a:ea typeface="方正细圆简体" pitchFamily="2" charset="-122"/>
            </a:endParaRPr>
          </a:p>
        </p:txBody>
      </p:sp>
      <p:sp>
        <p:nvSpPr>
          <p:cNvPr id="84" name="圆角矩形 83"/>
          <p:cNvSpPr/>
          <p:nvPr/>
        </p:nvSpPr>
        <p:spPr>
          <a:xfrm>
            <a:off x="4332319" y="2394665"/>
            <a:ext cx="1507953" cy="506292"/>
          </a:xfrm>
          <a:prstGeom prst="roundRect">
            <a:avLst/>
          </a:prstGeom>
          <a:gradFill>
            <a:gsLst>
              <a:gs pos="0">
                <a:srgbClr val="0070C0"/>
              </a:gs>
              <a:gs pos="100000">
                <a:srgbClr val="01559B"/>
              </a:gs>
            </a:gsLst>
            <a:lin ang="10200000" scaled="0"/>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9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2013</a:t>
            </a:r>
            <a:r>
              <a:rPr kumimoji="0" lang="zh-CN" altLang="en-US" sz="249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年</a:t>
            </a:r>
          </a:p>
        </p:txBody>
      </p:sp>
      <p:sp>
        <p:nvSpPr>
          <p:cNvPr id="85" name="矩形 84"/>
          <p:cNvSpPr/>
          <p:nvPr/>
        </p:nvSpPr>
        <p:spPr>
          <a:xfrm>
            <a:off x="5912286" y="3218773"/>
            <a:ext cx="5916059" cy="385811"/>
          </a:xfrm>
          <a:prstGeom prst="rect">
            <a:avLst/>
          </a:prstGeom>
        </p:spPr>
        <p:txBody>
          <a:bodyPr wrap="square" lIns="91440" tIns="45720" rIns="91440" bIns="45720">
            <a:spAutoFit/>
          </a:bodyPr>
          <a:lstStyle/>
          <a:p>
            <a:pPr defTabSz="914400">
              <a:lnSpc>
                <a:spcPct val="130000"/>
              </a:lnSpc>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在这里输入您的内容，或通复制内容后右键选择保留文本。</a:t>
            </a:r>
            <a:endParaRPr lang="zh-CN" altLang="en-US" sz="1465" dirty="0">
              <a:solidFill>
                <a:prstClr val="black">
                  <a:lumMod val="65000"/>
                  <a:lumOff val="35000"/>
                </a:prstClr>
              </a:solidFill>
              <a:latin typeface="方正细圆简体" pitchFamily="2" charset="-122"/>
              <a:ea typeface="方正细圆简体" pitchFamily="2" charset="-122"/>
            </a:endParaRPr>
          </a:p>
        </p:txBody>
      </p:sp>
      <p:sp>
        <p:nvSpPr>
          <p:cNvPr id="86" name="圆角矩形 85"/>
          <p:cNvSpPr/>
          <p:nvPr/>
        </p:nvSpPr>
        <p:spPr>
          <a:xfrm>
            <a:off x="4332318" y="3109939"/>
            <a:ext cx="1507953" cy="506292"/>
          </a:xfrm>
          <a:prstGeom prst="roundRect">
            <a:avLst/>
          </a:prstGeom>
          <a:gradFill>
            <a:gsLst>
              <a:gs pos="0">
                <a:srgbClr val="0070C0"/>
              </a:gs>
              <a:gs pos="100000">
                <a:srgbClr val="01559B"/>
              </a:gs>
            </a:gsLst>
            <a:lin ang="10200000" scaled="0"/>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9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2014</a:t>
            </a:r>
            <a:r>
              <a:rPr kumimoji="0" lang="zh-CN" altLang="en-US" sz="249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年</a:t>
            </a:r>
          </a:p>
        </p:txBody>
      </p:sp>
      <p:sp>
        <p:nvSpPr>
          <p:cNvPr id="87" name="矩形 86"/>
          <p:cNvSpPr/>
          <p:nvPr/>
        </p:nvSpPr>
        <p:spPr>
          <a:xfrm>
            <a:off x="5912286" y="3938853"/>
            <a:ext cx="5916059" cy="385811"/>
          </a:xfrm>
          <a:prstGeom prst="rect">
            <a:avLst/>
          </a:prstGeom>
        </p:spPr>
        <p:txBody>
          <a:bodyPr wrap="square" lIns="91440" tIns="45720" rIns="91440" bIns="45720">
            <a:spAutoFit/>
          </a:bodyPr>
          <a:lstStyle/>
          <a:p>
            <a:pPr defTabSz="914400">
              <a:lnSpc>
                <a:spcPct val="130000"/>
              </a:lnSpc>
            </a:pPr>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在这里输入您的内容，或通复制内容后右键选择保留文本。</a:t>
            </a:r>
            <a:endParaRPr lang="zh-CN" altLang="en-US" sz="1465" dirty="0">
              <a:solidFill>
                <a:prstClr val="black">
                  <a:lumMod val="65000"/>
                  <a:lumOff val="35000"/>
                </a:prstClr>
              </a:solidFill>
              <a:latin typeface="方正细圆简体" pitchFamily="2" charset="-122"/>
              <a:ea typeface="方正细圆简体" pitchFamily="2" charset="-122"/>
            </a:endParaRPr>
          </a:p>
        </p:txBody>
      </p:sp>
      <p:sp>
        <p:nvSpPr>
          <p:cNvPr id="88" name="圆角矩形 87"/>
          <p:cNvSpPr/>
          <p:nvPr/>
        </p:nvSpPr>
        <p:spPr>
          <a:xfrm>
            <a:off x="4332316" y="3830019"/>
            <a:ext cx="1507953" cy="506292"/>
          </a:xfrm>
          <a:prstGeom prst="roundRect">
            <a:avLst/>
          </a:prstGeom>
          <a:gradFill>
            <a:gsLst>
              <a:gs pos="0">
                <a:srgbClr val="0070C0"/>
              </a:gs>
              <a:gs pos="100000">
                <a:srgbClr val="01559B"/>
              </a:gs>
            </a:gsLst>
            <a:lin ang="10200000" scaled="0"/>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9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2016</a:t>
            </a:r>
            <a:r>
              <a:rPr kumimoji="0" lang="zh-CN" altLang="en-US" sz="249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年</a:t>
            </a: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blinds(horizontal)">
                                      <p:cBhvr>
                                        <p:cTn id="13" dur="500"/>
                                        <p:tgtEl>
                                          <p:spTgt spid="78"/>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80"/>
                                        </p:tgtEl>
                                        <p:attrNameLst>
                                          <p:attrName>ppt_y</p:attrName>
                                        </p:attrNameLst>
                                      </p:cBhvr>
                                      <p:tavLst>
                                        <p:tav tm="0">
                                          <p:val>
                                            <p:strVal val="#ppt_y"/>
                                          </p:val>
                                        </p:tav>
                                        <p:tav tm="100000">
                                          <p:val>
                                            <p:strVal val="#ppt_y"/>
                                          </p:val>
                                        </p:tav>
                                      </p:tavLst>
                                    </p:anim>
                                    <p:anim calcmode="lin" valueType="num">
                                      <p:cBhvr>
                                        <p:cTn id="19"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80"/>
                                        </p:tgtEl>
                                      </p:cBhvr>
                                    </p:animEffect>
                                  </p:childTnLst>
                                </p:cTn>
                              </p:par>
                            </p:childTnLst>
                          </p:cTn>
                        </p:par>
                        <p:par>
                          <p:cTn id="22" fill="hold">
                            <p:stCondLst>
                              <p:cond delay="2450"/>
                            </p:stCondLst>
                            <p:childTnLst>
                              <p:par>
                                <p:cTn id="23" presetID="2" presetClass="entr" presetSubtype="2" fill="hold" grpId="0" nodeType="afterEffect">
                                  <p:stCondLst>
                                    <p:cond delay="0"/>
                                  </p:stCondLst>
                                  <p:childTnLst>
                                    <p:set>
                                      <p:cBhvr>
                                        <p:cTn id="24" dur="1" fill="hold">
                                          <p:stCondLst>
                                            <p:cond delay="0"/>
                                          </p:stCondLst>
                                        </p:cTn>
                                        <p:tgtEl>
                                          <p:spTgt spid="82"/>
                                        </p:tgtEl>
                                        <p:attrNameLst>
                                          <p:attrName>style.visibility</p:attrName>
                                        </p:attrNameLst>
                                      </p:cBhvr>
                                      <p:to>
                                        <p:strVal val="visible"/>
                                      </p:to>
                                    </p:set>
                                    <p:anim calcmode="lin" valueType="num">
                                      <p:cBhvr additive="base">
                                        <p:cTn id="25" dur="500" fill="hold"/>
                                        <p:tgtEl>
                                          <p:spTgt spid="82"/>
                                        </p:tgtEl>
                                        <p:attrNameLst>
                                          <p:attrName>ppt_x</p:attrName>
                                        </p:attrNameLst>
                                      </p:cBhvr>
                                      <p:tavLst>
                                        <p:tav tm="0">
                                          <p:val>
                                            <p:strVal val="1+#ppt_w/2"/>
                                          </p:val>
                                        </p:tav>
                                        <p:tav tm="100000">
                                          <p:val>
                                            <p:strVal val="#ppt_x"/>
                                          </p:val>
                                        </p:tav>
                                      </p:tavLst>
                                    </p:anim>
                                    <p:anim calcmode="lin" valueType="num">
                                      <p:cBhvr additive="base">
                                        <p:cTn id="26" dur="500" fill="hold"/>
                                        <p:tgtEl>
                                          <p:spTgt spid="82"/>
                                        </p:tgtEl>
                                        <p:attrNameLst>
                                          <p:attrName>ppt_y</p:attrName>
                                        </p:attrNameLst>
                                      </p:cBhvr>
                                      <p:tavLst>
                                        <p:tav tm="0">
                                          <p:val>
                                            <p:strVal val="#ppt_y"/>
                                          </p:val>
                                        </p:tav>
                                        <p:tav tm="100000">
                                          <p:val>
                                            <p:strVal val="#ppt_y"/>
                                          </p:val>
                                        </p:tav>
                                      </p:tavLst>
                                    </p:anim>
                                  </p:childTnLst>
                                </p:cTn>
                              </p:par>
                            </p:childTnLst>
                          </p:cTn>
                        </p:par>
                        <p:par>
                          <p:cTn id="27" fill="hold">
                            <p:stCondLst>
                              <p:cond delay="2950"/>
                            </p:stCondLst>
                            <p:childTnLst>
                              <p:par>
                                <p:cTn id="28" presetID="14" presetClass="entr" presetSubtype="10" fill="hold" grpId="0" nodeType="after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randombar(horizontal)">
                                      <p:cBhvr>
                                        <p:cTn id="30" dur="500"/>
                                        <p:tgtEl>
                                          <p:spTgt spid="81"/>
                                        </p:tgtEl>
                                      </p:cBhvr>
                                    </p:animEffect>
                                  </p:childTnLst>
                                </p:cTn>
                              </p:par>
                            </p:childTnLst>
                          </p:cTn>
                        </p:par>
                        <p:par>
                          <p:cTn id="31" fill="hold">
                            <p:stCondLst>
                              <p:cond delay="345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3950"/>
                            </p:stCondLst>
                            <p:childTnLst>
                              <p:par>
                                <p:cTn id="37" presetID="14" presetClass="entr" presetSubtype="10" fill="hold" grpId="0"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randombar(horizontal)">
                                      <p:cBhvr>
                                        <p:cTn id="39" dur="500"/>
                                        <p:tgtEl>
                                          <p:spTgt spid="83"/>
                                        </p:tgtEl>
                                      </p:cBhvr>
                                    </p:animEffect>
                                  </p:childTnLst>
                                </p:cTn>
                              </p:par>
                            </p:childTnLst>
                          </p:cTn>
                        </p:par>
                        <p:par>
                          <p:cTn id="40" fill="hold">
                            <p:stCondLst>
                              <p:cond delay="4450"/>
                            </p:stCondLst>
                            <p:childTnLst>
                              <p:par>
                                <p:cTn id="41" presetID="2" presetClass="entr" presetSubtype="2"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1+#ppt_w/2"/>
                                          </p:val>
                                        </p:tav>
                                        <p:tav tm="100000">
                                          <p:val>
                                            <p:strVal val="#ppt_x"/>
                                          </p:val>
                                        </p:tav>
                                      </p:tavLst>
                                    </p:anim>
                                    <p:anim calcmode="lin" valueType="num">
                                      <p:cBhvr additive="base">
                                        <p:cTn id="44" dur="500" fill="hold"/>
                                        <p:tgtEl>
                                          <p:spTgt spid="86"/>
                                        </p:tgtEl>
                                        <p:attrNameLst>
                                          <p:attrName>ppt_y</p:attrName>
                                        </p:attrNameLst>
                                      </p:cBhvr>
                                      <p:tavLst>
                                        <p:tav tm="0">
                                          <p:val>
                                            <p:strVal val="#ppt_y"/>
                                          </p:val>
                                        </p:tav>
                                        <p:tav tm="100000">
                                          <p:val>
                                            <p:strVal val="#ppt_y"/>
                                          </p:val>
                                        </p:tav>
                                      </p:tavLst>
                                    </p:anim>
                                  </p:childTnLst>
                                </p:cTn>
                              </p:par>
                            </p:childTnLst>
                          </p:cTn>
                        </p:par>
                        <p:par>
                          <p:cTn id="45" fill="hold">
                            <p:stCondLst>
                              <p:cond delay="4950"/>
                            </p:stCondLst>
                            <p:childTnLst>
                              <p:par>
                                <p:cTn id="46" presetID="14" presetClass="entr" presetSubtype="10"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randombar(horizontal)">
                                      <p:cBhvr>
                                        <p:cTn id="48" dur="500"/>
                                        <p:tgtEl>
                                          <p:spTgt spid="85"/>
                                        </p:tgtEl>
                                      </p:cBhvr>
                                    </p:animEffect>
                                  </p:childTnLst>
                                </p:cTn>
                              </p:par>
                            </p:childTnLst>
                          </p:cTn>
                        </p:par>
                        <p:par>
                          <p:cTn id="49" fill="hold">
                            <p:stCondLst>
                              <p:cond delay="5450"/>
                            </p:stCondLst>
                            <p:childTnLst>
                              <p:par>
                                <p:cTn id="50" presetID="2" presetClass="entr" presetSubtype="2"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 calcmode="lin" valueType="num">
                                      <p:cBhvr additive="base">
                                        <p:cTn id="52" dur="500" fill="hold"/>
                                        <p:tgtEl>
                                          <p:spTgt spid="88"/>
                                        </p:tgtEl>
                                        <p:attrNameLst>
                                          <p:attrName>ppt_x</p:attrName>
                                        </p:attrNameLst>
                                      </p:cBhvr>
                                      <p:tavLst>
                                        <p:tav tm="0">
                                          <p:val>
                                            <p:strVal val="1+#ppt_w/2"/>
                                          </p:val>
                                        </p:tav>
                                        <p:tav tm="100000">
                                          <p:val>
                                            <p:strVal val="#ppt_x"/>
                                          </p:val>
                                        </p:tav>
                                      </p:tavLst>
                                    </p:anim>
                                    <p:anim calcmode="lin" valueType="num">
                                      <p:cBhvr additive="base">
                                        <p:cTn id="53" dur="500" fill="hold"/>
                                        <p:tgtEl>
                                          <p:spTgt spid="88"/>
                                        </p:tgtEl>
                                        <p:attrNameLst>
                                          <p:attrName>ppt_y</p:attrName>
                                        </p:attrNameLst>
                                      </p:cBhvr>
                                      <p:tavLst>
                                        <p:tav tm="0">
                                          <p:val>
                                            <p:strVal val="#ppt_y"/>
                                          </p:val>
                                        </p:tav>
                                        <p:tav tm="100000">
                                          <p:val>
                                            <p:strVal val="#ppt_y"/>
                                          </p:val>
                                        </p:tav>
                                      </p:tavLst>
                                    </p:anim>
                                  </p:childTnLst>
                                </p:cTn>
                              </p:par>
                            </p:childTnLst>
                          </p:cTn>
                        </p:par>
                        <p:par>
                          <p:cTn id="54" fill="hold">
                            <p:stCondLst>
                              <p:cond delay="595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0" grpId="0"/>
      <p:bldP spid="81" grpId="0"/>
      <p:bldP spid="82" grpId="0" animBg="1"/>
      <p:bldP spid="83" grpId="0"/>
      <p:bldP spid="84" grpId="0" animBg="1"/>
      <p:bldP spid="85" grpId="0"/>
      <p:bldP spid="86" grpId="0" animBg="1"/>
      <p:bldP spid="87" grpId="0"/>
      <p:bldP spid="8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团队介绍</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5" name="矩形 94"/>
          <p:cNvSpPr/>
          <p:nvPr/>
        </p:nvSpPr>
        <p:spPr>
          <a:xfrm>
            <a:off x="5135925" y="1508247"/>
            <a:ext cx="5566900" cy="2687171"/>
          </a:xfrm>
          <a:prstGeom prst="rect">
            <a:avLst/>
          </a:prstGeom>
          <a:gradFill>
            <a:gsLst>
              <a:gs pos="0">
                <a:srgbClr val="0070C0"/>
              </a:gs>
              <a:gs pos="100000">
                <a:srgbClr val="01559B"/>
              </a:gs>
            </a:gsLst>
            <a:lin ang="0" scaled="0"/>
          </a:gradFill>
          <a:ln w="31750" cap="flat" cmpd="sng" algn="ctr">
            <a:gradFill>
              <a:gsLst>
                <a:gs pos="0">
                  <a:sysClr val="window" lastClr="FFFFFF">
                    <a:lumMod val="85000"/>
                  </a:sysClr>
                </a:gs>
                <a:gs pos="100000">
                  <a:sysClr val="window" lastClr="FFFFFF"/>
                </a:gs>
              </a:gsLst>
              <a:lin ang="0" scaled="0"/>
            </a:gradFill>
            <a:prstDash val="solid"/>
          </a:ln>
          <a:effectLst>
            <a:outerShdw blurRad="241300" dist="177800" dir="8100000" algn="tr" rotWithShape="0">
              <a:prstClr val="black">
                <a:alpha val="30000"/>
              </a:prstClr>
            </a:outerShdw>
          </a:effectLst>
        </p:spPr>
        <p:txBody>
          <a:bodyPr lIns="135643" tIns="67819" rIns="135643" bIns="67819" anchor="ctr"/>
          <a:lstStyle/>
          <a:p>
            <a:pPr fontAlgn="auto">
              <a:spcBef>
                <a:spcPts val="0"/>
              </a:spcBef>
              <a:spcAft>
                <a:spcPts val="0"/>
              </a:spcAft>
              <a:defRPr/>
            </a:pPr>
            <a:endParaRPr lang="zh-CN" altLang="en-US" b="0" kern="0">
              <a:solidFill>
                <a:schemeClr val="bg1"/>
              </a:solidFill>
              <a:latin typeface="Arial" panose="020B0604020202020204"/>
              <a:ea typeface="微软雅黑" panose="020B0503020204020204" pitchFamily="34" charset="-122"/>
              <a:sym typeface="+mn-lt"/>
            </a:endParaRPr>
          </a:p>
        </p:txBody>
      </p:sp>
      <p:cxnSp>
        <p:nvCxnSpPr>
          <p:cNvPr id="96" name="MH_Other_7"/>
          <p:cNvCxnSpPr>
            <a:cxnSpLocks noChangeShapeType="1"/>
          </p:cNvCxnSpPr>
          <p:nvPr>
            <p:custDataLst>
              <p:tags r:id="rId1"/>
            </p:custDataLst>
          </p:nvPr>
        </p:nvCxnSpPr>
        <p:spPr bwMode="auto">
          <a:xfrm>
            <a:off x="2242476" y="4819704"/>
            <a:ext cx="8267264"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grpSp>
        <p:nvGrpSpPr>
          <p:cNvPr id="97" name="组合 96"/>
          <p:cNvGrpSpPr/>
          <p:nvPr/>
        </p:nvGrpSpPr>
        <p:grpSpPr>
          <a:xfrm>
            <a:off x="6027593" y="1892175"/>
            <a:ext cx="1002984" cy="1831412"/>
            <a:chOff x="4520877" y="1419567"/>
            <a:chExt cx="752470" cy="1373983"/>
          </a:xfrm>
        </p:grpSpPr>
        <p:cxnSp>
          <p:nvCxnSpPr>
            <p:cNvPr id="98" name="MH_Other_1"/>
            <p:cNvCxnSpPr>
              <a:cxnSpLocks noChangeShapeType="1"/>
            </p:cNvCxnSpPr>
            <p:nvPr>
              <p:custDataLst>
                <p:tags r:id="rId9"/>
              </p:custDataLst>
            </p:nvPr>
          </p:nvCxnSpPr>
          <p:spPr bwMode="auto">
            <a:xfrm>
              <a:off x="4855835" y="1419569"/>
              <a:ext cx="0" cy="1373981"/>
            </a:xfrm>
            <a:prstGeom prst="line">
              <a:avLst/>
            </a:prstGeom>
            <a:noFill/>
            <a:ln w="6350" cap="rnd" algn="ctr">
              <a:solidFill>
                <a:schemeClr val="bg1"/>
              </a:solidFill>
              <a:prstDash val="sysDash"/>
              <a:miter lim="800000"/>
            </a:ln>
            <a:extLst>
              <a:ext uri="{909E8E84-426E-40DD-AFC4-6F175D3DCCD1}">
                <a14:hiddenFill xmlns:a14="http://schemas.microsoft.com/office/drawing/2010/main">
                  <a:noFill/>
                </a14:hiddenFill>
              </a:ext>
            </a:extLst>
          </p:spPr>
        </p:cxnSp>
        <p:cxnSp>
          <p:nvCxnSpPr>
            <p:cNvPr id="99" name="MH_Other_2"/>
            <p:cNvCxnSpPr>
              <a:cxnSpLocks noChangeShapeType="1"/>
            </p:cNvCxnSpPr>
            <p:nvPr>
              <p:custDataLst>
                <p:tags r:id="rId10"/>
              </p:custDataLst>
            </p:nvPr>
          </p:nvCxnSpPr>
          <p:spPr bwMode="auto">
            <a:xfrm>
              <a:off x="4520877" y="1419567"/>
              <a:ext cx="334963" cy="0"/>
            </a:xfrm>
            <a:prstGeom prst="line">
              <a:avLst/>
            </a:prstGeom>
            <a:noFill/>
            <a:ln w="6350" cap="rnd" algn="ctr">
              <a:solidFill>
                <a:schemeClr val="bg1"/>
              </a:solidFill>
              <a:prstDash val="sysDash"/>
              <a:miter lim="800000"/>
              <a:headEnd type="oval" w="med" len="med"/>
            </a:ln>
            <a:extLst>
              <a:ext uri="{909E8E84-426E-40DD-AFC4-6F175D3DCCD1}">
                <a14:hiddenFill xmlns:a14="http://schemas.microsoft.com/office/drawing/2010/main">
                  <a:noFill/>
                </a14:hiddenFill>
              </a:ext>
            </a:extLst>
          </p:spPr>
        </p:cxnSp>
        <p:cxnSp>
          <p:nvCxnSpPr>
            <p:cNvPr id="100" name="MH_Other_3"/>
            <p:cNvCxnSpPr>
              <a:cxnSpLocks noChangeShapeType="1"/>
            </p:cNvCxnSpPr>
            <p:nvPr>
              <p:custDataLst>
                <p:tags r:id="rId11"/>
              </p:custDataLst>
            </p:nvPr>
          </p:nvCxnSpPr>
          <p:spPr bwMode="auto">
            <a:xfrm>
              <a:off x="4520877" y="2778069"/>
              <a:ext cx="334963" cy="0"/>
            </a:xfrm>
            <a:prstGeom prst="line">
              <a:avLst/>
            </a:prstGeom>
            <a:noFill/>
            <a:ln w="6350" cap="rnd" algn="ctr">
              <a:solidFill>
                <a:schemeClr val="bg1"/>
              </a:solidFill>
              <a:prstDash val="sysDash"/>
              <a:miter lim="800000"/>
              <a:headEnd type="oval" w="med" len="med"/>
            </a:ln>
            <a:extLst>
              <a:ext uri="{909E8E84-426E-40DD-AFC4-6F175D3DCCD1}">
                <a14:hiddenFill xmlns:a14="http://schemas.microsoft.com/office/drawing/2010/main">
                  <a:noFill/>
                </a14:hiddenFill>
              </a:ext>
            </a:extLst>
          </p:spPr>
        </p:cxnSp>
        <p:cxnSp>
          <p:nvCxnSpPr>
            <p:cNvPr id="101" name="MH_Other_9"/>
            <p:cNvCxnSpPr>
              <a:cxnSpLocks noChangeShapeType="1"/>
            </p:cNvCxnSpPr>
            <p:nvPr>
              <p:custDataLst>
                <p:tags r:id="rId12"/>
              </p:custDataLst>
            </p:nvPr>
          </p:nvCxnSpPr>
          <p:spPr bwMode="auto">
            <a:xfrm>
              <a:off x="4860597" y="1689840"/>
              <a:ext cx="406400" cy="8335"/>
            </a:xfrm>
            <a:prstGeom prst="straightConnector1">
              <a:avLst/>
            </a:prstGeom>
            <a:noFill/>
            <a:ln w="6350" cap="rnd" algn="ctr">
              <a:solidFill>
                <a:schemeClr val="bg1"/>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02" name="MH_Other_10"/>
            <p:cNvCxnSpPr>
              <a:cxnSpLocks noChangeShapeType="1"/>
            </p:cNvCxnSpPr>
            <p:nvPr>
              <p:custDataLst>
                <p:tags r:id="rId13"/>
              </p:custDataLst>
            </p:nvPr>
          </p:nvCxnSpPr>
          <p:spPr bwMode="auto">
            <a:xfrm>
              <a:off x="4866947" y="2101797"/>
              <a:ext cx="406400" cy="8335"/>
            </a:xfrm>
            <a:prstGeom prst="straightConnector1">
              <a:avLst/>
            </a:prstGeom>
            <a:noFill/>
            <a:ln w="6350" cap="rnd" algn="ctr">
              <a:solidFill>
                <a:schemeClr val="bg1"/>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03" name="MH_Other_11"/>
            <p:cNvCxnSpPr>
              <a:cxnSpLocks noChangeShapeType="1"/>
            </p:cNvCxnSpPr>
            <p:nvPr>
              <p:custDataLst>
                <p:tags r:id="rId14"/>
              </p:custDataLst>
            </p:nvPr>
          </p:nvCxnSpPr>
          <p:spPr bwMode="auto">
            <a:xfrm>
              <a:off x="4855835" y="2513753"/>
              <a:ext cx="404812" cy="9525"/>
            </a:xfrm>
            <a:prstGeom prst="straightConnector1">
              <a:avLst/>
            </a:prstGeom>
            <a:noFill/>
            <a:ln w="6350" cap="rnd" algn="ctr">
              <a:solidFill>
                <a:schemeClr val="bg1"/>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104" name="MH_Desc_1"/>
          <p:cNvSpPr txBox="1">
            <a:spLocks noChangeArrowheads="1"/>
          </p:cNvSpPr>
          <p:nvPr>
            <p:custDataLst>
              <p:tags r:id="rId2"/>
            </p:custDataLst>
          </p:nvPr>
        </p:nvSpPr>
        <p:spPr bwMode="auto">
          <a:xfrm>
            <a:off x="2242479" y="4913091"/>
            <a:ext cx="8423849" cy="139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fontAlgn="auto">
              <a:lnSpc>
                <a:spcPct val="150000"/>
              </a:lnSpc>
              <a:spcBef>
                <a:spcPts val="0"/>
              </a:spcBef>
              <a:spcAft>
                <a:spcPts val="0"/>
              </a:spcAft>
              <a:defRPr/>
            </a:pPr>
            <a:r>
              <a:rPr lang="zh-CN" altLang="en-US" sz="1600" b="0" dirty="0">
                <a:solidFill>
                  <a:srgbClr val="FFFFFF">
                    <a:lumMod val="50000"/>
                  </a:srgbClr>
                </a:solidFill>
                <a:latin typeface="Arial" panose="020B0604020202020204"/>
                <a:ea typeface="微软雅黑" panose="020B0503020204020204" pitchFamily="34" charset="-122"/>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2135" b="0" dirty="0">
              <a:solidFill>
                <a:prstClr val="black">
                  <a:lumMod val="50000"/>
                  <a:lumOff val="50000"/>
                </a:prstClr>
              </a:solidFill>
              <a:latin typeface="Arial" panose="020B0604020202020204"/>
              <a:ea typeface="微软雅黑" panose="020B0503020204020204" pitchFamily="34" charset="-122"/>
            </a:endParaRPr>
          </a:p>
        </p:txBody>
      </p:sp>
      <p:sp>
        <p:nvSpPr>
          <p:cNvPr id="105" name="MH_SubTitle_1"/>
          <p:cNvSpPr txBox="1">
            <a:spLocks noChangeArrowheads="1"/>
          </p:cNvSpPr>
          <p:nvPr>
            <p:custDataLst>
              <p:tags r:id="rId3"/>
            </p:custDataLst>
          </p:nvPr>
        </p:nvSpPr>
        <p:spPr bwMode="auto">
          <a:xfrm>
            <a:off x="7587697" y="2063568"/>
            <a:ext cx="2343379" cy="36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l" fontAlgn="auto">
              <a:lnSpc>
                <a:spcPct val="100000"/>
              </a:lnSpc>
              <a:spcBef>
                <a:spcPct val="0"/>
              </a:spcBef>
              <a:spcAft>
                <a:spcPts val="0"/>
              </a:spcAft>
              <a:buNone/>
              <a:defRPr/>
            </a:pPr>
            <a:r>
              <a:rPr lang="zh-CN" altLang="en-US" sz="2135" smtClean="0">
                <a:solidFill>
                  <a:schemeClr val="bg1"/>
                </a:solidFill>
                <a:latin typeface="Arial" panose="020B0604020202020204"/>
                <a:ea typeface="微软雅黑" panose="020B0503020204020204" pitchFamily="34" charset="-122"/>
              </a:rPr>
              <a:t>充满战斗力</a:t>
            </a:r>
            <a:endParaRPr lang="zh-CN" altLang="en-US" sz="2135" dirty="0">
              <a:solidFill>
                <a:schemeClr val="bg1"/>
              </a:solidFill>
              <a:latin typeface="Arial" panose="020B0604020202020204"/>
              <a:ea typeface="微软雅黑" panose="020B0503020204020204" pitchFamily="34" charset="-122"/>
            </a:endParaRPr>
          </a:p>
        </p:txBody>
      </p:sp>
      <p:sp>
        <p:nvSpPr>
          <p:cNvPr id="106" name="MH_SubTitle_1"/>
          <p:cNvSpPr txBox="1">
            <a:spLocks noChangeArrowheads="1"/>
          </p:cNvSpPr>
          <p:nvPr>
            <p:custDataLst>
              <p:tags r:id="rId4"/>
            </p:custDataLst>
          </p:nvPr>
        </p:nvSpPr>
        <p:spPr bwMode="auto">
          <a:xfrm>
            <a:off x="7587697" y="2596803"/>
            <a:ext cx="2343379" cy="36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l" fontAlgn="auto">
              <a:lnSpc>
                <a:spcPct val="100000"/>
              </a:lnSpc>
              <a:spcBef>
                <a:spcPct val="0"/>
              </a:spcBef>
              <a:spcAft>
                <a:spcPts val="0"/>
              </a:spcAft>
              <a:buNone/>
              <a:defRPr/>
            </a:pPr>
            <a:r>
              <a:rPr lang="zh-CN" altLang="en-US" sz="2135" smtClean="0">
                <a:solidFill>
                  <a:schemeClr val="bg1"/>
                </a:solidFill>
                <a:latin typeface="Arial" panose="020B0604020202020204"/>
                <a:ea typeface="微软雅黑" panose="020B0503020204020204" pitchFamily="34" charset="-122"/>
              </a:rPr>
              <a:t>敢于挑战不可能</a:t>
            </a:r>
            <a:endParaRPr lang="zh-CN" altLang="en-US" sz="2135" dirty="0">
              <a:solidFill>
                <a:schemeClr val="bg1"/>
              </a:solidFill>
              <a:latin typeface="Arial" panose="020B0604020202020204"/>
              <a:ea typeface="微软雅黑" panose="020B0503020204020204" pitchFamily="34" charset="-122"/>
            </a:endParaRPr>
          </a:p>
        </p:txBody>
      </p:sp>
      <p:sp>
        <p:nvSpPr>
          <p:cNvPr id="107" name="MH_SubTitle_1"/>
          <p:cNvSpPr txBox="1">
            <a:spLocks noChangeArrowheads="1"/>
          </p:cNvSpPr>
          <p:nvPr>
            <p:custDataLst>
              <p:tags r:id="rId5"/>
            </p:custDataLst>
          </p:nvPr>
        </p:nvSpPr>
        <p:spPr bwMode="auto">
          <a:xfrm>
            <a:off x="7587697" y="3168127"/>
            <a:ext cx="2343379" cy="366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l" fontAlgn="auto">
              <a:lnSpc>
                <a:spcPct val="100000"/>
              </a:lnSpc>
              <a:spcBef>
                <a:spcPct val="0"/>
              </a:spcBef>
              <a:spcAft>
                <a:spcPts val="0"/>
              </a:spcAft>
              <a:buNone/>
              <a:defRPr/>
            </a:pPr>
            <a:r>
              <a:rPr lang="zh-CN" altLang="en-US" sz="2135" smtClean="0">
                <a:solidFill>
                  <a:schemeClr val="bg1"/>
                </a:solidFill>
                <a:latin typeface="Arial" panose="020B0604020202020204"/>
                <a:ea typeface="微软雅黑" panose="020B0503020204020204" pitchFamily="34" charset="-122"/>
              </a:rPr>
              <a:t>我们有才干</a:t>
            </a:r>
            <a:endParaRPr lang="zh-CN" altLang="en-US" sz="2135" dirty="0">
              <a:solidFill>
                <a:schemeClr val="bg1"/>
              </a:solidFill>
              <a:latin typeface="Arial" panose="020B0604020202020204"/>
              <a:ea typeface="微软雅黑" panose="020B0503020204020204" pitchFamily="34" charset="-122"/>
            </a:endParaRPr>
          </a:p>
        </p:txBody>
      </p:sp>
      <p:grpSp>
        <p:nvGrpSpPr>
          <p:cNvPr id="108" name="组合 107"/>
          <p:cNvGrpSpPr/>
          <p:nvPr/>
        </p:nvGrpSpPr>
        <p:grpSpPr>
          <a:xfrm>
            <a:off x="1376469" y="4483808"/>
            <a:ext cx="671793" cy="671793"/>
            <a:chOff x="1031458" y="3043650"/>
            <a:chExt cx="504000" cy="504000"/>
          </a:xfrm>
        </p:grpSpPr>
        <p:sp>
          <p:nvSpPr>
            <p:cNvPr id="109" name="椭圆 108"/>
            <p:cNvSpPr>
              <a:spLocks noChangeAspect="1"/>
            </p:cNvSpPr>
            <p:nvPr/>
          </p:nvSpPr>
          <p:spPr>
            <a:xfrm>
              <a:off x="1031458" y="3043650"/>
              <a:ext cx="504000" cy="504000"/>
            </a:xfrm>
            <a:prstGeom prst="ellipse">
              <a:avLst/>
            </a:prstGeom>
            <a:gradFill>
              <a:gsLst>
                <a:gs pos="0">
                  <a:srgbClr val="0070C0"/>
                </a:gs>
                <a:gs pos="100000">
                  <a:srgbClr val="01559B"/>
                </a:gs>
              </a:gsLst>
              <a:lin ang="0" scaled="0"/>
            </a:gradFill>
            <a:ln w="15875" cap="flat" cmpd="sng" algn="ctr">
              <a:noFill/>
              <a:prstDash val="solid"/>
            </a:ln>
            <a:effectLst>
              <a:outerShdw blurRad="279400" dist="101600" dir="8100000" algn="tr" rotWithShape="0">
                <a:prstClr val="black">
                  <a:alpha val="40000"/>
                </a:prstClr>
              </a:outerShdw>
            </a:effectLst>
          </p:spPr>
          <p:txBody>
            <a:bodyPr anchor="ctr"/>
            <a:lstStyle/>
            <a:p>
              <a:pPr fontAlgn="auto">
                <a:spcBef>
                  <a:spcPts val="0"/>
                </a:spcBef>
                <a:spcAft>
                  <a:spcPts val="0"/>
                </a:spcAft>
                <a:defRPr/>
              </a:pPr>
              <a:endParaRPr lang="zh-CN" altLang="en-US" b="0" kern="0">
                <a:solidFill>
                  <a:prstClr val="white"/>
                </a:solidFill>
                <a:latin typeface="Arial" panose="020B0604020202020204"/>
                <a:ea typeface="微软雅黑" panose="020B0503020204020204" pitchFamily="34" charset="-122"/>
              </a:endParaRPr>
            </a:p>
          </p:txBody>
        </p:sp>
        <p:sp>
          <p:nvSpPr>
            <p:cNvPr id="110" name="MH_Other_5"/>
            <p:cNvSpPr/>
            <p:nvPr>
              <p:custDataLst>
                <p:tags r:id="rId7"/>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fontAlgn="auto">
                <a:spcBef>
                  <a:spcPts val="0"/>
                </a:spcBef>
                <a:spcAft>
                  <a:spcPts val="0"/>
                </a:spcAft>
                <a:defRPr/>
              </a:pPr>
              <a:endParaRPr lang="zh-CN" altLang="en-US" sz="1865" b="0" kern="0">
                <a:solidFill>
                  <a:prstClr val="black"/>
                </a:solidFill>
                <a:latin typeface="Calibri" panose="020F0502020204030204"/>
                <a:ea typeface="宋体" panose="02010600030101010101" pitchFamily="2" charset="-122"/>
              </a:endParaRPr>
            </a:p>
          </p:txBody>
        </p:sp>
        <p:sp>
          <p:nvSpPr>
            <p:cNvPr id="111" name="MH_Other_6"/>
            <p:cNvSpPr>
              <a:spLocks noChangeAspect="1"/>
            </p:cNvSpPr>
            <p:nvPr>
              <p:custDataLst>
                <p:tags r:id="rId8"/>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fontAlgn="auto">
                <a:spcBef>
                  <a:spcPts val="0"/>
                </a:spcBef>
                <a:spcAft>
                  <a:spcPts val="0"/>
                </a:spcAft>
                <a:defRPr/>
              </a:pPr>
              <a:endParaRPr lang="zh-CN" altLang="en-US" sz="1865" b="0" kern="0">
                <a:solidFill>
                  <a:prstClr val="white"/>
                </a:solidFill>
                <a:latin typeface="Calibri" panose="020F0502020204030204"/>
                <a:ea typeface="宋体" panose="02010600030101010101" pitchFamily="2" charset="-122"/>
              </a:endParaRPr>
            </a:p>
          </p:txBody>
        </p:sp>
      </p:grpSp>
      <p:grpSp>
        <p:nvGrpSpPr>
          <p:cNvPr id="112" name="组合 111"/>
          <p:cNvGrpSpPr/>
          <p:nvPr/>
        </p:nvGrpSpPr>
        <p:grpSpPr>
          <a:xfrm>
            <a:off x="1954413" y="1491125"/>
            <a:ext cx="2735726" cy="2800652"/>
            <a:chOff x="1435332" y="1189776"/>
            <a:chExt cx="1691413" cy="1731554"/>
          </a:xfrm>
        </p:grpSpPr>
        <p:pic>
          <p:nvPicPr>
            <p:cNvPr id="113" name="图片 112"/>
            <p:cNvPicPr>
              <a:picLocks noChangeAspect="1"/>
            </p:cNvPicPr>
            <p:nvPr/>
          </p:nvPicPr>
          <p:blipFill rotWithShape="1">
            <a:blip r:embed="rId17" cstate="print">
              <a:extLst>
                <a:ext uri="{28A0092B-C50C-407E-A947-70E740481C1C}">
                  <a14:useLocalDpi xmlns:a14="http://schemas.microsoft.com/office/drawing/2010/main" val="0"/>
                </a:ext>
              </a:extLst>
            </a:blip>
            <a:srcRect/>
            <a:stretch>
              <a:fillRect/>
            </a:stretch>
          </p:blipFill>
          <p:spPr>
            <a:xfrm>
              <a:off x="1435332" y="1189776"/>
              <a:ext cx="1691413" cy="1731554"/>
            </a:xfrm>
            <a:prstGeom prst="rect">
              <a:avLst/>
            </a:prstGeom>
          </p:spPr>
        </p:pic>
        <p:sp>
          <p:nvSpPr>
            <p:cNvPr id="114" name="MH_Picture_3"/>
            <p:cNvSpPr/>
            <p:nvPr>
              <p:custDataLst>
                <p:tags r:id="rId6"/>
              </p:custDataLst>
            </p:nvPr>
          </p:nvSpPr>
          <p:spPr>
            <a:xfrm>
              <a:off x="1699773" y="1346020"/>
              <a:ext cx="1093379" cy="1403984"/>
            </a:xfrm>
            <a:prstGeom prst="rect">
              <a:avLst/>
            </a:prstGeom>
            <a:blipFill dpi="0" rotWithShape="1">
              <a:blip r:embed="rId18"/>
              <a:srcRect/>
              <a:stretch>
                <a:fillRect/>
              </a:stretch>
            </a:blipFill>
            <a:ln w="25400" cap="flat" cmpd="sng" algn="ctr">
              <a:noFill/>
              <a:prstDash val="solid"/>
            </a:ln>
            <a:effectLst/>
          </p:spPr>
          <p:txBody>
            <a:bodyPr anchor="ctr"/>
            <a:lstStyle/>
            <a:p>
              <a:pPr fontAlgn="auto">
                <a:spcBef>
                  <a:spcPts val="0"/>
                </a:spcBef>
                <a:spcAft>
                  <a:spcPts val="0"/>
                </a:spcAft>
                <a:defRPr/>
              </a:pPr>
              <a:endParaRPr lang="zh-CN" altLang="en-US" b="0" kern="0">
                <a:solidFill>
                  <a:prstClr val="white"/>
                </a:solidFill>
                <a:latin typeface="Arial" panose="020B0604020202020204"/>
                <a:ea typeface="微软雅黑" panose="020B0503020204020204" pitchFamily="34" charset="-122"/>
              </a:endParaRPr>
            </a:p>
          </p:txBody>
        </p:sp>
      </p:grpSp>
    </p:spTree>
  </p:cSld>
  <p:clrMapOvr>
    <a:masterClrMapping/>
  </p:clrMapOvr>
  <p:transition spd="slow" advTm="200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p:tgtEl>
                                              <p:spTgt spid="95"/>
                                            </p:tgtEl>
                                            <p:attrNameLst>
                                              <p:attrName>ppt_x</p:attrName>
                                            </p:attrNameLst>
                                          </p:cBhvr>
                                          <p:tavLst>
                                            <p:tav tm="0">
                                              <p:val>
                                                <p:strVal val="#ppt_x-#ppt_w*1.125000"/>
                                              </p:val>
                                            </p:tav>
                                            <p:tav tm="100000">
                                              <p:val>
                                                <p:strVal val="#ppt_x"/>
                                              </p:val>
                                            </p:tav>
                                          </p:tavLst>
                                        </p:anim>
                                        <p:animEffect transition="in" filter="wipe(right)">
                                          <p:cBhvr>
                                            <p:cTn id="8" dur="500"/>
                                            <p:tgtEl>
                                              <p:spTgt spid="95"/>
                                            </p:tgtEl>
                                          </p:cBhvr>
                                        </p:animEffect>
                                      </p:childTnLst>
                                    </p:cTn>
                                  </p:par>
                                  <p:par>
                                    <p:cTn id="9" presetID="12" presetClass="entr" presetSubtype="2" fill="hold" nodeType="with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500"/>
                                            <p:tgtEl>
                                              <p:spTgt spid="112"/>
                                            </p:tgtEl>
                                            <p:attrNameLst>
                                              <p:attrName>ppt_x</p:attrName>
                                            </p:attrNameLst>
                                          </p:cBhvr>
                                          <p:tavLst>
                                            <p:tav tm="0">
                                              <p:val>
                                                <p:strVal val="#ppt_x+#ppt_w*1.125000"/>
                                              </p:val>
                                            </p:tav>
                                            <p:tav tm="100000">
                                              <p:val>
                                                <p:strVal val="#ppt_x"/>
                                              </p:val>
                                            </p:tav>
                                          </p:tavLst>
                                        </p:anim>
                                        <p:animEffect transition="in" filter="wipe(left)">
                                          <p:cBhvr>
                                            <p:cTn id="12" dur="500"/>
                                            <p:tgtEl>
                                              <p:spTgt spid="112"/>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97"/>
                                            </p:tgtEl>
                                            <p:attrNameLst>
                                              <p:attrName>style.visibility</p:attrName>
                                            </p:attrNameLst>
                                          </p:cBhvr>
                                          <p:to>
                                            <p:strVal val="visible"/>
                                          </p:to>
                                        </p:set>
                                        <p:animEffect transition="in" filter="wipe(left)">
                                          <p:cBhvr>
                                            <p:cTn id="16" dur="500"/>
                                            <p:tgtEl>
                                              <p:spTgt spid="97"/>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p:cTn id="20" dur="500" decel="50000" fill="hold">
                                              <p:stCondLst>
                                                <p:cond delay="0"/>
                                              </p:stCondLst>
                                            </p:cTn>
                                            <p:tgtEl>
                                              <p:spTgt spid="105"/>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105"/>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105"/>
                                            </p:tgtEl>
                                            <p:attrNameLst>
                                              <p:attrName>ppt_w</p:attrName>
                                            </p:attrNameLst>
                                          </p:cBhvr>
                                          <p:tavLst>
                                            <p:tav tm="0">
                                              <p:val>
                                                <p:strVal val="#ppt_w*.05"/>
                                              </p:val>
                                            </p:tav>
                                            <p:tav tm="100000">
                                              <p:val>
                                                <p:strVal val="#ppt_w"/>
                                              </p:val>
                                            </p:tav>
                                          </p:tavLst>
                                        </p:anim>
                                        <p:anim calcmode="lin" valueType="num">
                                          <p:cBhvr>
                                            <p:cTn id="23" dur="1000" fill="hold"/>
                                            <p:tgtEl>
                                              <p:spTgt spid="105"/>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105"/>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105"/>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105"/>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105"/>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106"/>
                                            </p:tgtEl>
                                            <p:attrNameLst>
                                              <p:attrName>style.visibility</p:attrName>
                                            </p:attrNameLst>
                                          </p:cBhvr>
                                          <p:to>
                                            <p:strVal val="visible"/>
                                          </p:to>
                                        </p:set>
                                        <p:anim calcmode="lin" valueType="num">
                                          <p:cBhvr>
                                            <p:cTn id="30" dur="500" decel="50000" fill="hold">
                                              <p:stCondLst>
                                                <p:cond delay="0"/>
                                              </p:stCondLst>
                                            </p:cTn>
                                            <p:tgtEl>
                                              <p:spTgt spid="10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6"/>
                                            </p:tgtEl>
                                            <p:attrNameLst>
                                              <p:attrName>ppt_w</p:attrName>
                                            </p:attrNameLst>
                                          </p:cBhvr>
                                          <p:tavLst>
                                            <p:tav tm="0">
                                              <p:val>
                                                <p:strVal val="#ppt_w*.05"/>
                                              </p:val>
                                            </p:tav>
                                            <p:tav tm="100000">
                                              <p:val>
                                                <p:strVal val="#ppt_w"/>
                                              </p:val>
                                            </p:tav>
                                          </p:tavLst>
                                        </p:anim>
                                        <p:anim calcmode="lin" valueType="num">
                                          <p:cBhvr>
                                            <p:cTn id="33" dur="1000" fill="hold"/>
                                            <p:tgtEl>
                                              <p:spTgt spid="10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6"/>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107"/>
                                            </p:tgtEl>
                                            <p:attrNameLst>
                                              <p:attrName>style.visibility</p:attrName>
                                            </p:attrNameLst>
                                          </p:cBhvr>
                                          <p:to>
                                            <p:strVal val="visible"/>
                                          </p:to>
                                        </p:set>
                                        <p:anim calcmode="lin" valueType="num">
                                          <p:cBhvr>
                                            <p:cTn id="40" dur="500" decel="50000" fill="hold">
                                              <p:stCondLst>
                                                <p:cond delay="0"/>
                                              </p:stCondLst>
                                            </p:cTn>
                                            <p:tgtEl>
                                              <p:spTgt spid="107"/>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07"/>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07"/>
                                            </p:tgtEl>
                                            <p:attrNameLst>
                                              <p:attrName>ppt_w</p:attrName>
                                            </p:attrNameLst>
                                          </p:cBhvr>
                                          <p:tavLst>
                                            <p:tav tm="0">
                                              <p:val>
                                                <p:strVal val="#ppt_w*.05"/>
                                              </p:val>
                                            </p:tav>
                                            <p:tav tm="100000">
                                              <p:val>
                                                <p:strVal val="#ppt_w"/>
                                              </p:val>
                                            </p:tav>
                                          </p:tavLst>
                                        </p:anim>
                                        <p:anim calcmode="lin" valueType="num">
                                          <p:cBhvr>
                                            <p:cTn id="43" dur="1000" fill="hold"/>
                                            <p:tgtEl>
                                              <p:spTgt spid="107"/>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07"/>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07"/>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07"/>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07"/>
                                            </p:tgtEl>
                                          </p:cBhvr>
                                        </p:animEffect>
                                      </p:childTnLst>
                                    </p:cTn>
                                  </p:par>
                                </p:childTnLst>
                              </p:cTn>
                            </p:par>
                            <p:par>
                              <p:cTn id="48" fill="hold">
                                <p:stCondLst>
                                  <p:cond delay="2000"/>
                                </p:stCondLst>
                                <p:childTnLst>
                                  <p:par>
                                    <p:cTn id="49" presetID="2" presetClass="entr" presetSubtype="8" fill="hold" nodeType="afterEffect" p14:presetBounceEnd="50000">
                                      <p:stCondLst>
                                        <p:cond delay="0"/>
                                      </p:stCondLst>
                                      <p:childTnLst>
                                        <p:set>
                                          <p:cBhvr>
                                            <p:cTn id="50" dur="1" fill="hold">
                                              <p:stCondLst>
                                                <p:cond delay="0"/>
                                              </p:stCondLst>
                                            </p:cTn>
                                            <p:tgtEl>
                                              <p:spTgt spid="108"/>
                                            </p:tgtEl>
                                            <p:attrNameLst>
                                              <p:attrName>style.visibility</p:attrName>
                                            </p:attrNameLst>
                                          </p:cBhvr>
                                          <p:to>
                                            <p:strVal val="visible"/>
                                          </p:to>
                                        </p:set>
                                        <p:anim calcmode="lin" valueType="num" p14:bounceEnd="50000">
                                          <p:cBhvr additive="base">
                                            <p:cTn id="51" dur="1000" fill="hold"/>
                                            <p:tgtEl>
                                              <p:spTgt spid="108"/>
                                            </p:tgtEl>
                                            <p:attrNameLst>
                                              <p:attrName>ppt_x</p:attrName>
                                            </p:attrNameLst>
                                          </p:cBhvr>
                                          <p:tavLst>
                                            <p:tav tm="0">
                                              <p:val>
                                                <p:strVal val="0-#ppt_w/2"/>
                                              </p:val>
                                            </p:tav>
                                            <p:tav tm="100000">
                                              <p:val>
                                                <p:strVal val="#ppt_x"/>
                                              </p:val>
                                            </p:tav>
                                          </p:tavLst>
                                        </p:anim>
                                        <p:anim calcmode="lin" valueType="num" p14:bounceEnd="50000">
                                          <p:cBhvr additive="base">
                                            <p:cTn id="52" dur="1000" fill="hold"/>
                                            <p:tgtEl>
                                              <p:spTgt spid="108"/>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96"/>
                                            </p:tgtEl>
                                            <p:attrNameLst>
                                              <p:attrName>style.visibility</p:attrName>
                                            </p:attrNameLst>
                                          </p:cBhvr>
                                          <p:to>
                                            <p:strVal val="visible"/>
                                          </p:to>
                                        </p:set>
                                        <p:animEffect transition="in" filter="wipe(down)">
                                          <p:cBhvr>
                                            <p:cTn id="55" dur="500"/>
                                            <p:tgtEl>
                                              <p:spTgt spid="96"/>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p:cTn id="59" dur="500" fill="hold"/>
                                            <p:tgtEl>
                                              <p:spTgt spid="104"/>
                                            </p:tgtEl>
                                            <p:attrNameLst>
                                              <p:attrName>ppt_w</p:attrName>
                                            </p:attrNameLst>
                                          </p:cBhvr>
                                          <p:tavLst>
                                            <p:tav tm="0">
                                              <p:val>
                                                <p:fltVal val="0"/>
                                              </p:val>
                                            </p:tav>
                                            <p:tav tm="100000">
                                              <p:val>
                                                <p:strVal val="#ppt_w"/>
                                              </p:val>
                                            </p:tav>
                                          </p:tavLst>
                                        </p:anim>
                                        <p:anim calcmode="lin" valueType="num">
                                          <p:cBhvr>
                                            <p:cTn id="60" dur="500" fill="hold"/>
                                            <p:tgtEl>
                                              <p:spTgt spid="104"/>
                                            </p:tgtEl>
                                            <p:attrNameLst>
                                              <p:attrName>ppt_h</p:attrName>
                                            </p:attrNameLst>
                                          </p:cBhvr>
                                          <p:tavLst>
                                            <p:tav tm="0">
                                              <p:val>
                                                <p:fltVal val="0"/>
                                              </p:val>
                                            </p:tav>
                                            <p:tav tm="100000">
                                              <p:val>
                                                <p:strVal val="#ppt_h"/>
                                              </p:val>
                                            </p:tav>
                                          </p:tavLst>
                                        </p:anim>
                                        <p:animEffect transition="in" filter="fade">
                                          <p:cBhvr>
                                            <p:cTn id="61"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04" grpId="0"/>
          <p:bldP spid="105" grpId="0"/>
          <p:bldP spid="106"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p:tgtEl>
                                              <p:spTgt spid="95"/>
                                            </p:tgtEl>
                                            <p:attrNameLst>
                                              <p:attrName>ppt_x</p:attrName>
                                            </p:attrNameLst>
                                          </p:cBhvr>
                                          <p:tavLst>
                                            <p:tav tm="0">
                                              <p:val>
                                                <p:strVal val="#ppt_x-#ppt_w*1.125000"/>
                                              </p:val>
                                            </p:tav>
                                            <p:tav tm="100000">
                                              <p:val>
                                                <p:strVal val="#ppt_x"/>
                                              </p:val>
                                            </p:tav>
                                          </p:tavLst>
                                        </p:anim>
                                        <p:animEffect transition="in" filter="wipe(right)">
                                          <p:cBhvr>
                                            <p:cTn id="8" dur="500"/>
                                            <p:tgtEl>
                                              <p:spTgt spid="95"/>
                                            </p:tgtEl>
                                          </p:cBhvr>
                                        </p:animEffect>
                                      </p:childTnLst>
                                    </p:cTn>
                                  </p:par>
                                  <p:par>
                                    <p:cTn id="9" presetID="12" presetClass="entr" presetSubtype="2" fill="hold" nodeType="with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500"/>
                                            <p:tgtEl>
                                              <p:spTgt spid="112"/>
                                            </p:tgtEl>
                                            <p:attrNameLst>
                                              <p:attrName>ppt_x</p:attrName>
                                            </p:attrNameLst>
                                          </p:cBhvr>
                                          <p:tavLst>
                                            <p:tav tm="0">
                                              <p:val>
                                                <p:strVal val="#ppt_x+#ppt_w*1.125000"/>
                                              </p:val>
                                            </p:tav>
                                            <p:tav tm="100000">
                                              <p:val>
                                                <p:strVal val="#ppt_x"/>
                                              </p:val>
                                            </p:tav>
                                          </p:tavLst>
                                        </p:anim>
                                        <p:animEffect transition="in" filter="wipe(left)">
                                          <p:cBhvr>
                                            <p:cTn id="12" dur="500"/>
                                            <p:tgtEl>
                                              <p:spTgt spid="112"/>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97"/>
                                            </p:tgtEl>
                                            <p:attrNameLst>
                                              <p:attrName>style.visibility</p:attrName>
                                            </p:attrNameLst>
                                          </p:cBhvr>
                                          <p:to>
                                            <p:strVal val="visible"/>
                                          </p:to>
                                        </p:set>
                                        <p:animEffect transition="in" filter="wipe(left)">
                                          <p:cBhvr>
                                            <p:cTn id="16" dur="500"/>
                                            <p:tgtEl>
                                              <p:spTgt spid="97"/>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p:cTn id="20" dur="500" decel="50000" fill="hold">
                                              <p:stCondLst>
                                                <p:cond delay="0"/>
                                              </p:stCondLst>
                                            </p:cTn>
                                            <p:tgtEl>
                                              <p:spTgt spid="105"/>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105"/>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105"/>
                                            </p:tgtEl>
                                            <p:attrNameLst>
                                              <p:attrName>ppt_w</p:attrName>
                                            </p:attrNameLst>
                                          </p:cBhvr>
                                          <p:tavLst>
                                            <p:tav tm="0">
                                              <p:val>
                                                <p:strVal val="#ppt_w*.05"/>
                                              </p:val>
                                            </p:tav>
                                            <p:tav tm="100000">
                                              <p:val>
                                                <p:strVal val="#ppt_w"/>
                                              </p:val>
                                            </p:tav>
                                          </p:tavLst>
                                        </p:anim>
                                        <p:anim calcmode="lin" valueType="num">
                                          <p:cBhvr>
                                            <p:cTn id="23" dur="1000" fill="hold"/>
                                            <p:tgtEl>
                                              <p:spTgt spid="105"/>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105"/>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105"/>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105"/>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105"/>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106"/>
                                            </p:tgtEl>
                                            <p:attrNameLst>
                                              <p:attrName>style.visibility</p:attrName>
                                            </p:attrNameLst>
                                          </p:cBhvr>
                                          <p:to>
                                            <p:strVal val="visible"/>
                                          </p:to>
                                        </p:set>
                                        <p:anim calcmode="lin" valueType="num">
                                          <p:cBhvr>
                                            <p:cTn id="30" dur="500" decel="50000" fill="hold">
                                              <p:stCondLst>
                                                <p:cond delay="0"/>
                                              </p:stCondLst>
                                            </p:cTn>
                                            <p:tgtEl>
                                              <p:spTgt spid="10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6"/>
                                            </p:tgtEl>
                                            <p:attrNameLst>
                                              <p:attrName>ppt_w</p:attrName>
                                            </p:attrNameLst>
                                          </p:cBhvr>
                                          <p:tavLst>
                                            <p:tav tm="0">
                                              <p:val>
                                                <p:strVal val="#ppt_w*.05"/>
                                              </p:val>
                                            </p:tav>
                                            <p:tav tm="100000">
                                              <p:val>
                                                <p:strVal val="#ppt_w"/>
                                              </p:val>
                                            </p:tav>
                                          </p:tavLst>
                                        </p:anim>
                                        <p:anim calcmode="lin" valueType="num">
                                          <p:cBhvr>
                                            <p:cTn id="33" dur="1000" fill="hold"/>
                                            <p:tgtEl>
                                              <p:spTgt spid="10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6"/>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107"/>
                                            </p:tgtEl>
                                            <p:attrNameLst>
                                              <p:attrName>style.visibility</p:attrName>
                                            </p:attrNameLst>
                                          </p:cBhvr>
                                          <p:to>
                                            <p:strVal val="visible"/>
                                          </p:to>
                                        </p:set>
                                        <p:anim calcmode="lin" valueType="num">
                                          <p:cBhvr>
                                            <p:cTn id="40" dur="500" decel="50000" fill="hold">
                                              <p:stCondLst>
                                                <p:cond delay="0"/>
                                              </p:stCondLst>
                                            </p:cTn>
                                            <p:tgtEl>
                                              <p:spTgt spid="107"/>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07"/>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07"/>
                                            </p:tgtEl>
                                            <p:attrNameLst>
                                              <p:attrName>ppt_w</p:attrName>
                                            </p:attrNameLst>
                                          </p:cBhvr>
                                          <p:tavLst>
                                            <p:tav tm="0">
                                              <p:val>
                                                <p:strVal val="#ppt_w*.05"/>
                                              </p:val>
                                            </p:tav>
                                            <p:tav tm="100000">
                                              <p:val>
                                                <p:strVal val="#ppt_w"/>
                                              </p:val>
                                            </p:tav>
                                          </p:tavLst>
                                        </p:anim>
                                        <p:anim calcmode="lin" valueType="num">
                                          <p:cBhvr>
                                            <p:cTn id="43" dur="1000" fill="hold"/>
                                            <p:tgtEl>
                                              <p:spTgt spid="107"/>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07"/>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07"/>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07"/>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07"/>
                                            </p:tgtEl>
                                          </p:cBhvr>
                                        </p:animEffect>
                                      </p:childTnLst>
                                    </p:cTn>
                                  </p:par>
                                </p:childTnLst>
                              </p:cTn>
                            </p:par>
                            <p:par>
                              <p:cTn id="48" fill="hold">
                                <p:stCondLst>
                                  <p:cond delay="2000"/>
                                </p:stCondLst>
                                <p:childTnLst>
                                  <p:par>
                                    <p:cTn id="49" presetID="2" presetClass="entr" presetSubtype="8" fill="hold" nodeType="afterEffect">
                                      <p:stCondLst>
                                        <p:cond delay="0"/>
                                      </p:stCondLst>
                                      <p:childTnLst>
                                        <p:set>
                                          <p:cBhvr>
                                            <p:cTn id="50" dur="1" fill="hold">
                                              <p:stCondLst>
                                                <p:cond delay="0"/>
                                              </p:stCondLst>
                                            </p:cTn>
                                            <p:tgtEl>
                                              <p:spTgt spid="108"/>
                                            </p:tgtEl>
                                            <p:attrNameLst>
                                              <p:attrName>style.visibility</p:attrName>
                                            </p:attrNameLst>
                                          </p:cBhvr>
                                          <p:to>
                                            <p:strVal val="visible"/>
                                          </p:to>
                                        </p:set>
                                        <p:anim calcmode="lin" valueType="num">
                                          <p:cBhvr additive="base">
                                            <p:cTn id="51" dur="1000" fill="hold"/>
                                            <p:tgtEl>
                                              <p:spTgt spid="108"/>
                                            </p:tgtEl>
                                            <p:attrNameLst>
                                              <p:attrName>ppt_x</p:attrName>
                                            </p:attrNameLst>
                                          </p:cBhvr>
                                          <p:tavLst>
                                            <p:tav tm="0">
                                              <p:val>
                                                <p:strVal val="0-#ppt_w/2"/>
                                              </p:val>
                                            </p:tav>
                                            <p:tav tm="100000">
                                              <p:val>
                                                <p:strVal val="#ppt_x"/>
                                              </p:val>
                                            </p:tav>
                                          </p:tavLst>
                                        </p:anim>
                                        <p:anim calcmode="lin" valueType="num">
                                          <p:cBhvr additive="base">
                                            <p:cTn id="52" dur="1000" fill="hold"/>
                                            <p:tgtEl>
                                              <p:spTgt spid="108"/>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96"/>
                                            </p:tgtEl>
                                            <p:attrNameLst>
                                              <p:attrName>style.visibility</p:attrName>
                                            </p:attrNameLst>
                                          </p:cBhvr>
                                          <p:to>
                                            <p:strVal val="visible"/>
                                          </p:to>
                                        </p:set>
                                        <p:animEffect transition="in" filter="wipe(down)">
                                          <p:cBhvr>
                                            <p:cTn id="55" dur="500"/>
                                            <p:tgtEl>
                                              <p:spTgt spid="96"/>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p:cTn id="59" dur="500" fill="hold"/>
                                            <p:tgtEl>
                                              <p:spTgt spid="104"/>
                                            </p:tgtEl>
                                            <p:attrNameLst>
                                              <p:attrName>ppt_w</p:attrName>
                                            </p:attrNameLst>
                                          </p:cBhvr>
                                          <p:tavLst>
                                            <p:tav tm="0">
                                              <p:val>
                                                <p:fltVal val="0"/>
                                              </p:val>
                                            </p:tav>
                                            <p:tav tm="100000">
                                              <p:val>
                                                <p:strVal val="#ppt_w"/>
                                              </p:val>
                                            </p:tav>
                                          </p:tavLst>
                                        </p:anim>
                                        <p:anim calcmode="lin" valueType="num">
                                          <p:cBhvr>
                                            <p:cTn id="60" dur="500" fill="hold"/>
                                            <p:tgtEl>
                                              <p:spTgt spid="104"/>
                                            </p:tgtEl>
                                            <p:attrNameLst>
                                              <p:attrName>ppt_h</p:attrName>
                                            </p:attrNameLst>
                                          </p:cBhvr>
                                          <p:tavLst>
                                            <p:tav tm="0">
                                              <p:val>
                                                <p:fltVal val="0"/>
                                              </p:val>
                                            </p:tav>
                                            <p:tav tm="100000">
                                              <p:val>
                                                <p:strVal val="#ppt_h"/>
                                              </p:val>
                                            </p:tav>
                                          </p:tavLst>
                                        </p:anim>
                                        <p:animEffect transition="in" filter="fade">
                                          <p:cBhvr>
                                            <p:cTn id="61"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04" grpId="0"/>
          <p:bldP spid="105" grpId="0"/>
          <p:bldP spid="106" grpId="0"/>
          <p:bldP spid="10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团队介绍</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圆角矩形 5"/>
          <p:cNvSpPr/>
          <p:nvPr/>
        </p:nvSpPr>
        <p:spPr>
          <a:xfrm>
            <a:off x="1835614" y="1759084"/>
            <a:ext cx="2661083" cy="3207600"/>
          </a:xfrm>
          <a:prstGeom prst="roundRect">
            <a:avLst>
              <a:gd name="adj" fmla="val 2400"/>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5439" tIns="37719" rIns="75439" bIns="37719" spcCol="0"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7" name="圆角矩形 6"/>
          <p:cNvSpPr/>
          <p:nvPr/>
        </p:nvSpPr>
        <p:spPr>
          <a:xfrm>
            <a:off x="1914823" y="1679875"/>
            <a:ext cx="2661083" cy="3207600"/>
          </a:xfrm>
          <a:prstGeom prst="roundRect">
            <a:avLst>
              <a:gd name="adj" fmla="val 3468"/>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5439" tIns="37719" rIns="75439" bIns="37719" spcCol="0" rtlCol="0" anchor="ctr"/>
          <a:lstStyle/>
          <a:p>
            <a:pPr algn="ctr"/>
            <a:endParaRPr lang="zh-CN" altLang="en-US" sz="2135">
              <a:latin typeface="微软雅黑" panose="020B0503020204020204" pitchFamily="34" charset="-122"/>
              <a:ea typeface="微软雅黑" panose="020B0503020204020204" pitchFamily="34" charset="-122"/>
              <a:cs typeface="+mn-ea"/>
              <a:sym typeface="+mn-lt"/>
            </a:endParaRPr>
          </a:p>
        </p:txBody>
      </p:sp>
      <p:sp>
        <p:nvSpPr>
          <p:cNvPr id="8" name="文本框 7"/>
          <p:cNvSpPr txBox="1">
            <a:spLocks noChangeArrowheads="1"/>
          </p:cNvSpPr>
          <p:nvPr/>
        </p:nvSpPr>
        <p:spPr bwMode="auto">
          <a:xfrm>
            <a:off x="1767055" y="4972061"/>
            <a:ext cx="1903900" cy="40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30000"/>
              </a:lnSpc>
            </a:pPr>
            <a:r>
              <a:rPr lang="zh-CN" altLang="en-US" sz="2135" b="1" dirty="0">
                <a:solidFill>
                  <a:srgbClr val="01559B"/>
                </a:solidFill>
                <a:latin typeface="微软雅黑" panose="020B0503020204020204" pitchFamily="34" charset="-122"/>
                <a:cs typeface="+mn-ea"/>
                <a:sym typeface="+mn-lt"/>
              </a:rPr>
              <a:t>代用名</a:t>
            </a:r>
          </a:p>
        </p:txBody>
      </p:sp>
      <p:sp>
        <p:nvSpPr>
          <p:cNvPr id="9" name="文本框 8"/>
          <p:cNvSpPr txBox="1">
            <a:spLocks noChangeArrowheads="1"/>
          </p:cNvSpPr>
          <p:nvPr/>
        </p:nvSpPr>
        <p:spPr bwMode="auto">
          <a:xfrm>
            <a:off x="1747415" y="5344199"/>
            <a:ext cx="2235289"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30000"/>
              </a:lnSpc>
            </a:pPr>
            <a:r>
              <a:rPr lang="en-US" altLang="zh-CN" sz="1600" dirty="0">
                <a:solidFill>
                  <a:schemeClr val="tx1">
                    <a:lumMod val="65000"/>
                    <a:lumOff val="35000"/>
                  </a:schemeClr>
                </a:solidFill>
                <a:latin typeface="微软雅黑" panose="020B0503020204020204" pitchFamily="34" charset="-122"/>
                <a:cs typeface="+mn-ea"/>
                <a:sym typeface="+mn-lt"/>
              </a:rPr>
              <a:t>CEO&amp;</a:t>
            </a:r>
            <a:r>
              <a:rPr lang="zh-CN" altLang="en-US" sz="1600" dirty="0">
                <a:solidFill>
                  <a:schemeClr val="tx1">
                    <a:lumMod val="65000"/>
                    <a:lumOff val="35000"/>
                  </a:schemeClr>
                </a:solidFill>
                <a:latin typeface="微软雅黑" panose="020B0503020204020204" pitchFamily="34" charset="-122"/>
                <a:cs typeface="+mn-ea"/>
                <a:sym typeface="+mn-lt"/>
              </a:rPr>
              <a:t>企业创始人</a:t>
            </a:r>
          </a:p>
        </p:txBody>
      </p:sp>
      <p:sp>
        <p:nvSpPr>
          <p:cNvPr id="10" name="圆角矩形 9"/>
          <p:cNvSpPr/>
          <p:nvPr/>
        </p:nvSpPr>
        <p:spPr>
          <a:xfrm>
            <a:off x="5241597" y="1719837"/>
            <a:ext cx="5803704" cy="3705169"/>
          </a:xfrm>
          <a:prstGeom prst="roundRect">
            <a:avLst>
              <a:gd name="adj" fmla="val 3955"/>
            </a:avLst>
          </a:prstGeom>
          <a:noFill/>
          <a:ln w="3175">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135">
              <a:ln>
                <a:solidFill>
                  <a:schemeClr val="tx1">
                    <a:lumMod val="65000"/>
                    <a:lumOff val="35000"/>
                  </a:schemeClr>
                </a:solidFill>
              </a:ln>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5495640" y="1857739"/>
            <a:ext cx="5370369" cy="3425535"/>
          </a:xfrm>
          <a:prstGeom prst="rect">
            <a:avLst/>
          </a:prstGeom>
        </p:spPr>
        <p:txBody>
          <a:bodyPr wrap="square" lIns="100567" tIns="50283" rIns="100567" bIns="50283">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您的内容打在这里，或者通过复制您的文本后您的内容打在这里，或者通过复制您的文本后您的内容打在这里，或者通过复制您的文本或者通过复制您的文本后您的内容打在这里，或者通过复制。</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文本后您的内容打在这里，或者通过复制您的文本后您的内容打在这里，或者通过复制您的文本后您的内容打在这里，或者通过复制您的文本后您的内容打在这里，或者通过复制您的文本后您的内容打在这里。</a:t>
            </a: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42" presetClass="path" presetSubtype="0" accel="50000" decel="50000" fill="hold" grpId="1" nodeType="withEffect">
                                  <p:stCondLst>
                                    <p:cond delay="0"/>
                                  </p:stCondLst>
                                  <p:childTnLst>
                                    <p:animMotion origin="layout" path="M 3.05556E-6 -1.1245E-6 L -0.1224 0.2836 " pathEditMode="relative" rAng="0" ptsTypes="AA">
                                      <p:cBhvr>
                                        <p:cTn id="9" dur="1000" spd="-100000" fill="hold"/>
                                        <p:tgtEl>
                                          <p:spTgt spid="6"/>
                                        </p:tgtEl>
                                        <p:attrNameLst>
                                          <p:attrName>ppt_x</p:attrName>
                                          <p:attrName>ppt_y</p:attrName>
                                        </p:attrNameLst>
                                      </p:cBhvr>
                                      <p:rCtr x="-6128" y="14180"/>
                                    </p:animMotion>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50"/>
                                        <p:tgtEl>
                                          <p:spTgt spid="7"/>
                                        </p:tgtEl>
                                      </p:cBhvr>
                                    </p:animEffect>
                                  </p:childTnLst>
                                </p:cTn>
                              </p:par>
                              <p:par>
                                <p:cTn id="13" presetID="42" presetClass="path" presetSubtype="0" accel="50000" decel="50000" fill="hold" grpId="1" nodeType="withEffect">
                                  <p:stCondLst>
                                    <p:cond delay="0"/>
                                  </p:stCondLst>
                                  <p:childTnLst>
                                    <p:animMotion origin="layout" path="M -3.05556E-6 5.90053E-7 L 0.11979 -0.29626 " pathEditMode="relative" rAng="0" ptsTypes="AA">
                                      <p:cBhvr>
                                        <p:cTn id="14" dur="1000" spd="-100000" fill="hold"/>
                                        <p:tgtEl>
                                          <p:spTgt spid="7"/>
                                        </p:tgtEl>
                                        <p:attrNameLst>
                                          <p:attrName>ppt_x</p:attrName>
                                          <p:attrName>ppt_y</p:attrName>
                                        </p:attrNameLst>
                                      </p:cBhvr>
                                      <p:rCtr x="5990" y="-14829"/>
                                    </p:animMotion>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anim calcmode="lin" valueType="num">
                                      <p:cBhvr>
                                        <p:cTn id="37" dur="250" fill="hold"/>
                                        <p:tgtEl>
                                          <p:spTgt spid="11"/>
                                        </p:tgtEl>
                                        <p:attrNameLst>
                                          <p:attrName>ppt_x</p:attrName>
                                        </p:attrNameLst>
                                      </p:cBhvr>
                                      <p:tavLst>
                                        <p:tav tm="0">
                                          <p:val>
                                            <p:strVal val="#ppt_x"/>
                                          </p:val>
                                        </p:tav>
                                        <p:tav tm="100000">
                                          <p:val>
                                            <p:strVal val="#ppt_x"/>
                                          </p:val>
                                        </p:tav>
                                      </p:tavLst>
                                    </p:anim>
                                    <p:anim calcmode="lin" valueType="num">
                                      <p:cBhvr>
                                        <p:cTn id="38" dur="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p:bldP spid="9" grpId="0"/>
      <p:bldP spid="10"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项目成员</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椭圆 5"/>
          <p:cNvSpPr/>
          <p:nvPr/>
        </p:nvSpPr>
        <p:spPr>
          <a:xfrm>
            <a:off x="1458181" y="1517880"/>
            <a:ext cx="4238171" cy="4238171"/>
          </a:xfrm>
          <a:prstGeom prst="ellipse">
            <a:avLst/>
          </a:prstGeom>
          <a:noFill/>
          <a:ln w="76200">
            <a:gradFill>
              <a:gsLst>
                <a:gs pos="0">
                  <a:srgbClr val="0070C0"/>
                </a:gs>
                <a:gs pos="100000">
                  <a:srgbClr val="01559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025"/>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459435" y="4556051"/>
            <a:ext cx="1200000" cy="1200000"/>
          </a:xfrm>
          <a:prstGeom prst="ellipse">
            <a:avLst/>
          </a:prstGeom>
          <a:ln>
            <a:solidFill>
              <a:srgbClr val="01559B"/>
            </a:solidFill>
          </a:ln>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1387717" y="1729744"/>
            <a:ext cx="1200000" cy="1200000"/>
          </a:xfrm>
          <a:prstGeom prst="ellipse">
            <a:avLst/>
          </a:prstGeom>
          <a:ln>
            <a:solidFill>
              <a:srgbClr val="01559B"/>
            </a:solidFill>
          </a:ln>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4496350" y="1729744"/>
            <a:ext cx="1200000" cy="1200000"/>
          </a:xfrm>
          <a:prstGeom prst="ellipse">
            <a:avLst/>
          </a:prstGeom>
          <a:ln>
            <a:solidFill>
              <a:srgbClr val="01559B"/>
            </a:solidFill>
          </a:ln>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a:xfrm>
            <a:off x="4496350" y="4556051"/>
            <a:ext cx="1200000" cy="1200000"/>
          </a:xfrm>
          <a:prstGeom prst="ellipse">
            <a:avLst/>
          </a:prstGeom>
          <a:ln>
            <a:solidFill>
              <a:srgbClr val="01559B"/>
            </a:solidFill>
          </a:ln>
        </p:spPr>
      </p:pic>
      <p:grpSp>
        <p:nvGrpSpPr>
          <p:cNvPr id="11" name="组合 10"/>
          <p:cNvGrpSpPr>
            <a:grpSpLocks noChangeAspect="1"/>
          </p:cNvGrpSpPr>
          <p:nvPr/>
        </p:nvGrpSpPr>
        <p:grpSpPr>
          <a:xfrm>
            <a:off x="2587717" y="2846979"/>
            <a:ext cx="2079077" cy="1440000"/>
            <a:chOff x="13555663" y="6684964"/>
            <a:chExt cx="795338" cy="550863"/>
          </a:xfrm>
          <a:gradFill>
            <a:gsLst>
              <a:gs pos="0">
                <a:srgbClr val="0070C0"/>
              </a:gs>
              <a:gs pos="100000">
                <a:srgbClr val="01559B"/>
              </a:gs>
            </a:gsLst>
            <a:lin ang="5400000" scaled="1"/>
          </a:gradFill>
        </p:grpSpPr>
        <p:sp>
          <p:nvSpPr>
            <p:cNvPr id="12" name="Freeform 899"/>
            <p:cNvSpPr>
              <a:spLocks noEditPoints="1"/>
            </p:cNvSpPr>
            <p:nvPr/>
          </p:nvSpPr>
          <p:spPr bwMode="auto">
            <a:xfrm>
              <a:off x="13555663" y="6800852"/>
              <a:ext cx="795338" cy="398463"/>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025" dirty="0"/>
            </a:p>
          </p:txBody>
        </p:sp>
        <p:sp>
          <p:nvSpPr>
            <p:cNvPr id="13" name="Freeform 900"/>
            <p:cNvSpPr/>
            <p:nvPr/>
          </p:nvSpPr>
          <p:spPr bwMode="auto">
            <a:xfrm>
              <a:off x="13671550" y="6684964"/>
              <a:ext cx="563563" cy="550863"/>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025" dirty="0"/>
            </a:p>
          </p:txBody>
        </p:sp>
      </p:grpSp>
      <p:sp>
        <p:nvSpPr>
          <p:cNvPr id="14" name="矩形 13"/>
          <p:cNvSpPr/>
          <p:nvPr/>
        </p:nvSpPr>
        <p:spPr>
          <a:xfrm>
            <a:off x="6272415" y="1428143"/>
            <a:ext cx="4650907" cy="1264551"/>
          </a:xfrm>
          <a:prstGeom prst="rect">
            <a:avLst/>
          </a:prstGeom>
        </p:spPr>
        <p:txBody>
          <a:bodyPr wrap="square" lIns="121896" tIns="60947" rIns="121896" bIns="60947">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mtClean="0">
                <a:solidFill>
                  <a:srgbClr val="01559B"/>
                </a:solidFill>
                <a:latin typeface="微软雅黑" panose="020B0503020204020204" pitchFamily="34" charset="-122"/>
                <a:ea typeface="微软雅黑" panose="020B0503020204020204" pitchFamily="34" charset="-122"/>
              </a:rPr>
              <a:t>刘向男</a:t>
            </a:r>
            <a:r>
              <a:rPr lang="en-US" altLang="zh-CN" sz="2400" b="1" smtClean="0">
                <a:solidFill>
                  <a:srgbClr val="01559B"/>
                </a:solidFill>
                <a:latin typeface="微软雅黑" panose="020B0503020204020204" pitchFamily="34" charset="-122"/>
                <a:ea typeface="微软雅黑" panose="020B0503020204020204" pitchFamily="34" charset="-122"/>
              </a:rPr>
              <a:t>—</a:t>
            </a:r>
            <a:r>
              <a:rPr lang="zh-CN" altLang="en-US" sz="2400" b="1" smtClean="0">
                <a:solidFill>
                  <a:srgbClr val="01559B"/>
                </a:solidFill>
                <a:latin typeface="微软雅黑" panose="020B0503020204020204" pitchFamily="34" charset="-122"/>
                <a:ea typeface="微软雅黑" panose="020B0503020204020204" pitchFamily="34" charset="-122"/>
              </a:rPr>
              <a:t>主任经理</a:t>
            </a:r>
          </a:p>
          <a:p>
            <a:pPr>
              <a:lnSpc>
                <a:spcPct val="114000"/>
              </a:lnSpc>
            </a:pPr>
            <a:r>
              <a:rPr lang="zh-CN" altLang="en-US" sz="1465"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录入上述图表的综合分析说明，在此录入上述图表的综合分析说明，在此录入上述图表的综合分析说明。</a:t>
            </a:r>
            <a:endParaRPr lang="zh-CN" altLang="en-US" sz="1465" dirty="0">
              <a:solidFill>
                <a:schemeClr val="tx1">
                  <a:lumMod val="65000"/>
                  <a:lumOff val="35000"/>
                </a:schemeClr>
              </a:solidFill>
            </a:endParaRPr>
          </a:p>
        </p:txBody>
      </p:sp>
      <p:sp>
        <p:nvSpPr>
          <p:cNvPr id="15" name="矩形 14"/>
          <p:cNvSpPr/>
          <p:nvPr/>
        </p:nvSpPr>
        <p:spPr>
          <a:xfrm>
            <a:off x="6272415" y="2650218"/>
            <a:ext cx="4650907" cy="1264551"/>
          </a:xfrm>
          <a:prstGeom prst="rect">
            <a:avLst/>
          </a:prstGeom>
        </p:spPr>
        <p:txBody>
          <a:bodyPr wrap="square" lIns="121896" tIns="60947" rIns="121896" bIns="60947">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smtClean="0">
                <a:solidFill>
                  <a:srgbClr val="01559B"/>
                </a:solidFill>
                <a:latin typeface="微软雅黑" panose="020B0503020204020204" pitchFamily="34" charset="-122"/>
                <a:ea typeface="微软雅黑" panose="020B0503020204020204" pitchFamily="34" charset="-122"/>
              </a:rPr>
              <a:t>郑业东</a:t>
            </a:r>
            <a:r>
              <a:rPr lang="en-US" altLang="zh-CN" sz="2400" b="1" smtClean="0">
                <a:solidFill>
                  <a:srgbClr val="01559B"/>
                </a:solidFill>
                <a:latin typeface="微软雅黑" panose="020B0503020204020204" pitchFamily="34" charset="-122"/>
                <a:ea typeface="微软雅黑" panose="020B0503020204020204" pitchFamily="34" charset="-122"/>
              </a:rPr>
              <a:t>—</a:t>
            </a:r>
            <a:r>
              <a:rPr lang="zh-CN" altLang="en-US" sz="2400" b="1" smtClean="0">
                <a:solidFill>
                  <a:srgbClr val="01559B"/>
                </a:solidFill>
                <a:latin typeface="微软雅黑" panose="020B0503020204020204" pitchFamily="34" charset="-122"/>
                <a:ea typeface="微软雅黑" panose="020B0503020204020204" pitchFamily="34" charset="-122"/>
              </a:rPr>
              <a:t>业务代表</a:t>
            </a:r>
          </a:p>
          <a:p>
            <a:pPr>
              <a:lnSpc>
                <a:spcPct val="114000"/>
              </a:lnSpc>
            </a:pPr>
            <a:r>
              <a:rPr lang="zh-CN" altLang="en-US" sz="1465"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录入上述图表的综合分析说明，在此录入上述图表的综合分析说明，在此录入上述图表的综合分析说明。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272415" y="3872293"/>
            <a:ext cx="4650907" cy="1169718"/>
          </a:xfrm>
          <a:prstGeom prst="rect">
            <a:avLst/>
          </a:prstGeom>
        </p:spPr>
        <p:txBody>
          <a:bodyPr wrap="square" lIns="121896" tIns="60947" rIns="121896" bIns="60947">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1559B"/>
                </a:solidFill>
                <a:latin typeface="微软雅黑" panose="020B0503020204020204" pitchFamily="34" charset="-122"/>
                <a:ea typeface="微软雅黑" panose="020B0503020204020204" pitchFamily="34" charset="-122"/>
              </a:rPr>
              <a:t>曾</a:t>
            </a:r>
            <a:r>
              <a:rPr lang="zh-CN" altLang="en-US" sz="2400" b="1" smtClean="0">
                <a:solidFill>
                  <a:srgbClr val="01559B"/>
                </a:solidFill>
                <a:latin typeface="微软雅黑" panose="020B0503020204020204" pitchFamily="34" charset="-122"/>
                <a:ea typeface="微软雅黑" panose="020B0503020204020204" pitchFamily="34" charset="-122"/>
              </a:rPr>
              <a:t>美丽</a:t>
            </a:r>
            <a:r>
              <a:rPr lang="en-US" altLang="zh-CN" sz="2400" b="1" smtClean="0">
                <a:solidFill>
                  <a:srgbClr val="01559B"/>
                </a:solidFill>
                <a:latin typeface="微软雅黑" panose="020B0503020204020204" pitchFamily="34" charset="-122"/>
                <a:ea typeface="微软雅黑" panose="020B0503020204020204" pitchFamily="34" charset="-122"/>
              </a:rPr>
              <a:t>—</a:t>
            </a:r>
            <a:r>
              <a:rPr lang="zh-CN" altLang="en-US" sz="2400" b="1" smtClean="0">
                <a:solidFill>
                  <a:srgbClr val="01559B"/>
                </a:solidFill>
                <a:latin typeface="微软雅黑" panose="020B0503020204020204" pitchFamily="34" charset="-122"/>
                <a:ea typeface="微软雅黑" panose="020B0503020204020204" pitchFamily="34" charset="-122"/>
              </a:rPr>
              <a:t>公关经理</a:t>
            </a:r>
            <a:endParaRPr lang="en-US" altLang="zh-CN" sz="2400" b="1">
              <a:solidFill>
                <a:srgbClr val="01559B"/>
              </a:solidFill>
              <a:latin typeface="微软雅黑" panose="020B0503020204020204" pitchFamily="34" charset="-122"/>
              <a:ea typeface="微软雅黑" panose="020B0503020204020204" pitchFamily="34" charset="-122"/>
            </a:endParaRPr>
          </a:p>
          <a:p>
            <a:r>
              <a:rPr lang="zh-CN" altLang="en-US" sz="1465"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录入上述图表的综合分析说明，在此录入上述图表的综合分析说明，在此录入上述图表的综合分析说明。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272415" y="5094373"/>
            <a:ext cx="4650907" cy="1169718"/>
          </a:xfrm>
          <a:prstGeom prst="rect">
            <a:avLst/>
          </a:prstGeom>
        </p:spPr>
        <p:txBody>
          <a:bodyPr wrap="square" lIns="121896" tIns="60947" rIns="121896" bIns="60947">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a:solidFill>
                  <a:srgbClr val="01559B"/>
                </a:solidFill>
                <a:latin typeface="微软雅黑" panose="020B0503020204020204" pitchFamily="34" charset="-122"/>
                <a:ea typeface="微软雅黑" panose="020B0503020204020204" pitchFamily="34" charset="-122"/>
              </a:rPr>
              <a:t>李铁</a:t>
            </a:r>
            <a:r>
              <a:rPr lang="zh-CN" altLang="en-US" sz="2400" b="1" smtClean="0">
                <a:solidFill>
                  <a:srgbClr val="01559B"/>
                </a:solidFill>
                <a:latin typeface="微软雅黑" panose="020B0503020204020204" pitchFamily="34" charset="-122"/>
                <a:ea typeface="微软雅黑" panose="020B0503020204020204" pitchFamily="34" charset="-122"/>
              </a:rPr>
              <a:t>南</a:t>
            </a:r>
            <a:r>
              <a:rPr lang="en-US" altLang="zh-CN" sz="2400" b="1" smtClean="0">
                <a:solidFill>
                  <a:srgbClr val="01559B"/>
                </a:solidFill>
                <a:latin typeface="微软雅黑" panose="020B0503020204020204" pitchFamily="34" charset="-122"/>
                <a:ea typeface="微软雅黑" panose="020B0503020204020204" pitchFamily="34" charset="-122"/>
              </a:rPr>
              <a:t>—</a:t>
            </a:r>
            <a:r>
              <a:rPr lang="zh-CN" altLang="en-US" sz="2400" b="1" smtClean="0">
                <a:solidFill>
                  <a:srgbClr val="01559B"/>
                </a:solidFill>
                <a:latin typeface="微软雅黑" panose="020B0503020204020204" pitchFamily="34" charset="-122"/>
                <a:ea typeface="微软雅黑" panose="020B0503020204020204" pitchFamily="34" charset="-122"/>
              </a:rPr>
              <a:t>业务精英</a:t>
            </a:r>
            <a:endParaRPr lang="en-US" altLang="zh-CN" sz="2400" b="1">
              <a:solidFill>
                <a:srgbClr val="01559B"/>
              </a:solidFill>
              <a:latin typeface="微软雅黑" panose="020B0503020204020204" pitchFamily="34" charset="-122"/>
              <a:ea typeface="微软雅黑" panose="020B0503020204020204" pitchFamily="34" charset="-122"/>
            </a:endParaRPr>
          </a:p>
          <a:p>
            <a:r>
              <a:rPr lang="zh-CN" altLang="en-US" sz="1465"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录入上述图表的综合分析说明，在此录入上述图表的综合分析说明，在此录入上述图表的综合分析说明。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8" presetClass="emph" presetSubtype="0" fill="hold" grpId="0" nodeType="afterEffect">
                                  <p:stCondLst>
                                    <p:cond delay="0"/>
                                  </p:stCondLst>
                                  <p:childTnLst>
                                    <p:animRot by="43200000">
                                      <p:cBhvr>
                                        <p:cTn id="12" dur="2000" fill="hold"/>
                                        <p:tgtEl>
                                          <p:spTgt spid="6"/>
                                        </p:tgtEl>
                                        <p:attrNameLst>
                                          <p:attrName>r</p:attrName>
                                        </p:attrNameLst>
                                      </p:cBhvr>
                                    </p:animRot>
                                  </p:childTnLst>
                                </p:cTn>
                              </p:par>
                            </p:childTnLst>
                          </p:cTn>
                        </p:par>
                        <p:par>
                          <p:cTn id="13" fill="hold">
                            <p:stCondLst>
                              <p:cond delay="2500"/>
                            </p:stCondLst>
                            <p:childTnLst>
                              <p:par>
                                <p:cTn id="14" presetID="53" presetClass="entr" presetSubtype="1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3000"/>
                            </p:stCondLst>
                            <p:childTnLst>
                              <p:par>
                                <p:cTn id="20" presetID="52"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par>
                          <p:cTn id="25" fill="hold">
                            <p:stCondLst>
                              <p:cond delay="4000"/>
                            </p:stCondLst>
                            <p:childTnLst>
                              <p:par>
                                <p:cTn id="26" presetID="5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childTnLst>
                          </p:cTn>
                        </p:par>
                        <p:par>
                          <p:cTn id="31" fill="hold">
                            <p:stCondLst>
                              <p:cond delay="5000"/>
                            </p:stCondLst>
                            <p:childTnLst>
                              <p:par>
                                <p:cTn id="32" presetID="52"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Scale>
                                      <p:cBhvr>
                                        <p:cTn id="3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7"/>
                                        </p:tgtEl>
                                        <p:attrNameLst>
                                          <p:attrName>ppt_x</p:attrName>
                                          <p:attrName>ppt_y</p:attrName>
                                        </p:attrNameLst>
                                      </p:cBhvr>
                                    </p:animMotion>
                                    <p:animEffect transition="in" filter="fade">
                                      <p:cBhvr>
                                        <p:cTn id="36" dur="1000"/>
                                        <p:tgtEl>
                                          <p:spTgt spid="7"/>
                                        </p:tgtEl>
                                      </p:cBhvr>
                                    </p:animEffect>
                                  </p:childTnLst>
                                </p:cTn>
                              </p:par>
                            </p:childTnLst>
                          </p:cTn>
                        </p:par>
                        <p:par>
                          <p:cTn id="37" fill="hold">
                            <p:stCondLst>
                              <p:cond delay="6000"/>
                            </p:stCondLst>
                            <p:childTnLst>
                              <p:par>
                                <p:cTn id="38" presetID="52"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Scale>
                                      <p:cBhvr>
                                        <p:cTn id="4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0"/>
                                        </p:tgtEl>
                                        <p:attrNameLst>
                                          <p:attrName>ppt_x</p:attrName>
                                          <p:attrName>ppt_y</p:attrName>
                                        </p:attrNameLst>
                                      </p:cBhvr>
                                    </p:animMotion>
                                    <p:animEffect transition="in" filter="fade">
                                      <p:cBhvr>
                                        <p:cTn id="42" dur="1000"/>
                                        <p:tgtEl>
                                          <p:spTgt spid="10"/>
                                        </p:tgtEl>
                                      </p:cBhvr>
                                    </p:animEffect>
                                  </p:childTnLst>
                                </p:cTn>
                              </p:par>
                            </p:childTnLst>
                          </p:cTn>
                        </p:par>
                        <p:par>
                          <p:cTn id="43" fill="hold">
                            <p:stCondLst>
                              <p:cond delay="7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4"/>
                                        </p:tgtEl>
                                        <p:attrNameLst>
                                          <p:attrName>ppt_y</p:attrName>
                                        </p:attrNameLst>
                                      </p:cBhvr>
                                      <p:tavLst>
                                        <p:tav tm="0">
                                          <p:val>
                                            <p:strVal val="#ppt_y"/>
                                          </p:val>
                                        </p:tav>
                                        <p:tav tm="100000">
                                          <p:val>
                                            <p:strVal val="#ppt_y"/>
                                          </p:val>
                                        </p:tav>
                                      </p:tavLst>
                                    </p:anim>
                                    <p:anim calcmode="lin" valueType="num">
                                      <p:cBhvr>
                                        <p:cTn id="4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4"/>
                                        </p:tgtEl>
                                      </p:cBhvr>
                                    </p:animEffect>
                                  </p:childTnLst>
                                </p:cTn>
                              </p:par>
                            </p:childTnLst>
                          </p:cTn>
                        </p:par>
                        <p:par>
                          <p:cTn id="51" fill="hold">
                            <p:stCondLst>
                              <p:cond delay="102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5"/>
                                        </p:tgtEl>
                                        <p:attrNameLst>
                                          <p:attrName>ppt_y</p:attrName>
                                        </p:attrNameLst>
                                      </p:cBhvr>
                                      <p:tavLst>
                                        <p:tav tm="0">
                                          <p:val>
                                            <p:strVal val="#ppt_y"/>
                                          </p:val>
                                        </p:tav>
                                        <p:tav tm="100000">
                                          <p:val>
                                            <p:strVal val="#ppt_y"/>
                                          </p:val>
                                        </p:tav>
                                      </p:tavLst>
                                    </p:anim>
                                    <p:anim calcmode="lin" valueType="num">
                                      <p:cBhvr>
                                        <p:cTn id="56"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5"/>
                                        </p:tgtEl>
                                      </p:cBhvr>
                                    </p:animEffect>
                                  </p:childTnLst>
                                </p:cTn>
                              </p:par>
                            </p:childTnLst>
                          </p:cTn>
                        </p:par>
                        <p:par>
                          <p:cTn id="59" fill="hold">
                            <p:stCondLst>
                              <p:cond delay="1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6"/>
                                        </p:tgtEl>
                                        <p:attrNameLst>
                                          <p:attrName>ppt_y</p:attrName>
                                        </p:attrNameLst>
                                      </p:cBhvr>
                                      <p:tavLst>
                                        <p:tav tm="0">
                                          <p:val>
                                            <p:strVal val="#ppt_y"/>
                                          </p:val>
                                        </p:tav>
                                        <p:tav tm="100000">
                                          <p:val>
                                            <p:strVal val="#ppt_y"/>
                                          </p:val>
                                        </p:tav>
                                      </p:tavLst>
                                    </p:anim>
                                    <p:anim calcmode="lin" valueType="num">
                                      <p:cBhvr>
                                        <p:cTn id="64"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6"/>
                                        </p:tgtEl>
                                      </p:cBhvr>
                                    </p:animEffect>
                                  </p:childTnLst>
                                </p:cTn>
                              </p:par>
                            </p:childTnLst>
                          </p:cTn>
                        </p:par>
                        <p:par>
                          <p:cTn id="67" fill="hold">
                            <p:stCondLst>
                              <p:cond delay="167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7"/>
                                        </p:tgtEl>
                                        <p:attrNameLst>
                                          <p:attrName>ppt_y</p:attrName>
                                        </p:attrNameLst>
                                      </p:cBhvr>
                                      <p:tavLst>
                                        <p:tav tm="0">
                                          <p:val>
                                            <p:strVal val="#ppt_y"/>
                                          </p:val>
                                        </p:tav>
                                        <p:tav tm="100000">
                                          <p:val>
                                            <p:strVal val="#ppt_y"/>
                                          </p:val>
                                        </p:tav>
                                      </p:tavLst>
                                    </p:anim>
                                    <p:anim calcmode="lin" valueType="num">
                                      <p:cBhvr>
                                        <p:cTn id="7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项目成员</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椭圆 33"/>
          <p:cNvSpPr/>
          <p:nvPr/>
        </p:nvSpPr>
        <p:spPr>
          <a:xfrm>
            <a:off x="1036166" y="1397000"/>
            <a:ext cx="2214499" cy="2214787"/>
          </a:xfrm>
          <a:prstGeom prst="ellipse">
            <a:avLst/>
          </a:prstGeom>
          <a:blipFill dpi="0" rotWithShape="1">
            <a:blip r:embed="rId3" cstate="screen"/>
            <a:srcRect/>
            <a:stretch>
              <a:fillRect/>
            </a:stretch>
          </a:blip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6400"/>
          </a:p>
        </p:txBody>
      </p:sp>
      <p:grpSp>
        <p:nvGrpSpPr>
          <p:cNvPr id="35" name="组合 34"/>
          <p:cNvGrpSpPr/>
          <p:nvPr/>
        </p:nvGrpSpPr>
        <p:grpSpPr>
          <a:xfrm>
            <a:off x="1198193" y="4261777"/>
            <a:ext cx="1890447" cy="504461"/>
            <a:chOff x="1280133" y="2641600"/>
            <a:chExt cx="1773057" cy="473075"/>
          </a:xfrm>
          <a:solidFill>
            <a:srgbClr val="00B0F0"/>
          </a:solidFill>
        </p:grpSpPr>
        <p:sp>
          <p:nvSpPr>
            <p:cNvPr id="36" name="圆角矩形 35"/>
            <p:cNvSpPr/>
            <p:nvPr/>
          </p:nvSpPr>
          <p:spPr>
            <a:xfrm>
              <a:off x="1280133" y="2641600"/>
              <a:ext cx="1773057" cy="388342"/>
            </a:xfrm>
            <a:prstGeom prst="roundRect">
              <a:avLst/>
            </a:prstGeom>
            <a:gradFill>
              <a:gsLst>
                <a:gs pos="0">
                  <a:srgbClr val="0070C0"/>
                </a:gs>
                <a:gs pos="100000">
                  <a:srgbClr val="01559B"/>
                </a:gs>
              </a:gsLst>
              <a:lin ang="0" scaled="0"/>
            </a:gradFill>
            <a:ln w="25400" cap="flat" cmpd="sng" algn="ctr">
              <a:noFill/>
              <a:prstDash val="solid"/>
            </a:ln>
            <a:effectLst/>
          </p:spPr>
          <p:txBody>
            <a:bodyPr rtlCol="0" anchor="ctr"/>
            <a:lstStyle/>
            <a:p>
              <a:pPr algn="ctr">
                <a:defRPr/>
              </a:pPr>
              <a:endParaRPr lang="zh-CN" altLang="en-US" sz="3200" kern="0">
                <a:solidFill>
                  <a:schemeClr val="bg1"/>
                </a:solidFill>
                <a:latin typeface="Calibri" panose="020F0502020204030204"/>
                <a:ea typeface="宋体" panose="02010600030101010101" pitchFamily="2" charset="-122"/>
              </a:endParaRPr>
            </a:p>
          </p:txBody>
        </p:sp>
        <p:sp>
          <p:nvSpPr>
            <p:cNvPr id="37" name="TextBox 49"/>
            <p:cNvSpPr txBox="1"/>
            <p:nvPr/>
          </p:nvSpPr>
          <p:spPr>
            <a:xfrm>
              <a:off x="1674115" y="2728049"/>
              <a:ext cx="985093" cy="2309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defRPr/>
              </a:pPr>
              <a:r>
                <a:rPr lang="zh-CN" altLang="en-US" sz="1600" kern="0" dirty="0"/>
                <a:t>职务名称</a:t>
              </a:r>
            </a:p>
          </p:txBody>
        </p:sp>
        <p:sp>
          <p:nvSpPr>
            <p:cNvPr id="38" name="等腰三角形 37"/>
            <p:cNvSpPr/>
            <p:nvPr/>
          </p:nvSpPr>
          <p:spPr>
            <a:xfrm flipV="1">
              <a:off x="2057344" y="2975421"/>
              <a:ext cx="218634" cy="139254"/>
            </a:xfrm>
            <a:prstGeom prst="triangle">
              <a:avLst/>
            </a:prstGeom>
            <a:gradFill>
              <a:gsLst>
                <a:gs pos="0">
                  <a:srgbClr val="0070C0"/>
                </a:gs>
                <a:gs pos="100000">
                  <a:srgbClr val="01559B"/>
                </a:gs>
              </a:gsLst>
              <a:lin ang="0" scaled="0"/>
            </a:gradFill>
            <a:ln w="25400" cap="flat" cmpd="sng" algn="ctr">
              <a:noFill/>
              <a:prstDash val="solid"/>
            </a:ln>
            <a:effectLst/>
          </p:spPr>
          <p:txBody>
            <a:bodyPr rtlCol="0" anchor="ctr"/>
            <a:lstStyle/>
            <a:p>
              <a:pPr algn="ctr">
                <a:defRPr/>
              </a:pPr>
              <a:endParaRPr lang="zh-CN" altLang="en-US" sz="3200" kern="0">
                <a:solidFill>
                  <a:schemeClr val="bg1"/>
                </a:solidFill>
                <a:latin typeface="Calibri" panose="020F0502020204030204"/>
                <a:ea typeface="宋体" panose="02010600030101010101" pitchFamily="2" charset="-122"/>
              </a:endParaRPr>
            </a:p>
          </p:txBody>
        </p:sp>
      </p:grpSp>
      <p:sp>
        <p:nvSpPr>
          <p:cNvPr id="39" name="TextBox 55"/>
          <p:cNvSpPr txBox="1"/>
          <p:nvPr/>
        </p:nvSpPr>
        <p:spPr>
          <a:xfrm>
            <a:off x="1211289" y="4917646"/>
            <a:ext cx="1877351" cy="1025922"/>
          </a:xfrm>
          <a:prstGeom prst="rect">
            <a:avLst/>
          </a:prstGeom>
          <a:noFill/>
        </p:spPr>
        <p:txBody>
          <a:bodyPr wrap="square" lIns="0" tIns="0" rIns="0" bIns="0" rtlCol="0">
            <a:spAutoFit/>
          </a:bodyPr>
          <a:lstStyle/>
          <a:p>
            <a:pPr algn="just">
              <a:lnSpc>
                <a:spcPts val="1600"/>
              </a:lnSpc>
            </a:pPr>
            <a:r>
              <a:rPr lang="zh-CN" altLang="en-US" sz="1465" kern="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添加文本内容添加文本内容添加文本内容添加文本内容添加文本内容添加文本内容添加文本内容添加文本内容</a:t>
            </a:r>
          </a:p>
        </p:txBody>
      </p:sp>
      <p:sp>
        <p:nvSpPr>
          <p:cNvPr id="40" name="矩形 39"/>
          <p:cNvSpPr>
            <a:spLocks noChangeArrowheads="1"/>
          </p:cNvSpPr>
          <p:nvPr/>
        </p:nvSpPr>
        <p:spPr bwMode="auto">
          <a:xfrm>
            <a:off x="1459556" y="3780393"/>
            <a:ext cx="1367719"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3200" b="1" cap="all" dirty="0">
                <a:solidFill>
                  <a:srgbClr val="0070C0"/>
                </a:solidFill>
                <a:latin typeface="微软雅黑" panose="020B0503020204020204" pitchFamily="34" charset="-122"/>
                <a:ea typeface="微软雅黑" panose="020B0503020204020204" pitchFamily="34" charset="-122"/>
                <a:cs typeface="+mj-cs"/>
              </a:rPr>
              <a:t>姓 名</a:t>
            </a:r>
            <a:endParaRPr lang="en-US" altLang="zh-CN" sz="3200" b="1" cap="all" dirty="0">
              <a:solidFill>
                <a:srgbClr val="0070C0"/>
              </a:solidFill>
              <a:latin typeface="微软雅黑" panose="020B0503020204020204" pitchFamily="34" charset="-122"/>
              <a:ea typeface="微软雅黑" panose="020B0503020204020204" pitchFamily="34" charset="-122"/>
              <a:cs typeface="+mj-cs"/>
            </a:endParaRPr>
          </a:p>
        </p:txBody>
      </p:sp>
      <p:sp>
        <p:nvSpPr>
          <p:cNvPr id="41" name="椭圆 40"/>
          <p:cNvSpPr/>
          <p:nvPr/>
        </p:nvSpPr>
        <p:spPr>
          <a:xfrm>
            <a:off x="3673181" y="1397000"/>
            <a:ext cx="2214499" cy="2214787"/>
          </a:xfrm>
          <a:prstGeom prst="ellipse">
            <a:avLst/>
          </a:prstGeom>
          <a:blipFill dpi="0" rotWithShape="1">
            <a:blip r:embed="rId4" cstate="screen"/>
            <a:srcRect/>
            <a:stretch>
              <a:fillRect/>
            </a:stretch>
          </a:blip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6400"/>
          </a:p>
        </p:txBody>
      </p:sp>
      <p:grpSp>
        <p:nvGrpSpPr>
          <p:cNvPr id="42" name="组合 41"/>
          <p:cNvGrpSpPr/>
          <p:nvPr/>
        </p:nvGrpSpPr>
        <p:grpSpPr>
          <a:xfrm>
            <a:off x="3835208" y="4261777"/>
            <a:ext cx="1890447" cy="504461"/>
            <a:chOff x="1280133" y="2641600"/>
            <a:chExt cx="1773057" cy="473075"/>
          </a:xfrm>
          <a:solidFill>
            <a:srgbClr val="00B0F0"/>
          </a:solidFill>
        </p:grpSpPr>
        <p:sp>
          <p:nvSpPr>
            <p:cNvPr id="43" name="圆角矩形 42"/>
            <p:cNvSpPr/>
            <p:nvPr/>
          </p:nvSpPr>
          <p:spPr>
            <a:xfrm>
              <a:off x="1280133" y="2641600"/>
              <a:ext cx="1773057" cy="388342"/>
            </a:xfrm>
            <a:prstGeom prst="roundRect">
              <a:avLst/>
            </a:prstGeom>
            <a:gradFill>
              <a:gsLst>
                <a:gs pos="0">
                  <a:srgbClr val="0070C0"/>
                </a:gs>
                <a:gs pos="100000">
                  <a:srgbClr val="01559B"/>
                </a:gs>
              </a:gsLst>
              <a:lin ang="0" scaled="0"/>
            </a:gradFill>
            <a:ln w="25400" cap="flat" cmpd="sng" algn="ctr">
              <a:noFill/>
              <a:prstDash val="solid"/>
            </a:ln>
            <a:effectLst/>
          </p:spPr>
          <p:txBody>
            <a:bodyPr rtlCol="0" anchor="ctr"/>
            <a:lstStyle/>
            <a:p>
              <a:pPr algn="ctr">
                <a:defRPr/>
              </a:pPr>
              <a:endParaRPr lang="zh-CN" altLang="en-US" sz="3200" kern="0">
                <a:solidFill>
                  <a:schemeClr val="bg1"/>
                </a:solidFill>
                <a:latin typeface="Calibri" panose="020F0502020204030204"/>
                <a:ea typeface="宋体" panose="02010600030101010101" pitchFamily="2" charset="-122"/>
              </a:endParaRPr>
            </a:p>
          </p:txBody>
        </p:sp>
        <p:sp>
          <p:nvSpPr>
            <p:cNvPr id="44" name="TextBox 60"/>
            <p:cNvSpPr txBox="1"/>
            <p:nvPr/>
          </p:nvSpPr>
          <p:spPr>
            <a:xfrm>
              <a:off x="1674115" y="2728049"/>
              <a:ext cx="985093" cy="2309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defRPr/>
              </a:pPr>
              <a:r>
                <a:rPr lang="zh-CN" altLang="en-US" sz="1600" kern="0" dirty="0"/>
                <a:t>职务名称</a:t>
              </a:r>
            </a:p>
          </p:txBody>
        </p:sp>
        <p:sp>
          <p:nvSpPr>
            <p:cNvPr id="45" name="等腰三角形 44"/>
            <p:cNvSpPr/>
            <p:nvPr/>
          </p:nvSpPr>
          <p:spPr>
            <a:xfrm flipV="1">
              <a:off x="2057344" y="2975421"/>
              <a:ext cx="218634" cy="139254"/>
            </a:xfrm>
            <a:prstGeom prst="triangle">
              <a:avLst/>
            </a:prstGeom>
            <a:gradFill>
              <a:gsLst>
                <a:gs pos="0">
                  <a:srgbClr val="0070C0"/>
                </a:gs>
                <a:gs pos="100000">
                  <a:srgbClr val="01559B"/>
                </a:gs>
              </a:gsLst>
              <a:lin ang="0" scaled="0"/>
            </a:gradFill>
            <a:ln w="25400" cap="flat" cmpd="sng" algn="ctr">
              <a:noFill/>
              <a:prstDash val="solid"/>
            </a:ln>
            <a:effectLst/>
          </p:spPr>
          <p:txBody>
            <a:bodyPr rtlCol="0" anchor="ctr"/>
            <a:lstStyle/>
            <a:p>
              <a:pPr algn="ctr">
                <a:defRPr/>
              </a:pPr>
              <a:endParaRPr lang="zh-CN" altLang="en-US" sz="3200" kern="0">
                <a:solidFill>
                  <a:schemeClr val="bg1"/>
                </a:solidFill>
                <a:latin typeface="Calibri" panose="020F0502020204030204"/>
                <a:ea typeface="宋体" panose="02010600030101010101" pitchFamily="2" charset="-122"/>
              </a:endParaRPr>
            </a:p>
          </p:txBody>
        </p:sp>
      </p:grpSp>
      <p:sp>
        <p:nvSpPr>
          <p:cNvPr id="46" name="TextBox 62"/>
          <p:cNvSpPr txBox="1"/>
          <p:nvPr/>
        </p:nvSpPr>
        <p:spPr>
          <a:xfrm>
            <a:off x="3848304" y="4917646"/>
            <a:ext cx="1877351" cy="1025922"/>
          </a:xfrm>
          <a:prstGeom prst="rect">
            <a:avLst/>
          </a:prstGeom>
          <a:noFill/>
        </p:spPr>
        <p:txBody>
          <a:bodyPr wrap="square" lIns="0" tIns="0" rIns="0" bIns="0" rtlCol="0">
            <a:spAutoFit/>
          </a:bodyPr>
          <a:lstStyle/>
          <a:p>
            <a:pPr algn="just">
              <a:lnSpc>
                <a:spcPts val="1600"/>
              </a:lnSpc>
            </a:pPr>
            <a:r>
              <a:rPr lang="zh-CN" altLang="en-US" sz="1465" kern="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添加文本内容添加文本内容添加文本内容添加文本内容添加文本内容添加文本内容添加文本内容添加文本内容</a:t>
            </a:r>
          </a:p>
        </p:txBody>
      </p:sp>
      <p:sp>
        <p:nvSpPr>
          <p:cNvPr id="47" name="矩形 46"/>
          <p:cNvSpPr>
            <a:spLocks noChangeArrowheads="1"/>
          </p:cNvSpPr>
          <p:nvPr/>
        </p:nvSpPr>
        <p:spPr bwMode="auto">
          <a:xfrm>
            <a:off x="4096572" y="3780393"/>
            <a:ext cx="1367719"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3200" b="1" cap="all" dirty="0">
                <a:solidFill>
                  <a:srgbClr val="0070C0"/>
                </a:solidFill>
                <a:latin typeface="微软雅黑" panose="020B0503020204020204" pitchFamily="34" charset="-122"/>
                <a:ea typeface="微软雅黑" panose="020B0503020204020204" pitchFamily="34" charset="-122"/>
                <a:cs typeface="+mj-cs"/>
              </a:rPr>
              <a:t>姓 名</a:t>
            </a:r>
            <a:endParaRPr lang="en-US" altLang="zh-CN" sz="3200" b="1" cap="all" dirty="0">
              <a:solidFill>
                <a:srgbClr val="0070C0"/>
              </a:solidFill>
              <a:latin typeface="微软雅黑" panose="020B0503020204020204" pitchFamily="34" charset="-122"/>
              <a:ea typeface="微软雅黑" panose="020B0503020204020204" pitchFamily="34" charset="-122"/>
              <a:cs typeface="+mj-cs"/>
            </a:endParaRPr>
          </a:p>
        </p:txBody>
      </p:sp>
      <p:sp>
        <p:nvSpPr>
          <p:cNvPr id="48" name="椭圆 47"/>
          <p:cNvSpPr/>
          <p:nvPr/>
        </p:nvSpPr>
        <p:spPr>
          <a:xfrm>
            <a:off x="6281647" y="1397000"/>
            <a:ext cx="2214499" cy="2214787"/>
          </a:xfrm>
          <a:prstGeom prst="ellipse">
            <a:avLst/>
          </a:prstGeom>
          <a:blipFill dpi="0" rotWithShape="1">
            <a:blip r:embed="rId5"/>
            <a:srcRect/>
            <a:stretch>
              <a:fillRect/>
            </a:stretch>
          </a:blip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6400"/>
          </a:p>
        </p:txBody>
      </p:sp>
      <p:grpSp>
        <p:nvGrpSpPr>
          <p:cNvPr id="49" name="组合 48"/>
          <p:cNvGrpSpPr/>
          <p:nvPr/>
        </p:nvGrpSpPr>
        <p:grpSpPr>
          <a:xfrm>
            <a:off x="6443676" y="4261777"/>
            <a:ext cx="1890447" cy="504461"/>
            <a:chOff x="1280133" y="2641600"/>
            <a:chExt cx="1773057" cy="473075"/>
          </a:xfrm>
          <a:solidFill>
            <a:srgbClr val="00B0F0"/>
          </a:solidFill>
        </p:grpSpPr>
        <p:sp>
          <p:nvSpPr>
            <p:cNvPr id="50" name="圆角矩形 49"/>
            <p:cNvSpPr/>
            <p:nvPr/>
          </p:nvSpPr>
          <p:spPr>
            <a:xfrm>
              <a:off x="1280133" y="2641600"/>
              <a:ext cx="1773057" cy="388342"/>
            </a:xfrm>
            <a:prstGeom prst="roundRect">
              <a:avLst/>
            </a:prstGeom>
            <a:gradFill>
              <a:gsLst>
                <a:gs pos="0">
                  <a:srgbClr val="0070C0"/>
                </a:gs>
                <a:gs pos="100000">
                  <a:srgbClr val="01559B"/>
                </a:gs>
              </a:gsLst>
              <a:lin ang="0" scaled="0"/>
            </a:gradFill>
            <a:ln w="25400" cap="flat" cmpd="sng" algn="ctr">
              <a:noFill/>
              <a:prstDash val="solid"/>
            </a:ln>
            <a:effectLst/>
          </p:spPr>
          <p:txBody>
            <a:bodyPr rtlCol="0" anchor="ctr"/>
            <a:lstStyle/>
            <a:p>
              <a:pPr algn="ctr">
                <a:defRPr/>
              </a:pPr>
              <a:endParaRPr lang="zh-CN" altLang="en-US" sz="3200" kern="0">
                <a:solidFill>
                  <a:schemeClr val="bg1"/>
                </a:solidFill>
                <a:latin typeface="Calibri" panose="020F0502020204030204"/>
                <a:ea typeface="宋体" panose="02010600030101010101" pitchFamily="2" charset="-122"/>
              </a:endParaRPr>
            </a:p>
          </p:txBody>
        </p:sp>
        <p:sp>
          <p:nvSpPr>
            <p:cNvPr id="51" name="TextBox 67"/>
            <p:cNvSpPr txBox="1"/>
            <p:nvPr/>
          </p:nvSpPr>
          <p:spPr>
            <a:xfrm>
              <a:off x="1674115" y="2728049"/>
              <a:ext cx="985093" cy="2309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defRPr/>
              </a:pPr>
              <a:r>
                <a:rPr lang="zh-CN" altLang="en-US" sz="1600" kern="0" dirty="0"/>
                <a:t>职务名称</a:t>
              </a:r>
            </a:p>
          </p:txBody>
        </p:sp>
        <p:sp>
          <p:nvSpPr>
            <p:cNvPr id="52" name="等腰三角形 51"/>
            <p:cNvSpPr/>
            <p:nvPr/>
          </p:nvSpPr>
          <p:spPr>
            <a:xfrm flipV="1">
              <a:off x="2057344" y="2975421"/>
              <a:ext cx="218634" cy="139254"/>
            </a:xfrm>
            <a:prstGeom prst="triangle">
              <a:avLst/>
            </a:prstGeom>
            <a:gradFill>
              <a:gsLst>
                <a:gs pos="0">
                  <a:srgbClr val="0070C0"/>
                </a:gs>
                <a:gs pos="100000">
                  <a:srgbClr val="01559B"/>
                </a:gs>
              </a:gsLst>
              <a:lin ang="0" scaled="0"/>
            </a:gradFill>
            <a:ln w="25400" cap="flat" cmpd="sng" algn="ctr">
              <a:noFill/>
              <a:prstDash val="solid"/>
            </a:ln>
            <a:effectLst/>
          </p:spPr>
          <p:txBody>
            <a:bodyPr rtlCol="0" anchor="ctr"/>
            <a:lstStyle/>
            <a:p>
              <a:pPr algn="ctr">
                <a:defRPr/>
              </a:pPr>
              <a:endParaRPr lang="zh-CN" altLang="en-US" sz="3200" kern="0">
                <a:solidFill>
                  <a:schemeClr val="bg1"/>
                </a:solidFill>
                <a:latin typeface="Calibri" panose="020F0502020204030204"/>
                <a:ea typeface="宋体" panose="02010600030101010101" pitchFamily="2" charset="-122"/>
              </a:endParaRPr>
            </a:p>
          </p:txBody>
        </p:sp>
      </p:grpSp>
      <p:sp>
        <p:nvSpPr>
          <p:cNvPr id="53" name="TextBox 69"/>
          <p:cNvSpPr txBox="1"/>
          <p:nvPr/>
        </p:nvSpPr>
        <p:spPr>
          <a:xfrm>
            <a:off x="6456772" y="4917646"/>
            <a:ext cx="1877351" cy="1025922"/>
          </a:xfrm>
          <a:prstGeom prst="rect">
            <a:avLst/>
          </a:prstGeom>
          <a:noFill/>
        </p:spPr>
        <p:txBody>
          <a:bodyPr wrap="square" lIns="0" tIns="0" rIns="0" bIns="0" rtlCol="0">
            <a:spAutoFit/>
          </a:bodyPr>
          <a:lstStyle/>
          <a:p>
            <a:pPr algn="just">
              <a:lnSpc>
                <a:spcPts val="1600"/>
              </a:lnSpc>
            </a:pPr>
            <a:r>
              <a:rPr lang="zh-CN" altLang="en-US" sz="1465" kern="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添加文本内容添加文本内容添加文本内容添加文本内容添加文本内容添加文本内容添加文本内容添加文本内容</a:t>
            </a:r>
          </a:p>
        </p:txBody>
      </p:sp>
      <p:sp>
        <p:nvSpPr>
          <p:cNvPr id="54" name="矩形 53"/>
          <p:cNvSpPr>
            <a:spLocks noChangeArrowheads="1"/>
          </p:cNvSpPr>
          <p:nvPr/>
        </p:nvSpPr>
        <p:spPr bwMode="auto">
          <a:xfrm>
            <a:off x="6705040" y="3780393"/>
            <a:ext cx="1367719"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3200" b="1" cap="all" dirty="0">
                <a:solidFill>
                  <a:srgbClr val="0070C0"/>
                </a:solidFill>
                <a:latin typeface="微软雅黑" panose="020B0503020204020204" pitchFamily="34" charset="-122"/>
                <a:ea typeface="微软雅黑" panose="020B0503020204020204" pitchFamily="34" charset="-122"/>
                <a:cs typeface="+mj-cs"/>
              </a:rPr>
              <a:t>姓 名</a:t>
            </a:r>
            <a:endParaRPr lang="en-US" altLang="zh-CN" sz="3200" b="1" cap="all" dirty="0">
              <a:solidFill>
                <a:srgbClr val="0070C0"/>
              </a:solidFill>
              <a:latin typeface="微软雅黑" panose="020B0503020204020204" pitchFamily="34" charset="-122"/>
              <a:ea typeface="微软雅黑" panose="020B0503020204020204" pitchFamily="34" charset="-122"/>
              <a:cs typeface="+mj-cs"/>
            </a:endParaRPr>
          </a:p>
        </p:txBody>
      </p:sp>
      <p:sp>
        <p:nvSpPr>
          <p:cNvPr id="55" name="椭圆 54"/>
          <p:cNvSpPr/>
          <p:nvPr/>
        </p:nvSpPr>
        <p:spPr>
          <a:xfrm>
            <a:off x="8918663" y="1397000"/>
            <a:ext cx="2214499" cy="2214787"/>
          </a:xfrm>
          <a:prstGeom prst="ellipse">
            <a:avLst/>
          </a:prstGeom>
          <a:blipFill dpi="0" rotWithShape="1">
            <a:blip r:embed="rId6" cstate="screen"/>
            <a:srcRect/>
            <a:stretch>
              <a:fillRect/>
            </a:stretch>
          </a:blipFill>
          <a:ln w="190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6400"/>
          </a:p>
        </p:txBody>
      </p:sp>
      <p:grpSp>
        <p:nvGrpSpPr>
          <p:cNvPr id="56" name="组合 55"/>
          <p:cNvGrpSpPr/>
          <p:nvPr/>
        </p:nvGrpSpPr>
        <p:grpSpPr>
          <a:xfrm>
            <a:off x="9080691" y="4261777"/>
            <a:ext cx="1890447" cy="504461"/>
            <a:chOff x="1280133" y="2641600"/>
            <a:chExt cx="1773057" cy="473075"/>
          </a:xfrm>
          <a:solidFill>
            <a:srgbClr val="00B0F0"/>
          </a:solidFill>
        </p:grpSpPr>
        <p:sp>
          <p:nvSpPr>
            <p:cNvPr id="57" name="圆角矩形 56"/>
            <p:cNvSpPr/>
            <p:nvPr/>
          </p:nvSpPr>
          <p:spPr>
            <a:xfrm>
              <a:off x="1280133" y="2641600"/>
              <a:ext cx="1773057" cy="388342"/>
            </a:xfrm>
            <a:prstGeom prst="roundRect">
              <a:avLst/>
            </a:prstGeom>
            <a:gradFill>
              <a:gsLst>
                <a:gs pos="0">
                  <a:srgbClr val="0070C0"/>
                </a:gs>
                <a:gs pos="100000">
                  <a:srgbClr val="01559B"/>
                </a:gs>
              </a:gsLst>
              <a:lin ang="0" scaled="0"/>
            </a:gradFill>
            <a:ln w="25400" cap="flat" cmpd="sng" algn="ctr">
              <a:noFill/>
              <a:prstDash val="solid"/>
            </a:ln>
            <a:effectLst/>
          </p:spPr>
          <p:txBody>
            <a:bodyPr rtlCol="0" anchor="ctr"/>
            <a:lstStyle/>
            <a:p>
              <a:pPr algn="ctr">
                <a:defRPr/>
              </a:pPr>
              <a:endParaRPr lang="zh-CN" altLang="en-US" sz="3200" kern="0">
                <a:solidFill>
                  <a:schemeClr val="bg1"/>
                </a:solidFill>
                <a:latin typeface="Calibri" panose="020F0502020204030204"/>
                <a:ea typeface="宋体" panose="02010600030101010101" pitchFamily="2" charset="-122"/>
              </a:endParaRPr>
            </a:p>
          </p:txBody>
        </p:sp>
        <p:sp>
          <p:nvSpPr>
            <p:cNvPr id="58" name="TextBox 74"/>
            <p:cNvSpPr txBox="1"/>
            <p:nvPr/>
          </p:nvSpPr>
          <p:spPr>
            <a:xfrm>
              <a:off x="1674115" y="2728049"/>
              <a:ext cx="985093" cy="2309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defRPr/>
              </a:pPr>
              <a:r>
                <a:rPr lang="zh-CN" altLang="en-US" sz="1600" kern="0" dirty="0"/>
                <a:t>职务名称</a:t>
              </a:r>
            </a:p>
          </p:txBody>
        </p:sp>
        <p:sp>
          <p:nvSpPr>
            <p:cNvPr id="59" name="等腰三角形 58"/>
            <p:cNvSpPr/>
            <p:nvPr/>
          </p:nvSpPr>
          <p:spPr>
            <a:xfrm flipV="1">
              <a:off x="2057344" y="2975421"/>
              <a:ext cx="218634" cy="139254"/>
            </a:xfrm>
            <a:prstGeom prst="triangle">
              <a:avLst/>
            </a:prstGeom>
            <a:gradFill>
              <a:gsLst>
                <a:gs pos="0">
                  <a:srgbClr val="0070C0"/>
                </a:gs>
                <a:gs pos="100000">
                  <a:srgbClr val="01559B"/>
                </a:gs>
              </a:gsLst>
              <a:lin ang="0" scaled="0"/>
            </a:gradFill>
            <a:ln w="25400" cap="flat" cmpd="sng" algn="ctr">
              <a:noFill/>
              <a:prstDash val="solid"/>
            </a:ln>
            <a:effectLst/>
          </p:spPr>
          <p:txBody>
            <a:bodyPr rtlCol="0" anchor="ctr"/>
            <a:lstStyle/>
            <a:p>
              <a:pPr algn="ctr">
                <a:defRPr/>
              </a:pPr>
              <a:endParaRPr lang="zh-CN" altLang="en-US" sz="3200" kern="0">
                <a:solidFill>
                  <a:schemeClr val="bg1"/>
                </a:solidFill>
                <a:latin typeface="Calibri" panose="020F0502020204030204"/>
                <a:ea typeface="宋体" panose="02010600030101010101" pitchFamily="2" charset="-122"/>
              </a:endParaRPr>
            </a:p>
          </p:txBody>
        </p:sp>
      </p:grpSp>
      <p:sp>
        <p:nvSpPr>
          <p:cNvPr id="60" name="TextBox 76"/>
          <p:cNvSpPr txBox="1"/>
          <p:nvPr/>
        </p:nvSpPr>
        <p:spPr>
          <a:xfrm>
            <a:off x="9093787" y="4917646"/>
            <a:ext cx="1877351" cy="1025922"/>
          </a:xfrm>
          <a:prstGeom prst="rect">
            <a:avLst/>
          </a:prstGeom>
          <a:noFill/>
        </p:spPr>
        <p:txBody>
          <a:bodyPr wrap="square" lIns="0" tIns="0" rIns="0" bIns="0" rtlCol="0">
            <a:spAutoFit/>
          </a:bodyPr>
          <a:lstStyle/>
          <a:p>
            <a:pPr algn="just">
              <a:lnSpc>
                <a:spcPts val="1600"/>
              </a:lnSpc>
            </a:pPr>
            <a:r>
              <a:rPr lang="zh-CN" altLang="en-US" sz="1465" kern="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添加文本内容添加文本内容添加文本内容添加文本内容添加文本内容添加文本内容添加文本内容添加文本内容</a:t>
            </a:r>
          </a:p>
        </p:txBody>
      </p:sp>
      <p:sp>
        <p:nvSpPr>
          <p:cNvPr id="61" name="矩形 60"/>
          <p:cNvSpPr>
            <a:spLocks noChangeArrowheads="1"/>
          </p:cNvSpPr>
          <p:nvPr/>
        </p:nvSpPr>
        <p:spPr bwMode="auto">
          <a:xfrm>
            <a:off x="9342055" y="3780393"/>
            <a:ext cx="1367719"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3200" b="1" cap="all" dirty="0">
                <a:solidFill>
                  <a:srgbClr val="0070C0"/>
                </a:solidFill>
                <a:latin typeface="微软雅黑" panose="020B0503020204020204" pitchFamily="34" charset="-122"/>
                <a:ea typeface="微软雅黑" panose="020B0503020204020204" pitchFamily="34" charset="-122"/>
                <a:cs typeface="+mj-cs"/>
              </a:rPr>
              <a:t>姓 名</a:t>
            </a:r>
            <a:endParaRPr lang="en-US" altLang="zh-CN" sz="3200" b="1" cap="all" dirty="0">
              <a:solidFill>
                <a:srgbClr val="0070C0"/>
              </a:solidFill>
              <a:latin typeface="微软雅黑" panose="020B0503020204020204" pitchFamily="34" charset="-122"/>
              <a:ea typeface="微软雅黑" panose="020B0503020204020204" pitchFamily="34" charset="-122"/>
              <a:cs typeface="+mj-cs"/>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ppt_x"/>
                                          </p:val>
                                        </p:tav>
                                        <p:tav tm="100000">
                                          <p:val>
                                            <p:strVal val="#ppt_x"/>
                                          </p:val>
                                        </p:tav>
                                      </p:tavLst>
                                    </p:anim>
                                    <p:anim calcmode="lin" valueType="num">
                                      <p:cBhvr additive="base">
                                        <p:cTn id="19" dur="500" fill="hold"/>
                                        <p:tgtEl>
                                          <p:spTgt spid="39"/>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528"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anim calcmode="lin" valueType="num">
                                      <p:cBhvr>
                                        <p:cTn id="26" dur="500" fill="hold"/>
                                        <p:tgtEl>
                                          <p:spTgt spid="40"/>
                                        </p:tgtEl>
                                        <p:attrNameLst>
                                          <p:attrName>ppt_x</p:attrName>
                                        </p:attrNameLst>
                                      </p:cBhvr>
                                      <p:tavLst>
                                        <p:tav tm="0">
                                          <p:val>
                                            <p:fltVal val="0.5"/>
                                          </p:val>
                                        </p:tav>
                                        <p:tav tm="100000">
                                          <p:val>
                                            <p:strVal val="#ppt_x"/>
                                          </p:val>
                                        </p:tav>
                                      </p:tavLst>
                                    </p:anim>
                                    <p:anim calcmode="lin" valueType="num">
                                      <p:cBhvr>
                                        <p:cTn id="27" dur="500" fill="hold"/>
                                        <p:tgtEl>
                                          <p:spTgt spid="40"/>
                                        </p:tgtEl>
                                        <p:attrNameLst>
                                          <p:attrName>ppt_y</p:attrName>
                                        </p:attrNameLst>
                                      </p:cBhvr>
                                      <p:tavLst>
                                        <p:tav tm="0">
                                          <p:val>
                                            <p:fltVal val="0.5"/>
                                          </p:val>
                                        </p:tav>
                                        <p:tav tm="100000">
                                          <p:val>
                                            <p:strVal val="#ppt_y"/>
                                          </p:val>
                                        </p:tav>
                                      </p:tavLst>
                                    </p:anim>
                                  </p:childTnLst>
                                </p:cTn>
                              </p:par>
                            </p:childTnLst>
                          </p:cTn>
                        </p:par>
                        <p:par>
                          <p:cTn id="28" fill="hold">
                            <p:stCondLst>
                              <p:cond delay="2000"/>
                            </p:stCondLst>
                            <p:childTnLst>
                              <p:par>
                                <p:cTn id="29" presetID="31"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ppt_x"/>
                                          </p:val>
                                        </p:tav>
                                        <p:tav tm="100000">
                                          <p:val>
                                            <p:strVal val="#ppt_x"/>
                                          </p:val>
                                        </p:tav>
                                      </p:tavLst>
                                    </p:anim>
                                    <p:anim calcmode="lin" valueType="num">
                                      <p:cBhvr additive="base">
                                        <p:cTn id="39" dur="500" fill="hold"/>
                                        <p:tgtEl>
                                          <p:spTgt spid="4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500" fill="hold"/>
                                        <p:tgtEl>
                                          <p:spTgt spid="46"/>
                                        </p:tgtEl>
                                        <p:attrNameLst>
                                          <p:attrName>ppt_x</p:attrName>
                                        </p:attrNameLst>
                                      </p:cBhvr>
                                      <p:tavLst>
                                        <p:tav tm="0">
                                          <p:val>
                                            <p:strVal val="#ppt_x"/>
                                          </p:val>
                                        </p:tav>
                                        <p:tav tm="100000">
                                          <p:val>
                                            <p:strVal val="#ppt_x"/>
                                          </p:val>
                                        </p:tav>
                                      </p:tavLst>
                                    </p:anim>
                                    <p:anim calcmode="lin" valueType="num">
                                      <p:cBhvr additive="base">
                                        <p:cTn id="43" dur="500" fill="hold"/>
                                        <p:tgtEl>
                                          <p:spTgt spid="46"/>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53" presetClass="entr" presetSubtype="528"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500" fill="hold"/>
                                        <p:tgtEl>
                                          <p:spTgt spid="47"/>
                                        </p:tgtEl>
                                        <p:attrNameLst>
                                          <p:attrName>ppt_w</p:attrName>
                                        </p:attrNameLst>
                                      </p:cBhvr>
                                      <p:tavLst>
                                        <p:tav tm="0">
                                          <p:val>
                                            <p:fltVal val="0"/>
                                          </p:val>
                                        </p:tav>
                                        <p:tav tm="100000">
                                          <p:val>
                                            <p:strVal val="#ppt_w"/>
                                          </p:val>
                                        </p:tav>
                                      </p:tavLst>
                                    </p:anim>
                                    <p:anim calcmode="lin" valueType="num">
                                      <p:cBhvr>
                                        <p:cTn id="48" dur="500" fill="hold"/>
                                        <p:tgtEl>
                                          <p:spTgt spid="47"/>
                                        </p:tgtEl>
                                        <p:attrNameLst>
                                          <p:attrName>ppt_h</p:attrName>
                                        </p:attrNameLst>
                                      </p:cBhvr>
                                      <p:tavLst>
                                        <p:tav tm="0">
                                          <p:val>
                                            <p:fltVal val="0"/>
                                          </p:val>
                                        </p:tav>
                                        <p:tav tm="100000">
                                          <p:val>
                                            <p:strVal val="#ppt_h"/>
                                          </p:val>
                                        </p:tav>
                                      </p:tavLst>
                                    </p:anim>
                                    <p:animEffect transition="in" filter="fade">
                                      <p:cBhvr>
                                        <p:cTn id="49" dur="500"/>
                                        <p:tgtEl>
                                          <p:spTgt spid="47"/>
                                        </p:tgtEl>
                                      </p:cBhvr>
                                    </p:animEffect>
                                    <p:anim calcmode="lin" valueType="num">
                                      <p:cBhvr>
                                        <p:cTn id="50" dur="500" fill="hold"/>
                                        <p:tgtEl>
                                          <p:spTgt spid="47"/>
                                        </p:tgtEl>
                                        <p:attrNameLst>
                                          <p:attrName>ppt_x</p:attrName>
                                        </p:attrNameLst>
                                      </p:cBhvr>
                                      <p:tavLst>
                                        <p:tav tm="0">
                                          <p:val>
                                            <p:fltVal val="0.5"/>
                                          </p:val>
                                        </p:tav>
                                        <p:tav tm="100000">
                                          <p:val>
                                            <p:strVal val="#ppt_x"/>
                                          </p:val>
                                        </p:tav>
                                      </p:tavLst>
                                    </p:anim>
                                    <p:anim calcmode="lin" valueType="num">
                                      <p:cBhvr>
                                        <p:cTn id="51" dur="500" fill="hold"/>
                                        <p:tgtEl>
                                          <p:spTgt spid="47"/>
                                        </p:tgtEl>
                                        <p:attrNameLst>
                                          <p:attrName>ppt_y</p:attrName>
                                        </p:attrNameLst>
                                      </p:cBhvr>
                                      <p:tavLst>
                                        <p:tav tm="0">
                                          <p:val>
                                            <p:fltVal val="0.5"/>
                                          </p:val>
                                        </p:tav>
                                        <p:tav tm="100000">
                                          <p:val>
                                            <p:strVal val="#ppt_y"/>
                                          </p:val>
                                        </p:tav>
                                      </p:tavLst>
                                    </p:anim>
                                  </p:childTnLst>
                                </p:cTn>
                              </p:par>
                            </p:childTnLst>
                          </p:cTn>
                        </p:par>
                        <p:par>
                          <p:cTn id="52" fill="hold">
                            <p:stCondLst>
                              <p:cond delay="4000"/>
                            </p:stCondLst>
                            <p:childTnLst>
                              <p:par>
                                <p:cTn id="53" presetID="31" presetClass="entr" presetSubtype="0"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p:cTn id="55" dur="1000" fill="hold"/>
                                        <p:tgtEl>
                                          <p:spTgt spid="48"/>
                                        </p:tgtEl>
                                        <p:attrNameLst>
                                          <p:attrName>ppt_w</p:attrName>
                                        </p:attrNameLst>
                                      </p:cBhvr>
                                      <p:tavLst>
                                        <p:tav tm="0">
                                          <p:val>
                                            <p:fltVal val="0"/>
                                          </p:val>
                                        </p:tav>
                                        <p:tav tm="100000">
                                          <p:val>
                                            <p:strVal val="#ppt_w"/>
                                          </p:val>
                                        </p:tav>
                                      </p:tavLst>
                                    </p:anim>
                                    <p:anim calcmode="lin" valueType="num">
                                      <p:cBhvr>
                                        <p:cTn id="56" dur="1000" fill="hold"/>
                                        <p:tgtEl>
                                          <p:spTgt spid="48"/>
                                        </p:tgtEl>
                                        <p:attrNameLst>
                                          <p:attrName>ppt_h</p:attrName>
                                        </p:attrNameLst>
                                      </p:cBhvr>
                                      <p:tavLst>
                                        <p:tav tm="0">
                                          <p:val>
                                            <p:fltVal val="0"/>
                                          </p:val>
                                        </p:tav>
                                        <p:tav tm="100000">
                                          <p:val>
                                            <p:strVal val="#ppt_h"/>
                                          </p:val>
                                        </p:tav>
                                      </p:tavLst>
                                    </p:anim>
                                    <p:anim calcmode="lin" valueType="num">
                                      <p:cBhvr>
                                        <p:cTn id="57" dur="1000" fill="hold"/>
                                        <p:tgtEl>
                                          <p:spTgt spid="48"/>
                                        </p:tgtEl>
                                        <p:attrNameLst>
                                          <p:attrName>style.rotation</p:attrName>
                                        </p:attrNameLst>
                                      </p:cBhvr>
                                      <p:tavLst>
                                        <p:tav tm="0">
                                          <p:val>
                                            <p:fltVal val="90"/>
                                          </p:val>
                                        </p:tav>
                                        <p:tav tm="100000">
                                          <p:val>
                                            <p:fltVal val="0"/>
                                          </p:val>
                                        </p:tav>
                                      </p:tavLst>
                                    </p:anim>
                                    <p:animEffect transition="in" filter="fade">
                                      <p:cBhvr>
                                        <p:cTn id="58" dur="1000"/>
                                        <p:tgtEl>
                                          <p:spTgt spid="48"/>
                                        </p:tgtEl>
                                      </p:cBhvr>
                                    </p:animEffect>
                                  </p:childTnLst>
                                </p:cTn>
                              </p:par>
                            </p:childTnLst>
                          </p:cTn>
                        </p:par>
                        <p:par>
                          <p:cTn id="59" fill="hold">
                            <p:stCondLst>
                              <p:cond delay="5000"/>
                            </p:stCondLst>
                            <p:childTnLst>
                              <p:par>
                                <p:cTn id="60" presetID="2" presetClass="entr" presetSubtype="4"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additive="base">
                                        <p:cTn id="62" dur="500" fill="hold"/>
                                        <p:tgtEl>
                                          <p:spTgt spid="49"/>
                                        </p:tgtEl>
                                        <p:attrNameLst>
                                          <p:attrName>ppt_x</p:attrName>
                                        </p:attrNameLst>
                                      </p:cBhvr>
                                      <p:tavLst>
                                        <p:tav tm="0">
                                          <p:val>
                                            <p:strVal val="#ppt_x"/>
                                          </p:val>
                                        </p:tav>
                                        <p:tav tm="100000">
                                          <p:val>
                                            <p:strVal val="#ppt_x"/>
                                          </p:val>
                                        </p:tav>
                                      </p:tavLst>
                                    </p:anim>
                                    <p:anim calcmode="lin" valueType="num">
                                      <p:cBhvr additive="base">
                                        <p:cTn id="63" dur="500" fill="hold"/>
                                        <p:tgtEl>
                                          <p:spTgt spid="49"/>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3"/>
                                        </p:tgtEl>
                                        <p:attrNameLst>
                                          <p:attrName>style.visibility</p:attrName>
                                        </p:attrNameLst>
                                      </p:cBhvr>
                                      <p:to>
                                        <p:strVal val="visible"/>
                                      </p:to>
                                    </p:set>
                                    <p:anim calcmode="lin" valueType="num">
                                      <p:cBhvr additive="base">
                                        <p:cTn id="66" dur="500" fill="hold"/>
                                        <p:tgtEl>
                                          <p:spTgt spid="53"/>
                                        </p:tgtEl>
                                        <p:attrNameLst>
                                          <p:attrName>ppt_x</p:attrName>
                                        </p:attrNameLst>
                                      </p:cBhvr>
                                      <p:tavLst>
                                        <p:tav tm="0">
                                          <p:val>
                                            <p:strVal val="#ppt_x"/>
                                          </p:val>
                                        </p:tav>
                                        <p:tav tm="100000">
                                          <p:val>
                                            <p:strVal val="#ppt_x"/>
                                          </p:val>
                                        </p:tav>
                                      </p:tavLst>
                                    </p:anim>
                                    <p:anim calcmode="lin" valueType="num">
                                      <p:cBhvr additive="base">
                                        <p:cTn id="67" dur="500" fill="hold"/>
                                        <p:tgtEl>
                                          <p:spTgt spid="53"/>
                                        </p:tgtEl>
                                        <p:attrNameLst>
                                          <p:attrName>ppt_y</p:attrName>
                                        </p:attrNameLst>
                                      </p:cBhvr>
                                      <p:tavLst>
                                        <p:tav tm="0">
                                          <p:val>
                                            <p:strVal val="1+#ppt_h/2"/>
                                          </p:val>
                                        </p:tav>
                                        <p:tav tm="100000">
                                          <p:val>
                                            <p:strVal val="#ppt_y"/>
                                          </p:val>
                                        </p:tav>
                                      </p:tavLst>
                                    </p:anim>
                                  </p:childTnLst>
                                </p:cTn>
                              </p:par>
                            </p:childTnLst>
                          </p:cTn>
                        </p:par>
                        <p:par>
                          <p:cTn id="68" fill="hold">
                            <p:stCondLst>
                              <p:cond delay="5500"/>
                            </p:stCondLst>
                            <p:childTnLst>
                              <p:par>
                                <p:cTn id="69" presetID="53" presetClass="entr" presetSubtype="52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anim calcmode="lin" valueType="num">
                                      <p:cBhvr>
                                        <p:cTn id="74" dur="500" fill="hold"/>
                                        <p:tgtEl>
                                          <p:spTgt spid="54"/>
                                        </p:tgtEl>
                                        <p:attrNameLst>
                                          <p:attrName>ppt_x</p:attrName>
                                        </p:attrNameLst>
                                      </p:cBhvr>
                                      <p:tavLst>
                                        <p:tav tm="0">
                                          <p:val>
                                            <p:fltVal val="0.5"/>
                                          </p:val>
                                        </p:tav>
                                        <p:tav tm="100000">
                                          <p:val>
                                            <p:strVal val="#ppt_x"/>
                                          </p:val>
                                        </p:tav>
                                      </p:tavLst>
                                    </p:anim>
                                    <p:anim calcmode="lin" valueType="num">
                                      <p:cBhvr>
                                        <p:cTn id="75" dur="500" fill="hold"/>
                                        <p:tgtEl>
                                          <p:spTgt spid="54"/>
                                        </p:tgtEl>
                                        <p:attrNameLst>
                                          <p:attrName>ppt_y</p:attrName>
                                        </p:attrNameLst>
                                      </p:cBhvr>
                                      <p:tavLst>
                                        <p:tav tm="0">
                                          <p:val>
                                            <p:fltVal val="0.5"/>
                                          </p:val>
                                        </p:tav>
                                        <p:tav tm="100000">
                                          <p:val>
                                            <p:strVal val="#ppt_y"/>
                                          </p:val>
                                        </p:tav>
                                      </p:tavLst>
                                    </p:anim>
                                  </p:childTnLst>
                                </p:cTn>
                              </p:par>
                            </p:childTnLst>
                          </p:cTn>
                        </p:par>
                        <p:par>
                          <p:cTn id="76" fill="hold">
                            <p:stCondLst>
                              <p:cond delay="6000"/>
                            </p:stCondLst>
                            <p:childTnLst>
                              <p:par>
                                <p:cTn id="77" presetID="31" presetClass="entr" presetSubtype="0"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p:cTn id="79" dur="1000" fill="hold"/>
                                        <p:tgtEl>
                                          <p:spTgt spid="55"/>
                                        </p:tgtEl>
                                        <p:attrNameLst>
                                          <p:attrName>ppt_w</p:attrName>
                                        </p:attrNameLst>
                                      </p:cBhvr>
                                      <p:tavLst>
                                        <p:tav tm="0">
                                          <p:val>
                                            <p:fltVal val="0"/>
                                          </p:val>
                                        </p:tav>
                                        <p:tav tm="100000">
                                          <p:val>
                                            <p:strVal val="#ppt_w"/>
                                          </p:val>
                                        </p:tav>
                                      </p:tavLst>
                                    </p:anim>
                                    <p:anim calcmode="lin" valueType="num">
                                      <p:cBhvr>
                                        <p:cTn id="80" dur="1000" fill="hold"/>
                                        <p:tgtEl>
                                          <p:spTgt spid="55"/>
                                        </p:tgtEl>
                                        <p:attrNameLst>
                                          <p:attrName>ppt_h</p:attrName>
                                        </p:attrNameLst>
                                      </p:cBhvr>
                                      <p:tavLst>
                                        <p:tav tm="0">
                                          <p:val>
                                            <p:fltVal val="0"/>
                                          </p:val>
                                        </p:tav>
                                        <p:tav tm="100000">
                                          <p:val>
                                            <p:strVal val="#ppt_h"/>
                                          </p:val>
                                        </p:tav>
                                      </p:tavLst>
                                    </p:anim>
                                    <p:anim calcmode="lin" valueType="num">
                                      <p:cBhvr>
                                        <p:cTn id="81" dur="1000" fill="hold"/>
                                        <p:tgtEl>
                                          <p:spTgt spid="55"/>
                                        </p:tgtEl>
                                        <p:attrNameLst>
                                          <p:attrName>style.rotation</p:attrName>
                                        </p:attrNameLst>
                                      </p:cBhvr>
                                      <p:tavLst>
                                        <p:tav tm="0">
                                          <p:val>
                                            <p:fltVal val="90"/>
                                          </p:val>
                                        </p:tav>
                                        <p:tav tm="100000">
                                          <p:val>
                                            <p:fltVal val="0"/>
                                          </p:val>
                                        </p:tav>
                                      </p:tavLst>
                                    </p:anim>
                                    <p:animEffect transition="in" filter="fade">
                                      <p:cBhvr>
                                        <p:cTn id="82" dur="1000"/>
                                        <p:tgtEl>
                                          <p:spTgt spid="55"/>
                                        </p:tgtEl>
                                      </p:cBhvr>
                                    </p:animEffect>
                                  </p:childTnLst>
                                </p:cTn>
                              </p:par>
                            </p:childTnLst>
                          </p:cTn>
                        </p:par>
                        <p:par>
                          <p:cTn id="83" fill="hold">
                            <p:stCondLst>
                              <p:cond delay="7000"/>
                            </p:stCondLst>
                            <p:childTnLst>
                              <p:par>
                                <p:cTn id="84" presetID="2" presetClass="entr" presetSubtype="4" fill="hold" nodeType="afterEffect">
                                  <p:stCondLst>
                                    <p:cond delay="0"/>
                                  </p:stCondLst>
                                  <p:childTnLst>
                                    <p:set>
                                      <p:cBhvr>
                                        <p:cTn id="85" dur="1" fill="hold">
                                          <p:stCondLst>
                                            <p:cond delay="0"/>
                                          </p:stCondLst>
                                        </p:cTn>
                                        <p:tgtEl>
                                          <p:spTgt spid="56"/>
                                        </p:tgtEl>
                                        <p:attrNameLst>
                                          <p:attrName>style.visibility</p:attrName>
                                        </p:attrNameLst>
                                      </p:cBhvr>
                                      <p:to>
                                        <p:strVal val="visible"/>
                                      </p:to>
                                    </p:set>
                                    <p:anim calcmode="lin" valueType="num">
                                      <p:cBhvr additive="base">
                                        <p:cTn id="86" dur="500" fill="hold"/>
                                        <p:tgtEl>
                                          <p:spTgt spid="56"/>
                                        </p:tgtEl>
                                        <p:attrNameLst>
                                          <p:attrName>ppt_x</p:attrName>
                                        </p:attrNameLst>
                                      </p:cBhvr>
                                      <p:tavLst>
                                        <p:tav tm="0">
                                          <p:val>
                                            <p:strVal val="#ppt_x"/>
                                          </p:val>
                                        </p:tav>
                                        <p:tav tm="100000">
                                          <p:val>
                                            <p:strVal val="#ppt_x"/>
                                          </p:val>
                                        </p:tav>
                                      </p:tavLst>
                                    </p:anim>
                                    <p:anim calcmode="lin" valueType="num">
                                      <p:cBhvr additive="base">
                                        <p:cTn id="87" dur="500" fill="hold"/>
                                        <p:tgtEl>
                                          <p:spTgt spid="56"/>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60"/>
                                        </p:tgtEl>
                                        <p:attrNameLst>
                                          <p:attrName>style.visibility</p:attrName>
                                        </p:attrNameLst>
                                      </p:cBhvr>
                                      <p:to>
                                        <p:strVal val="visible"/>
                                      </p:to>
                                    </p:set>
                                    <p:anim calcmode="lin" valueType="num">
                                      <p:cBhvr additive="base">
                                        <p:cTn id="90" dur="500" fill="hold"/>
                                        <p:tgtEl>
                                          <p:spTgt spid="60"/>
                                        </p:tgtEl>
                                        <p:attrNameLst>
                                          <p:attrName>ppt_x</p:attrName>
                                        </p:attrNameLst>
                                      </p:cBhvr>
                                      <p:tavLst>
                                        <p:tav tm="0">
                                          <p:val>
                                            <p:strVal val="#ppt_x"/>
                                          </p:val>
                                        </p:tav>
                                        <p:tav tm="100000">
                                          <p:val>
                                            <p:strVal val="#ppt_x"/>
                                          </p:val>
                                        </p:tav>
                                      </p:tavLst>
                                    </p:anim>
                                    <p:anim calcmode="lin" valueType="num">
                                      <p:cBhvr additive="base">
                                        <p:cTn id="91" dur="500" fill="hold"/>
                                        <p:tgtEl>
                                          <p:spTgt spid="60"/>
                                        </p:tgtEl>
                                        <p:attrNameLst>
                                          <p:attrName>ppt_y</p:attrName>
                                        </p:attrNameLst>
                                      </p:cBhvr>
                                      <p:tavLst>
                                        <p:tav tm="0">
                                          <p:val>
                                            <p:strVal val="1+#ppt_h/2"/>
                                          </p:val>
                                        </p:tav>
                                        <p:tav tm="100000">
                                          <p:val>
                                            <p:strVal val="#ppt_y"/>
                                          </p:val>
                                        </p:tav>
                                      </p:tavLst>
                                    </p:anim>
                                  </p:childTnLst>
                                </p:cTn>
                              </p:par>
                            </p:childTnLst>
                          </p:cTn>
                        </p:par>
                        <p:par>
                          <p:cTn id="92" fill="hold">
                            <p:stCondLst>
                              <p:cond delay="7500"/>
                            </p:stCondLst>
                            <p:childTnLst>
                              <p:par>
                                <p:cTn id="93" presetID="53" presetClass="entr" presetSubtype="528" fill="hold" grpId="0" nodeType="afterEffect">
                                  <p:stCondLst>
                                    <p:cond delay="0"/>
                                  </p:stCondLst>
                                  <p:childTnLst>
                                    <p:set>
                                      <p:cBhvr>
                                        <p:cTn id="94" dur="1" fill="hold">
                                          <p:stCondLst>
                                            <p:cond delay="0"/>
                                          </p:stCondLst>
                                        </p:cTn>
                                        <p:tgtEl>
                                          <p:spTgt spid="61"/>
                                        </p:tgtEl>
                                        <p:attrNameLst>
                                          <p:attrName>style.visibility</p:attrName>
                                        </p:attrNameLst>
                                      </p:cBhvr>
                                      <p:to>
                                        <p:strVal val="visible"/>
                                      </p:to>
                                    </p:set>
                                    <p:anim calcmode="lin" valueType="num">
                                      <p:cBhvr>
                                        <p:cTn id="95" dur="500" fill="hold"/>
                                        <p:tgtEl>
                                          <p:spTgt spid="61"/>
                                        </p:tgtEl>
                                        <p:attrNameLst>
                                          <p:attrName>ppt_w</p:attrName>
                                        </p:attrNameLst>
                                      </p:cBhvr>
                                      <p:tavLst>
                                        <p:tav tm="0">
                                          <p:val>
                                            <p:fltVal val="0"/>
                                          </p:val>
                                        </p:tav>
                                        <p:tav tm="100000">
                                          <p:val>
                                            <p:strVal val="#ppt_w"/>
                                          </p:val>
                                        </p:tav>
                                      </p:tavLst>
                                    </p:anim>
                                    <p:anim calcmode="lin" valueType="num">
                                      <p:cBhvr>
                                        <p:cTn id="96" dur="500" fill="hold"/>
                                        <p:tgtEl>
                                          <p:spTgt spid="61"/>
                                        </p:tgtEl>
                                        <p:attrNameLst>
                                          <p:attrName>ppt_h</p:attrName>
                                        </p:attrNameLst>
                                      </p:cBhvr>
                                      <p:tavLst>
                                        <p:tav tm="0">
                                          <p:val>
                                            <p:fltVal val="0"/>
                                          </p:val>
                                        </p:tav>
                                        <p:tav tm="100000">
                                          <p:val>
                                            <p:strVal val="#ppt_h"/>
                                          </p:val>
                                        </p:tav>
                                      </p:tavLst>
                                    </p:anim>
                                    <p:animEffect transition="in" filter="fade">
                                      <p:cBhvr>
                                        <p:cTn id="97" dur="500"/>
                                        <p:tgtEl>
                                          <p:spTgt spid="61"/>
                                        </p:tgtEl>
                                      </p:cBhvr>
                                    </p:animEffect>
                                    <p:anim calcmode="lin" valueType="num">
                                      <p:cBhvr>
                                        <p:cTn id="98" dur="500" fill="hold"/>
                                        <p:tgtEl>
                                          <p:spTgt spid="61"/>
                                        </p:tgtEl>
                                        <p:attrNameLst>
                                          <p:attrName>ppt_x</p:attrName>
                                        </p:attrNameLst>
                                      </p:cBhvr>
                                      <p:tavLst>
                                        <p:tav tm="0">
                                          <p:val>
                                            <p:fltVal val="0.5"/>
                                          </p:val>
                                        </p:tav>
                                        <p:tav tm="100000">
                                          <p:val>
                                            <p:strVal val="#ppt_x"/>
                                          </p:val>
                                        </p:tav>
                                      </p:tavLst>
                                    </p:anim>
                                    <p:anim calcmode="lin" valueType="num">
                                      <p:cBhvr>
                                        <p:cTn id="99" dur="500" fill="hold"/>
                                        <p:tgtEl>
                                          <p:spTgt spid="6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9" grpId="0"/>
      <p:bldP spid="40" grpId="0"/>
      <p:bldP spid="41" grpId="0" animBg="1"/>
      <p:bldP spid="46" grpId="0"/>
      <p:bldP spid="47" grpId="0"/>
      <p:bldP spid="48" grpId="0" animBg="1"/>
      <p:bldP spid="53" grpId="0"/>
      <p:bldP spid="54" grpId="0"/>
      <p:bldP spid="55" grpId="0" animBg="1"/>
      <p:bldP spid="60" grpId="0"/>
      <p:bldP spid="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公司架构</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5" name="Line 38"/>
          <p:cNvSpPr>
            <a:spLocks noChangeShapeType="1"/>
          </p:cNvSpPr>
          <p:nvPr/>
        </p:nvSpPr>
        <p:spPr bwMode="auto">
          <a:xfrm>
            <a:off x="5226974" y="1382292"/>
            <a:ext cx="0" cy="403225"/>
          </a:xfrm>
          <a:prstGeom prst="line">
            <a:avLst/>
          </a:prstGeom>
          <a:solidFill>
            <a:srgbClr val="6D6776"/>
          </a:solid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66" name="Line 39"/>
          <p:cNvSpPr>
            <a:spLocks noChangeShapeType="1"/>
          </p:cNvSpPr>
          <p:nvPr/>
        </p:nvSpPr>
        <p:spPr bwMode="auto">
          <a:xfrm>
            <a:off x="5226974" y="2128417"/>
            <a:ext cx="0" cy="365125"/>
          </a:xfrm>
          <a:prstGeom prst="line">
            <a:avLst/>
          </a:prstGeom>
          <a:solidFill>
            <a:srgbClr val="6D6776"/>
          </a:solid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67" name="Line 41"/>
          <p:cNvSpPr>
            <a:spLocks noChangeShapeType="1"/>
          </p:cNvSpPr>
          <p:nvPr/>
        </p:nvSpPr>
        <p:spPr bwMode="auto">
          <a:xfrm>
            <a:off x="5230149" y="2306217"/>
            <a:ext cx="5162550" cy="0"/>
          </a:xfrm>
          <a:prstGeom prst="line">
            <a:avLst/>
          </a:prstGeom>
          <a:solidFill>
            <a:srgbClr val="6D6776"/>
          </a:solid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nvGrpSpPr>
          <p:cNvPr id="168" name="组合 167"/>
          <p:cNvGrpSpPr/>
          <p:nvPr/>
        </p:nvGrpSpPr>
        <p:grpSpPr>
          <a:xfrm>
            <a:off x="1509049" y="2841205"/>
            <a:ext cx="6905625" cy="544512"/>
            <a:chOff x="1492250" y="2624139"/>
            <a:chExt cx="6905625" cy="544512"/>
          </a:xfrm>
          <a:solidFill>
            <a:srgbClr val="DE5149"/>
          </a:solidFill>
        </p:grpSpPr>
        <p:sp>
          <p:nvSpPr>
            <p:cNvPr id="169" name="Line 40"/>
            <p:cNvSpPr>
              <a:spLocks noChangeShapeType="1"/>
            </p:cNvSpPr>
            <p:nvPr/>
          </p:nvSpPr>
          <p:spPr bwMode="auto">
            <a:xfrm>
              <a:off x="5210175" y="2624139"/>
              <a:ext cx="0" cy="306388"/>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70" name="Line 43"/>
            <p:cNvSpPr>
              <a:spLocks noChangeShapeType="1"/>
            </p:cNvSpPr>
            <p:nvPr/>
          </p:nvSpPr>
          <p:spPr bwMode="auto">
            <a:xfrm>
              <a:off x="1492250" y="2925764"/>
              <a:ext cx="6905625"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71" name="Line 44"/>
            <p:cNvSpPr>
              <a:spLocks noChangeShapeType="1"/>
            </p:cNvSpPr>
            <p:nvPr/>
          </p:nvSpPr>
          <p:spPr bwMode="auto">
            <a:xfrm>
              <a:off x="5380038" y="2927351"/>
              <a:ext cx="0" cy="2413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72" name="Line 45"/>
            <p:cNvSpPr>
              <a:spLocks noChangeShapeType="1"/>
            </p:cNvSpPr>
            <p:nvPr/>
          </p:nvSpPr>
          <p:spPr bwMode="auto">
            <a:xfrm>
              <a:off x="3370263" y="2927351"/>
              <a:ext cx="0" cy="2413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73" name="Line 46"/>
            <p:cNvSpPr>
              <a:spLocks noChangeShapeType="1"/>
            </p:cNvSpPr>
            <p:nvPr/>
          </p:nvSpPr>
          <p:spPr bwMode="auto">
            <a:xfrm>
              <a:off x="1495425" y="2927351"/>
              <a:ext cx="0" cy="2413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74" name="Line 47"/>
            <p:cNvSpPr>
              <a:spLocks noChangeShapeType="1"/>
            </p:cNvSpPr>
            <p:nvPr/>
          </p:nvSpPr>
          <p:spPr bwMode="auto">
            <a:xfrm>
              <a:off x="6970713" y="2927351"/>
              <a:ext cx="0" cy="2413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75" name="Line 48"/>
            <p:cNvSpPr>
              <a:spLocks noChangeShapeType="1"/>
            </p:cNvSpPr>
            <p:nvPr/>
          </p:nvSpPr>
          <p:spPr bwMode="auto">
            <a:xfrm>
              <a:off x="8391525" y="2927351"/>
              <a:ext cx="0" cy="2413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176" name="组合 175"/>
          <p:cNvGrpSpPr/>
          <p:nvPr/>
        </p:nvGrpSpPr>
        <p:grpSpPr>
          <a:xfrm>
            <a:off x="9786274" y="2307805"/>
            <a:ext cx="1196975" cy="1077912"/>
            <a:chOff x="9769475" y="2090739"/>
            <a:chExt cx="1196975" cy="1077912"/>
          </a:xfrm>
          <a:solidFill>
            <a:srgbClr val="DE5149"/>
          </a:solidFill>
        </p:grpSpPr>
        <p:sp>
          <p:nvSpPr>
            <p:cNvPr id="177" name="Line 42"/>
            <p:cNvSpPr>
              <a:spLocks noChangeShapeType="1"/>
            </p:cNvSpPr>
            <p:nvPr/>
          </p:nvSpPr>
          <p:spPr bwMode="auto">
            <a:xfrm>
              <a:off x="10369550" y="2090739"/>
              <a:ext cx="0" cy="830263"/>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78" name="Line 49"/>
            <p:cNvSpPr>
              <a:spLocks noChangeShapeType="1"/>
            </p:cNvSpPr>
            <p:nvPr/>
          </p:nvSpPr>
          <p:spPr bwMode="auto">
            <a:xfrm>
              <a:off x="9777413" y="2927351"/>
              <a:ext cx="0" cy="2413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79" name="Line 50"/>
            <p:cNvSpPr>
              <a:spLocks noChangeShapeType="1"/>
            </p:cNvSpPr>
            <p:nvPr/>
          </p:nvSpPr>
          <p:spPr bwMode="auto">
            <a:xfrm>
              <a:off x="9769475" y="2925764"/>
              <a:ext cx="1196975"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80" name="Line 51"/>
            <p:cNvSpPr>
              <a:spLocks noChangeShapeType="1"/>
            </p:cNvSpPr>
            <p:nvPr/>
          </p:nvSpPr>
          <p:spPr bwMode="auto">
            <a:xfrm>
              <a:off x="10955338" y="2927351"/>
              <a:ext cx="0" cy="2413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181" name="组合 180"/>
          <p:cNvGrpSpPr/>
          <p:nvPr/>
        </p:nvGrpSpPr>
        <p:grpSpPr>
          <a:xfrm>
            <a:off x="2699674" y="3733380"/>
            <a:ext cx="1296988" cy="704850"/>
            <a:chOff x="2682875" y="3516314"/>
            <a:chExt cx="1296988" cy="704850"/>
          </a:xfrm>
          <a:solidFill>
            <a:srgbClr val="DE5149"/>
          </a:solidFill>
        </p:grpSpPr>
        <p:sp>
          <p:nvSpPr>
            <p:cNvPr id="182" name="Line 52"/>
            <p:cNvSpPr>
              <a:spLocks noChangeShapeType="1"/>
            </p:cNvSpPr>
            <p:nvPr/>
          </p:nvSpPr>
          <p:spPr bwMode="auto">
            <a:xfrm>
              <a:off x="3370263" y="3516314"/>
              <a:ext cx="0" cy="274638"/>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83" name="Line 53"/>
            <p:cNvSpPr>
              <a:spLocks noChangeShapeType="1"/>
            </p:cNvSpPr>
            <p:nvPr/>
          </p:nvSpPr>
          <p:spPr bwMode="auto">
            <a:xfrm flipH="1">
              <a:off x="2682875" y="3792539"/>
              <a:ext cx="1296988"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84" name="Line 54"/>
            <p:cNvSpPr>
              <a:spLocks noChangeShapeType="1"/>
            </p:cNvSpPr>
            <p:nvPr/>
          </p:nvSpPr>
          <p:spPr bwMode="auto">
            <a:xfrm>
              <a:off x="2686050"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85" name="Line 55"/>
            <p:cNvSpPr>
              <a:spLocks noChangeShapeType="1"/>
            </p:cNvSpPr>
            <p:nvPr/>
          </p:nvSpPr>
          <p:spPr bwMode="auto">
            <a:xfrm>
              <a:off x="3119438"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86" name="Line 56"/>
            <p:cNvSpPr>
              <a:spLocks noChangeShapeType="1"/>
            </p:cNvSpPr>
            <p:nvPr/>
          </p:nvSpPr>
          <p:spPr bwMode="auto">
            <a:xfrm>
              <a:off x="3557588"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87" name="Line 57"/>
            <p:cNvSpPr>
              <a:spLocks noChangeShapeType="1"/>
            </p:cNvSpPr>
            <p:nvPr/>
          </p:nvSpPr>
          <p:spPr bwMode="auto">
            <a:xfrm>
              <a:off x="3978275"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188" name="组合 187"/>
          <p:cNvGrpSpPr/>
          <p:nvPr/>
        </p:nvGrpSpPr>
        <p:grpSpPr>
          <a:xfrm>
            <a:off x="826424" y="3733380"/>
            <a:ext cx="1296988" cy="704850"/>
            <a:chOff x="809625" y="3516314"/>
            <a:chExt cx="1296988" cy="704850"/>
          </a:xfrm>
          <a:solidFill>
            <a:srgbClr val="DE5149"/>
          </a:solidFill>
        </p:grpSpPr>
        <p:sp>
          <p:nvSpPr>
            <p:cNvPr id="189" name="Line 58"/>
            <p:cNvSpPr>
              <a:spLocks noChangeShapeType="1"/>
            </p:cNvSpPr>
            <p:nvPr/>
          </p:nvSpPr>
          <p:spPr bwMode="auto">
            <a:xfrm>
              <a:off x="1497013" y="3516314"/>
              <a:ext cx="0" cy="274638"/>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90" name="Line 59"/>
            <p:cNvSpPr>
              <a:spLocks noChangeShapeType="1"/>
            </p:cNvSpPr>
            <p:nvPr/>
          </p:nvSpPr>
          <p:spPr bwMode="auto">
            <a:xfrm flipH="1">
              <a:off x="809625" y="3792539"/>
              <a:ext cx="1296988"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91" name="Line 60"/>
            <p:cNvSpPr>
              <a:spLocks noChangeShapeType="1"/>
            </p:cNvSpPr>
            <p:nvPr/>
          </p:nvSpPr>
          <p:spPr bwMode="auto">
            <a:xfrm>
              <a:off x="812800"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92" name="Line 61"/>
            <p:cNvSpPr>
              <a:spLocks noChangeShapeType="1"/>
            </p:cNvSpPr>
            <p:nvPr/>
          </p:nvSpPr>
          <p:spPr bwMode="auto">
            <a:xfrm>
              <a:off x="1247775"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93" name="Line 62"/>
            <p:cNvSpPr>
              <a:spLocks noChangeShapeType="1"/>
            </p:cNvSpPr>
            <p:nvPr/>
          </p:nvSpPr>
          <p:spPr bwMode="auto">
            <a:xfrm>
              <a:off x="1685925"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94" name="Line 63"/>
            <p:cNvSpPr>
              <a:spLocks noChangeShapeType="1"/>
            </p:cNvSpPr>
            <p:nvPr/>
          </p:nvSpPr>
          <p:spPr bwMode="auto">
            <a:xfrm>
              <a:off x="2106613"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195" name="组合 194"/>
          <p:cNvGrpSpPr/>
          <p:nvPr/>
        </p:nvGrpSpPr>
        <p:grpSpPr>
          <a:xfrm>
            <a:off x="4725324" y="3733380"/>
            <a:ext cx="1298575" cy="704850"/>
            <a:chOff x="4708525" y="3516314"/>
            <a:chExt cx="1298575" cy="704850"/>
          </a:xfrm>
          <a:solidFill>
            <a:srgbClr val="DE5149"/>
          </a:solidFill>
        </p:grpSpPr>
        <p:sp>
          <p:nvSpPr>
            <p:cNvPr id="196" name="Line 64"/>
            <p:cNvSpPr>
              <a:spLocks noChangeShapeType="1"/>
            </p:cNvSpPr>
            <p:nvPr/>
          </p:nvSpPr>
          <p:spPr bwMode="auto">
            <a:xfrm>
              <a:off x="5397500" y="3516314"/>
              <a:ext cx="0" cy="274638"/>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97" name="Line 65"/>
            <p:cNvSpPr>
              <a:spLocks noChangeShapeType="1"/>
            </p:cNvSpPr>
            <p:nvPr/>
          </p:nvSpPr>
          <p:spPr bwMode="auto">
            <a:xfrm flipH="1">
              <a:off x="4708525" y="3792539"/>
              <a:ext cx="1298575"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98" name="Line 66"/>
            <p:cNvSpPr>
              <a:spLocks noChangeShapeType="1"/>
            </p:cNvSpPr>
            <p:nvPr/>
          </p:nvSpPr>
          <p:spPr bwMode="auto">
            <a:xfrm>
              <a:off x="4711700"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199" name="Line 67"/>
            <p:cNvSpPr>
              <a:spLocks noChangeShapeType="1"/>
            </p:cNvSpPr>
            <p:nvPr/>
          </p:nvSpPr>
          <p:spPr bwMode="auto">
            <a:xfrm>
              <a:off x="5148263"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00" name="Line 68"/>
            <p:cNvSpPr>
              <a:spLocks noChangeShapeType="1"/>
            </p:cNvSpPr>
            <p:nvPr/>
          </p:nvSpPr>
          <p:spPr bwMode="auto">
            <a:xfrm>
              <a:off x="5584825"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01" name="Line 69"/>
            <p:cNvSpPr>
              <a:spLocks noChangeShapeType="1"/>
            </p:cNvSpPr>
            <p:nvPr/>
          </p:nvSpPr>
          <p:spPr bwMode="auto">
            <a:xfrm>
              <a:off x="6005513"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202" name="组合 201"/>
          <p:cNvGrpSpPr/>
          <p:nvPr/>
        </p:nvGrpSpPr>
        <p:grpSpPr>
          <a:xfrm>
            <a:off x="6549362" y="3733380"/>
            <a:ext cx="881063" cy="704850"/>
            <a:chOff x="6532563" y="3516314"/>
            <a:chExt cx="881063" cy="704850"/>
          </a:xfrm>
          <a:solidFill>
            <a:srgbClr val="DE5149"/>
          </a:solidFill>
        </p:grpSpPr>
        <p:sp>
          <p:nvSpPr>
            <p:cNvPr id="203" name="Line 70"/>
            <p:cNvSpPr>
              <a:spLocks noChangeShapeType="1"/>
            </p:cNvSpPr>
            <p:nvPr/>
          </p:nvSpPr>
          <p:spPr bwMode="auto">
            <a:xfrm>
              <a:off x="6970713" y="3516314"/>
              <a:ext cx="0" cy="274638"/>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04" name="Line 71"/>
            <p:cNvSpPr>
              <a:spLocks noChangeShapeType="1"/>
            </p:cNvSpPr>
            <p:nvPr/>
          </p:nvSpPr>
          <p:spPr bwMode="auto">
            <a:xfrm flipH="1">
              <a:off x="6532563" y="3792539"/>
              <a:ext cx="881063"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05" name="Line 72"/>
            <p:cNvSpPr>
              <a:spLocks noChangeShapeType="1"/>
            </p:cNvSpPr>
            <p:nvPr/>
          </p:nvSpPr>
          <p:spPr bwMode="auto">
            <a:xfrm>
              <a:off x="6535738"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06" name="Line 73"/>
            <p:cNvSpPr>
              <a:spLocks noChangeShapeType="1"/>
            </p:cNvSpPr>
            <p:nvPr/>
          </p:nvSpPr>
          <p:spPr bwMode="auto">
            <a:xfrm>
              <a:off x="6970713"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07" name="Line 74"/>
            <p:cNvSpPr>
              <a:spLocks noChangeShapeType="1"/>
            </p:cNvSpPr>
            <p:nvPr/>
          </p:nvSpPr>
          <p:spPr bwMode="auto">
            <a:xfrm>
              <a:off x="7407275"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208" name="组合 207"/>
          <p:cNvGrpSpPr/>
          <p:nvPr/>
        </p:nvGrpSpPr>
        <p:grpSpPr>
          <a:xfrm>
            <a:off x="7979699" y="3733380"/>
            <a:ext cx="881063" cy="704850"/>
            <a:chOff x="7962900" y="3516314"/>
            <a:chExt cx="881063" cy="704850"/>
          </a:xfrm>
          <a:solidFill>
            <a:srgbClr val="DE5149"/>
          </a:solidFill>
        </p:grpSpPr>
        <p:sp>
          <p:nvSpPr>
            <p:cNvPr id="209" name="Line 75"/>
            <p:cNvSpPr>
              <a:spLocks noChangeShapeType="1"/>
            </p:cNvSpPr>
            <p:nvPr/>
          </p:nvSpPr>
          <p:spPr bwMode="auto">
            <a:xfrm>
              <a:off x="8401050" y="3516314"/>
              <a:ext cx="0" cy="274638"/>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10" name="Line 76"/>
            <p:cNvSpPr>
              <a:spLocks noChangeShapeType="1"/>
            </p:cNvSpPr>
            <p:nvPr/>
          </p:nvSpPr>
          <p:spPr bwMode="auto">
            <a:xfrm flipH="1">
              <a:off x="7962900" y="3792539"/>
              <a:ext cx="881063"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11" name="Line 77"/>
            <p:cNvSpPr>
              <a:spLocks noChangeShapeType="1"/>
            </p:cNvSpPr>
            <p:nvPr/>
          </p:nvSpPr>
          <p:spPr bwMode="auto">
            <a:xfrm>
              <a:off x="7966075"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12" name="Line 78"/>
            <p:cNvSpPr>
              <a:spLocks noChangeShapeType="1"/>
            </p:cNvSpPr>
            <p:nvPr/>
          </p:nvSpPr>
          <p:spPr bwMode="auto">
            <a:xfrm>
              <a:off x="8401050"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13" name="Line 79"/>
            <p:cNvSpPr>
              <a:spLocks noChangeShapeType="1"/>
            </p:cNvSpPr>
            <p:nvPr/>
          </p:nvSpPr>
          <p:spPr bwMode="auto">
            <a:xfrm>
              <a:off x="8837613"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214" name="组合 213"/>
          <p:cNvGrpSpPr/>
          <p:nvPr/>
        </p:nvGrpSpPr>
        <p:grpSpPr>
          <a:xfrm>
            <a:off x="9587837" y="3733380"/>
            <a:ext cx="427038" cy="704850"/>
            <a:chOff x="9571038" y="3516314"/>
            <a:chExt cx="427038" cy="704850"/>
          </a:xfrm>
          <a:solidFill>
            <a:srgbClr val="DE5149"/>
          </a:solidFill>
        </p:grpSpPr>
        <p:sp>
          <p:nvSpPr>
            <p:cNvPr id="215" name="Line 80"/>
            <p:cNvSpPr>
              <a:spLocks noChangeShapeType="1"/>
            </p:cNvSpPr>
            <p:nvPr/>
          </p:nvSpPr>
          <p:spPr bwMode="auto">
            <a:xfrm>
              <a:off x="9782175" y="3516314"/>
              <a:ext cx="0" cy="274638"/>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16" name="Line 81"/>
            <p:cNvSpPr>
              <a:spLocks noChangeShapeType="1"/>
            </p:cNvSpPr>
            <p:nvPr/>
          </p:nvSpPr>
          <p:spPr bwMode="auto">
            <a:xfrm flipH="1">
              <a:off x="9571038" y="3792539"/>
              <a:ext cx="427038"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17" name="Line 82"/>
            <p:cNvSpPr>
              <a:spLocks noChangeShapeType="1"/>
            </p:cNvSpPr>
            <p:nvPr/>
          </p:nvSpPr>
          <p:spPr bwMode="auto">
            <a:xfrm>
              <a:off x="9572625"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18" name="Line 83"/>
            <p:cNvSpPr>
              <a:spLocks noChangeShapeType="1"/>
            </p:cNvSpPr>
            <p:nvPr/>
          </p:nvSpPr>
          <p:spPr bwMode="auto">
            <a:xfrm>
              <a:off x="9994900"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219" name="组合 218"/>
          <p:cNvGrpSpPr/>
          <p:nvPr/>
        </p:nvGrpSpPr>
        <p:grpSpPr>
          <a:xfrm>
            <a:off x="10622887" y="3733380"/>
            <a:ext cx="881063" cy="704850"/>
            <a:chOff x="10606088" y="3516314"/>
            <a:chExt cx="881063" cy="704850"/>
          </a:xfrm>
          <a:solidFill>
            <a:srgbClr val="DE5149"/>
          </a:solidFill>
        </p:grpSpPr>
        <p:sp>
          <p:nvSpPr>
            <p:cNvPr id="220" name="Line 84"/>
            <p:cNvSpPr>
              <a:spLocks noChangeShapeType="1"/>
            </p:cNvSpPr>
            <p:nvPr/>
          </p:nvSpPr>
          <p:spPr bwMode="auto">
            <a:xfrm>
              <a:off x="11044238" y="3516314"/>
              <a:ext cx="0" cy="274638"/>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21" name="Line 85"/>
            <p:cNvSpPr>
              <a:spLocks noChangeShapeType="1"/>
            </p:cNvSpPr>
            <p:nvPr/>
          </p:nvSpPr>
          <p:spPr bwMode="auto">
            <a:xfrm flipH="1">
              <a:off x="10606088" y="3792539"/>
              <a:ext cx="881063" cy="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22" name="Line 86"/>
            <p:cNvSpPr>
              <a:spLocks noChangeShapeType="1"/>
            </p:cNvSpPr>
            <p:nvPr/>
          </p:nvSpPr>
          <p:spPr bwMode="auto">
            <a:xfrm>
              <a:off x="10609263"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23" name="Line 87"/>
            <p:cNvSpPr>
              <a:spLocks noChangeShapeType="1"/>
            </p:cNvSpPr>
            <p:nvPr/>
          </p:nvSpPr>
          <p:spPr bwMode="auto">
            <a:xfrm>
              <a:off x="11044238"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24" name="Line 88"/>
            <p:cNvSpPr>
              <a:spLocks noChangeShapeType="1"/>
            </p:cNvSpPr>
            <p:nvPr/>
          </p:nvSpPr>
          <p:spPr bwMode="auto">
            <a:xfrm>
              <a:off x="11480800" y="3789364"/>
              <a:ext cx="0" cy="431800"/>
            </a:xfrm>
            <a:prstGeom prst="line">
              <a:avLst/>
            </a:prstGeom>
            <a:grpFill/>
            <a:ln w="12700" cap="flat">
              <a:solidFill>
                <a:srgbClr val="313530"/>
              </a:solid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grpSp>
      <p:grpSp>
        <p:nvGrpSpPr>
          <p:cNvPr id="225" name="组合 224"/>
          <p:cNvGrpSpPr/>
          <p:nvPr/>
        </p:nvGrpSpPr>
        <p:grpSpPr>
          <a:xfrm>
            <a:off x="4636424" y="1039392"/>
            <a:ext cx="1154113" cy="339725"/>
            <a:chOff x="4619625" y="822326"/>
            <a:chExt cx="1154113" cy="339725"/>
          </a:xfrm>
          <a:gradFill>
            <a:gsLst>
              <a:gs pos="0">
                <a:srgbClr val="0070C0"/>
              </a:gs>
              <a:gs pos="100000">
                <a:srgbClr val="01559B"/>
              </a:gs>
            </a:gsLst>
            <a:lin ang="0" scaled="0"/>
          </a:gradFill>
        </p:grpSpPr>
        <p:sp>
          <p:nvSpPr>
            <p:cNvPr id="226" name="Rectangle 5"/>
            <p:cNvSpPr>
              <a:spLocks noChangeArrowheads="1"/>
            </p:cNvSpPr>
            <p:nvPr/>
          </p:nvSpPr>
          <p:spPr bwMode="auto">
            <a:xfrm>
              <a:off x="4619625" y="822326"/>
              <a:ext cx="1154113"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27" name="Rectangle 15"/>
            <p:cNvSpPr>
              <a:spLocks noChangeArrowheads="1"/>
            </p:cNvSpPr>
            <p:nvPr/>
          </p:nvSpPr>
          <p:spPr bwMode="auto">
            <a:xfrm>
              <a:off x="4644553" y="833422"/>
              <a:ext cx="1093788"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股东大会</a:t>
              </a:r>
            </a:p>
          </p:txBody>
        </p:sp>
      </p:grpSp>
      <p:grpSp>
        <p:nvGrpSpPr>
          <p:cNvPr id="228" name="组合 227"/>
          <p:cNvGrpSpPr/>
          <p:nvPr/>
        </p:nvGrpSpPr>
        <p:grpSpPr>
          <a:xfrm>
            <a:off x="4636424" y="1785517"/>
            <a:ext cx="1154113" cy="339725"/>
            <a:chOff x="4619625" y="1568451"/>
            <a:chExt cx="1154113" cy="339725"/>
          </a:xfrm>
          <a:gradFill>
            <a:gsLst>
              <a:gs pos="0">
                <a:srgbClr val="0070C0"/>
              </a:gs>
              <a:gs pos="100000">
                <a:srgbClr val="01559B"/>
              </a:gs>
            </a:gsLst>
            <a:lin ang="0" scaled="0"/>
          </a:gradFill>
        </p:grpSpPr>
        <p:sp>
          <p:nvSpPr>
            <p:cNvPr id="229" name="Rectangle 6"/>
            <p:cNvSpPr>
              <a:spLocks noChangeArrowheads="1"/>
            </p:cNvSpPr>
            <p:nvPr/>
          </p:nvSpPr>
          <p:spPr bwMode="auto">
            <a:xfrm>
              <a:off x="4619625" y="1568451"/>
              <a:ext cx="1154113"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30" name="Rectangle 15"/>
            <p:cNvSpPr>
              <a:spLocks noChangeArrowheads="1"/>
            </p:cNvSpPr>
            <p:nvPr/>
          </p:nvSpPr>
          <p:spPr bwMode="auto">
            <a:xfrm>
              <a:off x="4658221" y="1585897"/>
              <a:ext cx="1093788"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董事长</a:t>
              </a:r>
            </a:p>
          </p:txBody>
        </p:sp>
      </p:grpSp>
      <p:grpSp>
        <p:nvGrpSpPr>
          <p:cNvPr id="231" name="组合 230"/>
          <p:cNvGrpSpPr/>
          <p:nvPr/>
        </p:nvGrpSpPr>
        <p:grpSpPr>
          <a:xfrm>
            <a:off x="4636424" y="2495130"/>
            <a:ext cx="1154113" cy="339725"/>
            <a:chOff x="4619625" y="2278064"/>
            <a:chExt cx="1154113" cy="339725"/>
          </a:xfrm>
          <a:gradFill>
            <a:gsLst>
              <a:gs pos="0">
                <a:srgbClr val="0070C0"/>
              </a:gs>
              <a:gs pos="100000">
                <a:srgbClr val="01559B"/>
              </a:gs>
            </a:gsLst>
            <a:lin ang="0" scaled="0"/>
          </a:gradFill>
        </p:grpSpPr>
        <p:sp>
          <p:nvSpPr>
            <p:cNvPr id="232" name="Rectangle 7"/>
            <p:cNvSpPr>
              <a:spLocks noChangeArrowheads="1"/>
            </p:cNvSpPr>
            <p:nvPr/>
          </p:nvSpPr>
          <p:spPr bwMode="auto">
            <a:xfrm>
              <a:off x="4619625" y="2278064"/>
              <a:ext cx="1154113"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33" name="Rectangle 15"/>
            <p:cNvSpPr>
              <a:spLocks noChangeArrowheads="1"/>
            </p:cNvSpPr>
            <p:nvPr/>
          </p:nvSpPr>
          <p:spPr bwMode="auto">
            <a:xfrm>
              <a:off x="4658221" y="2290747"/>
              <a:ext cx="1093788"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CEO</a:t>
              </a:r>
              <a:endPar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endParaRPr>
            </a:p>
          </p:txBody>
        </p:sp>
      </p:grpSp>
      <p:grpSp>
        <p:nvGrpSpPr>
          <p:cNvPr id="234" name="组合 233"/>
          <p:cNvGrpSpPr/>
          <p:nvPr/>
        </p:nvGrpSpPr>
        <p:grpSpPr>
          <a:xfrm>
            <a:off x="674024" y="3384130"/>
            <a:ext cx="1658938" cy="339725"/>
            <a:chOff x="657225" y="3167064"/>
            <a:chExt cx="1658938" cy="339725"/>
          </a:xfrm>
          <a:gradFill>
            <a:gsLst>
              <a:gs pos="0">
                <a:srgbClr val="0070C0"/>
              </a:gs>
              <a:gs pos="100000">
                <a:srgbClr val="01559B"/>
              </a:gs>
            </a:gsLst>
            <a:lin ang="0" scaled="0"/>
          </a:gradFill>
        </p:grpSpPr>
        <p:sp>
          <p:nvSpPr>
            <p:cNvPr id="235" name="Rectangle 8"/>
            <p:cNvSpPr>
              <a:spLocks noChangeArrowheads="1"/>
            </p:cNvSpPr>
            <p:nvPr/>
          </p:nvSpPr>
          <p:spPr bwMode="auto">
            <a:xfrm>
              <a:off x="657225" y="3167064"/>
              <a:ext cx="1658938"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36" name="Rectangle 15"/>
            <p:cNvSpPr>
              <a:spLocks noChangeArrowheads="1"/>
            </p:cNvSpPr>
            <p:nvPr/>
          </p:nvSpPr>
          <p:spPr bwMode="auto">
            <a:xfrm>
              <a:off x="783334" y="3186097"/>
              <a:ext cx="1424826"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产品开发工程技术</a:t>
              </a:r>
            </a:p>
          </p:txBody>
        </p:sp>
      </p:grpSp>
      <p:grpSp>
        <p:nvGrpSpPr>
          <p:cNvPr id="237" name="组合 236"/>
          <p:cNvGrpSpPr/>
          <p:nvPr/>
        </p:nvGrpSpPr>
        <p:grpSpPr>
          <a:xfrm>
            <a:off x="2620299" y="3384130"/>
            <a:ext cx="1590675" cy="339725"/>
            <a:chOff x="2603500" y="3167064"/>
            <a:chExt cx="1590675" cy="339725"/>
          </a:xfrm>
          <a:gradFill>
            <a:gsLst>
              <a:gs pos="0">
                <a:srgbClr val="0070C0"/>
              </a:gs>
              <a:gs pos="100000">
                <a:srgbClr val="01559B"/>
              </a:gs>
            </a:gsLst>
            <a:lin ang="0" scaled="0"/>
          </a:gradFill>
        </p:grpSpPr>
        <p:sp>
          <p:nvSpPr>
            <p:cNvPr id="238" name="Rectangle 9"/>
            <p:cNvSpPr>
              <a:spLocks noChangeArrowheads="1"/>
            </p:cNvSpPr>
            <p:nvPr/>
          </p:nvSpPr>
          <p:spPr bwMode="auto">
            <a:xfrm>
              <a:off x="2603500" y="3167064"/>
              <a:ext cx="1590675"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39" name="Rectangle 15"/>
            <p:cNvSpPr>
              <a:spLocks noChangeArrowheads="1"/>
            </p:cNvSpPr>
            <p:nvPr/>
          </p:nvSpPr>
          <p:spPr bwMode="auto">
            <a:xfrm>
              <a:off x="2669284" y="3186097"/>
              <a:ext cx="1424826"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平台技术部</a:t>
              </a:r>
            </a:p>
          </p:txBody>
        </p:sp>
      </p:grpSp>
      <p:grpSp>
        <p:nvGrpSpPr>
          <p:cNvPr id="240" name="组合 239"/>
          <p:cNvGrpSpPr/>
          <p:nvPr/>
        </p:nvGrpSpPr>
        <p:grpSpPr>
          <a:xfrm>
            <a:off x="4522124" y="3384130"/>
            <a:ext cx="1590675" cy="339725"/>
            <a:chOff x="4505325" y="3167064"/>
            <a:chExt cx="1590675" cy="339725"/>
          </a:xfrm>
          <a:gradFill>
            <a:gsLst>
              <a:gs pos="0">
                <a:srgbClr val="0070C0"/>
              </a:gs>
              <a:gs pos="100000">
                <a:srgbClr val="01559B"/>
              </a:gs>
            </a:gsLst>
            <a:lin ang="0" scaled="0"/>
          </a:gradFill>
        </p:grpSpPr>
        <p:sp>
          <p:nvSpPr>
            <p:cNvPr id="241" name="Rectangle 10"/>
            <p:cNvSpPr>
              <a:spLocks noChangeArrowheads="1"/>
            </p:cNvSpPr>
            <p:nvPr/>
          </p:nvSpPr>
          <p:spPr bwMode="auto">
            <a:xfrm>
              <a:off x="4505325" y="3167064"/>
              <a:ext cx="1590675"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42" name="Rectangle 15"/>
            <p:cNvSpPr>
              <a:spLocks noChangeArrowheads="1"/>
            </p:cNvSpPr>
            <p:nvPr/>
          </p:nvSpPr>
          <p:spPr bwMode="auto">
            <a:xfrm>
              <a:off x="4583809" y="3186097"/>
              <a:ext cx="1424826"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推广部</a:t>
              </a:r>
            </a:p>
          </p:txBody>
        </p:sp>
      </p:grpSp>
      <p:grpSp>
        <p:nvGrpSpPr>
          <p:cNvPr id="243" name="组合 242"/>
          <p:cNvGrpSpPr/>
          <p:nvPr/>
        </p:nvGrpSpPr>
        <p:grpSpPr>
          <a:xfrm>
            <a:off x="6398549" y="3384130"/>
            <a:ext cx="1231900" cy="339725"/>
            <a:chOff x="6381750" y="3167064"/>
            <a:chExt cx="1231900" cy="339725"/>
          </a:xfrm>
          <a:gradFill>
            <a:gsLst>
              <a:gs pos="0">
                <a:srgbClr val="0070C0"/>
              </a:gs>
              <a:gs pos="100000">
                <a:srgbClr val="01559B"/>
              </a:gs>
            </a:gsLst>
            <a:lin ang="0" scaled="0"/>
          </a:gradFill>
        </p:grpSpPr>
        <p:sp>
          <p:nvSpPr>
            <p:cNvPr id="244" name="Rectangle 11"/>
            <p:cNvSpPr>
              <a:spLocks noChangeArrowheads="1"/>
            </p:cNvSpPr>
            <p:nvPr/>
          </p:nvSpPr>
          <p:spPr bwMode="auto">
            <a:xfrm>
              <a:off x="6381750" y="3167064"/>
              <a:ext cx="1231900"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45" name="Rectangle 15"/>
            <p:cNvSpPr>
              <a:spLocks noChangeArrowheads="1"/>
            </p:cNvSpPr>
            <p:nvPr/>
          </p:nvSpPr>
          <p:spPr bwMode="auto">
            <a:xfrm>
              <a:off x="6403923" y="3186097"/>
              <a:ext cx="1166812"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订单处理部</a:t>
              </a:r>
            </a:p>
          </p:txBody>
        </p:sp>
      </p:grpSp>
      <p:grpSp>
        <p:nvGrpSpPr>
          <p:cNvPr id="246" name="组合 245"/>
          <p:cNvGrpSpPr/>
          <p:nvPr/>
        </p:nvGrpSpPr>
        <p:grpSpPr>
          <a:xfrm>
            <a:off x="7766974" y="3384130"/>
            <a:ext cx="1231900" cy="339725"/>
            <a:chOff x="7750175" y="3167064"/>
            <a:chExt cx="1231900" cy="339725"/>
          </a:xfrm>
          <a:gradFill>
            <a:gsLst>
              <a:gs pos="0">
                <a:srgbClr val="0070C0"/>
              </a:gs>
              <a:gs pos="100000">
                <a:srgbClr val="01559B"/>
              </a:gs>
            </a:gsLst>
            <a:lin ang="0" scaled="0"/>
          </a:gradFill>
        </p:grpSpPr>
        <p:sp>
          <p:nvSpPr>
            <p:cNvPr id="247" name="Rectangle 12"/>
            <p:cNvSpPr>
              <a:spLocks noChangeArrowheads="1"/>
            </p:cNvSpPr>
            <p:nvPr/>
          </p:nvSpPr>
          <p:spPr bwMode="auto">
            <a:xfrm>
              <a:off x="7750175" y="3167064"/>
              <a:ext cx="1231900"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48" name="Rectangle 15"/>
            <p:cNvSpPr>
              <a:spLocks noChangeArrowheads="1"/>
            </p:cNvSpPr>
            <p:nvPr/>
          </p:nvSpPr>
          <p:spPr bwMode="auto">
            <a:xfrm>
              <a:off x="7775523" y="3186097"/>
              <a:ext cx="1166812"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供应部</a:t>
              </a:r>
            </a:p>
          </p:txBody>
        </p:sp>
      </p:grpSp>
      <p:grpSp>
        <p:nvGrpSpPr>
          <p:cNvPr id="249" name="组合 248"/>
          <p:cNvGrpSpPr/>
          <p:nvPr/>
        </p:nvGrpSpPr>
        <p:grpSpPr>
          <a:xfrm>
            <a:off x="9276687" y="3384130"/>
            <a:ext cx="1035050" cy="339725"/>
            <a:chOff x="9259888" y="3167064"/>
            <a:chExt cx="1035050" cy="339725"/>
          </a:xfrm>
          <a:gradFill>
            <a:gsLst>
              <a:gs pos="0">
                <a:srgbClr val="0070C0"/>
              </a:gs>
              <a:gs pos="100000">
                <a:srgbClr val="01559B"/>
              </a:gs>
            </a:gsLst>
            <a:lin ang="0" scaled="0"/>
          </a:gradFill>
        </p:grpSpPr>
        <p:sp>
          <p:nvSpPr>
            <p:cNvPr id="250" name="Rectangle 13"/>
            <p:cNvSpPr>
              <a:spLocks noChangeArrowheads="1"/>
            </p:cNvSpPr>
            <p:nvPr/>
          </p:nvSpPr>
          <p:spPr bwMode="auto">
            <a:xfrm>
              <a:off x="9259888" y="3167064"/>
              <a:ext cx="1035050"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51" name="Rectangle 15"/>
            <p:cNvSpPr>
              <a:spLocks noChangeArrowheads="1"/>
            </p:cNvSpPr>
            <p:nvPr/>
          </p:nvSpPr>
          <p:spPr bwMode="auto">
            <a:xfrm>
              <a:off x="9259888" y="3186097"/>
              <a:ext cx="1006422"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发展规划部</a:t>
              </a:r>
            </a:p>
          </p:txBody>
        </p:sp>
      </p:grpSp>
      <p:grpSp>
        <p:nvGrpSpPr>
          <p:cNvPr id="252" name="组合 251"/>
          <p:cNvGrpSpPr/>
          <p:nvPr/>
        </p:nvGrpSpPr>
        <p:grpSpPr>
          <a:xfrm>
            <a:off x="10457787" y="3384130"/>
            <a:ext cx="1035050" cy="339725"/>
            <a:chOff x="10440988" y="3167064"/>
            <a:chExt cx="1035050" cy="339725"/>
          </a:xfrm>
          <a:gradFill>
            <a:gsLst>
              <a:gs pos="0">
                <a:srgbClr val="0070C0"/>
              </a:gs>
              <a:gs pos="100000">
                <a:srgbClr val="01559B"/>
              </a:gs>
            </a:gsLst>
            <a:lin ang="0" scaled="0"/>
          </a:gradFill>
        </p:grpSpPr>
        <p:sp>
          <p:nvSpPr>
            <p:cNvPr id="253" name="Rectangle 14"/>
            <p:cNvSpPr>
              <a:spLocks noChangeArrowheads="1"/>
            </p:cNvSpPr>
            <p:nvPr/>
          </p:nvSpPr>
          <p:spPr bwMode="auto">
            <a:xfrm>
              <a:off x="10440988" y="3167064"/>
              <a:ext cx="1035050" cy="339725"/>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54" name="Rectangle 15"/>
            <p:cNvSpPr>
              <a:spLocks noChangeArrowheads="1"/>
            </p:cNvSpPr>
            <p:nvPr/>
          </p:nvSpPr>
          <p:spPr bwMode="auto">
            <a:xfrm>
              <a:off x="10450513" y="3186097"/>
              <a:ext cx="1006422" cy="317531"/>
            </a:xfrm>
            <a:prstGeom prst="rect">
              <a:avLst/>
            </a:prstGeom>
            <a:grpFill/>
            <a:ln>
              <a:noFill/>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财务部</a:t>
              </a:r>
            </a:p>
          </p:txBody>
        </p:sp>
      </p:grpSp>
      <p:grpSp>
        <p:nvGrpSpPr>
          <p:cNvPr id="255" name="组合 254"/>
          <p:cNvGrpSpPr/>
          <p:nvPr/>
        </p:nvGrpSpPr>
        <p:grpSpPr>
          <a:xfrm>
            <a:off x="637493" y="4433467"/>
            <a:ext cx="400110" cy="1680731"/>
            <a:chOff x="620694" y="4216401"/>
            <a:chExt cx="400110" cy="1862138"/>
          </a:xfrm>
          <a:gradFill>
            <a:gsLst>
              <a:gs pos="0">
                <a:srgbClr val="0070C0"/>
              </a:gs>
              <a:gs pos="100000">
                <a:srgbClr val="01559B"/>
              </a:gs>
            </a:gsLst>
            <a:lin ang="0" scaled="0"/>
          </a:gradFill>
        </p:grpSpPr>
        <p:sp>
          <p:nvSpPr>
            <p:cNvPr id="256" name="Rectangle 15"/>
            <p:cNvSpPr>
              <a:spLocks noChangeArrowheads="1"/>
            </p:cNvSpPr>
            <p:nvPr/>
          </p:nvSpPr>
          <p:spPr bwMode="auto">
            <a:xfrm>
              <a:off x="663575"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57" name="TextBox 99"/>
            <p:cNvSpPr txBox="1"/>
            <p:nvPr/>
          </p:nvSpPr>
          <p:spPr>
            <a:xfrm>
              <a:off x="620694" y="4241652"/>
              <a:ext cx="400110" cy="1169551"/>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产品开发投放</a:t>
              </a:r>
            </a:p>
          </p:txBody>
        </p:sp>
      </p:grpSp>
      <p:grpSp>
        <p:nvGrpSpPr>
          <p:cNvPr id="258" name="组合 257"/>
          <p:cNvGrpSpPr/>
          <p:nvPr/>
        </p:nvGrpSpPr>
        <p:grpSpPr>
          <a:xfrm>
            <a:off x="1052162" y="4433467"/>
            <a:ext cx="400110" cy="1680731"/>
            <a:chOff x="1035363" y="4216401"/>
            <a:chExt cx="400110" cy="1862138"/>
          </a:xfrm>
          <a:gradFill>
            <a:gsLst>
              <a:gs pos="0">
                <a:srgbClr val="0070C0"/>
              </a:gs>
              <a:gs pos="100000">
                <a:srgbClr val="01559B"/>
              </a:gs>
            </a:gsLst>
            <a:lin ang="0" scaled="0"/>
          </a:gradFill>
        </p:grpSpPr>
        <p:sp>
          <p:nvSpPr>
            <p:cNvPr id="259" name="Rectangle 16"/>
            <p:cNvSpPr>
              <a:spLocks noChangeArrowheads="1"/>
            </p:cNvSpPr>
            <p:nvPr/>
          </p:nvSpPr>
          <p:spPr bwMode="auto">
            <a:xfrm>
              <a:off x="1085850"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60" name="TextBox 102"/>
            <p:cNvSpPr txBox="1"/>
            <p:nvPr/>
          </p:nvSpPr>
          <p:spPr>
            <a:xfrm>
              <a:off x="1035363" y="4241652"/>
              <a:ext cx="400110" cy="1169551"/>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产品编码系统</a:t>
              </a:r>
            </a:p>
          </p:txBody>
        </p:sp>
      </p:grpSp>
      <p:grpSp>
        <p:nvGrpSpPr>
          <p:cNvPr id="261" name="组合 260"/>
          <p:cNvGrpSpPr/>
          <p:nvPr/>
        </p:nvGrpSpPr>
        <p:grpSpPr>
          <a:xfrm>
            <a:off x="1488097" y="4433467"/>
            <a:ext cx="400110" cy="1680731"/>
            <a:chOff x="1471298" y="4216401"/>
            <a:chExt cx="400110" cy="1862138"/>
          </a:xfrm>
          <a:gradFill>
            <a:gsLst>
              <a:gs pos="0">
                <a:srgbClr val="0070C0"/>
              </a:gs>
              <a:gs pos="100000">
                <a:srgbClr val="01559B"/>
              </a:gs>
            </a:gsLst>
            <a:lin ang="0" scaled="0"/>
          </a:gradFill>
        </p:grpSpPr>
        <p:sp>
          <p:nvSpPr>
            <p:cNvPr id="262" name="Rectangle 17"/>
            <p:cNvSpPr>
              <a:spLocks noChangeArrowheads="1"/>
            </p:cNvSpPr>
            <p:nvPr/>
          </p:nvSpPr>
          <p:spPr bwMode="auto">
            <a:xfrm>
              <a:off x="1509713"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63" name="TextBox 105"/>
            <p:cNvSpPr txBox="1"/>
            <p:nvPr/>
          </p:nvSpPr>
          <p:spPr>
            <a:xfrm>
              <a:off x="1471298" y="4241652"/>
              <a:ext cx="400110" cy="1070786"/>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技术、证资</a:t>
              </a:r>
            </a:p>
          </p:txBody>
        </p:sp>
      </p:grpSp>
      <p:grpSp>
        <p:nvGrpSpPr>
          <p:cNvPr id="264" name="组合 263"/>
          <p:cNvGrpSpPr/>
          <p:nvPr/>
        </p:nvGrpSpPr>
        <p:grpSpPr>
          <a:xfrm>
            <a:off x="1913399" y="4433467"/>
            <a:ext cx="400110" cy="1680731"/>
            <a:chOff x="1896600" y="4216401"/>
            <a:chExt cx="400110" cy="1862138"/>
          </a:xfrm>
          <a:gradFill>
            <a:gsLst>
              <a:gs pos="0">
                <a:srgbClr val="0070C0"/>
              </a:gs>
              <a:gs pos="100000">
                <a:srgbClr val="01559B"/>
              </a:gs>
            </a:gsLst>
            <a:lin ang="0" scaled="0"/>
          </a:gradFill>
        </p:grpSpPr>
        <p:sp>
          <p:nvSpPr>
            <p:cNvPr id="265" name="Rectangle 18"/>
            <p:cNvSpPr>
              <a:spLocks noChangeArrowheads="1"/>
            </p:cNvSpPr>
            <p:nvPr/>
          </p:nvSpPr>
          <p:spPr bwMode="auto">
            <a:xfrm>
              <a:off x="1931988"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66" name="TextBox 108"/>
            <p:cNvSpPr txBox="1"/>
            <p:nvPr/>
          </p:nvSpPr>
          <p:spPr>
            <a:xfrm>
              <a:off x="1896600" y="4241652"/>
              <a:ext cx="400110" cy="990015"/>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供应商开发</a:t>
              </a:r>
            </a:p>
          </p:txBody>
        </p:sp>
      </p:grpSp>
      <p:grpSp>
        <p:nvGrpSpPr>
          <p:cNvPr id="267" name="组合 266"/>
          <p:cNvGrpSpPr/>
          <p:nvPr/>
        </p:nvGrpSpPr>
        <p:grpSpPr>
          <a:xfrm>
            <a:off x="2530088" y="4433467"/>
            <a:ext cx="400110" cy="1680731"/>
            <a:chOff x="2513289" y="4216401"/>
            <a:chExt cx="400110" cy="1862138"/>
          </a:xfrm>
          <a:gradFill>
            <a:gsLst>
              <a:gs pos="0">
                <a:srgbClr val="0070C0"/>
              </a:gs>
              <a:gs pos="100000">
                <a:srgbClr val="01559B"/>
              </a:gs>
            </a:gsLst>
            <a:lin ang="0" scaled="0"/>
          </a:gradFill>
        </p:grpSpPr>
        <p:sp>
          <p:nvSpPr>
            <p:cNvPr id="268" name="Rectangle 19"/>
            <p:cNvSpPr>
              <a:spLocks noChangeArrowheads="1"/>
            </p:cNvSpPr>
            <p:nvPr/>
          </p:nvSpPr>
          <p:spPr bwMode="auto">
            <a:xfrm>
              <a:off x="2546350"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69" name="TextBox 111"/>
            <p:cNvSpPr txBox="1"/>
            <p:nvPr/>
          </p:nvSpPr>
          <p:spPr>
            <a:xfrm>
              <a:off x="2513289"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平台改版</a:t>
              </a:r>
            </a:p>
          </p:txBody>
        </p:sp>
      </p:grpSp>
      <p:grpSp>
        <p:nvGrpSpPr>
          <p:cNvPr id="270" name="组合 269"/>
          <p:cNvGrpSpPr/>
          <p:nvPr/>
        </p:nvGrpSpPr>
        <p:grpSpPr>
          <a:xfrm>
            <a:off x="2944758" y="4433467"/>
            <a:ext cx="400110" cy="1680731"/>
            <a:chOff x="2927959" y="4216401"/>
            <a:chExt cx="400110" cy="1862138"/>
          </a:xfrm>
          <a:gradFill>
            <a:gsLst>
              <a:gs pos="0">
                <a:srgbClr val="0070C0"/>
              </a:gs>
              <a:gs pos="100000">
                <a:srgbClr val="01559B"/>
              </a:gs>
            </a:gsLst>
            <a:lin ang="0" scaled="0"/>
          </a:gradFill>
        </p:grpSpPr>
        <p:sp>
          <p:nvSpPr>
            <p:cNvPr id="271" name="Rectangle 20"/>
            <p:cNvSpPr>
              <a:spLocks noChangeArrowheads="1"/>
            </p:cNvSpPr>
            <p:nvPr/>
          </p:nvSpPr>
          <p:spPr bwMode="auto">
            <a:xfrm>
              <a:off x="2968625"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72" name="TextBox 114"/>
            <p:cNvSpPr txBox="1"/>
            <p:nvPr/>
          </p:nvSpPr>
          <p:spPr>
            <a:xfrm>
              <a:off x="2927959"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数据统计</a:t>
              </a:r>
            </a:p>
          </p:txBody>
        </p:sp>
      </p:grpSp>
      <p:grpSp>
        <p:nvGrpSpPr>
          <p:cNvPr id="273" name="组合 272"/>
          <p:cNvGrpSpPr/>
          <p:nvPr/>
        </p:nvGrpSpPr>
        <p:grpSpPr>
          <a:xfrm>
            <a:off x="3380693" y="4433467"/>
            <a:ext cx="400110" cy="1680731"/>
            <a:chOff x="3363894" y="4216401"/>
            <a:chExt cx="400110" cy="1862138"/>
          </a:xfrm>
          <a:gradFill>
            <a:gsLst>
              <a:gs pos="0">
                <a:srgbClr val="0070C0"/>
              </a:gs>
              <a:gs pos="100000">
                <a:srgbClr val="01559B"/>
              </a:gs>
            </a:gsLst>
            <a:lin ang="0" scaled="0"/>
          </a:gradFill>
        </p:grpSpPr>
        <p:sp>
          <p:nvSpPr>
            <p:cNvPr id="274" name="Rectangle 21"/>
            <p:cNvSpPr>
              <a:spLocks noChangeArrowheads="1"/>
            </p:cNvSpPr>
            <p:nvPr/>
          </p:nvSpPr>
          <p:spPr bwMode="auto">
            <a:xfrm>
              <a:off x="3392488"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75" name="TextBox 117"/>
            <p:cNvSpPr txBox="1"/>
            <p:nvPr/>
          </p:nvSpPr>
          <p:spPr>
            <a:xfrm>
              <a:off x="3363894" y="4241652"/>
              <a:ext cx="400110" cy="1169551"/>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线上广告投放</a:t>
              </a:r>
            </a:p>
          </p:txBody>
        </p:sp>
      </p:grpSp>
      <p:grpSp>
        <p:nvGrpSpPr>
          <p:cNvPr id="276" name="组合 275"/>
          <p:cNvGrpSpPr/>
          <p:nvPr/>
        </p:nvGrpSpPr>
        <p:grpSpPr>
          <a:xfrm>
            <a:off x="3795362" y="4433467"/>
            <a:ext cx="400110" cy="1680731"/>
            <a:chOff x="3778563" y="4216401"/>
            <a:chExt cx="400110" cy="1862138"/>
          </a:xfrm>
          <a:gradFill>
            <a:gsLst>
              <a:gs pos="0">
                <a:srgbClr val="0070C0"/>
              </a:gs>
              <a:gs pos="100000">
                <a:srgbClr val="01559B"/>
              </a:gs>
            </a:gsLst>
            <a:lin ang="0" scaled="0"/>
          </a:gradFill>
        </p:grpSpPr>
        <p:sp>
          <p:nvSpPr>
            <p:cNvPr id="277" name="Rectangle 22"/>
            <p:cNvSpPr>
              <a:spLocks noChangeArrowheads="1"/>
            </p:cNvSpPr>
            <p:nvPr/>
          </p:nvSpPr>
          <p:spPr bwMode="auto">
            <a:xfrm>
              <a:off x="3814763"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78" name="TextBox 120"/>
            <p:cNvSpPr txBox="1"/>
            <p:nvPr/>
          </p:nvSpPr>
          <p:spPr>
            <a:xfrm>
              <a:off x="3778563"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线上推广</a:t>
              </a:r>
            </a:p>
          </p:txBody>
        </p:sp>
      </p:grpSp>
      <p:grpSp>
        <p:nvGrpSpPr>
          <p:cNvPr id="279" name="组合 278"/>
          <p:cNvGrpSpPr/>
          <p:nvPr/>
        </p:nvGrpSpPr>
        <p:grpSpPr>
          <a:xfrm>
            <a:off x="4529009" y="4433467"/>
            <a:ext cx="400110" cy="1680731"/>
            <a:chOff x="4512210" y="4216401"/>
            <a:chExt cx="400110" cy="1862138"/>
          </a:xfrm>
          <a:gradFill>
            <a:gsLst>
              <a:gs pos="0">
                <a:srgbClr val="0070C0"/>
              </a:gs>
              <a:gs pos="100000">
                <a:srgbClr val="01559B"/>
              </a:gs>
            </a:gsLst>
            <a:lin ang="0" scaled="0"/>
          </a:gradFill>
        </p:grpSpPr>
        <p:sp>
          <p:nvSpPr>
            <p:cNvPr id="280" name="Rectangle 23"/>
            <p:cNvSpPr>
              <a:spLocks noChangeArrowheads="1"/>
            </p:cNvSpPr>
            <p:nvPr/>
          </p:nvSpPr>
          <p:spPr bwMode="auto">
            <a:xfrm>
              <a:off x="4548188"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81" name="TextBox 123"/>
            <p:cNvSpPr txBox="1"/>
            <p:nvPr/>
          </p:nvSpPr>
          <p:spPr>
            <a:xfrm>
              <a:off x="4512210" y="4241652"/>
              <a:ext cx="400110" cy="451406"/>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展会</a:t>
              </a:r>
            </a:p>
          </p:txBody>
        </p:sp>
      </p:grpSp>
      <p:grpSp>
        <p:nvGrpSpPr>
          <p:cNvPr id="282" name="组合 281"/>
          <p:cNvGrpSpPr/>
          <p:nvPr/>
        </p:nvGrpSpPr>
        <p:grpSpPr>
          <a:xfrm>
            <a:off x="4943679" y="4433467"/>
            <a:ext cx="400110" cy="1680731"/>
            <a:chOff x="4926880" y="4216401"/>
            <a:chExt cx="400110" cy="1862138"/>
          </a:xfrm>
          <a:gradFill>
            <a:gsLst>
              <a:gs pos="0">
                <a:srgbClr val="0070C0"/>
              </a:gs>
              <a:gs pos="100000">
                <a:srgbClr val="01559B"/>
              </a:gs>
            </a:gsLst>
            <a:lin ang="0" scaled="0"/>
          </a:gradFill>
        </p:grpSpPr>
        <p:sp>
          <p:nvSpPr>
            <p:cNvPr id="283" name="Rectangle 24"/>
            <p:cNvSpPr>
              <a:spLocks noChangeArrowheads="1"/>
            </p:cNvSpPr>
            <p:nvPr/>
          </p:nvSpPr>
          <p:spPr bwMode="auto">
            <a:xfrm>
              <a:off x="4970463"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84" name="TextBox 126"/>
            <p:cNvSpPr txBox="1"/>
            <p:nvPr/>
          </p:nvSpPr>
          <p:spPr>
            <a:xfrm>
              <a:off x="4926880"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线下流动</a:t>
              </a:r>
            </a:p>
          </p:txBody>
        </p:sp>
      </p:grpSp>
      <p:grpSp>
        <p:nvGrpSpPr>
          <p:cNvPr id="285" name="组合 284"/>
          <p:cNvGrpSpPr/>
          <p:nvPr/>
        </p:nvGrpSpPr>
        <p:grpSpPr>
          <a:xfrm>
            <a:off x="5379614" y="4433467"/>
            <a:ext cx="400110" cy="1680731"/>
            <a:chOff x="5362815" y="4216401"/>
            <a:chExt cx="400110" cy="1862138"/>
          </a:xfrm>
          <a:gradFill>
            <a:gsLst>
              <a:gs pos="0">
                <a:srgbClr val="0070C0"/>
              </a:gs>
              <a:gs pos="100000">
                <a:srgbClr val="01559B"/>
              </a:gs>
            </a:gsLst>
            <a:lin ang="0" scaled="0"/>
          </a:gradFill>
        </p:grpSpPr>
        <p:sp>
          <p:nvSpPr>
            <p:cNvPr id="286" name="Rectangle 25"/>
            <p:cNvSpPr>
              <a:spLocks noChangeArrowheads="1"/>
            </p:cNvSpPr>
            <p:nvPr/>
          </p:nvSpPr>
          <p:spPr bwMode="auto">
            <a:xfrm>
              <a:off x="5394325"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87" name="TextBox 129"/>
            <p:cNvSpPr txBox="1"/>
            <p:nvPr/>
          </p:nvSpPr>
          <p:spPr>
            <a:xfrm>
              <a:off x="5362815"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线下推广</a:t>
              </a:r>
            </a:p>
          </p:txBody>
        </p:sp>
      </p:grpSp>
      <p:grpSp>
        <p:nvGrpSpPr>
          <p:cNvPr id="288" name="组合 287"/>
          <p:cNvGrpSpPr/>
          <p:nvPr/>
        </p:nvGrpSpPr>
        <p:grpSpPr>
          <a:xfrm>
            <a:off x="5794283" y="4433467"/>
            <a:ext cx="400110" cy="1680731"/>
            <a:chOff x="5777484" y="4216401"/>
            <a:chExt cx="400110" cy="1862138"/>
          </a:xfrm>
          <a:gradFill>
            <a:gsLst>
              <a:gs pos="0">
                <a:srgbClr val="0070C0"/>
              </a:gs>
              <a:gs pos="100000">
                <a:srgbClr val="01559B"/>
              </a:gs>
            </a:gsLst>
            <a:lin ang="0" scaled="0"/>
          </a:gradFill>
        </p:grpSpPr>
        <p:sp>
          <p:nvSpPr>
            <p:cNvPr id="289" name="Rectangle 26"/>
            <p:cNvSpPr>
              <a:spLocks noChangeArrowheads="1"/>
            </p:cNvSpPr>
            <p:nvPr/>
          </p:nvSpPr>
          <p:spPr bwMode="auto">
            <a:xfrm>
              <a:off x="5818188"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90" name="TextBox 132"/>
            <p:cNvSpPr txBox="1"/>
            <p:nvPr/>
          </p:nvSpPr>
          <p:spPr>
            <a:xfrm>
              <a:off x="5777484"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客户开发</a:t>
              </a:r>
            </a:p>
          </p:txBody>
        </p:sp>
      </p:grpSp>
      <p:grpSp>
        <p:nvGrpSpPr>
          <p:cNvPr id="291" name="组合 290"/>
          <p:cNvGrpSpPr/>
          <p:nvPr/>
        </p:nvGrpSpPr>
        <p:grpSpPr>
          <a:xfrm>
            <a:off x="6347177" y="4433467"/>
            <a:ext cx="400110" cy="1680731"/>
            <a:chOff x="6330378" y="4216401"/>
            <a:chExt cx="400110" cy="1862138"/>
          </a:xfrm>
          <a:gradFill>
            <a:gsLst>
              <a:gs pos="0">
                <a:srgbClr val="0070C0"/>
              </a:gs>
              <a:gs pos="100000">
                <a:srgbClr val="01559B"/>
              </a:gs>
            </a:gsLst>
            <a:lin ang="0" scaled="0"/>
          </a:gradFill>
        </p:grpSpPr>
        <p:sp>
          <p:nvSpPr>
            <p:cNvPr id="292" name="Rectangle 27"/>
            <p:cNvSpPr>
              <a:spLocks noChangeArrowheads="1"/>
            </p:cNvSpPr>
            <p:nvPr/>
          </p:nvSpPr>
          <p:spPr bwMode="auto">
            <a:xfrm>
              <a:off x="6372225"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93" name="TextBox 135"/>
            <p:cNvSpPr txBox="1"/>
            <p:nvPr/>
          </p:nvSpPr>
          <p:spPr>
            <a:xfrm>
              <a:off x="6330378"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客户在线</a:t>
              </a:r>
            </a:p>
          </p:txBody>
        </p:sp>
      </p:grpSp>
      <p:grpSp>
        <p:nvGrpSpPr>
          <p:cNvPr id="294" name="组合 293"/>
          <p:cNvGrpSpPr/>
          <p:nvPr/>
        </p:nvGrpSpPr>
        <p:grpSpPr>
          <a:xfrm>
            <a:off x="6783112" y="4433467"/>
            <a:ext cx="400110" cy="1680731"/>
            <a:chOff x="6766313" y="4216401"/>
            <a:chExt cx="400110" cy="1862138"/>
          </a:xfrm>
          <a:gradFill>
            <a:gsLst>
              <a:gs pos="0">
                <a:srgbClr val="0070C0"/>
              </a:gs>
              <a:gs pos="100000">
                <a:srgbClr val="01559B"/>
              </a:gs>
            </a:gsLst>
            <a:lin ang="0" scaled="0"/>
          </a:gradFill>
        </p:grpSpPr>
        <p:sp>
          <p:nvSpPr>
            <p:cNvPr id="295" name="Rectangle 28"/>
            <p:cNvSpPr>
              <a:spLocks noChangeArrowheads="1"/>
            </p:cNvSpPr>
            <p:nvPr/>
          </p:nvSpPr>
          <p:spPr bwMode="auto">
            <a:xfrm>
              <a:off x="6794500"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96" name="TextBox 138"/>
            <p:cNvSpPr txBox="1"/>
            <p:nvPr/>
          </p:nvSpPr>
          <p:spPr>
            <a:xfrm>
              <a:off x="6766313"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订单下发</a:t>
              </a:r>
            </a:p>
          </p:txBody>
        </p:sp>
      </p:grpSp>
      <p:grpSp>
        <p:nvGrpSpPr>
          <p:cNvPr id="297" name="组合 296"/>
          <p:cNvGrpSpPr/>
          <p:nvPr/>
        </p:nvGrpSpPr>
        <p:grpSpPr>
          <a:xfrm>
            <a:off x="7197781" y="4433467"/>
            <a:ext cx="400110" cy="1680731"/>
            <a:chOff x="7180982" y="4216401"/>
            <a:chExt cx="400110" cy="1862138"/>
          </a:xfrm>
          <a:gradFill>
            <a:gsLst>
              <a:gs pos="0">
                <a:srgbClr val="0070C0"/>
              </a:gs>
              <a:gs pos="100000">
                <a:srgbClr val="01559B"/>
              </a:gs>
            </a:gsLst>
            <a:lin ang="0" scaled="0"/>
          </a:gradFill>
        </p:grpSpPr>
        <p:sp>
          <p:nvSpPr>
            <p:cNvPr id="298" name="Rectangle 29"/>
            <p:cNvSpPr>
              <a:spLocks noChangeArrowheads="1"/>
            </p:cNvSpPr>
            <p:nvPr/>
          </p:nvSpPr>
          <p:spPr bwMode="auto">
            <a:xfrm>
              <a:off x="7216775"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299" name="TextBox 141"/>
            <p:cNvSpPr txBox="1"/>
            <p:nvPr/>
          </p:nvSpPr>
          <p:spPr>
            <a:xfrm>
              <a:off x="7180982"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合同发票</a:t>
              </a:r>
            </a:p>
          </p:txBody>
        </p:sp>
      </p:grpSp>
      <p:grpSp>
        <p:nvGrpSpPr>
          <p:cNvPr id="300" name="组合 299"/>
          <p:cNvGrpSpPr/>
          <p:nvPr/>
        </p:nvGrpSpPr>
        <p:grpSpPr>
          <a:xfrm>
            <a:off x="7803838" y="4433467"/>
            <a:ext cx="400110" cy="1680731"/>
            <a:chOff x="7787039" y="4216401"/>
            <a:chExt cx="400110" cy="1862138"/>
          </a:xfrm>
          <a:gradFill>
            <a:gsLst>
              <a:gs pos="0">
                <a:srgbClr val="0070C0"/>
              </a:gs>
              <a:gs pos="100000">
                <a:srgbClr val="01559B"/>
              </a:gs>
            </a:gsLst>
            <a:lin ang="0" scaled="0"/>
          </a:gradFill>
        </p:grpSpPr>
        <p:sp>
          <p:nvSpPr>
            <p:cNvPr id="301" name="Rectangle 30"/>
            <p:cNvSpPr>
              <a:spLocks noChangeArrowheads="1"/>
            </p:cNvSpPr>
            <p:nvPr/>
          </p:nvSpPr>
          <p:spPr bwMode="auto">
            <a:xfrm>
              <a:off x="7810500"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302" name="TextBox 144"/>
            <p:cNvSpPr txBox="1"/>
            <p:nvPr/>
          </p:nvSpPr>
          <p:spPr>
            <a:xfrm>
              <a:off x="7787039" y="4241652"/>
              <a:ext cx="400110" cy="451406"/>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仓库</a:t>
              </a:r>
            </a:p>
          </p:txBody>
        </p:sp>
      </p:grpSp>
      <p:grpSp>
        <p:nvGrpSpPr>
          <p:cNvPr id="303" name="组合 302"/>
          <p:cNvGrpSpPr/>
          <p:nvPr/>
        </p:nvGrpSpPr>
        <p:grpSpPr>
          <a:xfrm>
            <a:off x="8239773" y="4433467"/>
            <a:ext cx="400110" cy="1680731"/>
            <a:chOff x="8222974" y="4216401"/>
            <a:chExt cx="400110" cy="1862138"/>
          </a:xfrm>
          <a:gradFill>
            <a:gsLst>
              <a:gs pos="0">
                <a:srgbClr val="0070C0"/>
              </a:gs>
              <a:gs pos="100000">
                <a:srgbClr val="01559B"/>
              </a:gs>
            </a:gsLst>
            <a:lin ang="0" scaled="0"/>
          </a:gradFill>
        </p:grpSpPr>
        <p:sp>
          <p:nvSpPr>
            <p:cNvPr id="304" name="Rectangle 31"/>
            <p:cNvSpPr>
              <a:spLocks noChangeArrowheads="1"/>
            </p:cNvSpPr>
            <p:nvPr/>
          </p:nvSpPr>
          <p:spPr bwMode="auto">
            <a:xfrm>
              <a:off x="8232775"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305" name="TextBox 147"/>
            <p:cNvSpPr txBox="1"/>
            <p:nvPr/>
          </p:nvSpPr>
          <p:spPr>
            <a:xfrm>
              <a:off x="8222974" y="4241652"/>
              <a:ext cx="400110" cy="451406"/>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物流</a:t>
              </a:r>
            </a:p>
          </p:txBody>
        </p:sp>
      </p:grpSp>
      <p:grpSp>
        <p:nvGrpSpPr>
          <p:cNvPr id="306" name="组合 305"/>
          <p:cNvGrpSpPr/>
          <p:nvPr/>
        </p:nvGrpSpPr>
        <p:grpSpPr>
          <a:xfrm>
            <a:off x="8654442" y="4433467"/>
            <a:ext cx="400110" cy="1680731"/>
            <a:chOff x="8637643" y="4216401"/>
            <a:chExt cx="400110" cy="1862138"/>
          </a:xfrm>
          <a:gradFill>
            <a:gsLst>
              <a:gs pos="0">
                <a:srgbClr val="0070C0"/>
              </a:gs>
              <a:gs pos="100000">
                <a:srgbClr val="01559B"/>
              </a:gs>
            </a:gsLst>
            <a:lin ang="0" scaled="0"/>
          </a:gradFill>
        </p:grpSpPr>
        <p:sp>
          <p:nvSpPr>
            <p:cNvPr id="307" name="Rectangle 32"/>
            <p:cNvSpPr>
              <a:spLocks noChangeArrowheads="1"/>
            </p:cNvSpPr>
            <p:nvPr/>
          </p:nvSpPr>
          <p:spPr bwMode="auto">
            <a:xfrm>
              <a:off x="8656638"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308" name="TextBox 150"/>
            <p:cNvSpPr txBox="1"/>
            <p:nvPr/>
          </p:nvSpPr>
          <p:spPr>
            <a:xfrm>
              <a:off x="8637643" y="4241652"/>
              <a:ext cx="400110" cy="451406"/>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售后</a:t>
              </a:r>
            </a:p>
          </p:txBody>
        </p:sp>
      </p:grpSp>
      <p:grpSp>
        <p:nvGrpSpPr>
          <p:cNvPr id="309" name="组合 308"/>
          <p:cNvGrpSpPr/>
          <p:nvPr/>
        </p:nvGrpSpPr>
        <p:grpSpPr>
          <a:xfrm>
            <a:off x="9388090" y="4433467"/>
            <a:ext cx="400110" cy="1680731"/>
            <a:chOff x="9371291" y="4216401"/>
            <a:chExt cx="400110" cy="1862138"/>
          </a:xfrm>
          <a:gradFill>
            <a:gsLst>
              <a:gs pos="0">
                <a:srgbClr val="0070C0"/>
              </a:gs>
              <a:gs pos="100000">
                <a:srgbClr val="01559B"/>
              </a:gs>
            </a:gsLst>
            <a:lin ang="0" scaled="0"/>
          </a:gradFill>
        </p:grpSpPr>
        <p:sp>
          <p:nvSpPr>
            <p:cNvPr id="310" name="Rectangle 33"/>
            <p:cNvSpPr>
              <a:spLocks noChangeArrowheads="1"/>
            </p:cNvSpPr>
            <p:nvPr/>
          </p:nvSpPr>
          <p:spPr bwMode="auto">
            <a:xfrm>
              <a:off x="9401175"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311" name="TextBox 153"/>
            <p:cNvSpPr txBox="1"/>
            <p:nvPr/>
          </p:nvSpPr>
          <p:spPr>
            <a:xfrm>
              <a:off x="9371291"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业务拓展</a:t>
              </a:r>
            </a:p>
          </p:txBody>
        </p:sp>
      </p:grpSp>
      <p:grpSp>
        <p:nvGrpSpPr>
          <p:cNvPr id="312" name="组合 311"/>
          <p:cNvGrpSpPr/>
          <p:nvPr/>
        </p:nvGrpSpPr>
        <p:grpSpPr>
          <a:xfrm>
            <a:off x="9802759" y="4433467"/>
            <a:ext cx="400110" cy="1680731"/>
            <a:chOff x="9785960" y="4216401"/>
            <a:chExt cx="400110" cy="1862138"/>
          </a:xfrm>
          <a:gradFill>
            <a:gsLst>
              <a:gs pos="0">
                <a:srgbClr val="0070C0"/>
              </a:gs>
              <a:gs pos="100000">
                <a:srgbClr val="01559B"/>
              </a:gs>
            </a:gsLst>
            <a:lin ang="0" scaled="0"/>
          </a:gradFill>
        </p:grpSpPr>
        <p:sp>
          <p:nvSpPr>
            <p:cNvPr id="313" name="Rectangle 34"/>
            <p:cNvSpPr>
              <a:spLocks noChangeArrowheads="1"/>
            </p:cNvSpPr>
            <p:nvPr/>
          </p:nvSpPr>
          <p:spPr bwMode="auto">
            <a:xfrm>
              <a:off x="9823450"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314" name="TextBox 156"/>
            <p:cNvSpPr txBox="1"/>
            <p:nvPr/>
          </p:nvSpPr>
          <p:spPr>
            <a:xfrm>
              <a:off x="9785960" y="4241652"/>
              <a:ext cx="400110" cy="810478"/>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企业拓展</a:t>
              </a:r>
            </a:p>
          </p:txBody>
        </p:sp>
      </p:grpSp>
      <p:grpSp>
        <p:nvGrpSpPr>
          <p:cNvPr id="315" name="组合 314"/>
          <p:cNvGrpSpPr/>
          <p:nvPr/>
        </p:nvGrpSpPr>
        <p:grpSpPr>
          <a:xfrm>
            <a:off x="10419447" y="4433467"/>
            <a:ext cx="400110" cy="1680731"/>
            <a:chOff x="10402648" y="4216401"/>
            <a:chExt cx="400110" cy="1862138"/>
          </a:xfrm>
          <a:gradFill>
            <a:gsLst>
              <a:gs pos="0">
                <a:srgbClr val="0070C0"/>
              </a:gs>
              <a:gs pos="100000">
                <a:srgbClr val="01559B"/>
              </a:gs>
            </a:gsLst>
            <a:lin ang="0" scaled="0"/>
          </a:gradFill>
        </p:grpSpPr>
        <p:sp>
          <p:nvSpPr>
            <p:cNvPr id="316" name="Rectangle 35"/>
            <p:cNvSpPr>
              <a:spLocks noChangeArrowheads="1"/>
            </p:cNvSpPr>
            <p:nvPr/>
          </p:nvSpPr>
          <p:spPr bwMode="auto">
            <a:xfrm>
              <a:off x="10447338" y="4216401"/>
              <a:ext cx="320675"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317" name="TextBox 159"/>
            <p:cNvSpPr txBox="1"/>
            <p:nvPr/>
          </p:nvSpPr>
          <p:spPr>
            <a:xfrm>
              <a:off x="10402648" y="4241652"/>
              <a:ext cx="400110" cy="451406"/>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会计</a:t>
              </a:r>
            </a:p>
          </p:txBody>
        </p:sp>
      </p:grpSp>
      <p:grpSp>
        <p:nvGrpSpPr>
          <p:cNvPr id="318" name="组合 317"/>
          <p:cNvGrpSpPr/>
          <p:nvPr/>
        </p:nvGrpSpPr>
        <p:grpSpPr>
          <a:xfrm>
            <a:off x="10855382" y="4433467"/>
            <a:ext cx="400110" cy="1680731"/>
            <a:chOff x="10838583" y="4216401"/>
            <a:chExt cx="400110" cy="1862138"/>
          </a:xfrm>
          <a:gradFill>
            <a:gsLst>
              <a:gs pos="0">
                <a:srgbClr val="0070C0"/>
              </a:gs>
              <a:gs pos="100000">
                <a:srgbClr val="01559B"/>
              </a:gs>
            </a:gsLst>
            <a:lin ang="0" scaled="0"/>
          </a:gradFill>
        </p:grpSpPr>
        <p:sp>
          <p:nvSpPr>
            <p:cNvPr id="319" name="Rectangle 36"/>
            <p:cNvSpPr>
              <a:spLocks noChangeArrowheads="1"/>
            </p:cNvSpPr>
            <p:nvPr/>
          </p:nvSpPr>
          <p:spPr bwMode="auto">
            <a:xfrm>
              <a:off x="10869613"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320" name="TextBox 162"/>
            <p:cNvSpPr txBox="1"/>
            <p:nvPr/>
          </p:nvSpPr>
          <p:spPr>
            <a:xfrm>
              <a:off x="10838583" y="4241652"/>
              <a:ext cx="400110" cy="451406"/>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审计</a:t>
              </a:r>
            </a:p>
          </p:txBody>
        </p:sp>
      </p:grpSp>
      <p:grpSp>
        <p:nvGrpSpPr>
          <p:cNvPr id="321" name="组合 320"/>
          <p:cNvGrpSpPr/>
          <p:nvPr/>
        </p:nvGrpSpPr>
        <p:grpSpPr>
          <a:xfrm>
            <a:off x="11270051" y="4433467"/>
            <a:ext cx="400110" cy="1680731"/>
            <a:chOff x="11253252" y="4216401"/>
            <a:chExt cx="400110" cy="1862138"/>
          </a:xfrm>
          <a:gradFill>
            <a:gsLst>
              <a:gs pos="0">
                <a:srgbClr val="0070C0"/>
              </a:gs>
              <a:gs pos="100000">
                <a:srgbClr val="01559B"/>
              </a:gs>
            </a:gsLst>
            <a:lin ang="0" scaled="0"/>
          </a:gradFill>
        </p:grpSpPr>
        <p:sp>
          <p:nvSpPr>
            <p:cNvPr id="322" name="Rectangle 37"/>
            <p:cNvSpPr>
              <a:spLocks noChangeArrowheads="1"/>
            </p:cNvSpPr>
            <p:nvPr/>
          </p:nvSpPr>
          <p:spPr bwMode="auto">
            <a:xfrm>
              <a:off x="11291888" y="4216401"/>
              <a:ext cx="322263" cy="1862138"/>
            </a:xfrm>
            <a:prstGeom prst="rect">
              <a:avLst/>
            </a:prstGeom>
            <a:grpFill/>
            <a:ln w="12700"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13530"/>
                </a:solidFill>
                <a:effectLst/>
                <a:uLnTx/>
                <a:uFillTx/>
                <a:latin typeface="Arial" panose="020B0604020202020204" pitchFamily="34" charset="0"/>
              </a:endParaRPr>
            </a:p>
          </p:txBody>
        </p:sp>
        <p:sp>
          <p:nvSpPr>
            <p:cNvPr id="323" name="TextBox 165"/>
            <p:cNvSpPr txBox="1"/>
            <p:nvPr/>
          </p:nvSpPr>
          <p:spPr>
            <a:xfrm>
              <a:off x="11253252" y="4241652"/>
              <a:ext cx="400110" cy="451406"/>
            </a:xfrm>
            <a:prstGeom prst="rect">
              <a:avLst/>
            </a:prstGeom>
            <a:noFill/>
            <a:ln>
              <a:noFill/>
            </a:ln>
          </p:spPr>
          <p:txBody>
            <a:bodyPr vert="eaVert" wrap="none" rtlCol="0">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出纳</a:t>
              </a:r>
            </a:p>
          </p:txBody>
        </p:sp>
      </p:grpSp>
    </p:spTree>
  </p:cSld>
  <p:clrMapOvr>
    <a:masterClrMapping/>
  </p:clrMapOvr>
  <p:transition spd="slow" advTm="2000">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企业理念</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6578" y="2636859"/>
            <a:ext cx="5903678" cy="4356915"/>
          </a:xfrm>
          <a:prstGeom prst="rect">
            <a:avLst/>
          </a:prstGeom>
        </p:spPr>
      </p:pic>
      <p:grpSp>
        <p:nvGrpSpPr>
          <p:cNvPr id="7" name="组合 6"/>
          <p:cNvGrpSpPr/>
          <p:nvPr/>
        </p:nvGrpSpPr>
        <p:grpSpPr>
          <a:xfrm>
            <a:off x="4593356" y="1586920"/>
            <a:ext cx="868551" cy="868551"/>
            <a:chOff x="4317111" y="1670673"/>
            <a:chExt cx="651614" cy="651614"/>
          </a:xfrm>
        </p:grpSpPr>
        <p:sp>
          <p:nvSpPr>
            <p:cNvPr id="8" name="椭圆 7"/>
            <p:cNvSpPr/>
            <p:nvPr/>
          </p:nvSpPr>
          <p:spPr>
            <a:xfrm>
              <a:off x="4317111" y="1670673"/>
              <a:ext cx="651614" cy="651614"/>
            </a:xfrm>
            <a:prstGeom prst="ellipse">
              <a:avLst/>
            </a:prstGeom>
            <a:gradFill>
              <a:gsLst>
                <a:gs pos="0">
                  <a:srgbClr val="0070C0"/>
                </a:gs>
                <a:gs pos="100000">
                  <a:srgbClr val="01559B"/>
                </a:gs>
              </a:gsLst>
              <a:lin ang="0" scaled="0"/>
            </a:gradFill>
            <a:ln w="28575" cap="flat">
              <a:solidFill>
                <a:srgbClr val="01559B"/>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algn="l" defTabSz="913765" fontAlgn="auto">
                <a:spcBef>
                  <a:spcPts val="0"/>
                </a:spcBef>
                <a:spcAft>
                  <a:spcPts val="0"/>
                </a:spcAft>
                <a:defRPr/>
              </a:pPr>
              <a:endParaRPr lang="zh-CN" altLang="en-US" sz="1800" b="0" kern="0">
                <a:solidFill>
                  <a:prstClr val="black"/>
                </a:solidFill>
                <a:latin typeface="Calibri" panose="020F0502020204030204"/>
                <a:ea typeface="宋体" panose="02010600030101010101" pitchFamily="2" charset="-122"/>
              </a:endParaRPr>
            </a:p>
          </p:txBody>
        </p:sp>
        <p:sp>
          <p:nvSpPr>
            <p:cNvPr id="9" name="KSO_Shape"/>
            <p:cNvSpPr/>
            <p:nvPr/>
          </p:nvSpPr>
          <p:spPr bwMode="auto">
            <a:xfrm>
              <a:off x="4448326" y="1809347"/>
              <a:ext cx="389184" cy="374265"/>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b="0">
                <a:solidFill>
                  <a:srgbClr val="FFFFFF"/>
                </a:solidFill>
                <a:latin typeface="宋体" panose="02010600030101010101" pitchFamily="2" charset="-122"/>
              </a:endParaRPr>
            </a:p>
          </p:txBody>
        </p:sp>
      </p:grpSp>
      <p:grpSp>
        <p:nvGrpSpPr>
          <p:cNvPr id="10" name="组合 9"/>
          <p:cNvGrpSpPr/>
          <p:nvPr/>
        </p:nvGrpSpPr>
        <p:grpSpPr>
          <a:xfrm>
            <a:off x="5020942" y="3166786"/>
            <a:ext cx="868551" cy="868551"/>
            <a:chOff x="5033812" y="3301037"/>
            <a:chExt cx="651614" cy="651614"/>
          </a:xfrm>
        </p:grpSpPr>
        <p:sp>
          <p:nvSpPr>
            <p:cNvPr id="11" name="椭圆 10"/>
            <p:cNvSpPr/>
            <p:nvPr/>
          </p:nvSpPr>
          <p:spPr>
            <a:xfrm>
              <a:off x="5033812" y="3301037"/>
              <a:ext cx="651614" cy="651614"/>
            </a:xfrm>
            <a:prstGeom prst="ellipse">
              <a:avLst/>
            </a:prstGeom>
            <a:gradFill>
              <a:gsLst>
                <a:gs pos="0">
                  <a:srgbClr val="0070C0"/>
                </a:gs>
                <a:gs pos="100000">
                  <a:srgbClr val="01559B"/>
                </a:gs>
              </a:gsLst>
              <a:lin ang="0" scaled="0"/>
            </a:gradFill>
            <a:ln w="28575" cap="flat">
              <a:solidFill>
                <a:srgbClr val="01559B"/>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algn="l" defTabSz="913765" fontAlgn="auto">
                <a:spcBef>
                  <a:spcPts val="0"/>
                </a:spcBef>
                <a:spcAft>
                  <a:spcPts val="0"/>
                </a:spcAft>
                <a:defRPr/>
              </a:pPr>
              <a:endParaRPr lang="zh-CN" altLang="en-US" sz="1800" b="0" kern="0">
                <a:solidFill>
                  <a:prstClr val="black"/>
                </a:solidFill>
                <a:latin typeface="Calibri" panose="020F0502020204030204"/>
                <a:ea typeface="宋体" panose="02010600030101010101" pitchFamily="2" charset="-122"/>
              </a:endParaRPr>
            </a:p>
          </p:txBody>
        </p:sp>
        <p:sp>
          <p:nvSpPr>
            <p:cNvPr id="12" name="KSO_Shape"/>
            <p:cNvSpPr/>
            <p:nvPr/>
          </p:nvSpPr>
          <p:spPr bwMode="auto">
            <a:xfrm>
              <a:off x="5169350" y="3458615"/>
              <a:ext cx="418598" cy="285346"/>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b="0">
                <a:solidFill>
                  <a:srgbClr val="FFFFFF"/>
                </a:solidFill>
                <a:latin typeface="宋体" panose="02010600030101010101" pitchFamily="2" charset="-122"/>
              </a:endParaRPr>
            </a:p>
          </p:txBody>
        </p:sp>
      </p:grpSp>
      <p:grpSp>
        <p:nvGrpSpPr>
          <p:cNvPr id="13" name="组合 12"/>
          <p:cNvGrpSpPr/>
          <p:nvPr/>
        </p:nvGrpSpPr>
        <p:grpSpPr>
          <a:xfrm>
            <a:off x="4685233" y="4728082"/>
            <a:ext cx="868551" cy="868551"/>
            <a:chOff x="4456262" y="4994920"/>
            <a:chExt cx="651614" cy="651614"/>
          </a:xfrm>
        </p:grpSpPr>
        <p:sp>
          <p:nvSpPr>
            <p:cNvPr id="14" name="椭圆 13"/>
            <p:cNvSpPr/>
            <p:nvPr/>
          </p:nvSpPr>
          <p:spPr>
            <a:xfrm>
              <a:off x="4456262" y="4994920"/>
              <a:ext cx="651614" cy="651614"/>
            </a:xfrm>
            <a:prstGeom prst="ellipse">
              <a:avLst/>
            </a:prstGeom>
            <a:gradFill>
              <a:gsLst>
                <a:gs pos="0">
                  <a:srgbClr val="0070C0"/>
                </a:gs>
                <a:gs pos="100000">
                  <a:srgbClr val="01559B"/>
                </a:gs>
              </a:gsLst>
              <a:lin ang="0" scaled="0"/>
            </a:gradFill>
            <a:ln w="28575" cap="flat">
              <a:solidFill>
                <a:srgbClr val="01559B"/>
              </a:soli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121882" tIns="60941" rIns="121882" bIns="60941" numCol="1" anchor="t" anchorCtr="0" compatLnSpc="1"/>
            <a:lstStyle/>
            <a:p>
              <a:pPr algn="l" defTabSz="913765" fontAlgn="auto">
                <a:spcBef>
                  <a:spcPts val="0"/>
                </a:spcBef>
                <a:spcAft>
                  <a:spcPts val="0"/>
                </a:spcAft>
                <a:defRPr/>
              </a:pPr>
              <a:endParaRPr lang="zh-CN" altLang="en-US" sz="1800" b="0" kern="0">
                <a:solidFill>
                  <a:prstClr val="black"/>
                </a:solidFill>
                <a:latin typeface="Calibri" panose="020F0502020204030204"/>
                <a:ea typeface="宋体" panose="02010600030101010101" pitchFamily="2" charset="-122"/>
              </a:endParaRPr>
            </a:p>
          </p:txBody>
        </p:sp>
        <p:sp>
          <p:nvSpPr>
            <p:cNvPr id="15" name="KSO_Shape"/>
            <p:cNvSpPr/>
            <p:nvPr/>
          </p:nvSpPr>
          <p:spPr bwMode="auto">
            <a:xfrm>
              <a:off x="4627580" y="5112011"/>
              <a:ext cx="329076" cy="417432"/>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3765">
                <a:defRPr/>
              </a:pPr>
              <a:endParaRPr lang="zh-CN" altLang="en-US" sz="1800" b="0">
                <a:solidFill>
                  <a:srgbClr val="FFFFFF"/>
                </a:solidFill>
                <a:latin typeface="宋体" panose="02010600030101010101" pitchFamily="2" charset="-122"/>
              </a:endParaRPr>
            </a:p>
          </p:txBody>
        </p:sp>
      </p:grpSp>
      <p:grpSp>
        <p:nvGrpSpPr>
          <p:cNvPr id="16" name="组合 15"/>
          <p:cNvGrpSpPr/>
          <p:nvPr/>
        </p:nvGrpSpPr>
        <p:grpSpPr>
          <a:xfrm>
            <a:off x="5674419" y="1653988"/>
            <a:ext cx="5073821" cy="1639138"/>
            <a:chOff x="5128155" y="1720989"/>
            <a:chExt cx="4984883" cy="1229733"/>
          </a:xfrm>
        </p:grpSpPr>
        <p:sp>
          <p:nvSpPr>
            <p:cNvPr id="17" name="MH_SubTitle_1"/>
            <p:cNvSpPr>
              <a:spLocks noChangeArrowheads="1"/>
            </p:cNvSpPr>
            <p:nvPr>
              <p:custDataLst>
                <p:tags r:id="rId3"/>
              </p:custDataLst>
            </p:nvPr>
          </p:nvSpPr>
          <p:spPr bwMode="auto">
            <a:xfrm flipH="1">
              <a:off x="5128155" y="1720989"/>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defTabSz="913765" fontAlgn="auto">
                <a:spcBef>
                  <a:spcPts val="0"/>
                </a:spcBef>
                <a:spcAft>
                  <a:spcPts val="0"/>
                </a:spcAft>
              </a:pPr>
              <a:r>
                <a:rPr lang="zh-CN" altLang="en-US" sz="2800" b="1" smtClean="0">
                  <a:solidFill>
                    <a:srgbClr val="01559B"/>
                  </a:solidFill>
                  <a:latin typeface="微软雅黑" panose="020B0503020204020204" pitchFamily="34" charset="-122"/>
                  <a:ea typeface="微软雅黑" panose="020B0503020204020204" pitchFamily="34" charset="-122"/>
                </a:rPr>
                <a:t>企业使命</a:t>
              </a:r>
              <a:endParaRPr lang="en-US" altLang="zh-CN" sz="2800" b="1" dirty="0">
                <a:solidFill>
                  <a:srgbClr val="01559B"/>
                </a:solidFill>
                <a:latin typeface="微软雅黑" panose="020B0503020204020204" pitchFamily="34" charset="-122"/>
                <a:ea typeface="微软雅黑" panose="020B0503020204020204" pitchFamily="34" charset="-122"/>
              </a:endParaRPr>
            </a:p>
          </p:txBody>
        </p:sp>
        <p:sp>
          <p:nvSpPr>
            <p:cNvPr id="18" name="Rectangle 5"/>
            <p:cNvSpPr/>
            <p:nvPr/>
          </p:nvSpPr>
          <p:spPr bwMode="auto">
            <a:xfrm>
              <a:off x="5219683" y="2138214"/>
              <a:ext cx="4893355"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l" defTabSz="913765">
                <a:lnSpc>
                  <a:spcPct val="150000"/>
                </a:lnSpc>
              </a:pPr>
              <a:r>
                <a:rPr lang="zh-CN" altLang="en-US" sz="1600" b="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r>
                <a:rPr lang="zh-CN" altLang="en-US" sz="1600" b="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生动</a:t>
              </a:r>
              <a:r>
                <a:rPr lang="zh-CN" altLang="en-US" sz="1600" b="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a:t>
              </a:r>
              <a:endParaRPr lang="en-US" altLang="zh-CN" sz="1600" b="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9" name="组合 18"/>
          <p:cNvGrpSpPr/>
          <p:nvPr/>
        </p:nvGrpSpPr>
        <p:grpSpPr>
          <a:xfrm>
            <a:off x="6070158" y="3286630"/>
            <a:ext cx="5149385" cy="1632599"/>
            <a:chOff x="5820963" y="3390944"/>
            <a:chExt cx="3863231" cy="1224827"/>
          </a:xfrm>
        </p:grpSpPr>
        <p:sp>
          <p:nvSpPr>
            <p:cNvPr id="20" name="MH_SubTitle_1"/>
            <p:cNvSpPr>
              <a:spLocks noChangeArrowheads="1"/>
            </p:cNvSpPr>
            <p:nvPr>
              <p:custDataLst>
                <p:tags r:id="rId2"/>
              </p:custDataLst>
            </p:nvPr>
          </p:nvSpPr>
          <p:spPr bwMode="auto">
            <a:xfrm flipH="1">
              <a:off x="5820964" y="3390944"/>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defTabSz="913765" fontAlgn="auto">
                <a:spcBef>
                  <a:spcPts val="0"/>
                </a:spcBef>
                <a:spcAft>
                  <a:spcPts val="0"/>
                </a:spcAft>
              </a:pPr>
              <a:r>
                <a:rPr lang="zh-CN" altLang="en-US" sz="2800" b="1" smtClean="0">
                  <a:solidFill>
                    <a:srgbClr val="01559B"/>
                  </a:solidFill>
                  <a:latin typeface="微软雅黑" panose="020B0503020204020204" pitchFamily="34" charset="-122"/>
                  <a:ea typeface="微软雅黑" panose="020B0503020204020204" pitchFamily="34" charset="-122"/>
                </a:rPr>
                <a:t>企业宗旨</a:t>
              </a:r>
              <a:endParaRPr lang="en-US" altLang="zh-CN" sz="2800" b="1" dirty="0">
                <a:solidFill>
                  <a:srgbClr val="01559B"/>
                </a:solidFill>
                <a:latin typeface="微软雅黑" panose="020B0503020204020204" pitchFamily="34" charset="-122"/>
                <a:ea typeface="微软雅黑" panose="020B0503020204020204" pitchFamily="34" charset="-122"/>
              </a:endParaRPr>
            </a:p>
          </p:txBody>
        </p:sp>
        <p:sp>
          <p:nvSpPr>
            <p:cNvPr id="21" name="Rectangle 5"/>
            <p:cNvSpPr/>
            <p:nvPr/>
          </p:nvSpPr>
          <p:spPr bwMode="auto">
            <a:xfrm>
              <a:off x="5820963" y="3803263"/>
              <a:ext cx="3863231"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l" defTabSz="913765">
                <a:lnSpc>
                  <a:spcPct val="150000"/>
                </a:lnSpc>
              </a:pPr>
              <a:r>
                <a:rPr lang="zh-CN" altLang="en-US" sz="1600" b="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r>
                <a:rPr lang="zh-CN" altLang="en-US" sz="1600" b="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生动</a:t>
              </a:r>
              <a:r>
                <a:rPr lang="zh-CN" altLang="en-US" sz="1600" b="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a:t>
              </a:r>
              <a:endParaRPr lang="en-US" altLang="zh-CN" sz="1600" b="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2" name="组合 21"/>
          <p:cNvGrpSpPr/>
          <p:nvPr/>
        </p:nvGrpSpPr>
        <p:grpSpPr>
          <a:xfrm>
            <a:off x="5674415" y="4770756"/>
            <a:ext cx="4921013" cy="1679446"/>
            <a:chOff x="5198378" y="5026932"/>
            <a:chExt cx="3691899" cy="1259973"/>
          </a:xfrm>
        </p:grpSpPr>
        <p:sp>
          <p:nvSpPr>
            <p:cNvPr id="23" name="MH_SubTitle_1"/>
            <p:cNvSpPr>
              <a:spLocks noChangeArrowheads="1"/>
            </p:cNvSpPr>
            <p:nvPr>
              <p:custDataLst>
                <p:tags r:id="rId1"/>
              </p:custDataLst>
            </p:nvPr>
          </p:nvSpPr>
          <p:spPr bwMode="auto">
            <a:xfrm flipH="1">
              <a:off x="5198378" y="5026932"/>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defTabSz="913765" fontAlgn="auto">
                <a:spcBef>
                  <a:spcPts val="0"/>
                </a:spcBef>
                <a:spcAft>
                  <a:spcPts val="0"/>
                </a:spcAft>
              </a:pPr>
              <a:r>
                <a:rPr lang="zh-CN" altLang="en-US" sz="2800" b="1" smtClean="0">
                  <a:solidFill>
                    <a:srgbClr val="01559B"/>
                  </a:solidFill>
                  <a:latin typeface="微软雅黑" panose="020B0503020204020204" pitchFamily="34" charset="-122"/>
                  <a:ea typeface="微软雅黑" panose="020B0503020204020204" pitchFamily="34" charset="-122"/>
                </a:rPr>
                <a:t>核心价值</a:t>
              </a:r>
              <a:endParaRPr lang="en-US" altLang="zh-CN" sz="2800" b="1" dirty="0">
                <a:solidFill>
                  <a:srgbClr val="01559B"/>
                </a:solidFill>
                <a:latin typeface="微软雅黑" panose="020B0503020204020204" pitchFamily="34" charset="-122"/>
                <a:ea typeface="微软雅黑" panose="020B0503020204020204" pitchFamily="34" charset="-122"/>
              </a:endParaRPr>
            </a:p>
          </p:txBody>
        </p:sp>
        <p:sp>
          <p:nvSpPr>
            <p:cNvPr id="24" name="Rectangle 5"/>
            <p:cNvSpPr/>
            <p:nvPr/>
          </p:nvSpPr>
          <p:spPr bwMode="auto">
            <a:xfrm>
              <a:off x="5268273" y="5474397"/>
              <a:ext cx="3622004"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l" defTabSz="913765">
                <a:lnSpc>
                  <a:spcPct val="150000"/>
                </a:lnSpc>
              </a:pPr>
              <a:r>
                <a:rPr lang="zh-CN" altLang="en-US" sz="1600" b="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a:t>
              </a:r>
              <a:r>
                <a:rPr lang="zh-CN" altLang="en-US" sz="1600" b="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每</a:t>
              </a:r>
              <a:r>
                <a:rPr lang="zh-CN" altLang="en-US" sz="1600" b="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页</a:t>
              </a:r>
              <a:endParaRPr lang="en-US" altLang="zh-CN" sz="1600" b="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5" name="TextBox 6"/>
          <p:cNvSpPr txBox="1"/>
          <p:nvPr/>
        </p:nvSpPr>
        <p:spPr>
          <a:xfrm>
            <a:off x="803335" y="1302063"/>
            <a:ext cx="2959844" cy="656655"/>
          </a:xfrm>
          <a:prstGeom prst="rect">
            <a:avLst/>
          </a:prstGeom>
          <a:noFill/>
        </p:spPr>
        <p:txBody>
          <a:bodyPr wrap="square" lIns="0" tIns="0" rIns="0" bIns="0" rtlCol="0">
            <a:spAutoFit/>
          </a:bodyPr>
          <a:lstStyle/>
          <a:p>
            <a:r>
              <a:rPr lang="zh-CN" altLang="en-US" sz="4265" b="1" dirty="0">
                <a:latin typeface="微软雅黑" panose="020B0503020204020204" pitchFamily="34" charset="-122"/>
                <a:ea typeface="微软雅黑" panose="020B0503020204020204" pitchFamily="34" charset="-122"/>
              </a:rPr>
              <a:t>高瞻远瞩</a:t>
            </a:r>
          </a:p>
        </p:txBody>
      </p:sp>
      <p:sp>
        <p:nvSpPr>
          <p:cNvPr id="26" name="TextBox 7"/>
          <p:cNvSpPr txBox="1"/>
          <p:nvPr/>
        </p:nvSpPr>
        <p:spPr>
          <a:xfrm>
            <a:off x="1667426" y="2006437"/>
            <a:ext cx="2795405" cy="656655"/>
          </a:xfrm>
          <a:prstGeom prst="rect">
            <a:avLst/>
          </a:prstGeom>
          <a:noFill/>
        </p:spPr>
        <p:txBody>
          <a:bodyPr wrap="square" lIns="0" tIns="0" rIns="0" bIns="0" rtlCol="0">
            <a:spAutoFit/>
          </a:bodyPr>
          <a:lstStyle/>
          <a:p>
            <a:r>
              <a:rPr lang="zh-CN" altLang="en-US" sz="4265" b="1" dirty="0">
                <a:latin typeface="微软雅黑" panose="020B0503020204020204" pitchFamily="34" charset="-122"/>
                <a:ea typeface="微软雅黑" panose="020B0503020204020204" pitchFamily="34" charset="-122"/>
              </a:rPr>
              <a:t>制胜未来</a:t>
            </a: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30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1+#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par>
                                <p:cTn id="26" presetID="22" presetClass="entr" presetSubtype="8"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left)">
                                      <p:cBhvr>
                                        <p:cTn id="28" dur="500"/>
                                        <p:tgtEl>
                                          <p:spTgt spid="19"/>
                                        </p:tgtEl>
                                      </p:cBhvr>
                                    </p:animEffect>
                                  </p:childTnLst>
                                </p:cTn>
                              </p:par>
                              <p:par>
                                <p:cTn id="29" presetID="22" presetClass="entr" presetSubtype="8"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1500"/>
                            </p:stCondLst>
                            <p:childTnLst>
                              <p:par>
                                <p:cTn id="33" presetID="2" presetClass="entr" presetSubtype="2"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300" fill="hold"/>
                                        <p:tgtEl>
                                          <p:spTgt spid="25"/>
                                        </p:tgtEl>
                                        <p:attrNameLst>
                                          <p:attrName>ppt_x</p:attrName>
                                        </p:attrNameLst>
                                      </p:cBhvr>
                                      <p:tavLst>
                                        <p:tav tm="0">
                                          <p:val>
                                            <p:strVal val="1+#ppt_w/2"/>
                                          </p:val>
                                        </p:tav>
                                        <p:tav tm="100000">
                                          <p:val>
                                            <p:strVal val="#ppt_x"/>
                                          </p:val>
                                        </p:tav>
                                      </p:tavLst>
                                    </p:anim>
                                    <p:anim calcmode="lin" valueType="num">
                                      <p:cBhvr additive="base">
                                        <p:cTn id="36" dur="300" fill="hold"/>
                                        <p:tgtEl>
                                          <p:spTgt spid="25"/>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2"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300" fill="hold"/>
                                        <p:tgtEl>
                                          <p:spTgt spid="26"/>
                                        </p:tgtEl>
                                        <p:attrNameLst>
                                          <p:attrName>ppt_x</p:attrName>
                                        </p:attrNameLst>
                                      </p:cBhvr>
                                      <p:tavLst>
                                        <p:tav tm="0">
                                          <p:val>
                                            <p:strVal val="1+#ppt_w/2"/>
                                          </p:val>
                                        </p:tav>
                                        <p:tav tm="100000">
                                          <p:val>
                                            <p:strVal val="#ppt_x"/>
                                          </p:val>
                                        </p:tav>
                                      </p:tavLst>
                                    </p:anim>
                                    <p:anim calcmode="lin" valueType="num">
                                      <p:cBhvr additive="base">
                                        <p:cTn id="41" dur="3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企业荣誉</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45"/>
          <p:cNvSpPr txBox="1"/>
          <p:nvPr/>
        </p:nvSpPr>
        <p:spPr>
          <a:xfrm>
            <a:off x="4848656" y="1918897"/>
            <a:ext cx="6552239" cy="1334148"/>
          </a:xfrm>
          <a:prstGeom prst="rect">
            <a:avLst/>
          </a:prstGeom>
          <a:noFill/>
        </p:spPr>
        <p:txBody>
          <a:bodyPr wrap="square" lIns="91440" tIns="45720" rIns="91440" bIns="45720" rtlCol="0">
            <a:spAutoFit/>
          </a:bodyPr>
          <a:lstStyle/>
          <a:p>
            <a:pPr>
              <a:lnSpc>
                <a:spcPct val="15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公司</a:t>
            </a:r>
            <a:r>
              <a:rPr lang="zh-CN" altLang="zh-CN" sz="1465" dirty="0">
                <a:solidFill>
                  <a:schemeClr val="tx1">
                    <a:lumMod val="65000"/>
                    <a:lumOff val="35000"/>
                  </a:schemeClr>
                </a:solidFill>
                <a:latin typeface="微软雅黑" panose="020B0503020204020204" pitchFamily="34" charset="-122"/>
                <a:ea typeface="微软雅黑" panose="020B0503020204020204" pitchFamily="34" charset="-122"/>
              </a:rPr>
              <a:t>必须清醒地看到前进中的困难与挑战，正视自身存在的差距与不足，以更加坚定的信念、更加饱满的热情、更加务实的作风、更加强大的合力，共同谱写公司发展的新篇章，为集团公司提供强有力的金融服务与支持。</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Freeform 508"/>
          <p:cNvSpPr/>
          <p:nvPr/>
        </p:nvSpPr>
        <p:spPr bwMode="auto">
          <a:xfrm>
            <a:off x="7944510" y="1965595"/>
            <a:ext cx="85725" cy="85725"/>
          </a:xfrm>
          <a:custGeom>
            <a:avLst/>
            <a:gdLst>
              <a:gd name="T0" fmla="*/ 0 w 54"/>
              <a:gd name="T1" fmla="*/ 54 h 54"/>
              <a:gd name="T2" fmla="*/ 54 w 54"/>
              <a:gd name="T3" fmla="*/ 0 h 54"/>
              <a:gd name="T4" fmla="*/ 0 w 54"/>
              <a:gd name="T5" fmla="*/ 54 h 54"/>
            </a:gdLst>
            <a:ahLst/>
            <a:cxnLst>
              <a:cxn ang="0">
                <a:pos x="T0" y="T1"/>
              </a:cxn>
              <a:cxn ang="0">
                <a:pos x="T2" y="T3"/>
              </a:cxn>
              <a:cxn ang="0">
                <a:pos x="T4" y="T5"/>
              </a:cxn>
            </a:cxnLst>
            <a:rect l="0" t="0" r="r" b="b"/>
            <a:pathLst>
              <a:path w="54" h="54">
                <a:moveTo>
                  <a:pt x="0" y="54"/>
                </a:moveTo>
                <a:lnTo>
                  <a:pt x="54" y="0"/>
                </a:lnTo>
                <a:lnTo>
                  <a:pt x="0" y="54"/>
                </a:lnTo>
                <a:close/>
              </a:path>
            </a:pathLst>
          </a:custGeom>
          <a:solidFill>
            <a:srgbClr val="D40F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27" name="Line 509"/>
          <p:cNvSpPr>
            <a:spLocks noChangeShapeType="1"/>
          </p:cNvSpPr>
          <p:nvPr/>
        </p:nvSpPr>
        <p:spPr bwMode="auto">
          <a:xfrm flipV="1">
            <a:off x="7944510" y="1965595"/>
            <a:ext cx="85725" cy="857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28" name="Line 510"/>
          <p:cNvSpPr>
            <a:spLocks noChangeShapeType="1"/>
          </p:cNvSpPr>
          <p:nvPr/>
        </p:nvSpPr>
        <p:spPr bwMode="auto">
          <a:xfrm>
            <a:off x="7944510" y="187987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29" name="Line 511"/>
          <p:cNvSpPr>
            <a:spLocks noChangeShapeType="1"/>
          </p:cNvSpPr>
          <p:nvPr/>
        </p:nvSpPr>
        <p:spPr bwMode="auto">
          <a:xfrm>
            <a:off x="7944510" y="187987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30" name="TextBox 50"/>
          <p:cNvSpPr txBox="1"/>
          <p:nvPr/>
        </p:nvSpPr>
        <p:spPr>
          <a:xfrm>
            <a:off x="4883238" y="1412776"/>
            <a:ext cx="3777625" cy="543675"/>
          </a:xfrm>
          <a:prstGeom prst="rect">
            <a:avLst/>
          </a:prstGeom>
          <a:noFill/>
        </p:spPr>
        <p:txBody>
          <a:bodyPr wrap="square" lIns="91440" tIns="45720" rIns="91440" bIns="45720" rtlCol="0">
            <a:spAutoFit/>
          </a:bodyPr>
          <a:lstStyle/>
          <a:p>
            <a:r>
              <a:rPr lang="zh-CN" altLang="en-US" sz="2935" dirty="0">
                <a:solidFill>
                  <a:srgbClr val="0070C0"/>
                </a:solidFill>
                <a:latin typeface="微软雅黑" panose="020B0503020204020204" pitchFamily="34" charset="-122"/>
                <a:ea typeface="微软雅黑" panose="020B0503020204020204" pitchFamily="34" charset="-122"/>
              </a:rPr>
              <a:t>资质荣誉</a:t>
            </a:r>
            <a:endParaRPr lang="zh-CN" altLang="zh-CN" sz="2935" dirty="0">
              <a:solidFill>
                <a:srgbClr val="0070C0"/>
              </a:solidFill>
              <a:latin typeface="微软雅黑" panose="020B0503020204020204" pitchFamily="34" charset="-122"/>
              <a:ea typeface="微软雅黑" panose="020B0503020204020204" pitchFamily="34" charset="-122"/>
            </a:endParaRPr>
          </a:p>
        </p:txBody>
      </p:sp>
      <p:pic>
        <p:nvPicPr>
          <p:cNvPr id="31"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4883237" y="3140968"/>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6455724" y="3140968"/>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8028209" y="3140968"/>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9600695" y="3140968"/>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4883237" y="4286385"/>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6455724" y="4286385"/>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8028209" y="4286385"/>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Documents and Settings\Administrator\桌面\奖.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9600695" y="4286385"/>
            <a:ext cx="1572636" cy="1152128"/>
          </a:xfrm>
          <a:prstGeom prst="rect">
            <a:avLst/>
          </a:prstGeom>
          <a:noFill/>
          <a:extLst>
            <a:ext uri="{909E8E84-426E-40DD-AFC4-6F175D3DCCD1}">
              <a14:hiddenFill xmlns:a14="http://schemas.microsoft.com/office/drawing/2010/main">
                <a:solidFill>
                  <a:srgbClr val="FFFFFF"/>
                </a:solidFill>
              </a14:hiddenFill>
            </a:ext>
          </a:extLst>
        </p:spPr>
      </p:pic>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185" y="0"/>
            <a:ext cx="6088069" cy="6263000"/>
          </a:xfrm>
          <a:prstGeom prst="rect">
            <a:avLst/>
          </a:prstGeom>
          <a:effectLst>
            <a:outerShdw blurRad="76200" dir="13500000" sy="23000" kx="1200000" algn="br" rotWithShape="0">
              <a:prstClr val="black">
                <a:alpha val="20000"/>
              </a:prstClr>
            </a:outerShdw>
          </a:effectLst>
        </p:spPr>
      </p:pic>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anim calcmode="lin" valueType="num">
                                      <p:cBhvr>
                                        <p:cTn id="10" dur="500" fill="hold"/>
                                        <p:tgtEl>
                                          <p:spTgt spid="39"/>
                                        </p:tgtEl>
                                        <p:attrNameLst>
                                          <p:attrName>ppt_x</p:attrName>
                                        </p:attrNameLst>
                                      </p:cBhvr>
                                      <p:tavLst>
                                        <p:tav tm="0">
                                          <p:val>
                                            <p:fltVal val="0.5"/>
                                          </p:val>
                                        </p:tav>
                                        <p:tav tm="100000">
                                          <p:val>
                                            <p:strVal val="#ppt_x"/>
                                          </p:val>
                                        </p:tav>
                                      </p:tavLst>
                                    </p:anim>
                                    <p:anim calcmode="lin" valueType="num">
                                      <p:cBhvr>
                                        <p:cTn id="11" dur="500" fill="hold"/>
                                        <p:tgtEl>
                                          <p:spTgt spid="39"/>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par>
                          <p:cTn id="20" fill="hold">
                            <p:stCondLst>
                              <p:cond delay="1500"/>
                            </p:stCondLst>
                            <p:childTnLst>
                              <p:par>
                                <p:cTn id="21" presetID="31"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1000" fill="hold"/>
                                        <p:tgtEl>
                                          <p:spTgt spid="31"/>
                                        </p:tgtEl>
                                        <p:attrNameLst>
                                          <p:attrName>ppt_w</p:attrName>
                                        </p:attrNameLst>
                                      </p:cBhvr>
                                      <p:tavLst>
                                        <p:tav tm="0">
                                          <p:val>
                                            <p:fltVal val="0"/>
                                          </p:val>
                                        </p:tav>
                                        <p:tav tm="100000">
                                          <p:val>
                                            <p:strVal val="#ppt_w"/>
                                          </p:val>
                                        </p:tav>
                                      </p:tavLst>
                                    </p:anim>
                                    <p:anim calcmode="lin" valueType="num">
                                      <p:cBhvr>
                                        <p:cTn id="24" dur="1000" fill="hold"/>
                                        <p:tgtEl>
                                          <p:spTgt spid="31"/>
                                        </p:tgtEl>
                                        <p:attrNameLst>
                                          <p:attrName>ppt_h</p:attrName>
                                        </p:attrNameLst>
                                      </p:cBhvr>
                                      <p:tavLst>
                                        <p:tav tm="0">
                                          <p:val>
                                            <p:fltVal val="0"/>
                                          </p:val>
                                        </p:tav>
                                        <p:tav tm="100000">
                                          <p:val>
                                            <p:strVal val="#ppt_h"/>
                                          </p:val>
                                        </p:tav>
                                      </p:tavLst>
                                    </p:anim>
                                    <p:anim calcmode="lin" valueType="num">
                                      <p:cBhvr>
                                        <p:cTn id="25" dur="1000" fill="hold"/>
                                        <p:tgtEl>
                                          <p:spTgt spid="31"/>
                                        </p:tgtEl>
                                        <p:attrNameLst>
                                          <p:attrName>style.rotation</p:attrName>
                                        </p:attrNameLst>
                                      </p:cBhvr>
                                      <p:tavLst>
                                        <p:tav tm="0">
                                          <p:val>
                                            <p:fltVal val="90"/>
                                          </p:val>
                                        </p:tav>
                                        <p:tav tm="100000">
                                          <p:val>
                                            <p:fltVal val="0"/>
                                          </p:val>
                                        </p:tav>
                                      </p:tavLst>
                                    </p:anim>
                                    <p:animEffect transition="in" filter="fade">
                                      <p:cBhvr>
                                        <p:cTn id="26" dur="1000"/>
                                        <p:tgtEl>
                                          <p:spTgt spid="31"/>
                                        </p:tgtEl>
                                      </p:cBhvr>
                                    </p:animEffect>
                                  </p:childTnLst>
                                </p:cTn>
                              </p:par>
                              <p:par>
                                <p:cTn id="27" presetID="3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1000" fill="hold"/>
                                        <p:tgtEl>
                                          <p:spTgt spid="32"/>
                                        </p:tgtEl>
                                        <p:attrNameLst>
                                          <p:attrName>ppt_w</p:attrName>
                                        </p:attrNameLst>
                                      </p:cBhvr>
                                      <p:tavLst>
                                        <p:tav tm="0">
                                          <p:val>
                                            <p:fltVal val="0"/>
                                          </p:val>
                                        </p:tav>
                                        <p:tav tm="100000">
                                          <p:val>
                                            <p:strVal val="#ppt_w"/>
                                          </p:val>
                                        </p:tav>
                                      </p:tavLst>
                                    </p:anim>
                                    <p:anim calcmode="lin" valueType="num">
                                      <p:cBhvr>
                                        <p:cTn id="30" dur="1000" fill="hold"/>
                                        <p:tgtEl>
                                          <p:spTgt spid="32"/>
                                        </p:tgtEl>
                                        <p:attrNameLst>
                                          <p:attrName>ppt_h</p:attrName>
                                        </p:attrNameLst>
                                      </p:cBhvr>
                                      <p:tavLst>
                                        <p:tav tm="0">
                                          <p:val>
                                            <p:fltVal val="0"/>
                                          </p:val>
                                        </p:tav>
                                        <p:tav tm="100000">
                                          <p:val>
                                            <p:strVal val="#ppt_h"/>
                                          </p:val>
                                        </p:tav>
                                      </p:tavLst>
                                    </p:anim>
                                    <p:anim calcmode="lin" valueType="num">
                                      <p:cBhvr>
                                        <p:cTn id="31" dur="1000" fill="hold"/>
                                        <p:tgtEl>
                                          <p:spTgt spid="32"/>
                                        </p:tgtEl>
                                        <p:attrNameLst>
                                          <p:attrName>style.rotation</p:attrName>
                                        </p:attrNameLst>
                                      </p:cBhvr>
                                      <p:tavLst>
                                        <p:tav tm="0">
                                          <p:val>
                                            <p:fltVal val="90"/>
                                          </p:val>
                                        </p:tav>
                                        <p:tav tm="100000">
                                          <p:val>
                                            <p:fltVal val="0"/>
                                          </p:val>
                                        </p:tav>
                                      </p:tavLst>
                                    </p:anim>
                                    <p:animEffect transition="in" filter="fade">
                                      <p:cBhvr>
                                        <p:cTn id="32" dur="1000"/>
                                        <p:tgtEl>
                                          <p:spTgt spid="32"/>
                                        </p:tgtEl>
                                      </p:cBhvr>
                                    </p:animEffect>
                                  </p:childTnLst>
                                </p:cTn>
                              </p:par>
                              <p:par>
                                <p:cTn id="33" presetID="3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1000" fill="hold"/>
                                        <p:tgtEl>
                                          <p:spTgt spid="33"/>
                                        </p:tgtEl>
                                        <p:attrNameLst>
                                          <p:attrName>ppt_w</p:attrName>
                                        </p:attrNameLst>
                                      </p:cBhvr>
                                      <p:tavLst>
                                        <p:tav tm="0">
                                          <p:val>
                                            <p:fltVal val="0"/>
                                          </p:val>
                                        </p:tav>
                                        <p:tav tm="100000">
                                          <p:val>
                                            <p:strVal val="#ppt_w"/>
                                          </p:val>
                                        </p:tav>
                                      </p:tavLst>
                                    </p:anim>
                                    <p:anim calcmode="lin" valueType="num">
                                      <p:cBhvr>
                                        <p:cTn id="36" dur="1000" fill="hold"/>
                                        <p:tgtEl>
                                          <p:spTgt spid="33"/>
                                        </p:tgtEl>
                                        <p:attrNameLst>
                                          <p:attrName>ppt_h</p:attrName>
                                        </p:attrNameLst>
                                      </p:cBhvr>
                                      <p:tavLst>
                                        <p:tav tm="0">
                                          <p:val>
                                            <p:fltVal val="0"/>
                                          </p:val>
                                        </p:tav>
                                        <p:tav tm="100000">
                                          <p:val>
                                            <p:strVal val="#ppt_h"/>
                                          </p:val>
                                        </p:tav>
                                      </p:tavLst>
                                    </p:anim>
                                    <p:anim calcmode="lin" valueType="num">
                                      <p:cBhvr>
                                        <p:cTn id="37" dur="1000" fill="hold"/>
                                        <p:tgtEl>
                                          <p:spTgt spid="33"/>
                                        </p:tgtEl>
                                        <p:attrNameLst>
                                          <p:attrName>style.rotation</p:attrName>
                                        </p:attrNameLst>
                                      </p:cBhvr>
                                      <p:tavLst>
                                        <p:tav tm="0">
                                          <p:val>
                                            <p:fltVal val="90"/>
                                          </p:val>
                                        </p:tav>
                                        <p:tav tm="100000">
                                          <p:val>
                                            <p:fltVal val="0"/>
                                          </p:val>
                                        </p:tav>
                                      </p:tavLst>
                                    </p:anim>
                                    <p:animEffect transition="in" filter="fade">
                                      <p:cBhvr>
                                        <p:cTn id="38" dur="1000"/>
                                        <p:tgtEl>
                                          <p:spTgt spid="33"/>
                                        </p:tgtEl>
                                      </p:cBhvr>
                                    </p:animEffect>
                                  </p:childTnLst>
                                </p:cTn>
                              </p:par>
                              <p:par>
                                <p:cTn id="39" presetID="31"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1000" fill="hold"/>
                                        <p:tgtEl>
                                          <p:spTgt spid="34"/>
                                        </p:tgtEl>
                                        <p:attrNameLst>
                                          <p:attrName>ppt_w</p:attrName>
                                        </p:attrNameLst>
                                      </p:cBhvr>
                                      <p:tavLst>
                                        <p:tav tm="0">
                                          <p:val>
                                            <p:fltVal val="0"/>
                                          </p:val>
                                        </p:tav>
                                        <p:tav tm="100000">
                                          <p:val>
                                            <p:strVal val="#ppt_w"/>
                                          </p:val>
                                        </p:tav>
                                      </p:tavLst>
                                    </p:anim>
                                    <p:anim calcmode="lin" valueType="num">
                                      <p:cBhvr>
                                        <p:cTn id="42" dur="1000" fill="hold"/>
                                        <p:tgtEl>
                                          <p:spTgt spid="34"/>
                                        </p:tgtEl>
                                        <p:attrNameLst>
                                          <p:attrName>ppt_h</p:attrName>
                                        </p:attrNameLst>
                                      </p:cBhvr>
                                      <p:tavLst>
                                        <p:tav tm="0">
                                          <p:val>
                                            <p:fltVal val="0"/>
                                          </p:val>
                                        </p:tav>
                                        <p:tav tm="100000">
                                          <p:val>
                                            <p:strVal val="#ppt_h"/>
                                          </p:val>
                                        </p:tav>
                                      </p:tavLst>
                                    </p:anim>
                                    <p:anim calcmode="lin" valueType="num">
                                      <p:cBhvr>
                                        <p:cTn id="43" dur="1000" fill="hold"/>
                                        <p:tgtEl>
                                          <p:spTgt spid="34"/>
                                        </p:tgtEl>
                                        <p:attrNameLst>
                                          <p:attrName>style.rotation</p:attrName>
                                        </p:attrNameLst>
                                      </p:cBhvr>
                                      <p:tavLst>
                                        <p:tav tm="0">
                                          <p:val>
                                            <p:fltVal val="90"/>
                                          </p:val>
                                        </p:tav>
                                        <p:tav tm="100000">
                                          <p:val>
                                            <p:fltVal val="0"/>
                                          </p:val>
                                        </p:tav>
                                      </p:tavLst>
                                    </p:anim>
                                    <p:animEffect transition="in" filter="fade">
                                      <p:cBhvr>
                                        <p:cTn id="44" dur="1000"/>
                                        <p:tgtEl>
                                          <p:spTgt spid="34"/>
                                        </p:tgtEl>
                                      </p:cBhvr>
                                    </p:animEffect>
                                  </p:childTnLst>
                                </p:cTn>
                              </p:par>
                              <p:par>
                                <p:cTn id="45" presetID="3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1000" fill="hold"/>
                                        <p:tgtEl>
                                          <p:spTgt spid="35"/>
                                        </p:tgtEl>
                                        <p:attrNameLst>
                                          <p:attrName>ppt_w</p:attrName>
                                        </p:attrNameLst>
                                      </p:cBhvr>
                                      <p:tavLst>
                                        <p:tav tm="0">
                                          <p:val>
                                            <p:fltVal val="0"/>
                                          </p:val>
                                        </p:tav>
                                        <p:tav tm="100000">
                                          <p:val>
                                            <p:strVal val="#ppt_w"/>
                                          </p:val>
                                        </p:tav>
                                      </p:tavLst>
                                    </p:anim>
                                    <p:anim calcmode="lin" valueType="num">
                                      <p:cBhvr>
                                        <p:cTn id="48" dur="1000" fill="hold"/>
                                        <p:tgtEl>
                                          <p:spTgt spid="35"/>
                                        </p:tgtEl>
                                        <p:attrNameLst>
                                          <p:attrName>ppt_h</p:attrName>
                                        </p:attrNameLst>
                                      </p:cBhvr>
                                      <p:tavLst>
                                        <p:tav tm="0">
                                          <p:val>
                                            <p:fltVal val="0"/>
                                          </p:val>
                                        </p:tav>
                                        <p:tav tm="100000">
                                          <p:val>
                                            <p:strVal val="#ppt_h"/>
                                          </p:val>
                                        </p:tav>
                                      </p:tavLst>
                                    </p:anim>
                                    <p:anim calcmode="lin" valueType="num">
                                      <p:cBhvr>
                                        <p:cTn id="49" dur="1000" fill="hold"/>
                                        <p:tgtEl>
                                          <p:spTgt spid="35"/>
                                        </p:tgtEl>
                                        <p:attrNameLst>
                                          <p:attrName>style.rotation</p:attrName>
                                        </p:attrNameLst>
                                      </p:cBhvr>
                                      <p:tavLst>
                                        <p:tav tm="0">
                                          <p:val>
                                            <p:fltVal val="90"/>
                                          </p:val>
                                        </p:tav>
                                        <p:tav tm="100000">
                                          <p:val>
                                            <p:fltVal val="0"/>
                                          </p:val>
                                        </p:tav>
                                      </p:tavLst>
                                    </p:anim>
                                    <p:animEffect transition="in" filter="fade">
                                      <p:cBhvr>
                                        <p:cTn id="50" dur="1000"/>
                                        <p:tgtEl>
                                          <p:spTgt spid="35"/>
                                        </p:tgtEl>
                                      </p:cBhvr>
                                    </p:animEffect>
                                  </p:childTnLst>
                                </p:cTn>
                              </p:par>
                              <p:par>
                                <p:cTn id="51" presetID="31"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1000" fill="hold"/>
                                        <p:tgtEl>
                                          <p:spTgt spid="36"/>
                                        </p:tgtEl>
                                        <p:attrNameLst>
                                          <p:attrName>ppt_w</p:attrName>
                                        </p:attrNameLst>
                                      </p:cBhvr>
                                      <p:tavLst>
                                        <p:tav tm="0">
                                          <p:val>
                                            <p:fltVal val="0"/>
                                          </p:val>
                                        </p:tav>
                                        <p:tav tm="100000">
                                          <p:val>
                                            <p:strVal val="#ppt_w"/>
                                          </p:val>
                                        </p:tav>
                                      </p:tavLst>
                                    </p:anim>
                                    <p:anim calcmode="lin" valueType="num">
                                      <p:cBhvr>
                                        <p:cTn id="54" dur="1000" fill="hold"/>
                                        <p:tgtEl>
                                          <p:spTgt spid="36"/>
                                        </p:tgtEl>
                                        <p:attrNameLst>
                                          <p:attrName>ppt_h</p:attrName>
                                        </p:attrNameLst>
                                      </p:cBhvr>
                                      <p:tavLst>
                                        <p:tav tm="0">
                                          <p:val>
                                            <p:fltVal val="0"/>
                                          </p:val>
                                        </p:tav>
                                        <p:tav tm="100000">
                                          <p:val>
                                            <p:strVal val="#ppt_h"/>
                                          </p:val>
                                        </p:tav>
                                      </p:tavLst>
                                    </p:anim>
                                    <p:anim calcmode="lin" valueType="num">
                                      <p:cBhvr>
                                        <p:cTn id="55" dur="1000" fill="hold"/>
                                        <p:tgtEl>
                                          <p:spTgt spid="36"/>
                                        </p:tgtEl>
                                        <p:attrNameLst>
                                          <p:attrName>style.rotation</p:attrName>
                                        </p:attrNameLst>
                                      </p:cBhvr>
                                      <p:tavLst>
                                        <p:tav tm="0">
                                          <p:val>
                                            <p:fltVal val="90"/>
                                          </p:val>
                                        </p:tav>
                                        <p:tav tm="100000">
                                          <p:val>
                                            <p:fltVal val="0"/>
                                          </p:val>
                                        </p:tav>
                                      </p:tavLst>
                                    </p:anim>
                                    <p:animEffect transition="in" filter="fade">
                                      <p:cBhvr>
                                        <p:cTn id="56" dur="1000"/>
                                        <p:tgtEl>
                                          <p:spTgt spid="36"/>
                                        </p:tgtEl>
                                      </p:cBhvr>
                                    </p:animEffect>
                                  </p:childTnLst>
                                </p:cTn>
                              </p:par>
                              <p:par>
                                <p:cTn id="57" presetID="31" presetClass="entr" presetSubtype="0"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1000" fill="hold"/>
                                        <p:tgtEl>
                                          <p:spTgt spid="37"/>
                                        </p:tgtEl>
                                        <p:attrNameLst>
                                          <p:attrName>ppt_w</p:attrName>
                                        </p:attrNameLst>
                                      </p:cBhvr>
                                      <p:tavLst>
                                        <p:tav tm="0">
                                          <p:val>
                                            <p:fltVal val="0"/>
                                          </p:val>
                                        </p:tav>
                                        <p:tav tm="100000">
                                          <p:val>
                                            <p:strVal val="#ppt_w"/>
                                          </p:val>
                                        </p:tav>
                                      </p:tavLst>
                                    </p:anim>
                                    <p:anim calcmode="lin" valueType="num">
                                      <p:cBhvr>
                                        <p:cTn id="60" dur="1000" fill="hold"/>
                                        <p:tgtEl>
                                          <p:spTgt spid="37"/>
                                        </p:tgtEl>
                                        <p:attrNameLst>
                                          <p:attrName>ppt_h</p:attrName>
                                        </p:attrNameLst>
                                      </p:cBhvr>
                                      <p:tavLst>
                                        <p:tav tm="0">
                                          <p:val>
                                            <p:fltVal val="0"/>
                                          </p:val>
                                        </p:tav>
                                        <p:tav tm="100000">
                                          <p:val>
                                            <p:strVal val="#ppt_h"/>
                                          </p:val>
                                        </p:tav>
                                      </p:tavLst>
                                    </p:anim>
                                    <p:anim calcmode="lin" valueType="num">
                                      <p:cBhvr>
                                        <p:cTn id="61" dur="1000" fill="hold"/>
                                        <p:tgtEl>
                                          <p:spTgt spid="37"/>
                                        </p:tgtEl>
                                        <p:attrNameLst>
                                          <p:attrName>style.rotation</p:attrName>
                                        </p:attrNameLst>
                                      </p:cBhvr>
                                      <p:tavLst>
                                        <p:tav tm="0">
                                          <p:val>
                                            <p:fltVal val="90"/>
                                          </p:val>
                                        </p:tav>
                                        <p:tav tm="100000">
                                          <p:val>
                                            <p:fltVal val="0"/>
                                          </p:val>
                                        </p:tav>
                                      </p:tavLst>
                                    </p:anim>
                                    <p:animEffect transition="in" filter="fade">
                                      <p:cBhvr>
                                        <p:cTn id="62" dur="1000"/>
                                        <p:tgtEl>
                                          <p:spTgt spid="37"/>
                                        </p:tgtEl>
                                      </p:cBhvr>
                                    </p:animEffect>
                                  </p:childTnLst>
                                </p:cTn>
                              </p:par>
                              <p:par>
                                <p:cTn id="63" presetID="31" presetClass="entr" presetSubtype="0" fill="hold" nodeType="withEffect">
                                  <p:stCondLst>
                                    <p:cond delay="0"/>
                                  </p:stCondLst>
                                  <p:childTnLst>
                                    <p:set>
                                      <p:cBhvr>
                                        <p:cTn id="64" dur="1" fill="hold">
                                          <p:stCondLst>
                                            <p:cond delay="0"/>
                                          </p:stCondLst>
                                        </p:cTn>
                                        <p:tgtEl>
                                          <p:spTgt spid="38"/>
                                        </p:tgtEl>
                                        <p:attrNameLst>
                                          <p:attrName>style.visibility</p:attrName>
                                        </p:attrNameLst>
                                      </p:cBhvr>
                                      <p:to>
                                        <p:strVal val="visible"/>
                                      </p:to>
                                    </p:set>
                                    <p:anim calcmode="lin" valueType="num">
                                      <p:cBhvr>
                                        <p:cTn id="65" dur="1000" fill="hold"/>
                                        <p:tgtEl>
                                          <p:spTgt spid="38"/>
                                        </p:tgtEl>
                                        <p:attrNameLst>
                                          <p:attrName>ppt_w</p:attrName>
                                        </p:attrNameLst>
                                      </p:cBhvr>
                                      <p:tavLst>
                                        <p:tav tm="0">
                                          <p:val>
                                            <p:fltVal val="0"/>
                                          </p:val>
                                        </p:tav>
                                        <p:tav tm="100000">
                                          <p:val>
                                            <p:strVal val="#ppt_w"/>
                                          </p:val>
                                        </p:tav>
                                      </p:tavLst>
                                    </p:anim>
                                    <p:anim calcmode="lin" valueType="num">
                                      <p:cBhvr>
                                        <p:cTn id="66" dur="1000" fill="hold"/>
                                        <p:tgtEl>
                                          <p:spTgt spid="38"/>
                                        </p:tgtEl>
                                        <p:attrNameLst>
                                          <p:attrName>ppt_h</p:attrName>
                                        </p:attrNameLst>
                                      </p:cBhvr>
                                      <p:tavLst>
                                        <p:tav tm="0">
                                          <p:val>
                                            <p:fltVal val="0"/>
                                          </p:val>
                                        </p:tav>
                                        <p:tav tm="100000">
                                          <p:val>
                                            <p:strVal val="#ppt_h"/>
                                          </p:val>
                                        </p:tav>
                                      </p:tavLst>
                                    </p:anim>
                                    <p:anim calcmode="lin" valueType="num">
                                      <p:cBhvr>
                                        <p:cTn id="67" dur="1000" fill="hold"/>
                                        <p:tgtEl>
                                          <p:spTgt spid="38"/>
                                        </p:tgtEl>
                                        <p:attrNameLst>
                                          <p:attrName>style.rotation</p:attrName>
                                        </p:attrNameLst>
                                      </p:cBhvr>
                                      <p:tavLst>
                                        <p:tav tm="0">
                                          <p:val>
                                            <p:fltVal val="90"/>
                                          </p:val>
                                        </p:tav>
                                        <p:tav tm="100000">
                                          <p:val>
                                            <p:fltVal val="0"/>
                                          </p:val>
                                        </p:tav>
                                      </p:tavLst>
                                    </p:anim>
                                    <p:animEffect transition="in" filter="fade">
                                      <p:cBhvr>
                                        <p:cTn id="68"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5290"/>
          </a:xfrm>
          <a:prstGeom prst="rect">
            <a:avLst/>
          </a:prstGeom>
        </p:spPr>
      </p:pic>
      <p:grpSp>
        <p:nvGrpSpPr>
          <p:cNvPr id="27" name="组合 26"/>
          <p:cNvGrpSpPr/>
          <p:nvPr/>
        </p:nvGrpSpPr>
        <p:grpSpPr>
          <a:xfrm>
            <a:off x="5306293" y="980199"/>
            <a:ext cx="1584176" cy="1584176"/>
            <a:chOff x="5306293" y="980199"/>
            <a:chExt cx="1584176" cy="1584176"/>
          </a:xfrm>
        </p:grpSpPr>
        <p:sp>
          <p:nvSpPr>
            <p:cNvPr id="5" name="矩形: 圆角 1"/>
            <p:cNvSpPr/>
            <p:nvPr/>
          </p:nvSpPr>
          <p:spPr bwMode="auto">
            <a:xfrm>
              <a:off x="5306293" y="980199"/>
              <a:ext cx="1584176" cy="1584176"/>
            </a:xfrm>
            <a:prstGeom prst="roundRect">
              <a:avLst>
                <a:gd name="adj" fmla="val 4586"/>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TextBox 58"/>
            <p:cNvSpPr txBox="1"/>
            <p:nvPr/>
          </p:nvSpPr>
          <p:spPr>
            <a:xfrm>
              <a:off x="5477691" y="1110567"/>
              <a:ext cx="1249060" cy="1323439"/>
            </a:xfrm>
            <a:prstGeom prst="rect">
              <a:avLst/>
            </a:prstGeom>
            <a:noFill/>
          </p:spPr>
          <p:txBody>
            <a:bodyPr wrap="none" rtlCol="0">
              <a:spAutoFit/>
            </a:bodyPr>
            <a:lstStyle/>
            <a:p>
              <a:pPr algn="ctr"/>
              <a:r>
                <a:rPr lang="en-US" altLang="zh-CN" sz="8000" smtClean="0">
                  <a:gradFill>
                    <a:gsLst>
                      <a:gs pos="0">
                        <a:srgbClr val="0070C0"/>
                      </a:gs>
                      <a:gs pos="100000">
                        <a:srgbClr val="01559B"/>
                      </a:gs>
                    </a:gsLst>
                    <a:lin ang="0" scaled="0"/>
                  </a:gradFill>
                  <a:latin typeface="Impact" panose="020B0806030902050204" pitchFamily="34" charset="0"/>
                  <a:ea typeface="+mj-ea"/>
                </a:rPr>
                <a:t>02</a:t>
              </a:r>
              <a:endParaRPr lang="zh-CN" altLang="en-US" sz="8000" dirty="0">
                <a:gradFill>
                  <a:gsLst>
                    <a:gs pos="0">
                      <a:srgbClr val="0070C0"/>
                    </a:gs>
                    <a:gs pos="100000">
                      <a:srgbClr val="01559B"/>
                    </a:gs>
                  </a:gsLst>
                  <a:lin ang="0" scaled="0"/>
                </a:gradFill>
                <a:latin typeface="Impact" panose="020B0806030902050204" pitchFamily="34" charset="0"/>
                <a:ea typeface="+mj-ea"/>
              </a:endParaRPr>
            </a:p>
          </p:txBody>
        </p:sp>
      </p:grpSp>
      <p:sp>
        <p:nvSpPr>
          <p:cNvPr id="7" name="TextBox 12"/>
          <p:cNvSpPr txBox="1"/>
          <p:nvPr/>
        </p:nvSpPr>
        <p:spPr>
          <a:xfrm>
            <a:off x="2969396" y="2700078"/>
            <a:ext cx="6257970" cy="1107996"/>
          </a:xfrm>
          <a:prstGeom prst="rect">
            <a:avLst/>
          </a:prstGeom>
          <a:noFill/>
        </p:spPr>
        <p:txBody>
          <a:bodyPr wrap="square" rtlCol="0">
            <a:spAutoFit/>
          </a:bodyPr>
          <a:lstStyle>
            <a:defPPr>
              <a:defRPr lang="zh-CN"/>
            </a:defPPr>
            <a:lvl1pPr algn="ctr">
              <a:defRPr sz="5400" b="1">
                <a:latin typeface="微软雅黑" panose="020B0503020204020204" pitchFamily="34" charset="-122"/>
                <a:ea typeface="微软雅黑" panose="020B0503020204020204" pitchFamily="34" charset="-122"/>
              </a:defRPr>
            </a:lvl1pPr>
          </a:lstStyle>
          <a:p>
            <a:r>
              <a:rPr lang="zh-CN" altLang="en-US" sz="6600" smtClean="0">
                <a:solidFill>
                  <a:schemeClr val="bg1"/>
                </a:solidFill>
                <a:effectLst>
                  <a:outerShdw blurRad="38100" dist="38100" dir="2700000" algn="tl">
                    <a:srgbClr val="000000">
                      <a:alpha val="43137"/>
                    </a:srgbClr>
                  </a:outerShdw>
                </a:effectLst>
              </a:rPr>
              <a:t>产品介绍</a:t>
            </a:r>
            <a:endParaRPr lang="zh-CN" altLang="en-US" sz="6600" dirty="0">
              <a:solidFill>
                <a:schemeClr val="bg1"/>
              </a:solidFill>
              <a:effectLst>
                <a:outerShdw blurRad="38100" dist="38100" dir="2700000" algn="tl">
                  <a:srgbClr val="000000">
                    <a:alpha val="43137"/>
                  </a:srgbClr>
                </a:outerShdw>
              </a:effectLst>
            </a:endParaRPr>
          </a:p>
        </p:txBody>
      </p:sp>
      <p:cxnSp>
        <p:nvCxnSpPr>
          <p:cNvPr id="8" name="直接连接符 7"/>
          <p:cNvCxnSpPr/>
          <p:nvPr/>
        </p:nvCxnSpPr>
        <p:spPr bwMode="auto">
          <a:xfrm>
            <a:off x="2641997" y="3861048"/>
            <a:ext cx="6912768"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Oval 39"/>
          <p:cNvSpPr>
            <a:spLocks noChangeAspect="1" noChangeArrowheads="1"/>
          </p:cNvSpPr>
          <p:nvPr/>
        </p:nvSpPr>
        <p:spPr bwMode="auto">
          <a:xfrm>
            <a:off x="3295005" y="4061733"/>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0" name="Oval 40"/>
          <p:cNvSpPr>
            <a:spLocks noChangeAspect="1" noChangeArrowheads="1"/>
          </p:cNvSpPr>
          <p:nvPr/>
        </p:nvSpPr>
        <p:spPr bwMode="auto">
          <a:xfrm>
            <a:off x="3295006" y="4469294"/>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2" name="Oval 42"/>
          <p:cNvSpPr>
            <a:spLocks noChangeAspect="1" noChangeArrowheads="1"/>
          </p:cNvSpPr>
          <p:nvPr/>
        </p:nvSpPr>
        <p:spPr bwMode="auto">
          <a:xfrm>
            <a:off x="6679488" y="4069184"/>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3658223" y="3970291"/>
            <a:ext cx="2327468"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公司主营产品</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TextBox 20"/>
          <p:cNvSpPr txBox="1"/>
          <p:nvPr/>
        </p:nvSpPr>
        <p:spPr>
          <a:xfrm>
            <a:off x="3658223" y="4377852"/>
            <a:ext cx="2264889"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产品展示</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Oval 42"/>
          <p:cNvSpPr>
            <a:spLocks noChangeAspect="1" noChangeArrowheads="1"/>
          </p:cNvSpPr>
          <p:nvPr/>
        </p:nvSpPr>
        <p:spPr bwMode="auto">
          <a:xfrm>
            <a:off x="6679488" y="4469294"/>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8" name="TextBox 24"/>
          <p:cNvSpPr txBox="1"/>
          <p:nvPr/>
        </p:nvSpPr>
        <p:spPr>
          <a:xfrm>
            <a:off x="7055405" y="3977742"/>
            <a:ext cx="1995712"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公司产品特色</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TextBox 26"/>
          <p:cNvSpPr txBox="1"/>
          <p:nvPr/>
        </p:nvSpPr>
        <p:spPr>
          <a:xfrm>
            <a:off x="7055405" y="4377852"/>
            <a:ext cx="2012747"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产品功能</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149"/>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1649"/>
                            </p:stCondLst>
                            <p:childTnLst>
                              <p:par>
                                <p:cTn id="23" presetID="2" presetClass="entr" presetSubtype="1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2149"/>
                            </p:stCondLst>
                            <p:childTnLst>
                              <p:par>
                                <p:cTn id="40" presetID="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1+#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2" grpId="0" animBg="1"/>
      <p:bldP spid="13" grpId="0"/>
      <p:bldP spid="14" grpId="0"/>
      <p:bldP spid="17" grpId="0" animBg="1"/>
      <p:bldP spid="18"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公司主营产品</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矩形 18"/>
          <p:cNvSpPr/>
          <p:nvPr/>
        </p:nvSpPr>
        <p:spPr bwMode="auto">
          <a:xfrm>
            <a:off x="1087691" y="5624859"/>
            <a:ext cx="1855543" cy="588292"/>
          </a:xfrm>
          <a:prstGeom prst="rect">
            <a:avLst/>
          </a:prstGeom>
        </p:spPr>
        <p:txBody>
          <a:bodyPr wrap="square" lIns="121908" tIns="60955" rIns="121908" bIns="60955">
            <a:spAutoFit/>
          </a:bodyPr>
          <a:lstStyle/>
          <a:p>
            <a:pPr defTabSz="1218565">
              <a:defRPr/>
            </a:pPr>
            <a:r>
              <a:rPr lang="zh-CN" altLang="en-US" sz="3025" b="1" kern="0" dirty="0">
                <a:solidFill>
                  <a:schemeClr val="bg1">
                    <a:lumMod val="50000"/>
                  </a:schemeClr>
                </a:solidFill>
                <a:latin typeface="微软雅黑" panose="020B0503020204020204" pitchFamily="34" charset="-122"/>
                <a:ea typeface="微软雅黑" panose="020B0503020204020204" pitchFamily="34" charset="-122"/>
              </a:rPr>
              <a:t>产品名称</a:t>
            </a:r>
          </a:p>
        </p:txBody>
      </p:sp>
      <p:sp>
        <p:nvSpPr>
          <p:cNvPr id="20" name="矩形 19"/>
          <p:cNvSpPr/>
          <p:nvPr/>
        </p:nvSpPr>
        <p:spPr bwMode="auto">
          <a:xfrm>
            <a:off x="3807325" y="5624859"/>
            <a:ext cx="2161427" cy="588292"/>
          </a:xfrm>
          <a:prstGeom prst="rect">
            <a:avLst/>
          </a:prstGeom>
        </p:spPr>
        <p:txBody>
          <a:bodyPr wrap="square" lIns="121908" tIns="60955" rIns="121908" bIns="60955">
            <a:spAutoFit/>
          </a:bodyPr>
          <a:lstStyle/>
          <a:p>
            <a:pPr defTabSz="1218565">
              <a:defRPr/>
            </a:pPr>
            <a:r>
              <a:rPr lang="zh-CN" altLang="en-US" sz="3025" b="1" kern="0" dirty="0">
                <a:solidFill>
                  <a:schemeClr val="bg1">
                    <a:lumMod val="50000"/>
                  </a:schemeClr>
                </a:solidFill>
                <a:latin typeface="微软雅黑" panose="020B0503020204020204" pitchFamily="34" charset="-122"/>
                <a:ea typeface="微软雅黑" panose="020B0503020204020204" pitchFamily="34" charset="-122"/>
              </a:rPr>
              <a:t>产品名称</a:t>
            </a:r>
          </a:p>
        </p:txBody>
      </p:sp>
      <p:sp>
        <p:nvSpPr>
          <p:cNvPr id="21" name="矩形 20"/>
          <p:cNvSpPr/>
          <p:nvPr/>
        </p:nvSpPr>
        <p:spPr bwMode="auto">
          <a:xfrm>
            <a:off x="6591634" y="5624859"/>
            <a:ext cx="2161427" cy="588292"/>
          </a:xfrm>
          <a:prstGeom prst="rect">
            <a:avLst/>
          </a:prstGeom>
        </p:spPr>
        <p:txBody>
          <a:bodyPr wrap="square" lIns="121908" tIns="60955" rIns="121908" bIns="60955">
            <a:spAutoFit/>
          </a:bodyPr>
          <a:lstStyle/>
          <a:p>
            <a:pPr defTabSz="1218565">
              <a:defRPr/>
            </a:pPr>
            <a:r>
              <a:rPr lang="zh-CN" altLang="en-US" sz="3025" b="1" kern="0" dirty="0">
                <a:solidFill>
                  <a:schemeClr val="bg1">
                    <a:lumMod val="50000"/>
                  </a:schemeClr>
                </a:solidFill>
                <a:latin typeface="微软雅黑" panose="020B0503020204020204" pitchFamily="34" charset="-122"/>
                <a:ea typeface="微软雅黑" panose="020B0503020204020204" pitchFamily="34" charset="-122"/>
              </a:rPr>
              <a:t>产品名称</a:t>
            </a:r>
          </a:p>
        </p:txBody>
      </p:sp>
      <p:sp>
        <p:nvSpPr>
          <p:cNvPr id="22" name="矩形 21"/>
          <p:cNvSpPr/>
          <p:nvPr/>
        </p:nvSpPr>
        <p:spPr bwMode="auto">
          <a:xfrm>
            <a:off x="9326751" y="5624859"/>
            <a:ext cx="2161427" cy="588292"/>
          </a:xfrm>
          <a:prstGeom prst="rect">
            <a:avLst/>
          </a:prstGeom>
        </p:spPr>
        <p:txBody>
          <a:bodyPr wrap="square" lIns="121908" tIns="60955" rIns="121908" bIns="60955">
            <a:spAutoFit/>
          </a:bodyPr>
          <a:lstStyle/>
          <a:p>
            <a:pPr defTabSz="1218565">
              <a:defRPr/>
            </a:pPr>
            <a:r>
              <a:rPr lang="zh-CN" altLang="en-US" sz="3025" b="1" kern="0" dirty="0">
                <a:solidFill>
                  <a:schemeClr val="bg1">
                    <a:lumMod val="50000"/>
                  </a:schemeClr>
                </a:solidFill>
                <a:latin typeface="微软雅黑" panose="020B0503020204020204" pitchFamily="34" charset="-122"/>
                <a:ea typeface="微软雅黑" panose="020B0503020204020204" pitchFamily="34" charset="-122"/>
              </a:rPr>
              <a:t>产品名称</a:t>
            </a:r>
          </a:p>
        </p:txBody>
      </p:sp>
      <p:grpSp>
        <p:nvGrpSpPr>
          <p:cNvPr id="23" name="组合 22"/>
          <p:cNvGrpSpPr/>
          <p:nvPr/>
        </p:nvGrpSpPr>
        <p:grpSpPr>
          <a:xfrm>
            <a:off x="624191" y="1976904"/>
            <a:ext cx="2336892" cy="3240503"/>
            <a:chOff x="600471" y="1624412"/>
            <a:chExt cx="1752670" cy="2430377"/>
          </a:xfrm>
        </p:grpSpPr>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600471" y="1624412"/>
              <a:ext cx="1752670" cy="2178349"/>
            </a:xfrm>
            <a:prstGeom prst="rect">
              <a:avLst/>
            </a:prstGeom>
          </p:spPr>
        </p:pic>
        <p:sp>
          <p:nvSpPr>
            <p:cNvPr id="40" name="椭圆 39"/>
            <p:cNvSpPr/>
            <p:nvPr/>
          </p:nvSpPr>
          <p:spPr>
            <a:xfrm>
              <a:off x="1294746" y="3550733"/>
              <a:ext cx="504056" cy="504056"/>
            </a:xfrm>
            <a:prstGeom prst="ellipse">
              <a:avLst/>
            </a:prstGeom>
            <a:gradFill>
              <a:gsLst>
                <a:gs pos="0">
                  <a:srgbClr val="0070C0"/>
                </a:gs>
                <a:gs pos="100000">
                  <a:srgbClr val="01559B"/>
                </a:gs>
              </a:gsLst>
              <a:lin ang="0" scaled="0"/>
            </a:gradFill>
            <a:ln w="25400" cap="flat" cmpd="sng" algn="ctr">
              <a:solidFill>
                <a:sysClr val="window" lastClr="FFFFFF"/>
              </a:solidFill>
              <a:prstDash val="solid"/>
            </a:ln>
            <a:effectLst/>
          </p:spPr>
          <p:txBody>
            <a:bodyPr rtlCol="0" anchor="ctr"/>
            <a:lstStyle/>
            <a:p>
              <a:pPr algn="ctr" defTabSz="1218565">
                <a:defRPr/>
              </a:pPr>
              <a:endParaRPr lang="zh-CN" altLang="en-US" sz="3025" kern="0">
                <a:solidFill>
                  <a:sysClr val="window" lastClr="FFFFFF"/>
                </a:solidFill>
                <a:latin typeface="Calibri" panose="020F0502020204030204"/>
                <a:ea typeface="宋体" panose="02010600030101010101" pitchFamily="2" charset="-122"/>
              </a:endParaRPr>
            </a:p>
          </p:txBody>
        </p:sp>
        <p:sp>
          <p:nvSpPr>
            <p:cNvPr id="41" name="TextBox 12"/>
            <p:cNvSpPr txBox="1"/>
            <p:nvPr/>
          </p:nvSpPr>
          <p:spPr>
            <a:xfrm>
              <a:off x="1363070" y="3549124"/>
              <a:ext cx="320040" cy="500089"/>
            </a:xfrm>
            <a:prstGeom prst="rect">
              <a:avLst/>
            </a:prstGeom>
            <a:noFill/>
          </p:spPr>
          <p:txBody>
            <a:bodyPr wrap="none" rtlCol="0">
              <a:spAutoFit/>
            </a:bodyPr>
            <a:lstStyle/>
            <a:p>
              <a:pPr defTabSz="1218565">
                <a:defRPr/>
              </a:pPr>
              <a:r>
                <a:rPr lang="en-US" altLang="zh-CN" sz="3735" b="1" kern="0" dirty="0">
                  <a:solidFill>
                    <a:sysClr val="window" lastClr="FFFFFF"/>
                  </a:solidFill>
                </a:rPr>
                <a:t>1</a:t>
              </a:r>
              <a:endParaRPr lang="zh-CN" altLang="en-US" sz="3735" b="1" kern="0" dirty="0">
                <a:solidFill>
                  <a:sysClr val="window" lastClr="FFFFFF"/>
                </a:solidFill>
              </a:endParaRPr>
            </a:p>
          </p:txBody>
        </p:sp>
      </p:grpSp>
      <p:grpSp>
        <p:nvGrpSpPr>
          <p:cNvPr id="42" name="组合 41"/>
          <p:cNvGrpSpPr/>
          <p:nvPr/>
        </p:nvGrpSpPr>
        <p:grpSpPr>
          <a:xfrm>
            <a:off x="3495627" y="2000781"/>
            <a:ext cx="2215123" cy="3228565"/>
            <a:chOff x="2754052" y="1642316"/>
            <a:chExt cx="1661342" cy="2421425"/>
          </a:xfrm>
        </p:grpSpPr>
        <p:pic>
          <p:nvPicPr>
            <p:cNvPr id="43" name="图片 42"/>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2754052" y="1642316"/>
              <a:ext cx="1661342" cy="2178349"/>
            </a:xfrm>
            <a:prstGeom prst="rect">
              <a:avLst/>
            </a:prstGeom>
          </p:spPr>
        </p:pic>
        <p:sp>
          <p:nvSpPr>
            <p:cNvPr id="44" name="椭圆 43"/>
            <p:cNvSpPr/>
            <p:nvPr/>
          </p:nvSpPr>
          <p:spPr>
            <a:xfrm>
              <a:off x="3332695" y="3559685"/>
              <a:ext cx="504056" cy="504056"/>
            </a:xfrm>
            <a:prstGeom prst="ellipse">
              <a:avLst/>
            </a:prstGeom>
            <a:gradFill>
              <a:gsLst>
                <a:gs pos="0">
                  <a:srgbClr val="0070C0"/>
                </a:gs>
                <a:gs pos="100000">
                  <a:srgbClr val="01559B"/>
                </a:gs>
              </a:gsLst>
              <a:lin ang="0" scaled="0"/>
            </a:gradFill>
            <a:ln w="25400" cap="flat" cmpd="sng" algn="ctr">
              <a:solidFill>
                <a:sysClr val="window" lastClr="FFFFFF"/>
              </a:solidFill>
              <a:prstDash val="solid"/>
            </a:ln>
            <a:effectLst/>
          </p:spPr>
          <p:txBody>
            <a:bodyPr rtlCol="0" anchor="ctr"/>
            <a:lstStyle/>
            <a:p>
              <a:pPr algn="ctr" defTabSz="1218565">
                <a:defRPr/>
              </a:pPr>
              <a:endParaRPr lang="zh-CN" altLang="en-US" sz="3025" kern="0">
                <a:solidFill>
                  <a:sysClr val="window" lastClr="FFFFFF"/>
                </a:solidFill>
                <a:latin typeface="Calibri" panose="020F0502020204030204"/>
                <a:ea typeface="宋体" panose="02010600030101010101" pitchFamily="2" charset="-122"/>
              </a:endParaRPr>
            </a:p>
          </p:txBody>
        </p:sp>
        <p:sp>
          <p:nvSpPr>
            <p:cNvPr id="45" name="TextBox 18"/>
            <p:cNvSpPr txBox="1"/>
            <p:nvPr/>
          </p:nvSpPr>
          <p:spPr>
            <a:xfrm>
              <a:off x="3401019" y="3558076"/>
              <a:ext cx="320040" cy="500090"/>
            </a:xfrm>
            <a:prstGeom prst="rect">
              <a:avLst/>
            </a:prstGeom>
            <a:noFill/>
          </p:spPr>
          <p:txBody>
            <a:bodyPr wrap="none" rtlCol="0">
              <a:spAutoFit/>
            </a:bodyPr>
            <a:lstStyle/>
            <a:p>
              <a:pPr defTabSz="1218565">
                <a:defRPr/>
              </a:pPr>
              <a:r>
                <a:rPr lang="en-US" altLang="zh-CN" sz="3735" b="1" kern="0" dirty="0">
                  <a:solidFill>
                    <a:sysClr val="window" lastClr="FFFFFF"/>
                  </a:solidFill>
                </a:rPr>
                <a:t>2</a:t>
              </a:r>
              <a:endParaRPr lang="zh-CN" altLang="en-US" sz="3735" b="1" kern="0" dirty="0">
                <a:solidFill>
                  <a:sysClr val="window" lastClr="FFFFFF"/>
                </a:solidFill>
              </a:endParaRPr>
            </a:p>
          </p:txBody>
        </p:sp>
      </p:grpSp>
      <p:grpSp>
        <p:nvGrpSpPr>
          <p:cNvPr id="46" name="组合 45"/>
          <p:cNvGrpSpPr/>
          <p:nvPr/>
        </p:nvGrpSpPr>
        <p:grpSpPr>
          <a:xfrm>
            <a:off x="6269340" y="2003805"/>
            <a:ext cx="2193319" cy="3225541"/>
            <a:chOff x="4834334" y="1644585"/>
            <a:chExt cx="1644988" cy="2419156"/>
          </a:xfrm>
        </p:grpSpPr>
        <p:pic>
          <p:nvPicPr>
            <p:cNvPr id="47" name="图片 46"/>
            <p:cNvPicPr>
              <a:picLocks noChangeAspect="1"/>
            </p:cNvPicPr>
            <p:nvPr/>
          </p:nvPicPr>
          <p:blipFill rotWithShape="1">
            <a:blip r:embed="rId6" cstate="print">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a:xfrm>
              <a:off x="4834334" y="1644585"/>
              <a:ext cx="1644988" cy="2178000"/>
            </a:xfrm>
            <a:prstGeom prst="rect">
              <a:avLst/>
            </a:prstGeom>
          </p:spPr>
        </p:pic>
        <p:sp>
          <p:nvSpPr>
            <p:cNvPr id="48" name="椭圆 47"/>
            <p:cNvSpPr/>
            <p:nvPr/>
          </p:nvSpPr>
          <p:spPr>
            <a:xfrm>
              <a:off x="5426565" y="3559685"/>
              <a:ext cx="504056" cy="504056"/>
            </a:xfrm>
            <a:prstGeom prst="ellipse">
              <a:avLst/>
            </a:prstGeom>
            <a:gradFill>
              <a:gsLst>
                <a:gs pos="0">
                  <a:srgbClr val="0070C0"/>
                </a:gs>
                <a:gs pos="100000">
                  <a:srgbClr val="01559B"/>
                </a:gs>
              </a:gsLst>
              <a:lin ang="0" scaled="0"/>
            </a:gradFill>
            <a:ln w="25400" cap="flat" cmpd="sng" algn="ctr">
              <a:solidFill>
                <a:sysClr val="window" lastClr="FFFFFF"/>
              </a:solidFill>
              <a:prstDash val="solid"/>
            </a:ln>
            <a:effectLst/>
          </p:spPr>
          <p:txBody>
            <a:bodyPr rtlCol="0" anchor="ctr"/>
            <a:lstStyle/>
            <a:p>
              <a:pPr algn="ctr" defTabSz="1218565">
                <a:defRPr/>
              </a:pPr>
              <a:endParaRPr lang="zh-CN" altLang="en-US" sz="3025" kern="0">
                <a:solidFill>
                  <a:sysClr val="window" lastClr="FFFFFF"/>
                </a:solidFill>
                <a:latin typeface="Calibri" panose="020F0502020204030204"/>
                <a:ea typeface="宋体" panose="02010600030101010101" pitchFamily="2" charset="-122"/>
              </a:endParaRPr>
            </a:p>
          </p:txBody>
        </p:sp>
        <p:sp>
          <p:nvSpPr>
            <p:cNvPr id="49" name="TextBox 22"/>
            <p:cNvSpPr txBox="1"/>
            <p:nvPr/>
          </p:nvSpPr>
          <p:spPr>
            <a:xfrm>
              <a:off x="5494889" y="3558076"/>
              <a:ext cx="320040" cy="500090"/>
            </a:xfrm>
            <a:prstGeom prst="rect">
              <a:avLst/>
            </a:prstGeom>
            <a:noFill/>
          </p:spPr>
          <p:txBody>
            <a:bodyPr wrap="none" rtlCol="0">
              <a:spAutoFit/>
            </a:bodyPr>
            <a:lstStyle/>
            <a:p>
              <a:pPr defTabSz="1218565">
                <a:defRPr/>
              </a:pPr>
              <a:r>
                <a:rPr lang="en-US" altLang="zh-CN" sz="3735" b="1" kern="0" dirty="0">
                  <a:solidFill>
                    <a:sysClr val="window" lastClr="FFFFFF"/>
                  </a:solidFill>
                </a:rPr>
                <a:t>3</a:t>
              </a:r>
              <a:endParaRPr lang="zh-CN" altLang="en-US" sz="3735" b="1" kern="0" dirty="0">
                <a:solidFill>
                  <a:sysClr val="window" lastClr="FFFFFF"/>
                </a:solidFill>
              </a:endParaRPr>
            </a:p>
          </p:txBody>
        </p:sp>
      </p:grpSp>
      <p:grpSp>
        <p:nvGrpSpPr>
          <p:cNvPr id="50" name="组合 49"/>
          <p:cNvGrpSpPr/>
          <p:nvPr/>
        </p:nvGrpSpPr>
        <p:grpSpPr>
          <a:xfrm>
            <a:off x="8935833" y="1976905"/>
            <a:ext cx="2215124" cy="3264375"/>
            <a:chOff x="6834203" y="1624412"/>
            <a:chExt cx="1661343" cy="2448281"/>
          </a:xfrm>
        </p:grpSpPr>
        <p:pic>
          <p:nvPicPr>
            <p:cNvPr id="51" name="图片 50"/>
            <p:cNvPicPr>
              <a:picLocks noChangeAspect="1"/>
            </p:cNvPicPr>
            <p:nvPr/>
          </p:nvPicPr>
          <p:blipFill rotWithShape="1">
            <a:blip r:embed="rId8" cstate="print">
              <a:extLst>
                <a:ext uri="{BEBA8EAE-BF5A-486C-A8C5-ECC9F3942E4B}">
                  <a14:imgProps xmlns:a14="http://schemas.microsoft.com/office/drawing/2010/main">
                    <a14:imgLayer r:embed="rId9">
                      <a14:imgEffect>
                        <a14:colorTemperature colorTemp="5300"/>
                      </a14:imgEffect>
                    </a14:imgLayer>
                  </a14:imgProps>
                </a:ext>
                <a:ext uri="{28A0092B-C50C-407E-A947-70E740481C1C}">
                  <a14:useLocalDpi xmlns:a14="http://schemas.microsoft.com/office/drawing/2010/main" val="0"/>
                </a:ext>
              </a:extLst>
            </a:blip>
            <a:srcRect/>
            <a:stretch>
              <a:fillRect/>
            </a:stretch>
          </p:blipFill>
          <p:spPr>
            <a:xfrm>
              <a:off x="6834203" y="1624412"/>
              <a:ext cx="1661343" cy="2169397"/>
            </a:xfrm>
            <a:prstGeom prst="rect">
              <a:avLst/>
            </a:prstGeom>
          </p:spPr>
        </p:pic>
        <p:sp>
          <p:nvSpPr>
            <p:cNvPr id="52" name="椭圆 51"/>
            <p:cNvSpPr/>
            <p:nvPr/>
          </p:nvSpPr>
          <p:spPr>
            <a:xfrm>
              <a:off x="7464514" y="3568637"/>
              <a:ext cx="504056" cy="504056"/>
            </a:xfrm>
            <a:prstGeom prst="ellipse">
              <a:avLst/>
            </a:prstGeom>
            <a:gradFill>
              <a:gsLst>
                <a:gs pos="0">
                  <a:srgbClr val="0070C0"/>
                </a:gs>
                <a:gs pos="100000">
                  <a:srgbClr val="01559B"/>
                </a:gs>
              </a:gsLst>
              <a:lin ang="0" scaled="0"/>
            </a:gradFill>
            <a:ln w="25400" cap="flat" cmpd="sng" algn="ctr">
              <a:solidFill>
                <a:sysClr val="window" lastClr="FFFFFF"/>
              </a:solidFill>
              <a:prstDash val="solid"/>
            </a:ln>
            <a:effectLst/>
          </p:spPr>
          <p:txBody>
            <a:bodyPr rtlCol="0" anchor="ctr"/>
            <a:lstStyle/>
            <a:p>
              <a:pPr algn="ctr" defTabSz="1218565">
                <a:defRPr/>
              </a:pPr>
              <a:endParaRPr lang="zh-CN" altLang="en-US" sz="3025" kern="0">
                <a:solidFill>
                  <a:sysClr val="window" lastClr="FFFFFF"/>
                </a:solidFill>
                <a:latin typeface="Calibri" panose="020F0502020204030204"/>
                <a:ea typeface="宋体" panose="02010600030101010101" pitchFamily="2" charset="-122"/>
              </a:endParaRPr>
            </a:p>
          </p:txBody>
        </p:sp>
        <p:sp>
          <p:nvSpPr>
            <p:cNvPr id="53" name="TextBox 26"/>
            <p:cNvSpPr txBox="1"/>
            <p:nvPr/>
          </p:nvSpPr>
          <p:spPr>
            <a:xfrm>
              <a:off x="7532838" y="3567028"/>
              <a:ext cx="320040" cy="500089"/>
            </a:xfrm>
            <a:prstGeom prst="rect">
              <a:avLst/>
            </a:prstGeom>
            <a:noFill/>
          </p:spPr>
          <p:txBody>
            <a:bodyPr wrap="none" rtlCol="0">
              <a:spAutoFit/>
            </a:bodyPr>
            <a:lstStyle/>
            <a:p>
              <a:pPr defTabSz="1218565">
                <a:defRPr/>
              </a:pPr>
              <a:r>
                <a:rPr lang="en-US" altLang="zh-CN" sz="3735" b="1" kern="0" dirty="0">
                  <a:solidFill>
                    <a:sysClr val="window" lastClr="FFFFFF"/>
                  </a:solidFill>
                </a:rPr>
                <a:t>4</a:t>
              </a:r>
              <a:endParaRPr lang="zh-CN" altLang="en-US" sz="3735" b="1" kern="0" dirty="0">
                <a:solidFill>
                  <a:sysClr val="window" lastClr="FFFFFF"/>
                </a:solidFill>
              </a:endParaRPr>
            </a:p>
          </p:txBody>
        </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500" fill="hold"/>
                                        <p:tgtEl>
                                          <p:spTgt spid="42"/>
                                        </p:tgtEl>
                                        <p:attrNameLst>
                                          <p:attrName>ppt_x</p:attrName>
                                        </p:attrNameLst>
                                      </p:cBhvr>
                                      <p:tavLst>
                                        <p:tav tm="0">
                                          <p:val>
                                            <p:strVal val="0-#ppt_w/2"/>
                                          </p:val>
                                        </p:tav>
                                        <p:tav tm="100000">
                                          <p:val>
                                            <p:strVal val="#ppt_x"/>
                                          </p:val>
                                        </p:tav>
                                      </p:tavLst>
                                    </p:anim>
                                    <p:anim calcmode="lin" valueType="num">
                                      <p:cBhvr additive="base">
                                        <p:cTn id="19" dur="500" fill="hold"/>
                                        <p:tgtEl>
                                          <p:spTgt spid="42"/>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 presetClass="entr" presetSubtype="8"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0-#ppt_w/2"/>
                                          </p:val>
                                        </p:tav>
                                        <p:tav tm="100000">
                                          <p:val>
                                            <p:strVal val="#ppt_x"/>
                                          </p:val>
                                        </p:tav>
                                      </p:tavLst>
                                    </p:anim>
                                    <p:anim calcmode="lin" valueType="num">
                                      <p:cBhvr additive="base">
                                        <p:cTn id="30" dur="500" fill="hold"/>
                                        <p:tgtEl>
                                          <p:spTgt spid="46"/>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2" presetClass="entr" presetSubtype="8"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0-#ppt_w/2"/>
                                          </p:val>
                                        </p:tav>
                                        <p:tav tm="100000">
                                          <p:val>
                                            <p:strVal val="#ppt_x"/>
                                          </p:val>
                                        </p:tav>
                                      </p:tavLst>
                                    </p:anim>
                                    <p:anim calcmode="lin" valueType="num">
                                      <p:cBhvr additive="base">
                                        <p:cTn id="41" dur="500" fill="hold"/>
                                        <p:tgtEl>
                                          <p:spTgt spid="50"/>
                                        </p:tgtEl>
                                        <p:attrNameLst>
                                          <p:attrName>ppt_y</p:attrName>
                                        </p:attrNameLst>
                                      </p:cBhvr>
                                      <p:tavLst>
                                        <p:tav tm="0">
                                          <p:val>
                                            <p:strVal val="#ppt_y"/>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公司主营产品</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MH_Other_1"/>
          <p:cNvSpPr/>
          <p:nvPr>
            <p:custDataLst>
              <p:tags r:id="rId1"/>
            </p:custDataLst>
          </p:nvPr>
        </p:nvSpPr>
        <p:spPr>
          <a:xfrm>
            <a:off x="815712" y="1651000"/>
            <a:ext cx="2266949" cy="1963224"/>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90">
              <a:cs typeface="+mn-ea"/>
              <a:sym typeface="+mn-lt"/>
            </a:endParaRPr>
          </a:p>
        </p:txBody>
      </p:sp>
      <p:grpSp>
        <p:nvGrpSpPr>
          <p:cNvPr id="7" name="组合 6"/>
          <p:cNvGrpSpPr/>
          <p:nvPr/>
        </p:nvGrpSpPr>
        <p:grpSpPr>
          <a:xfrm>
            <a:off x="1008442" y="3850809"/>
            <a:ext cx="1728000" cy="454636"/>
            <a:chOff x="755736" y="3075806"/>
            <a:chExt cx="1440000" cy="400050"/>
          </a:xfrm>
        </p:grpSpPr>
        <p:sp>
          <p:nvSpPr>
            <p:cNvPr id="8" name="圆角矩形 7"/>
            <p:cNvSpPr/>
            <p:nvPr/>
          </p:nvSpPr>
          <p:spPr>
            <a:xfrm>
              <a:off x="755736" y="3095831"/>
              <a:ext cx="1440000" cy="360000"/>
            </a:xfrm>
            <a:prstGeom prst="roundRect">
              <a:avLst/>
            </a:prstGeom>
            <a:gradFill>
              <a:gsLst>
                <a:gs pos="0">
                  <a:srgbClr val="0070C0"/>
                </a:gs>
                <a:gs pos="100000">
                  <a:srgbClr val="01559B"/>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9" name="MH_SubTitle_1"/>
            <p:cNvSpPr/>
            <p:nvPr>
              <p:custDataLst>
                <p:tags r:id="rId12"/>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产品一</a:t>
              </a:r>
            </a:p>
          </p:txBody>
        </p:sp>
      </p:grpSp>
      <p:sp>
        <p:nvSpPr>
          <p:cNvPr id="10" name="MH_Other_2"/>
          <p:cNvSpPr/>
          <p:nvPr>
            <p:custDataLst>
              <p:tags r:id="rId2"/>
            </p:custDataLst>
          </p:nvPr>
        </p:nvSpPr>
        <p:spPr>
          <a:xfrm>
            <a:off x="3582261" y="1651000"/>
            <a:ext cx="2266951" cy="1963224"/>
          </a:xfrm>
          <a:prstGeom prst="rect">
            <a:avLst/>
          </a:prstGeom>
          <a:blipFill dpi="0" rotWithShape="1">
            <a:blip r:embed="rId16">
              <a:extLst>
                <a:ext uri="{28A0092B-C50C-407E-A947-70E740481C1C}">
                  <a14:useLocalDpi xmlns:a14="http://schemas.microsoft.com/office/drawing/2010/main" val="0"/>
                </a:ext>
              </a:extLst>
            </a:blip>
            <a:srcRect/>
            <a:stretch>
              <a:fillRect/>
            </a:stretch>
          </a:blip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90">
              <a:cs typeface="+mn-ea"/>
              <a:sym typeface="+mn-lt"/>
            </a:endParaRPr>
          </a:p>
        </p:txBody>
      </p:sp>
      <p:sp>
        <p:nvSpPr>
          <p:cNvPr id="11" name="MH_Other_3"/>
          <p:cNvSpPr/>
          <p:nvPr>
            <p:custDataLst>
              <p:tags r:id="rId3"/>
            </p:custDataLst>
          </p:nvPr>
        </p:nvSpPr>
        <p:spPr>
          <a:xfrm>
            <a:off x="6350808" y="1651000"/>
            <a:ext cx="2266951" cy="1963224"/>
          </a:xfrm>
          <a:prstGeom prst="rect">
            <a:avLst/>
          </a:prstGeom>
          <a:blipFill dpi="0" rotWithShape="1">
            <a:blip r:embed="rId17" cstate="print">
              <a:extLst>
                <a:ext uri="{28A0092B-C50C-407E-A947-70E740481C1C}">
                  <a14:useLocalDpi xmlns:a14="http://schemas.microsoft.com/office/drawing/2010/main" val="0"/>
                </a:ext>
              </a:extLst>
            </a:blip>
            <a:srcRect/>
            <a:stretch>
              <a:fillRect/>
            </a:stretch>
          </a:blip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90">
              <a:cs typeface="+mn-ea"/>
              <a:sym typeface="+mn-lt"/>
            </a:endParaRPr>
          </a:p>
        </p:txBody>
      </p:sp>
      <p:sp>
        <p:nvSpPr>
          <p:cNvPr id="12" name="MH_Other_4"/>
          <p:cNvSpPr/>
          <p:nvPr>
            <p:custDataLst>
              <p:tags r:id="rId4"/>
            </p:custDataLst>
          </p:nvPr>
        </p:nvSpPr>
        <p:spPr>
          <a:xfrm>
            <a:off x="9117278" y="1651000"/>
            <a:ext cx="2266949" cy="1963224"/>
          </a:xfrm>
          <a:prstGeom prst="rect">
            <a:avLst/>
          </a:prstGeom>
          <a:blipFill dpi="0" rotWithShape="1">
            <a:blip r:embed="rId18">
              <a:extLst>
                <a:ext uri="{28A0092B-C50C-407E-A947-70E740481C1C}">
                  <a14:useLocalDpi xmlns:a14="http://schemas.microsoft.com/office/drawing/2010/main" val="0"/>
                </a:ext>
              </a:extLst>
            </a:blip>
            <a:srcRect/>
            <a:stretch>
              <a:fillRect/>
            </a:stretch>
          </a:blip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90">
              <a:cs typeface="+mn-ea"/>
              <a:sym typeface="+mn-lt"/>
            </a:endParaRPr>
          </a:p>
        </p:txBody>
      </p:sp>
      <p:sp>
        <p:nvSpPr>
          <p:cNvPr id="13" name="MH_Text_1"/>
          <p:cNvSpPr txBox="1">
            <a:spLocks noChangeArrowheads="1"/>
          </p:cNvSpPr>
          <p:nvPr>
            <p:custDataLst>
              <p:tags r:id="rId5"/>
            </p:custDataLst>
          </p:nvPr>
        </p:nvSpPr>
        <p:spPr bwMode="auto">
          <a:xfrm>
            <a:off x="890423" y="4312907"/>
            <a:ext cx="1968000" cy="1056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14" name="MH_Text_1"/>
          <p:cNvSpPr txBox="1">
            <a:spLocks noChangeArrowheads="1"/>
          </p:cNvSpPr>
          <p:nvPr>
            <p:custDataLst>
              <p:tags r:id="rId6"/>
            </p:custDataLst>
          </p:nvPr>
        </p:nvSpPr>
        <p:spPr bwMode="auto">
          <a:xfrm>
            <a:off x="3657611" y="4312907"/>
            <a:ext cx="1968000" cy="1056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15" name="MH_Text_1"/>
          <p:cNvSpPr txBox="1">
            <a:spLocks noChangeArrowheads="1"/>
          </p:cNvSpPr>
          <p:nvPr>
            <p:custDataLst>
              <p:tags r:id="rId7"/>
            </p:custDataLst>
          </p:nvPr>
        </p:nvSpPr>
        <p:spPr bwMode="auto">
          <a:xfrm>
            <a:off x="6424801" y="4312907"/>
            <a:ext cx="1968000" cy="1056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16" name="MH_Text_1"/>
          <p:cNvSpPr txBox="1">
            <a:spLocks noChangeArrowheads="1"/>
          </p:cNvSpPr>
          <p:nvPr>
            <p:custDataLst>
              <p:tags r:id="rId8"/>
            </p:custDataLst>
          </p:nvPr>
        </p:nvSpPr>
        <p:spPr bwMode="auto">
          <a:xfrm>
            <a:off x="9191989" y="4312907"/>
            <a:ext cx="1968000" cy="105600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nvGrpSpPr>
          <p:cNvPr id="17" name="组合 16"/>
          <p:cNvGrpSpPr/>
          <p:nvPr/>
        </p:nvGrpSpPr>
        <p:grpSpPr>
          <a:xfrm>
            <a:off x="3779401" y="3824109"/>
            <a:ext cx="1728000" cy="454636"/>
            <a:chOff x="755736" y="3075806"/>
            <a:chExt cx="1440000" cy="400050"/>
          </a:xfrm>
        </p:grpSpPr>
        <p:sp>
          <p:nvSpPr>
            <p:cNvPr id="18" name="圆角矩形 17"/>
            <p:cNvSpPr/>
            <p:nvPr/>
          </p:nvSpPr>
          <p:spPr>
            <a:xfrm>
              <a:off x="755736" y="3095831"/>
              <a:ext cx="1440000" cy="360000"/>
            </a:xfrm>
            <a:prstGeom prst="roundRect">
              <a:avLst/>
            </a:prstGeom>
            <a:gradFill>
              <a:gsLst>
                <a:gs pos="0">
                  <a:srgbClr val="0070C0"/>
                </a:gs>
                <a:gs pos="100000">
                  <a:srgbClr val="01559B"/>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9" name="MH_SubTitle_1"/>
            <p:cNvSpPr/>
            <p:nvPr>
              <p:custDataLst>
                <p:tags r:id="rId11"/>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产品二</a:t>
              </a:r>
            </a:p>
          </p:txBody>
        </p:sp>
      </p:grpSp>
      <p:grpSp>
        <p:nvGrpSpPr>
          <p:cNvPr id="20" name="组合 19"/>
          <p:cNvGrpSpPr/>
          <p:nvPr/>
        </p:nvGrpSpPr>
        <p:grpSpPr>
          <a:xfrm>
            <a:off x="6550357" y="3824109"/>
            <a:ext cx="1728000" cy="454636"/>
            <a:chOff x="755736" y="3075806"/>
            <a:chExt cx="1440000" cy="400050"/>
          </a:xfrm>
        </p:grpSpPr>
        <p:sp>
          <p:nvSpPr>
            <p:cNvPr id="21" name="圆角矩形 20"/>
            <p:cNvSpPr/>
            <p:nvPr/>
          </p:nvSpPr>
          <p:spPr>
            <a:xfrm>
              <a:off x="755736" y="3095831"/>
              <a:ext cx="1440000" cy="360000"/>
            </a:xfrm>
            <a:prstGeom prst="roundRect">
              <a:avLst/>
            </a:prstGeom>
            <a:gradFill>
              <a:gsLst>
                <a:gs pos="0">
                  <a:srgbClr val="0070C0"/>
                </a:gs>
                <a:gs pos="100000">
                  <a:srgbClr val="01559B"/>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2" name="MH_SubTitle_1"/>
            <p:cNvSpPr/>
            <p:nvPr>
              <p:custDataLst>
                <p:tags r:id="rId10"/>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产品三</a:t>
              </a:r>
            </a:p>
          </p:txBody>
        </p:sp>
      </p:grpSp>
      <p:grpSp>
        <p:nvGrpSpPr>
          <p:cNvPr id="23" name="组合 22"/>
          <p:cNvGrpSpPr/>
          <p:nvPr/>
        </p:nvGrpSpPr>
        <p:grpSpPr>
          <a:xfrm>
            <a:off x="9321313" y="3815606"/>
            <a:ext cx="1728000" cy="454636"/>
            <a:chOff x="755736" y="3075806"/>
            <a:chExt cx="1440000" cy="400050"/>
          </a:xfrm>
        </p:grpSpPr>
        <p:sp>
          <p:nvSpPr>
            <p:cNvPr id="24" name="圆角矩形 23"/>
            <p:cNvSpPr/>
            <p:nvPr/>
          </p:nvSpPr>
          <p:spPr>
            <a:xfrm>
              <a:off x="755736" y="3082183"/>
              <a:ext cx="1440000" cy="360000"/>
            </a:xfrm>
            <a:prstGeom prst="roundRect">
              <a:avLst/>
            </a:prstGeom>
            <a:gradFill>
              <a:gsLst>
                <a:gs pos="0">
                  <a:srgbClr val="0070C0"/>
                </a:gs>
                <a:gs pos="100000">
                  <a:srgbClr val="01559B"/>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5" name="MH_SubTitle_1"/>
            <p:cNvSpPr/>
            <p:nvPr>
              <p:custDataLst>
                <p:tags r:id="rId9"/>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产品四</a:t>
              </a:r>
            </a:p>
          </p:txBody>
        </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25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53" presetClass="entr" presetSubtype="16" fill="hold" nodeType="withEffect">
                                  <p:stCondLst>
                                    <p:cond delay="75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childTnLst>
                          </p:cTn>
                        </p:par>
                        <p:par>
                          <p:cTn id="42" fill="hold">
                            <p:stCondLst>
                              <p:cond delay="10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3"/>
                                        </p:tgtEl>
                                        <p:attrNameLst>
                                          <p:attrName>ppt_y</p:attrName>
                                        </p:attrNameLst>
                                      </p:cBhvr>
                                      <p:tavLst>
                                        <p:tav tm="0">
                                          <p:val>
                                            <p:strVal val="#ppt_y"/>
                                          </p:val>
                                        </p:tav>
                                        <p:tav tm="100000">
                                          <p:val>
                                            <p:strVal val="#ppt_y"/>
                                          </p:val>
                                        </p:tav>
                                      </p:tavLst>
                                    </p:anim>
                                    <p:anim calcmode="lin" valueType="num">
                                      <p:cBhvr>
                                        <p:cTn id="4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3"/>
                                        </p:tgtEl>
                                      </p:cBhvr>
                                    </p:animEffect>
                                  </p:childTnLst>
                                </p:cTn>
                              </p:par>
                              <p:par>
                                <p:cTn id="50" presetID="41" presetClass="entr" presetSubtype="0" fill="hold" grpId="0" nodeType="withEffect">
                                  <p:stCondLst>
                                    <p:cond delay="500"/>
                                  </p:stCondLst>
                                  <p:iterate type="lt">
                                    <p:tmPct val="10000"/>
                                  </p:iterate>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14"/>
                                        </p:tgtEl>
                                        <p:attrNameLst>
                                          <p:attrName>ppt_y</p:attrName>
                                        </p:attrNameLst>
                                      </p:cBhvr>
                                      <p:tavLst>
                                        <p:tav tm="0">
                                          <p:val>
                                            <p:strVal val="#ppt_y"/>
                                          </p:val>
                                        </p:tav>
                                        <p:tav tm="100000">
                                          <p:val>
                                            <p:strVal val="#ppt_y"/>
                                          </p:val>
                                        </p:tav>
                                      </p:tavLst>
                                    </p:anim>
                                    <p:anim calcmode="lin" valueType="num">
                                      <p:cBhvr>
                                        <p:cTn id="5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14"/>
                                        </p:tgtEl>
                                      </p:cBhvr>
                                    </p:animEffect>
                                  </p:childTnLst>
                                </p:cTn>
                              </p:par>
                              <p:par>
                                <p:cTn id="57" presetID="41" presetClass="entr" presetSubtype="0" fill="hold" grpId="0" nodeType="withEffect">
                                  <p:stCondLst>
                                    <p:cond delay="1000"/>
                                  </p:stCondLst>
                                  <p:iterate type="lt">
                                    <p:tmPct val="10000"/>
                                  </p:iterate>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15"/>
                                        </p:tgtEl>
                                        <p:attrNameLst>
                                          <p:attrName>ppt_y</p:attrName>
                                        </p:attrNameLst>
                                      </p:cBhvr>
                                      <p:tavLst>
                                        <p:tav tm="0">
                                          <p:val>
                                            <p:strVal val="#ppt_y"/>
                                          </p:val>
                                        </p:tav>
                                        <p:tav tm="100000">
                                          <p:val>
                                            <p:strVal val="#ppt_y"/>
                                          </p:val>
                                        </p:tav>
                                      </p:tavLst>
                                    </p:anim>
                                    <p:anim calcmode="lin" valueType="num">
                                      <p:cBhvr>
                                        <p:cTn id="61"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15"/>
                                        </p:tgtEl>
                                      </p:cBhvr>
                                    </p:animEffect>
                                  </p:childTnLst>
                                </p:cTn>
                              </p:par>
                              <p:par>
                                <p:cTn id="64" presetID="41" presetClass="entr" presetSubtype="0" fill="hold" grpId="0" nodeType="withEffect">
                                  <p:stCondLst>
                                    <p:cond delay="1500"/>
                                  </p:stCondLst>
                                  <p:iterate type="lt">
                                    <p:tmPct val="10000"/>
                                  </p:iterate>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6"/>
                                        </p:tgtEl>
                                        <p:attrNameLst>
                                          <p:attrName>ppt_y</p:attrName>
                                        </p:attrNameLst>
                                      </p:cBhvr>
                                      <p:tavLst>
                                        <p:tav tm="0">
                                          <p:val>
                                            <p:strVal val="#ppt_y"/>
                                          </p:val>
                                        </p:tav>
                                        <p:tav tm="100000">
                                          <p:val>
                                            <p:strVal val="#ppt_y"/>
                                          </p:val>
                                        </p:tav>
                                      </p:tavLst>
                                    </p:anim>
                                    <p:anim calcmode="lin" valueType="num">
                                      <p:cBhvr>
                                        <p:cTn id="68"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公司产品特色</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816779" y="1881207"/>
            <a:ext cx="4781985" cy="4569452"/>
            <a:chOff x="611560" y="1366732"/>
            <a:chExt cx="3587596" cy="3428146"/>
          </a:xfrm>
        </p:grpSpPr>
        <p:pic>
          <p:nvPicPr>
            <p:cNvPr id="7" name="图片 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11560" y="1366732"/>
              <a:ext cx="3587596" cy="3428146"/>
            </a:xfrm>
            <a:prstGeom prst="rect">
              <a:avLst/>
            </a:prstGeom>
          </p:spPr>
        </p:pic>
        <p:sp>
          <p:nvSpPr>
            <p:cNvPr id="8" name="MH_Picture_3"/>
            <p:cNvSpPr/>
            <p:nvPr>
              <p:custDataLst>
                <p:tags r:id="rId13"/>
              </p:custDataLst>
            </p:nvPr>
          </p:nvSpPr>
          <p:spPr>
            <a:xfrm>
              <a:off x="746051" y="1496013"/>
              <a:ext cx="3204000" cy="1946273"/>
            </a:xfrm>
            <a:prstGeom prst="rect">
              <a:avLst/>
            </a:prstGeom>
            <a:blipFill dpi="0" rotWithShape="1">
              <a:blip r:embed="rId17"/>
              <a:srcRect/>
              <a:stretch>
                <a:fillRect/>
              </a:stretch>
            </a:blipFill>
            <a:ln w="25400" cap="flat" cmpd="sng" algn="ctr">
              <a:noFill/>
              <a:prstDash val="solid"/>
            </a:ln>
            <a:effectLst/>
          </p:spPr>
          <p:txBody>
            <a:bodyPr anchor="ctr"/>
            <a:lstStyle/>
            <a:p>
              <a:pPr algn="ctr">
                <a:defRPr/>
              </a:pPr>
              <a:endParaRPr lang="zh-CN" altLang="en-US" kern="0">
                <a:solidFill>
                  <a:prstClr val="white"/>
                </a:solidFill>
                <a:latin typeface="Arial" panose="020B0604020202020204"/>
                <a:ea typeface="微软雅黑" panose="020B0503020204020204" pitchFamily="34" charset="-122"/>
              </a:endParaRPr>
            </a:p>
          </p:txBody>
        </p:sp>
      </p:grpSp>
      <p:grpSp>
        <p:nvGrpSpPr>
          <p:cNvPr id="9" name="组合 8"/>
          <p:cNvGrpSpPr/>
          <p:nvPr/>
        </p:nvGrpSpPr>
        <p:grpSpPr>
          <a:xfrm>
            <a:off x="6287143" y="1391637"/>
            <a:ext cx="1247615" cy="1247615"/>
            <a:chOff x="4427568" y="1080577"/>
            <a:chExt cx="936000" cy="936000"/>
          </a:xfrm>
        </p:grpSpPr>
        <p:sp>
          <p:nvSpPr>
            <p:cNvPr id="10" name="MH_Other_10"/>
            <p:cNvSpPr/>
            <p:nvPr>
              <p:custDataLst>
                <p:tags r:id="rId11"/>
              </p:custDataLst>
            </p:nvPr>
          </p:nvSpPr>
          <p:spPr>
            <a:xfrm>
              <a:off x="4427568" y="1080577"/>
              <a:ext cx="936000" cy="936000"/>
            </a:xfrm>
            <a:prstGeom prst="donut">
              <a:avLst>
                <a:gd name="adj" fmla="val 9894"/>
              </a:avLst>
            </a:prstGeom>
            <a:gradFill flip="none" rotWithShape="1">
              <a:gsLst>
                <a:gs pos="100000">
                  <a:sysClr val="window" lastClr="FFFFFF"/>
                </a:gs>
                <a:gs pos="0">
                  <a:srgbClr val="E0E0E0"/>
                </a:gs>
              </a:gsLst>
              <a:lin ang="8100000" scaled="0"/>
              <a:tileRect/>
            </a:gradFill>
            <a:ln w="12700" cap="flat" cmpd="sng" algn="ctr">
              <a:gradFill>
                <a:gsLst>
                  <a:gs pos="100000">
                    <a:sysClr val="window" lastClr="FFFFFF">
                      <a:lumMod val="85000"/>
                    </a:sysClr>
                  </a:gs>
                  <a:gs pos="0">
                    <a:sysClr val="window" lastClr="FFFFFF"/>
                  </a:gs>
                </a:gsLst>
                <a:lin ang="8100000" scaled="0"/>
              </a:gradFill>
              <a:prstDash val="solid"/>
            </a:ln>
            <a:effectLst>
              <a:outerShdw blurRad="152400" dist="127000" dir="8100000" algn="tr" rotWithShape="0">
                <a:prstClr val="black">
                  <a:alpha val="32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endParaRPr>
            </a:p>
          </p:txBody>
        </p:sp>
        <p:grpSp>
          <p:nvGrpSpPr>
            <p:cNvPr id="11" name="组合 10"/>
            <p:cNvGrpSpPr/>
            <p:nvPr/>
          </p:nvGrpSpPr>
          <p:grpSpPr>
            <a:xfrm>
              <a:off x="4600269" y="1273948"/>
              <a:ext cx="590599" cy="590599"/>
              <a:chOff x="1117184" y="1303577"/>
              <a:chExt cx="720000" cy="720000"/>
            </a:xfrm>
          </p:grpSpPr>
          <p:sp>
            <p:nvSpPr>
              <p:cNvPr id="12" name="MH_Title_1"/>
              <p:cNvSpPr/>
              <p:nvPr>
                <p:custDataLst>
                  <p:tags r:id="rId12"/>
                </p:custDataLst>
              </p:nvPr>
            </p:nvSpPr>
            <p:spPr>
              <a:xfrm>
                <a:off x="1117184" y="1303577"/>
                <a:ext cx="720000" cy="720000"/>
              </a:xfrm>
              <a:prstGeom prst="ellipse">
                <a:avLst/>
              </a:prstGeom>
              <a:gradFill>
                <a:gsLst>
                  <a:gs pos="0">
                    <a:srgbClr val="0070C0"/>
                  </a:gs>
                  <a:gs pos="100000">
                    <a:srgbClr val="01559B"/>
                  </a:gs>
                </a:gsLst>
                <a:lin ang="0" scaled="0"/>
              </a:gradFill>
              <a:ln w="25400" cap="flat" cmpd="sng" algn="ctr">
                <a:noFill/>
                <a:prstDash val="solid"/>
              </a:ln>
              <a:effectLst>
                <a:innerShdw blurRad="63500" dist="50800" dir="18900000">
                  <a:prstClr val="black">
                    <a:alpha val="30000"/>
                  </a:prstClr>
                </a:inn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3600" b="0" i="0" u="none" strike="noStrike" kern="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endParaRPr>
              </a:p>
            </p:txBody>
          </p:sp>
          <p:sp>
            <p:nvSpPr>
              <p:cNvPr id="13" name="KSO_Shape"/>
              <p:cNvSpPr/>
              <p:nvPr/>
            </p:nvSpPr>
            <p:spPr bwMode="auto">
              <a:xfrm>
                <a:off x="1246586" y="1470899"/>
                <a:ext cx="461198" cy="385869"/>
              </a:xfrm>
              <a:custGeom>
                <a:avLst/>
                <a:gdLst>
                  <a:gd name="T0" fmla="*/ 259606 w 2301875"/>
                  <a:gd name="T1" fmla="*/ 991831 h 1924050"/>
                  <a:gd name="T2" fmla="*/ 363395 w 2301875"/>
                  <a:gd name="T3" fmla="*/ 1088396 h 1924050"/>
                  <a:gd name="T4" fmla="*/ 373906 w 2301875"/>
                  <a:gd name="T5" fmla="*/ 1217851 h 1924050"/>
                  <a:gd name="T6" fmla="*/ 363658 w 2301875"/>
                  <a:gd name="T7" fmla="*/ 1442819 h 1924050"/>
                  <a:gd name="T8" fmla="*/ 588842 w 2301875"/>
                  <a:gd name="T9" fmla="*/ 1484918 h 1924050"/>
                  <a:gd name="T10" fmla="*/ 0 w 2301875"/>
                  <a:gd name="T11" fmla="*/ 1127338 h 1924050"/>
                  <a:gd name="T12" fmla="*/ 34684 w 2301875"/>
                  <a:gd name="T13" fmla="*/ 1006829 h 1924050"/>
                  <a:gd name="T14" fmla="*/ 1779087 w 2301875"/>
                  <a:gd name="T15" fmla="*/ 956047 h 1924050"/>
                  <a:gd name="T16" fmla="*/ 1870302 w 2301875"/>
                  <a:gd name="T17" fmla="*/ 1005757 h 1924050"/>
                  <a:gd name="T18" fmla="*/ 1905000 w 2301875"/>
                  <a:gd name="T19" fmla="*/ 1126216 h 1924050"/>
                  <a:gd name="T20" fmla="*/ 1316177 w 2301875"/>
                  <a:gd name="T21" fmla="*/ 1483912 h 1924050"/>
                  <a:gd name="T22" fmla="*/ 1541455 w 2301875"/>
                  <a:gd name="T23" fmla="*/ 1441567 h 1924050"/>
                  <a:gd name="T24" fmla="*/ 1531202 w 2301875"/>
                  <a:gd name="T25" fmla="*/ 1216429 h 1924050"/>
                  <a:gd name="T26" fmla="*/ 1541455 w 2301875"/>
                  <a:gd name="T27" fmla="*/ 1087027 h 1924050"/>
                  <a:gd name="T28" fmla="*/ 1645025 w 2301875"/>
                  <a:gd name="T29" fmla="*/ 990765 h 1924050"/>
                  <a:gd name="T30" fmla="*/ 952237 w 2301875"/>
                  <a:gd name="T31" fmla="*/ 799555 h 1924050"/>
                  <a:gd name="T32" fmla="*/ 1296630 w 2301875"/>
                  <a:gd name="T33" fmla="*/ 1376794 h 1924050"/>
                  <a:gd name="T34" fmla="*/ 1192524 w 2301875"/>
                  <a:gd name="T35" fmla="*/ 1453355 h 1924050"/>
                  <a:gd name="T36" fmla="*/ 952237 w 2301875"/>
                  <a:gd name="T37" fmla="*/ 1593850 h 1924050"/>
                  <a:gd name="T38" fmla="*/ 712476 w 2301875"/>
                  <a:gd name="T39" fmla="*/ 1453355 h 1924050"/>
                  <a:gd name="T40" fmla="*/ 608370 w 2301875"/>
                  <a:gd name="T41" fmla="*/ 1376794 h 1924050"/>
                  <a:gd name="T42" fmla="*/ 166316 w 2301875"/>
                  <a:gd name="T43" fmla="*/ 478681 h 1924050"/>
                  <a:gd name="T44" fmla="*/ 263684 w 2301875"/>
                  <a:gd name="T45" fmla="*/ 507331 h 1924050"/>
                  <a:gd name="T46" fmla="*/ 328157 w 2301875"/>
                  <a:gd name="T47" fmla="*/ 612732 h 1924050"/>
                  <a:gd name="T48" fmla="*/ 345262 w 2301875"/>
                  <a:gd name="T49" fmla="*/ 794094 h 1924050"/>
                  <a:gd name="T50" fmla="*/ 277368 w 2301875"/>
                  <a:gd name="T51" fmla="*/ 873209 h 1924050"/>
                  <a:gd name="T52" fmla="*/ 151316 w 2301875"/>
                  <a:gd name="T53" fmla="*/ 883986 h 1924050"/>
                  <a:gd name="T54" fmla="*/ 54473 w 2301875"/>
                  <a:gd name="T55" fmla="*/ 812493 h 1924050"/>
                  <a:gd name="T56" fmla="*/ 263 w 2301875"/>
                  <a:gd name="T57" fmla="*/ 680019 h 1924050"/>
                  <a:gd name="T58" fmla="*/ 36316 w 2301875"/>
                  <a:gd name="T59" fmla="*/ 545180 h 1924050"/>
                  <a:gd name="T60" fmla="*/ 119737 w 2301875"/>
                  <a:gd name="T61" fmla="*/ 485514 h 1924050"/>
                  <a:gd name="T62" fmla="*/ 1779115 w 2301875"/>
                  <a:gd name="T63" fmla="*/ 482627 h 1924050"/>
                  <a:gd name="T64" fmla="*/ 1863390 w 2301875"/>
                  <a:gd name="T65" fmla="*/ 536018 h 1924050"/>
                  <a:gd name="T66" fmla="*/ 1905000 w 2301875"/>
                  <a:gd name="T67" fmla="*/ 668575 h 1924050"/>
                  <a:gd name="T68" fmla="*/ 1856016 w 2301875"/>
                  <a:gd name="T69" fmla="*/ 804553 h 1924050"/>
                  <a:gd name="T70" fmla="*/ 1759890 w 2301875"/>
                  <a:gd name="T71" fmla="*/ 880564 h 1924050"/>
                  <a:gd name="T72" fmla="*/ 1635059 w 2301875"/>
                  <a:gd name="T73" fmla="*/ 875303 h 1924050"/>
                  <a:gd name="T74" fmla="*/ 1560529 w 2301875"/>
                  <a:gd name="T75" fmla="*/ 797188 h 1924050"/>
                  <a:gd name="T76" fmla="*/ 1573433 w 2301875"/>
                  <a:gd name="T77" fmla="*/ 623337 h 1924050"/>
                  <a:gd name="T78" fmla="*/ 1636375 w 2301875"/>
                  <a:gd name="T79" fmla="*/ 509454 h 1924050"/>
                  <a:gd name="T80" fmla="*/ 830317 w 2301875"/>
                  <a:gd name="T81" fmla="*/ 406353 h 1924050"/>
                  <a:gd name="T82" fmla="*/ 922020 w 2301875"/>
                  <a:gd name="T83" fmla="*/ 522867 h 1924050"/>
                  <a:gd name="T84" fmla="*/ 921232 w 2301875"/>
                  <a:gd name="T85" fmla="*/ 461848 h 1924050"/>
                  <a:gd name="T86" fmla="*/ 944091 w 2301875"/>
                  <a:gd name="T87" fmla="*/ 436599 h 1924050"/>
                  <a:gd name="T88" fmla="*/ 997694 w 2301875"/>
                  <a:gd name="T89" fmla="*/ 454747 h 1924050"/>
                  <a:gd name="T90" fmla="*/ 986658 w 2301875"/>
                  <a:gd name="T91" fmla="*/ 501037 h 1924050"/>
                  <a:gd name="T92" fmla="*/ 1055239 w 2301875"/>
                  <a:gd name="T93" fmla="*/ 469476 h 1924050"/>
                  <a:gd name="T94" fmla="*/ 1194763 w 2301875"/>
                  <a:gd name="T95" fmla="*/ 458430 h 1924050"/>
                  <a:gd name="T96" fmla="*/ 669247 w 2301875"/>
                  <a:gd name="T97" fmla="*/ 500774 h 1924050"/>
                  <a:gd name="T98" fmla="*/ 776189 w 2301875"/>
                  <a:gd name="T99" fmla="*/ 423712 h 1924050"/>
                  <a:gd name="T100" fmla="*/ 1013359 w 2301875"/>
                  <a:gd name="T101" fmla="*/ 13659 h 1924050"/>
                  <a:gd name="T102" fmla="*/ 1091793 w 2301875"/>
                  <a:gd name="T103" fmla="*/ 105070 h 1924050"/>
                  <a:gd name="T104" fmla="*/ 1109106 w 2301875"/>
                  <a:gd name="T105" fmla="*/ 189913 h 1924050"/>
                  <a:gd name="T106" fmla="*/ 1087072 w 2301875"/>
                  <a:gd name="T107" fmla="*/ 268453 h 1924050"/>
                  <a:gd name="T108" fmla="*/ 1014671 w 2301875"/>
                  <a:gd name="T109" fmla="*/ 381929 h 1924050"/>
                  <a:gd name="T110" fmla="*/ 937812 w 2301875"/>
                  <a:gd name="T111" fmla="*/ 408459 h 1924050"/>
                  <a:gd name="T112" fmla="*/ 863575 w 2301875"/>
                  <a:gd name="T113" fmla="*/ 352772 h 1924050"/>
                  <a:gd name="T114" fmla="*/ 804290 w 2301875"/>
                  <a:gd name="T115" fmla="*/ 246914 h 1924050"/>
                  <a:gd name="T116" fmla="*/ 802979 w 2301875"/>
                  <a:gd name="T117" fmla="*/ 161282 h 1924050"/>
                  <a:gd name="T118" fmla="*/ 855443 w 2301875"/>
                  <a:gd name="T119" fmla="*/ 38087 h 19240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01875" h="1924050">
                    <a:moveTo>
                      <a:pt x="143828" y="1155700"/>
                    </a:moveTo>
                    <a:lnTo>
                      <a:pt x="152400" y="1155700"/>
                    </a:lnTo>
                    <a:lnTo>
                      <a:pt x="160973" y="1155700"/>
                    </a:lnTo>
                    <a:lnTo>
                      <a:pt x="170815" y="1156336"/>
                    </a:lnTo>
                    <a:lnTo>
                      <a:pt x="180658" y="1157288"/>
                    </a:lnTo>
                    <a:lnTo>
                      <a:pt x="191453" y="1158877"/>
                    </a:lnTo>
                    <a:lnTo>
                      <a:pt x="202883" y="1160782"/>
                    </a:lnTo>
                    <a:lnTo>
                      <a:pt x="214313" y="1163006"/>
                    </a:lnTo>
                    <a:lnTo>
                      <a:pt x="226060" y="1165547"/>
                    </a:lnTo>
                    <a:lnTo>
                      <a:pt x="238125" y="1168723"/>
                    </a:lnTo>
                    <a:lnTo>
                      <a:pt x="250825" y="1172535"/>
                    </a:lnTo>
                    <a:lnTo>
                      <a:pt x="263208" y="1176664"/>
                    </a:lnTo>
                    <a:lnTo>
                      <a:pt x="275908" y="1181111"/>
                    </a:lnTo>
                    <a:lnTo>
                      <a:pt x="288608" y="1185875"/>
                    </a:lnTo>
                    <a:lnTo>
                      <a:pt x="301308" y="1191275"/>
                    </a:lnTo>
                    <a:lnTo>
                      <a:pt x="313690" y="1197310"/>
                    </a:lnTo>
                    <a:lnTo>
                      <a:pt x="326390" y="1203980"/>
                    </a:lnTo>
                    <a:lnTo>
                      <a:pt x="338455" y="1210650"/>
                    </a:lnTo>
                    <a:lnTo>
                      <a:pt x="350520" y="1217956"/>
                    </a:lnTo>
                    <a:lnTo>
                      <a:pt x="361950" y="1225897"/>
                    </a:lnTo>
                    <a:lnTo>
                      <a:pt x="373380" y="1234155"/>
                    </a:lnTo>
                    <a:lnTo>
                      <a:pt x="384175" y="1243049"/>
                    </a:lnTo>
                    <a:lnTo>
                      <a:pt x="394653" y="1252578"/>
                    </a:lnTo>
                    <a:lnTo>
                      <a:pt x="404495" y="1262424"/>
                    </a:lnTo>
                    <a:lnTo>
                      <a:pt x="413385" y="1272906"/>
                    </a:lnTo>
                    <a:lnTo>
                      <a:pt x="417830" y="1278306"/>
                    </a:lnTo>
                    <a:lnTo>
                      <a:pt x="421958" y="1284023"/>
                    </a:lnTo>
                    <a:lnTo>
                      <a:pt x="425768" y="1289423"/>
                    </a:lnTo>
                    <a:lnTo>
                      <a:pt x="429578" y="1295458"/>
                    </a:lnTo>
                    <a:lnTo>
                      <a:pt x="432753" y="1301175"/>
                    </a:lnTo>
                    <a:lnTo>
                      <a:pt x="436245" y="1307528"/>
                    </a:lnTo>
                    <a:lnTo>
                      <a:pt x="439102" y="1313881"/>
                    </a:lnTo>
                    <a:lnTo>
                      <a:pt x="441960" y="1320233"/>
                    </a:lnTo>
                    <a:lnTo>
                      <a:pt x="444818" y="1326268"/>
                    </a:lnTo>
                    <a:lnTo>
                      <a:pt x="447358" y="1332938"/>
                    </a:lnTo>
                    <a:lnTo>
                      <a:pt x="448945" y="1339926"/>
                    </a:lnTo>
                    <a:lnTo>
                      <a:pt x="451167" y="1346914"/>
                    </a:lnTo>
                    <a:lnTo>
                      <a:pt x="452755" y="1353902"/>
                    </a:lnTo>
                    <a:lnTo>
                      <a:pt x="454025" y="1360890"/>
                    </a:lnTo>
                    <a:lnTo>
                      <a:pt x="454978" y="1368513"/>
                    </a:lnTo>
                    <a:lnTo>
                      <a:pt x="455613" y="1375819"/>
                    </a:lnTo>
                    <a:lnTo>
                      <a:pt x="456565" y="1383442"/>
                    </a:lnTo>
                    <a:lnTo>
                      <a:pt x="456565" y="1391383"/>
                    </a:lnTo>
                    <a:lnTo>
                      <a:pt x="456248" y="1407264"/>
                    </a:lnTo>
                    <a:lnTo>
                      <a:pt x="455613" y="1423146"/>
                    </a:lnTo>
                    <a:lnTo>
                      <a:pt x="454660" y="1438392"/>
                    </a:lnTo>
                    <a:lnTo>
                      <a:pt x="453390" y="1454274"/>
                    </a:lnTo>
                    <a:lnTo>
                      <a:pt x="451803" y="1470155"/>
                    </a:lnTo>
                    <a:lnTo>
                      <a:pt x="449898" y="1485719"/>
                    </a:lnTo>
                    <a:lnTo>
                      <a:pt x="447675" y="1501283"/>
                    </a:lnTo>
                    <a:lnTo>
                      <a:pt x="445135" y="1516847"/>
                    </a:lnTo>
                    <a:lnTo>
                      <a:pt x="442595" y="1531776"/>
                    </a:lnTo>
                    <a:lnTo>
                      <a:pt x="439738" y="1546704"/>
                    </a:lnTo>
                    <a:lnTo>
                      <a:pt x="433705" y="1575609"/>
                    </a:lnTo>
                    <a:lnTo>
                      <a:pt x="427037" y="1603560"/>
                    </a:lnTo>
                    <a:lnTo>
                      <a:pt x="420370" y="1629288"/>
                    </a:lnTo>
                    <a:lnTo>
                      <a:pt x="413703" y="1653111"/>
                    </a:lnTo>
                    <a:lnTo>
                      <a:pt x="407035" y="1674710"/>
                    </a:lnTo>
                    <a:lnTo>
                      <a:pt x="401003" y="1693768"/>
                    </a:lnTo>
                    <a:lnTo>
                      <a:pt x="395605" y="1710284"/>
                    </a:lnTo>
                    <a:lnTo>
                      <a:pt x="387667" y="1733154"/>
                    </a:lnTo>
                    <a:lnTo>
                      <a:pt x="384175" y="1741412"/>
                    </a:lnTo>
                    <a:lnTo>
                      <a:pt x="412433" y="1741412"/>
                    </a:lnTo>
                    <a:lnTo>
                      <a:pt x="439420" y="1741730"/>
                    </a:lnTo>
                    <a:lnTo>
                      <a:pt x="464820" y="1742365"/>
                    </a:lnTo>
                    <a:lnTo>
                      <a:pt x="489268" y="1743636"/>
                    </a:lnTo>
                    <a:lnTo>
                      <a:pt x="512128" y="1745224"/>
                    </a:lnTo>
                    <a:lnTo>
                      <a:pt x="534353" y="1746494"/>
                    </a:lnTo>
                    <a:lnTo>
                      <a:pt x="554990" y="1748400"/>
                    </a:lnTo>
                    <a:lnTo>
                      <a:pt x="574040" y="1750624"/>
                    </a:lnTo>
                    <a:lnTo>
                      <a:pt x="592455" y="1753165"/>
                    </a:lnTo>
                    <a:lnTo>
                      <a:pt x="609918" y="1756023"/>
                    </a:lnTo>
                    <a:lnTo>
                      <a:pt x="626110" y="1759517"/>
                    </a:lnTo>
                    <a:lnTo>
                      <a:pt x="641033" y="1763011"/>
                    </a:lnTo>
                    <a:lnTo>
                      <a:pt x="655320" y="1767140"/>
                    </a:lnTo>
                    <a:lnTo>
                      <a:pt x="668338" y="1771270"/>
                    </a:lnTo>
                    <a:lnTo>
                      <a:pt x="680720" y="1776034"/>
                    </a:lnTo>
                    <a:lnTo>
                      <a:pt x="691833" y="1781116"/>
                    </a:lnTo>
                    <a:lnTo>
                      <a:pt x="701993" y="1786834"/>
                    </a:lnTo>
                    <a:lnTo>
                      <a:pt x="711518" y="1792551"/>
                    </a:lnTo>
                    <a:lnTo>
                      <a:pt x="720090" y="1799221"/>
                    </a:lnTo>
                    <a:lnTo>
                      <a:pt x="727710" y="1805891"/>
                    </a:lnTo>
                    <a:lnTo>
                      <a:pt x="734695" y="1813197"/>
                    </a:lnTo>
                    <a:lnTo>
                      <a:pt x="741045" y="1821138"/>
                    </a:lnTo>
                    <a:lnTo>
                      <a:pt x="746760" y="1829078"/>
                    </a:lnTo>
                    <a:lnTo>
                      <a:pt x="751523" y="1837655"/>
                    </a:lnTo>
                    <a:lnTo>
                      <a:pt x="755968" y="1846866"/>
                    </a:lnTo>
                    <a:lnTo>
                      <a:pt x="759143" y="1856077"/>
                    </a:lnTo>
                    <a:lnTo>
                      <a:pt x="762000" y="1866559"/>
                    </a:lnTo>
                    <a:lnTo>
                      <a:pt x="764223" y="1876723"/>
                    </a:lnTo>
                    <a:lnTo>
                      <a:pt x="766128" y="1887840"/>
                    </a:lnTo>
                    <a:lnTo>
                      <a:pt x="767398" y="1899275"/>
                    </a:lnTo>
                    <a:lnTo>
                      <a:pt x="768033" y="1911345"/>
                    </a:lnTo>
                    <a:lnTo>
                      <a:pt x="768350" y="1924050"/>
                    </a:lnTo>
                    <a:lnTo>
                      <a:pt x="0" y="1924050"/>
                    </a:lnTo>
                    <a:lnTo>
                      <a:pt x="0" y="1360890"/>
                    </a:lnTo>
                    <a:lnTo>
                      <a:pt x="318" y="1350408"/>
                    </a:lnTo>
                    <a:lnTo>
                      <a:pt x="635" y="1339609"/>
                    </a:lnTo>
                    <a:lnTo>
                      <a:pt x="1905" y="1329445"/>
                    </a:lnTo>
                    <a:lnTo>
                      <a:pt x="2858" y="1319280"/>
                    </a:lnTo>
                    <a:lnTo>
                      <a:pt x="4445" y="1309434"/>
                    </a:lnTo>
                    <a:lnTo>
                      <a:pt x="6350" y="1299587"/>
                    </a:lnTo>
                    <a:lnTo>
                      <a:pt x="8573" y="1289741"/>
                    </a:lnTo>
                    <a:lnTo>
                      <a:pt x="11113" y="1280529"/>
                    </a:lnTo>
                    <a:lnTo>
                      <a:pt x="13970" y="1271318"/>
                    </a:lnTo>
                    <a:lnTo>
                      <a:pt x="16828" y="1262424"/>
                    </a:lnTo>
                    <a:lnTo>
                      <a:pt x="20638" y="1254166"/>
                    </a:lnTo>
                    <a:lnTo>
                      <a:pt x="24448" y="1245590"/>
                    </a:lnTo>
                    <a:lnTo>
                      <a:pt x="28258" y="1237967"/>
                    </a:lnTo>
                    <a:lnTo>
                      <a:pt x="32385" y="1230026"/>
                    </a:lnTo>
                    <a:lnTo>
                      <a:pt x="37148" y="1222403"/>
                    </a:lnTo>
                    <a:lnTo>
                      <a:pt x="41910" y="1215415"/>
                    </a:lnTo>
                    <a:lnTo>
                      <a:pt x="47308" y="1208745"/>
                    </a:lnTo>
                    <a:lnTo>
                      <a:pt x="52388" y="1202074"/>
                    </a:lnTo>
                    <a:lnTo>
                      <a:pt x="58103" y="1196039"/>
                    </a:lnTo>
                    <a:lnTo>
                      <a:pt x="64135" y="1190322"/>
                    </a:lnTo>
                    <a:lnTo>
                      <a:pt x="70168" y="1185240"/>
                    </a:lnTo>
                    <a:lnTo>
                      <a:pt x="76835" y="1180158"/>
                    </a:lnTo>
                    <a:lnTo>
                      <a:pt x="83185" y="1175393"/>
                    </a:lnTo>
                    <a:lnTo>
                      <a:pt x="89853" y="1171582"/>
                    </a:lnTo>
                    <a:lnTo>
                      <a:pt x="96838" y="1167770"/>
                    </a:lnTo>
                    <a:lnTo>
                      <a:pt x="104458" y="1164912"/>
                    </a:lnTo>
                    <a:lnTo>
                      <a:pt x="111760" y="1161735"/>
                    </a:lnTo>
                    <a:lnTo>
                      <a:pt x="119380" y="1159512"/>
                    </a:lnTo>
                    <a:lnTo>
                      <a:pt x="127635" y="1157924"/>
                    </a:lnTo>
                    <a:lnTo>
                      <a:pt x="135255" y="1156653"/>
                    </a:lnTo>
                    <a:lnTo>
                      <a:pt x="143828" y="1155700"/>
                    </a:lnTo>
                    <a:close/>
                    <a:moveTo>
                      <a:pt x="2149730" y="1154113"/>
                    </a:moveTo>
                    <a:lnTo>
                      <a:pt x="2158306" y="1154431"/>
                    </a:lnTo>
                    <a:lnTo>
                      <a:pt x="2166564" y="1155066"/>
                    </a:lnTo>
                    <a:lnTo>
                      <a:pt x="2174505" y="1156653"/>
                    </a:lnTo>
                    <a:lnTo>
                      <a:pt x="2182763" y="1158558"/>
                    </a:lnTo>
                    <a:lnTo>
                      <a:pt x="2190069" y="1160781"/>
                    </a:lnTo>
                    <a:lnTo>
                      <a:pt x="2197692" y="1163321"/>
                    </a:lnTo>
                    <a:lnTo>
                      <a:pt x="2204680" y="1166496"/>
                    </a:lnTo>
                    <a:lnTo>
                      <a:pt x="2212303" y="1170306"/>
                    </a:lnTo>
                    <a:lnTo>
                      <a:pt x="2218656" y="1174433"/>
                    </a:lnTo>
                    <a:lnTo>
                      <a:pt x="2225326" y="1178878"/>
                    </a:lnTo>
                    <a:lnTo>
                      <a:pt x="2231679" y="1183958"/>
                    </a:lnTo>
                    <a:lnTo>
                      <a:pt x="2238031" y="1189038"/>
                    </a:lnTo>
                    <a:lnTo>
                      <a:pt x="2243749" y="1195071"/>
                    </a:lnTo>
                    <a:lnTo>
                      <a:pt x="2249466" y="1200786"/>
                    </a:lnTo>
                    <a:lnTo>
                      <a:pt x="2254866" y="1207136"/>
                    </a:lnTo>
                    <a:lnTo>
                      <a:pt x="2259948" y="1214121"/>
                    </a:lnTo>
                    <a:lnTo>
                      <a:pt x="2265030" y="1221106"/>
                    </a:lnTo>
                    <a:lnTo>
                      <a:pt x="2269477" y="1228408"/>
                    </a:lnTo>
                    <a:lnTo>
                      <a:pt x="2273606" y="1236346"/>
                    </a:lnTo>
                    <a:lnTo>
                      <a:pt x="2277735" y="1244283"/>
                    </a:lnTo>
                    <a:lnTo>
                      <a:pt x="2281547" y="1252856"/>
                    </a:lnTo>
                    <a:lnTo>
                      <a:pt x="2284723" y="1261428"/>
                    </a:lnTo>
                    <a:lnTo>
                      <a:pt x="2288217" y="1270318"/>
                    </a:lnTo>
                    <a:lnTo>
                      <a:pt x="2291076" y="1279526"/>
                    </a:lnTo>
                    <a:lnTo>
                      <a:pt x="2293299" y="1288733"/>
                    </a:lnTo>
                    <a:lnTo>
                      <a:pt x="2295523" y="1298258"/>
                    </a:lnTo>
                    <a:lnTo>
                      <a:pt x="2297428" y="1307783"/>
                    </a:lnTo>
                    <a:lnTo>
                      <a:pt x="2299334" y="1317626"/>
                    </a:lnTo>
                    <a:lnTo>
                      <a:pt x="2300287" y="1328103"/>
                    </a:lnTo>
                    <a:lnTo>
                      <a:pt x="2300922" y="1338263"/>
                    </a:lnTo>
                    <a:lnTo>
                      <a:pt x="2301875" y="1348741"/>
                    </a:lnTo>
                    <a:lnTo>
                      <a:pt x="2301875" y="1359536"/>
                    </a:lnTo>
                    <a:lnTo>
                      <a:pt x="2301875" y="1922463"/>
                    </a:lnTo>
                    <a:lnTo>
                      <a:pt x="1533525" y="1922463"/>
                    </a:lnTo>
                    <a:lnTo>
                      <a:pt x="1533843" y="1910081"/>
                    </a:lnTo>
                    <a:lnTo>
                      <a:pt x="1534160" y="1897698"/>
                    </a:lnTo>
                    <a:lnTo>
                      <a:pt x="1535748" y="1886268"/>
                    </a:lnTo>
                    <a:lnTo>
                      <a:pt x="1537019" y="1875473"/>
                    </a:lnTo>
                    <a:lnTo>
                      <a:pt x="1539560" y="1864678"/>
                    </a:lnTo>
                    <a:lnTo>
                      <a:pt x="1542736" y="1854518"/>
                    </a:lnTo>
                    <a:lnTo>
                      <a:pt x="1545913" y="1844993"/>
                    </a:lnTo>
                    <a:lnTo>
                      <a:pt x="1550042" y="1836103"/>
                    </a:lnTo>
                    <a:lnTo>
                      <a:pt x="1554806" y="1827531"/>
                    </a:lnTo>
                    <a:lnTo>
                      <a:pt x="1560524" y="1819276"/>
                    </a:lnTo>
                    <a:lnTo>
                      <a:pt x="1566559" y="1811973"/>
                    </a:lnTo>
                    <a:lnTo>
                      <a:pt x="1573547" y="1804671"/>
                    </a:lnTo>
                    <a:lnTo>
                      <a:pt x="1581487" y="1798003"/>
                    </a:lnTo>
                    <a:lnTo>
                      <a:pt x="1590381" y="1791336"/>
                    </a:lnTo>
                    <a:lnTo>
                      <a:pt x="1599592" y="1785303"/>
                    </a:lnTo>
                    <a:lnTo>
                      <a:pt x="1610074" y="1779906"/>
                    </a:lnTo>
                    <a:lnTo>
                      <a:pt x="1621191" y="1774508"/>
                    </a:lnTo>
                    <a:lnTo>
                      <a:pt x="1633261" y="1769746"/>
                    </a:lnTo>
                    <a:lnTo>
                      <a:pt x="1646602" y="1765301"/>
                    </a:lnTo>
                    <a:lnTo>
                      <a:pt x="1660578" y="1761491"/>
                    </a:lnTo>
                    <a:lnTo>
                      <a:pt x="1675824" y="1757998"/>
                    </a:lnTo>
                    <a:lnTo>
                      <a:pt x="1692023" y="1754823"/>
                    </a:lnTo>
                    <a:lnTo>
                      <a:pt x="1709493" y="1751648"/>
                    </a:lnTo>
                    <a:lnTo>
                      <a:pt x="1727598" y="1749108"/>
                    </a:lnTo>
                    <a:lnTo>
                      <a:pt x="1746973" y="1746886"/>
                    </a:lnTo>
                    <a:lnTo>
                      <a:pt x="1767619" y="1745298"/>
                    </a:lnTo>
                    <a:lnTo>
                      <a:pt x="1789853" y="1743393"/>
                    </a:lnTo>
                    <a:lnTo>
                      <a:pt x="1812723" y="1742123"/>
                    </a:lnTo>
                    <a:lnTo>
                      <a:pt x="1836863" y="1741171"/>
                    </a:lnTo>
                    <a:lnTo>
                      <a:pt x="1862591" y="1740218"/>
                    </a:lnTo>
                    <a:lnTo>
                      <a:pt x="1889272" y="1739901"/>
                    </a:lnTo>
                    <a:lnTo>
                      <a:pt x="1917859" y="1739901"/>
                    </a:lnTo>
                    <a:lnTo>
                      <a:pt x="1914365" y="1731963"/>
                    </a:lnTo>
                    <a:lnTo>
                      <a:pt x="1906424" y="1708786"/>
                    </a:lnTo>
                    <a:lnTo>
                      <a:pt x="1900707" y="1692276"/>
                    </a:lnTo>
                    <a:lnTo>
                      <a:pt x="1894989" y="1673226"/>
                    </a:lnTo>
                    <a:lnTo>
                      <a:pt x="1888319" y="1651636"/>
                    </a:lnTo>
                    <a:lnTo>
                      <a:pt x="1881649" y="1627506"/>
                    </a:lnTo>
                    <a:lnTo>
                      <a:pt x="1874661" y="1601788"/>
                    </a:lnTo>
                    <a:lnTo>
                      <a:pt x="1868308" y="1574166"/>
                    </a:lnTo>
                    <a:lnTo>
                      <a:pt x="1861956" y="1545273"/>
                    </a:lnTo>
                    <a:lnTo>
                      <a:pt x="1859097" y="1530033"/>
                    </a:lnTo>
                    <a:lnTo>
                      <a:pt x="1856556" y="1515111"/>
                    </a:lnTo>
                    <a:lnTo>
                      <a:pt x="1854333" y="1499871"/>
                    </a:lnTo>
                    <a:lnTo>
                      <a:pt x="1852109" y="1484313"/>
                    </a:lnTo>
                    <a:lnTo>
                      <a:pt x="1850203" y="1468438"/>
                    </a:lnTo>
                    <a:lnTo>
                      <a:pt x="1848298" y="1453198"/>
                    </a:lnTo>
                    <a:lnTo>
                      <a:pt x="1847027" y="1437323"/>
                    </a:lnTo>
                    <a:lnTo>
                      <a:pt x="1846392" y="1421448"/>
                    </a:lnTo>
                    <a:lnTo>
                      <a:pt x="1845439" y="1405573"/>
                    </a:lnTo>
                    <a:lnTo>
                      <a:pt x="1845439" y="1390016"/>
                    </a:lnTo>
                    <a:lnTo>
                      <a:pt x="1845439" y="1382396"/>
                    </a:lnTo>
                    <a:lnTo>
                      <a:pt x="1845757" y="1374458"/>
                    </a:lnTo>
                    <a:lnTo>
                      <a:pt x="1846709" y="1367156"/>
                    </a:lnTo>
                    <a:lnTo>
                      <a:pt x="1847662" y="1359853"/>
                    </a:lnTo>
                    <a:lnTo>
                      <a:pt x="1849251" y="1352551"/>
                    </a:lnTo>
                    <a:lnTo>
                      <a:pt x="1850521" y="1345566"/>
                    </a:lnTo>
                    <a:lnTo>
                      <a:pt x="1852427" y="1338263"/>
                    </a:lnTo>
                    <a:lnTo>
                      <a:pt x="1854650" y="1331913"/>
                    </a:lnTo>
                    <a:lnTo>
                      <a:pt x="1856874" y="1325246"/>
                    </a:lnTo>
                    <a:lnTo>
                      <a:pt x="1859732" y="1318578"/>
                    </a:lnTo>
                    <a:lnTo>
                      <a:pt x="1862591" y="1312228"/>
                    </a:lnTo>
                    <a:lnTo>
                      <a:pt x="1865767" y="1305878"/>
                    </a:lnTo>
                    <a:lnTo>
                      <a:pt x="1869261" y="1300163"/>
                    </a:lnTo>
                    <a:lnTo>
                      <a:pt x="1872438" y="1294131"/>
                    </a:lnTo>
                    <a:lnTo>
                      <a:pt x="1876249" y="1288416"/>
                    </a:lnTo>
                    <a:lnTo>
                      <a:pt x="1880061" y="1282383"/>
                    </a:lnTo>
                    <a:lnTo>
                      <a:pt x="1884190" y="1276986"/>
                    </a:lnTo>
                    <a:lnTo>
                      <a:pt x="1888637" y="1271588"/>
                    </a:lnTo>
                    <a:lnTo>
                      <a:pt x="1897531" y="1261111"/>
                    </a:lnTo>
                    <a:lnTo>
                      <a:pt x="1907377" y="1251268"/>
                    </a:lnTo>
                    <a:lnTo>
                      <a:pt x="1917859" y="1241743"/>
                    </a:lnTo>
                    <a:lnTo>
                      <a:pt x="1928341" y="1232853"/>
                    </a:lnTo>
                    <a:lnTo>
                      <a:pt x="1939458" y="1224598"/>
                    </a:lnTo>
                    <a:lnTo>
                      <a:pt x="1951210" y="1216661"/>
                    </a:lnTo>
                    <a:lnTo>
                      <a:pt x="1963280" y="1209358"/>
                    </a:lnTo>
                    <a:lnTo>
                      <a:pt x="1975668" y="1202373"/>
                    </a:lnTo>
                    <a:lnTo>
                      <a:pt x="1987738" y="1196023"/>
                    </a:lnTo>
                    <a:lnTo>
                      <a:pt x="2000761" y="1190308"/>
                    </a:lnTo>
                    <a:lnTo>
                      <a:pt x="2013466" y="1184593"/>
                    </a:lnTo>
                    <a:lnTo>
                      <a:pt x="2026171" y="1179831"/>
                    </a:lnTo>
                    <a:lnTo>
                      <a:pt x="2038876" y="1175068"/>
                    </a:lnTo>
                    <a:lnTo>
                      <a:pt x="2051264" y="1170941"/>
                    </a:lnTo>
                    <a:lnTo>
                      <a:pt x="2063969" y="1167766"/>
                    </a:lnTo>
                    <a:lnTo>
                      <a:pt x="2076039" y="1164273"/>
                    </a:lnTo>
                    <a:lnTo>
                      <a:pt x="2087792" y="1161733"/>
                    </a:lnTo>
                    <a:lnTo>
                      <a:pt x="2099226" y="1159193"/>
                    </a:lnTo>
                    <a:lnTo>
                      <a:pt x="2110344" y="1157288"/>
                    </a:lnTo>
                    <a:lnTo>
                      <a:pt x="2121143" y="1156018"/>
                    </a:lnTo>
                    <a:lnTo>
                      <a:pt x="2131307" y="1155066"/>
                    </a:lnTo>
                    <a:lnTo>
                      <a:pt x="2140836" y="1154431"/>
                    </a:lnTo>
                    <a:lnTo>
                      <a:pt x="2149730" y="1154113"/>
                    </a:lnTo>
                    <a:close/>
                    <a:moveTo>
                      <a:pt x="692229" y="965200"/>
                    </a:moveTo>
                    <a:lnTo>
                      <a:pt x="1150620" y="965200"/>
                    </a:lnTo>
                    <a:lnTo>
                      <a:pt x="1609646" y="965200"/>
                    </a:lnTo>
                    <a:lnTo>
                      <a:pt x="1762125" y="1627407"/>
                    </a:lnTo>
                    <a:lnTo>
                      <a:pt x="1757995" y="1627089"/>
                    </a:lnTo>
                    <a:lnTo>
                      <a:pt x="1745606" y="1627407"/>
                    </a:lnTo>
                    <a:lnTo>
                      <a:pt x="1727817" y="1627725"/>
                    </a:lnTo>
                    <a:lnTo>
                      <a:pt x="1716381" y="1628677"/>
                    </a:lnTo>
                    <a:lnTo>
                      <a:pt x="1703675" y="1629630"/>
                    </a:lnTo>
                    <a:lnTo>
                      <a:pt x="1690015" y="1631218"/>
                    </a:lnTo>
                    <a:lnTo>
                      <a:pt x="1675403" y="1633441"/>
                    </a:lnTo>
                    <a:lnTo>
                      <a:pt x="1660155" y="1635982"/>
                    </a:lnTo>
                    <a:lnTo>
                      <a:pt x="1643954" y="1638841"/>
                    </a:lnTo>
                    <a:lnTo>
                      <a:pt x="1627435" y="1642652"/>
                    </a:lnTo>
                    <a:lnTo>
                      <a:pt x="1610281" y="1647416"/>
                    </a:lnTo>
                    <a:lnTo>
                      <a:pt x="1593127" y="1652498"/>
                    </a:lnTo>
                    <a:lnTo>
                      <a:pt x="1575656" y="1658850"/>
                    </a:lnTo>
                    <a:lnTo>
                      <a:pt x="1566761" y="1662026"/>
                    </a:lnTo>
                    <a:lnTo>
                      <a:pt x="1557866" y="1665837"/>
                    </a:lnTo>
                    <a:lnTo>
                      <a:pt x="1549607" y="1669331"/>
                    </a:lnTo>
                    <a:lnTo>
                      <a:pt x="1540713" y="1673777"/>
                    </a:lnTo>
                    <a:lnTo>
                      <a:pt x="1532135" y="1678224"/>
                    </a:lnTo>
                    <a:lnTo>
                      <a:pt x="1523558" y="1682670"/>
                    </a:lnTo>
                    <a:lnTo>
                      <a:pt x="1515299" y="1688070"/>
                    </a:lnTo>
                    <a:lnTo>
                      <a:pt x="1507040" y="1693151"/>
                    </a:lnTo>
                    <a:lnTo>
                      <a:pt x="1499098" y="1698551"/>
                    </a:lnTo>
                    <a:lnTo>
                      <a:pt x="1490839" y="1704585"/>
                    </a:lnTo>
                    <a:lnTo>
                      <a:pt x="1483215" y="1710302"/>
                    </a:lnTo>
                    <a:lnTo>
                      <a:pt x="1475591" y="1716972"/>
                    </a:lnTo>
                    <a:lnTo>
                      <a:pt x="1467967" y="1723641"/>
                    </a:lnTo>
                    <a:lnTo>
                      <a:pt x="1460978" y="1730629"/>
                    </a:lnTo>
                    <a:lnTo>
                      <a:pt x="1453990" y="1737934"/>
                    </a:lnTo>
                    <a:lnTo>
                      <a:pt x="1447319" y="1745874"/>
                    </a:lnTo>
                    <a:lnTo>
                      <a:pt x="1440966" y="1754449"/>
                    </a:lnTo>
                    <a:lnTo>
                      <a:pt x="1434930" y="1762707"/>
                    </a:lnTo>
                    <a:lnTo>
                      <a:pt x="1428894" y="1771600"/>
                    </a:lnTo>
                    <a:lnTo>
                      <a:pt x="1423494" y="1780810"/>
                    </a:lnTo>
                    <a:lnTo>
                      <a:pt x="1418094" y="1790338"/>
                    </a:lnTo>
                    <a:lnTo>
                      <a:pt x="1413329" y="1800502"/>
                    </a:lnTo>
                    <a:lnTo>
                      <a:pt x="1408881" y="1810665"/>
                    </a:lnTo>
                    <a:lnTo>
                      <a:pt x="1405387" y="1821781"/>
                    </a:lnTo>
                    <a:lnTo>
                      <a:pt x="1401575" y="1832898"/>
                    </a:lnTo>
                    <a:lnTo>
                      <a:pt x="1398398" y="1844649"/>
                    </a:lnTo>
                    <a:lnTo>
                      <a:pt x="1395539" y="1856718"/>
                    </a:lnTo>
                    <a:lnTo>
                      <a:pt x="1392998" y="1869422"/>
                    </a:lnTo>
                    <a:lnTo>
                      <a:pt x="1391727" y="1882444"/>
                    </a:lnTo>
                    <a:lnTo>
                      <a:pt x="1390139" y="1895466"/>
                    </a:lnTo>
                    <a:lnTo>
                      <a:pt x="1389504" y="1909758"/>
                    </a:lnTo>
                    <a:lnTo>
                      <a:pt x="1389186" y="1924050"/>
                    </a:lnTo>
                    <a:lnTo>
                      <a:pt x="1150620" y="1924050"/>
                    </a:lnTo>
                    <a:lnTo>
                      <a:pt x="912689" y="1924050"/>
                    </a:lnTo>
                    <a:lnTo>
                      <a:pt x="912371" y="1909758"/>
                    </a:lnTo>
                    <a:lnTo>
                      <a:pt x="911736" y="1895466"/>
                    </a:lnTo>
                    <a:lnTo>
                      <a:pt x="910147" y="1882444"/>
                    </a:lnTo>
                    <a:lnTo>
                      <a:pt x="908877" y="1869422"/>
                    </a:lnTo>
                    <a:lnTo>
                      <a:pt x="906018" y="1856718"/>
                    </a:lnTo>
                    <a:lnTo>
                      <a:pt x="903476" y="1844649"/>
                    </a:lnTo>
                    <a:lnTo>
                      <a:pt x="900300" y="1832898"/>
                    </a:lnTo>
                    <a:lnTo>
                      <a:pt x="896488" y="1821781"/>
                    </a:lnTo>
                    <a:lnTo>
                      <a:pt x="892993" y="1810665"/>
                    </a:lnTo>
                    <a:lnTo>
                      <a:pt x="888546" y="1800502"/>
                    </a:lnTo>
                    <a:lnTo>
                      <a:pt x="883781" y="1790338"/>
                    </a:lnTo>
                    <a:lnTo>
                      <a:pt x="878381" y="1780810"/>
                    </a:lnTo>
                    <a:lnTo>
                      <a:pt x="872981" y="1771600"/>
                    </a:lnTo>
                    <a:lnTo>
                      <a:pt x="866945" y="1762707"/>
                    </a:lnTo>
                    <a:lnTo>
                      <a:pt x="860909" y="1754449"/>
                    </a:lnTo>
                    <a:lnTo>
                      <a:pt x="854556" y="1745874"/>
                    </a:lnTo>
                    <a:lnTo>
                      <a:pt x="847885" y="1737934"/>
                    </a:lnTo>
                    <a:lnTo>
                      <a:pt x="840896" y="1730629"/>
                    </a:lnTo>
                    <a:lnTo>
                      <a:pt x="833908" y="1723641"/>
                    </a:lnTo>
                    <a:lnTo>
                      <a:pt x="825966" y="1716972"/>
                    </a:lnTo>
                    <a:lnTo>
                      <a:pt x="818660" y="1710302"/>
                    </a:lnTo>
                    <a:lnTo>
                      <a:pt x="811036" y="1704585"/>
                    </a:lnTo>
                    <a:lnTo>
                      <a:pt x="802777" y="1698551"/>
                    </a:lnTo>
                    <a:lnTo>
                      <a:pt x="794835" y="1693151"/>
                    </a:lnTo>
                    <a:lnTo>
                      <a:pt x="786576" y="1688070"/>
                    </a:lnTo>
                    <a:lnTo>
                      <a:pt x="777999" y="1682670"/>
                    </a:lnTo>
                    <a:lnTo>
                      <a:pt x="769740" y="1678224"/>
                    </a:lnTo>
                    <a:lnTo>
                      <a:pt x="761163" y="1673777"/>
                    </a:lnTo>
                    <a:lnTo>
                      <a:pt x="752268" y="1669331"/>
                    </a:lnTo>
                    <a:lnTo>
                      <a:pt x="743691" y="1665837"/>
                    </a:lnTo>
                    <a:lnTo>
                      <a:pt x="735114" y="1662026"/>
                    </a:lnTo>
                    <a:lnTo>
                      <a:pt x="726537" y="1658850"/>
                    </a:lnTo>
                    <a:lnTo>
                      <a:pt x="708748" y="1652498"/>
                    </a:lnTo>
                    <a:lnTo>
                      <a:pt x="691594" y="1647416"/>
                    </a:lnTo>
                    <a:lnTo>
                      <a:pt x="674440" y="1642652"/>
                    </a:lnTo>
                    <a:lnTo>
                      <a:pt x="657921" y="1638841"/>
                    </a:lnTo>
                    <a:lnTo>
                      <a:pt x="641721" y="1635982"/>
                    </a:lnTo>
                    <a:lnTo>
                      <a:pt x="626473" y="1633441"/>
                    </a:lnTo>
                    <a:lnTo>
                      <a:pt x="611860" y="1631218"/>
                    </a:lnTo>
                    <a:lnTo>
                      <a:pt x="598200" y="1629630"/>
                    </a:lnTo>
                    <a:lnTo>
                      <a:pt x="585494" y="1628677"/>
                    </a:lnTo>
                    <a:lnTo>
                      <a:pt x="574058" y="1627725"/>
                    </a:lnTo>
                    <a:lnTo>
                      <a:pt x="555951" y="1627407"/>
                    </a:lnTo>
                    <a:lnTo>
                      <a:pt x="543880" y="1627089"/>
                    </a:lnTo>
                    <a:lnTo>
                      <a:pt x="539750" y="1627407"/>
                    </a:lnTo>
                    <a:lnTo>
                      <a:pt x="692229" y="965200"/>
                    </a:lnTo>
                    <a:close/>
                    <a:moveTo>
                      <a:pt x="200965" y="577850"/>
                    </a:moveTo>
                    <a:lnTo>
                      <a:pt x="209868" y="577850"/>
                    </a:lnTo>
                    <a:lnTo>
                      <a:pt x="218454" y="577850"/>
                    </a:lnTo>
                    <a:lnTo>
                      <a:pt x="227357" y="578802"/>
                    </a:lnTo>
                    <a:lnTo>
                      <a:pt x="235943" y="579436"/>
                    </a:lnTo>
                    <a:lnTo>
                      <a:pt x="244210" y="580705"/>
                    </a:lnTo>
                    <a:lnTo>
                      <a:pt x="251842" y="581975"/>
                    </a:lnTo>
                    <a:lnTo>
                      <a:pt x="259473" y="583878"/>
                    </a:lnTo>
                    <a:lnTo>
                      <a:pt x="267423" y="586099"/>
                    </a:lnTo>
                    <a:lnTo>
                      <a:pt x="274418" y="588321"/>
                    </a:lnTo>
                    <a:lnTo>
                      <a:pt x="281414" y="590859"/>
                    </a:lnTo>
                    <a:lnTo>
                      <a:pt x="288410" y="593715"/>
                    </a:lnTo>
                    <a:lnTo>
                      <a:pt x="294769" y="597205"/>
                    </a:lnTo>
                    <a:lnTo>
                      <a:pt x="300811" y="600378"/>
                    </a:lnTo>
                    <a:lnTo>
                      <a:pt x="307170" y="604185"/>
                    </a:lnTo>
                    <a:lnTo>
                      <a:pt x="313212" y="608310"/>
                    </a:lnTo>
                    <a:lnTo>
                      <a:pt x="318618" y="612435"/>
                    </a:lnTo>
                    <a:lnTo>
                      <a:pt x="324341" y="616560"/>
                    </a:lnTo>
                    <a:lnTo>
                      <a:pt x="329747" y="621637"/>
                    </a:lnTo>
                    <a:lnTo>
                      <a:pt x="334517" y="626396"/>
                    </a:lnTo>
                    <a:lnTo>
                      <a:pt x="339605" y="631156"/>
                    </a:lnTo>
                    <a:lnTo>
                      <a:pt x="344056" y="636233"/>
                    </a:lnTo>
                    <a:lnTo>
                      <a:pt x="348826" y="641627"/>
                    </a:lnTo>
                    <a:lnTo>
                      <a:pt x="352960" y="647338"/>
                    </a:lnTo>
                    <a:lnTo>
                      <a:pt x="357412" y="653049"/>
                    </a:lnTo>
                    <a:lnTo>
                      <a:pt x="361227" y="659078"/>
                    </a:lnTo>
                    <a:lnTo>
                      <a:pt x="365361" y="665107"/>
                    </a:lnTo>
                    <a:lnTo>
                      <a:pt x="368859" y="671135"/>
                    </a:lnTo>
                    <a:lnTo>
                      <a:pt x="375537" y="684144"/>
                    </a:lnTo>
                    <a:lnTo>
                      <a:pt x="381896" y="697471"/>
                    </a:lnTo>
                    <a:lnTo>
                      <a:pt x="387302" y="711115"/>
                    </a:lnTo>
                    <a:lnTo>
                      <a:pt x="392072" y="725393"/>
                    </a:lnTo>
                    <a:lnTo>
                      <a:pt x="396523" y="739672"/>
                    </a:lnTo>
                    <a:lnTo>
                      <a:pt x="400657" y="754267"/>
                    </a:lnTo>
                    <a:lnTo>
                      <a:pt x="403837" y="769180"/>
                    </a:lnTo>
                    <a:lnTo>
                      <a:pt x="407017" y="784093"/>
                    </a:lnTo>
                    <a:lnTo>
                      <a:pt x="409561" y="799006"/>
                    </a:lnTo>
                    <a:lnTo>
                      <a:pt x="411787" y="813919"/>
                    </a:lnTo>
                    <a:lnTo>
                      <a:pt x="413694" y="828515"/>
                    </a:lnTo>
                    <a:lnTo>
                      <a:pt x="414966" y="843428"/>
                    </a:lnTo>
                    <a:lnTo>
                      <a:pt x="416556" y="858024"/>
                    </a:lnTo>
                    <a:lnTo>
                      <a:pt x="417192" y="871985"/>
                    </a:lnTo>
                    <a:lnTo>
                      <a:pt x="418146" y="885946"/>
                    </a:lnTo>
                    <a:lnTo>
                      <a:pt x="418782" y="912281"/>
                    </a:lnTo>
                    <a:lnTo>
                      <a:pt x="419100" y="936713"/>
                    </a:lnTo>
                    <a:lnTo>
                      <a:pt x="419100" y="942425"/>
                    </a:lnTo>
                    <a:lnTo>
                      <a:pt x="418782" y="948136"/>
                    </a:lnTo>
                    <a:lnTo>
                      <a:pt x="418146" y="953530"/>
                    </a:lnTo>
                    <a:lnTo>
                      <a:pt x="417192" y="958607"/>
                    </a:lnTo>
                    <a:lnTo>
                      <a:pt x="416238" y="963684"/>
                    </a:lnTo>
                    <a:lnTo>
                      <a:pt x="414966" y="969078"/>
                    </a:lnTo>
                    <a:lnTo>
                      <a:pt x="413694" y="974154"/>
                    </a:lnTo>
                    <a:lnTo>
                      <a:pt x="411787" y="978914"/>
                    </a:lnTo>
                    <a:lnTo>
                      <a:pt x="409879" y="983356"/>
                    </a:lnTo>
                    <a:lnTo>
                      <a:pt x="407653" y="988116"/>
                    </a:lnTo>
                    <a:lnTo>
                      <a:pt x="403201" y="997000"/>
                    </a:lnTo>
                    <a:lnTo>
                      <a:pt x="397795" y="1005250"/>
                    </a:lnTo>
                    <a:lnTo>
                      <a:pt x="391754" y="1012865"/>
                    </a:lnTo>
                    <a:lnTo>
                      <a:pt x="385076" y="1020163"/>
                    </a:lnTo>
                    <a:lnTo>
                      <a:pt x="377762" y="1026826"/>
                    </a:lnTo>
                    <a:lnTo>
                      <a:pt x="370449" y="1033489"/>
                    </a:lnTo>
                    <a:lnTo>
                      <a:pt x="362181" y="1039518"/>
                    </a:lnTo>
                    <a:lnTo>
                      <a:pt x="353278" y="1044594"/>
                    </a:lnTo>
                    <a:lnTo>
                      <a:pt x="344374" y="1049671"/>
                    </a:lnTo>
                    <a:lnTo>
                      <a:pt x="335153" y="1054113"/>
                    </a:lnTo>
                    <a:lnTo>
                      <a:pt x="325613" y="1058238"/>
                    </a:lnTo>
                    <a:lnTo>
                      <a:pt x="316074" y="1061729"/>
                    </a:lnTo>
                    <a:lnTo>
                      <a:pt x="306217" y="1064902"/>
                    </a:lnTo>
                    <a:lnTo>
                      <a:pt x="296041" y="1067757"/>
                    </a:lnTo>
                    <a:lnTo>
                      <a:pt x="285866" y="1069978"/>
                    </a:lnTo>
                    <a:lnTo>
                      <a:pt x="275690" y="1071882"/>
                    </a:lnTo>
                    <a:lnTo>
                      <a:pt x="265515" y="1072834"/>
                    </a:lnTo>
                    <a:lnTo>
                      <a:pt x="255657" y="1074103"/>
                    </a:lnTo>
                    <a:lnTo>
                      <a:pt x="245482" y="1074738"/>
                    </a:lnTo>
                    <a:lnTo>
                      <a:pt x="235943" y="1074738"/>
                    </a:lnTo>
                    <a:lnTo>
                      <a:pt x="226085" y="1074420"/>
                    </a:lnTo>
                    <a:lnTo>
                      <a:pt x="216864" y="1073786"/>
                    </a:lnTo>
                    <a:lnTo>
                      <a:pt x="207960" y="1072834"/>
                    </a:lnTo>
                    <a:lnTo>
                      <a:pt x="199057" y="1070930"/>
                    </a:lnTo>
                    <a:lnTo>
                      <a:pt x="190471" y="1069344"/>
                    </a:lnTo>
                    <a:lnTo>
                      <a:pt x="182840" y="1067123"/>
                    </a:lnTo>
                    <a:lnTo>
                      <a:pt x="175526" y="1064584"/>
                    </a:lnTo>
                    <a:lnTo>
                      <a:pt x="167894" y="1061411"/>
                    </a:lnTo>
                    <a:lnTo>
                      <a:pt x="160899" y="1057921"/>
                    </a:lnTo>
                    <a:lnTo>
                      <a:pt x="153585" y="1054113"/>
                    </a:lnTo>
                    <a:lnTo>
                      <a:pt x="145954" y="1049989"/>
                    </a:lnTo>
                    <a:lnTo>
                      <a:pt x="138322" y="1045229"/>
                    </a:lnTo>
                    <a:lnTo>
                      <a:pt x="131009" y="1040470"/>
                    </a:lnTo>
                    <a:lnTo>
                      <a:pt x="123377" y="1035393"/>
                    </a:lnTo>
                    <a:lnTo>
                      <a:pt x="116063" y="1029364"/>
                    </a:lnTo>
                    <a:lnTo>
                      <a:pt x="108432" y="1023653"/>
                    </a:lnTo>
                    <a:lnTo>
                      <a:pt x="100800" y="1017307"/>
                    </a:lnTo>
                    <a:lnTo>
                      <a:pt x="93805" y="1010644"/>
                    </a:lnTo>
                    <a:lnTo>
                      <a:pt x="86491" y="1003663"/>
                    </a:lnTo>
                    <a:lnTo>
                      <a:pt x="79495" y="996365"/>
                    </a:lnTo>
                    <a:lnTo>
                      <a:pt x="72500" y="988750"/>
                    </a:lnTo>
                    <a:lnTo>
                      <a:pt x="65822" y="980818"/>
                    </a:lnTo>
                    <a:lnTo>
                      <a:pt x="59145" y="972568"/>
                    </a:lnTo>
                    <a:lnTo>
                      <a:pt x="52785" y="964318"/>
                    </a:lnTo>
                    <a:lnTo>
                      <a:pt x="46743" y="955751"/>
                    </a:lnTo>
                    <a:lnTo>
                      <a:pt x="41020" y="946550"/>
                    </a:lnTo>
                    <a:lnTo>
                      <a:pt x="35296" y="937348"/>
                    </a:lnTo>
                    <a:lnTo>
                      <a:pt x="30208" y="927829"/>
                    </a:lnTo>
                    <a:lnTo>
                      <a:pt x="25439" y="917993"/>
                    </a:lnTo>
                    <a:lnTo>
                      <a:pt x="20987" y="908157"/>
                    </a:lnTo>
                    <a:lnTo>
                      <a:pt x="16853" y="898003"/>
                    </a:lnTo>
                    <a:lnTo>
                      <a:pt x="13355" y="887532"/>
                    </a:lnTo>
                    <a:lnTo>
                      <a:pt x="9858" y="876744"/>
                    </a:lnTo>
                    <a:lnTo>
                      <a:pt x="6996" y="866273"/>
                    </a:lnTo>
                    <a:lnTo>
                      <a:pt x="4452" y="855168"/>
                    </a:lnTo>
                    <a:lnTo>
                      <a:pt x="2544" y="843745"/>
                    </a:lnTo>
                    <a:lnTo>
                      <a:pt x="1590" y="832322"/>
                    </a:lnTo>
                    <a:lnTo>
                      <a:pt x="318" y="820900"/>
                    </a:lnTo>
                    <a:lnTo>
                      <a:pt x="0" y="809160"/>
                    </a:lnTo>
                    <a:lnTo>
                      <a:pt x="318" y="799006"/>
                    </a:lnTo>
                    <a:lnTo>
                      <a:pt x="954" y="786632"/>
                    </a:lnTo>
                    <a:lnTo>
                      <a:pt x="2862" y="771401"/>
                    </a:lnTo>
                    <a:lnTo>
                      <a:pt x="4134" y="763469"/>
                    </a:lnTo>
                    <a:lnTo>
                      <a:pt x="5406" y="754585"/>
                    </a:lnTo>
                    <a:lnTo>
                      <a:pt x="7314" y="745700"/>
                    </a:lnTo>
                    <a:lnTo>
                      <a:pt x="9540" y="736181"/>
                    </a:lnTo>
                    <a:lnTo>
                      <a:pt x="12083" y="726662"/>
                    </a:lnTo>
                    <a:lnTo>
                      <a:pt x="15263" y="716826"/>
                    </a:lnTo>
                    <a:lnTo>
                      <a:pt x="18761" y="706990"/>
                    </a:lnTo>
                    <a:lnTo>
                      <a:pt x="22577" y="697154"/>
                    </a:lnTo>
                    <a:lnTo>
                      <a:pt x="27029" y="687000"/>
                    </a:lnTo>
                    <a:lnTo>
                      <a:pt x="32116" y="677164"/>
                    </a:lnTo>
                    <a:lnTo>
                      <a:pt x="37522" y="667645"/>
                    </a:lnTo>
                    <a:lnTo>
                      <a:pt x="43882" y="658126"/>
                    </a:lnTo>
                    <a:lnTo>
                      <a:pt x="50559" y="648607"/>
                    </a:lnTo>
                    <a:lnTo>
                      <a:pt x="57873" y="639405"/>
                    </a:lnTo>
                    <a:lnTo>
                      <a:pt x="66140" y="631156"/>
                    </a:lnTo>
                    <a:lnTo>
                      <a:pt x="75044" y="622906"/>
                    </a:lnTo>
                    <a:lnTo>
                      <a:pt x="79813" y="618781"/>
                    </a:lnTo>
                    <a:lnTo>
                      <a:pt x="84583" y="615291"/>
                    </a:lnTo>
                    <a:lnTo>
                      <a:pt x="89671" y="611483"/>
                    </a:lnTo>
                    <a:lnTo>
                      <a:pt x="94759" y="607993"/>
                    </a:lnTo>
                    <a:lnTo>
                      <a:pt x="100482" y="604503"/>
                    </a:lnTo>
                    <a:lnTo>
                      <a:pt x="105888" y="601647"/>
                    </a:lnTo>
                    <a:lnTo>
                      <a:pt x="111930" y="598157"/>
                    </a:lnTo>
                    <a:lnTo>
                      <a:pt x="118289" y="595618"/>
                    </a:lnTo>
                    <a:lnTo>
                      <a:pt x="124331" y="593080"/>
                    </a:lnTo>
                    <a:lnTo>
                      <a:pt x="131009" y="590542"/>
                    </a:lnTo>
                    <a:lnTo>
                      <a:pt x="137686" y="588321"/>
                    </a:lnTo>
                    <a:lnTo>
                      <a:pt x="144682" y="586099"/>
                    </a:lnTo>
                    <a:lnTo>
                      <a:pt x="151995" y="584196"/>
                    </a:lnTo>
                    <a:lnTo>
                      <a:pt x="159627" y="582927"/>
                    </a:lnTo>
                    <a:lnTo>
                      <a:pt x="167258" y="581340"/>
                    </a:lnTo>
                    <a:lnTo>
                      <a:pt x="175526" y="580071"/>
                    </a:lnTo>
                    <a:lnTo>
                      <a:pt x="183476" y="579119"/>
                    </a:lnTo>
                    <a:lnTo>
                      <a:pt x="192061" y="578484"/>
                    </a:lnTo>
                    <a:lnTo>
                      <a:pt x="200965" y="577850"/>
                    </a:lnTo>
                    <a:close/>
                    <a:moveTo>
                      <a:pt x="2083256" y="576263"/>
                    </a:moveTo>
                    <a:lnTo>
                      <a:pt x="2092166" y="576263"/>
                    </a:lnTo>
                    <a:lnTo>
                      <a:pt x="2101076" y="576263"/>
                    </a:lnTo>
                    <a:lnTo>
                      <a:pt x="2109987" y="576580"/>
                    </a:lnTo>
                    <a:lnTo>
                      <a:pt x="2118579" y="577215"/>
                    </a:lnTo>
                    <a:lnTo>
                      <a:pt x="2126534" y="578168"/>
                    </a:lnTo>
                    <a:lnTo>
                      <a:pt x="2134490" y="579438"/>
                    </a:lnTo>
                    <a:lnTo>
                      <a:pt x="2142127" y="580708"/>
                    </a:lnTo>
                    <a:lnTo>
                      <a:pt x="2149764" y="582613"/>
                    </a:lnTo>
                    <a:lnTo>
                      <a:pt x="2156765" y="584200"/>
                    </a:lnTo>
                    <a:lnTo>
                      <a:pt x="2164084" y="586105"/>
                    </a:lnTo>
                    <a:lnTo>
                      <a:pt x="2171085" y="588645"/>
                    </a:lnTo>
                    <a:lnTo>
                      <a:pt x="2177132" y="590868"/>
                    </a:lnTo>
                    <a:lnTo>
                      <a:pt x="2183814" y="594043"/>
                    </a:lnTo>
                    <a:lnTo>
                      <a:pt x="2189861" y="596583"/>
                    </a:lnTo>
                    <a:lnTo>
                      <a:pt x="2195589" y="599440"/>
                    </a:lnTo>
                    <a:lnTo>
                      <a:pt x="2201635" y="602615"/>
                    </a:lnTo>
                    <a:lnTo>
                      <a:pt x="2206726" y="606108"/>
                    </a:lnTo>
                    <a:lnTo>
                      <a:pt x="2212454" y="609918"/>
                    </a:lnTo>
                    <a:lnTo>
                      <a:pt x="2217546" y="613410"/>
                    </a:lnTo>
                    <a:lnTo>
                      <a:pt x="2222319" y="617220"/>
                    </a:lnTo>
                    <a:lnTo>
                      <a:pt x="2227093" y="620713"/>
                    </a:lnTo>
                    <a:lnTo>
                      <a:pt x="2236003" y="629285"/>
                    </a:lnTo>
                    <a:lnTo>
                      <a:pt x="2244277" y="637858"/>
                    </a:lnTo>
                    <a:lnTo>
                      <a:pt x="2251596" y="647065"/>
                    </a:lnTo>
                    <a:lnTo>
                      <a:pt x="2258279" y="656273"/>
                    </a:lnTo>
                    <a:lnTo>
                      <a:pt x="2264325" y="665798"/>
                    </a:lnTo>
                    <a:lnTo>
                      <a:pt x="2270053" y="675323"/>
                    </a:lnTo>
                    <a:lnTo>
                      <a:pt x="2274826" y="685483"/>
                    </a:lnTo>
                    <a:lnTo>
                      <a:pt x="2279281" y="695325"/>
                    </a:lnTo>
                    <a:lnTo>
                      <a:pt x="2283418" y="705168"/>
                    </a:lnTo>
                    <a:lnTo>
                      <a:pt x="2286600" y="715328"/>
                    </a:lnTo>
                    <a:lnTo>
                      <a:pt x="2290101" y="724853"/>
                    </a:lnTo>
                    <a:lnTo>
                      <a:pt x="2292647" y="734378"/>
                    </a:lnTo>
                    <a:lnTo>
                      <a:pt x="2294874" y="743903"/>
                    </a:lnTo>
                    <a:lnTo>
                      <a:pt x="2296465" y="752793"/>
                    </a:lnTo>
                    <a:lnTo>
                      <a:pt x="2298056" y="761683"/>
                    </a:lnTo>
                    <a:lnTo>
                      <a:pt x="2299329" y="769938"/>
                    </a:lnTo>
                    <a:lnTo>
                      <a:pt x="2300602" y="784860"/>
                    </a:lnTo>
                    <a:lnTo>
                      <a:pt x="2301875" y="797560"/>
                    </a:lnTo>
                    <a:lnTo>
                      <a:pt x="2301875" y="807085"/>
                    </a:lnTo>
                    <a:lnTo>
                      <a:pt x="2301557" y="818833"/>
                    </a:lnTo>
                    <a:lnTo>
                      <a:pt x="2300602" y="830581"/>
                    </a:lnTo>
                    <a:lnTo>
                      <a:pt x="2299329" y="842011"/>
                    </a:lnTo>
                    <a:lnTo>
                      <a:pt x="2297420" y="853123"/>
                    </a:lnTo>
                    <a:lnTo>
                      <a:pt x="2295192" y="864236"/>
                    </a:lnTo>
                    <a:lnTo>
                      <a:pt x="2292328" y="875348"/>
                    </a:lnTo>
                    <a:lnTo>
                      <a:pt x="2288828" y="885508"/>
                    </a:lnTo>
                    <a:lnTo>
                      <a:pt x="2285009" y="896303"/>
                    </a:lnTo>
                    <a:lnTo>
                      <a:pt x="2281191" y="906146"/>
                    </a:lnTo>
                    <a:lnTo>
                      <a:pt x="2276736" y="916306"/>
                    </a:lnTo>
                    <a:lnTo>
                      <a:pt x="2271962" y="926148"/>
                    </a:lnTo>
                    <a:lnTo>
                      <a:pt x="2266234" y="935673"/>
                    </a:lnTo>
                    <a:lnTo>
                      <a:pt x="2261143" y="944881"/>
                    </a:lnTo>
                    <a:lnTo>
                      <a:pt x="2255096" y="953771"/>
                    </a:lnTo>
                    <a:lnTo>
                      <a:pt x="2249050" y="962661"/>
                    </a:lnTo>
                    <a:lnTo>
                      <a:pt x="2242686" y="971233"/>
                    </a:lnTo>
                    <a:lnTo>
                      <a:pt x="2236321" y="979171"/>
                    </a:lnTo>
                    <a:lnTo>
                      <a:pt x="2229320" y="987108"/>
                    </a:lnTo>
                    <a:lnTo>
                      <a:pt x="2222638" y="994728"/>
                    </a:lnTo>
                    <a:lnTo>
                      <a:pt x="2215637" y="1002031"/>
                    </a:lnTo>
                    <a:lnTo>
                      <a:pt x="2208318" y="1008698"/>
                    </a:lnTo>
                    <a:lnTo>
                      <a:pt x="2200998" y="1015366"/>
                    </a:lnTo>
                    <a:lnTo>
                      <a:pt x="2193361" y="1022033"/>
                    </a:lnTo>
                    <a:lnTo>
                      <a:pt x="2186042" y="1028066"/>
                    </a:lnTo>
                    <a:lnTo>
                      <a:pt x="2178723" y="1033463"/>
                    </a:lnTo>
                    <a:lnTo>
                      <a:pt x="2171085" y="1038861"/>
                    </a:lnTo>
                    <a:lnTo>
                      <a:pt x="2163448" y="1043941"/>
                    </a:lnTo>
                    <a:lnTo>
                      <a:pt x="2155811" y="1048068"/>
                    </a:lnTo>
                    <a:lnTo>
                      <a:pt x="2148492" y="1052513"/>
                    </a:lnTo>
                    <a:lnTo>
                      <a:pt x="2141172" y="1056323"/>
                    </a:lnTo>
                    <a:lnTo>
                      <a:pt x="2133535" y="1060133"/>
                    </a:lnTo>
                    <a:lnTo>
                      <a:pt x="2126534" y="1062991"/>
                    </a:lnTo>
                    <a:lnTo>
                      <a:pt x="2119215" y="1065531"/>
                    </a:lnTo>
                    <a:lnTo>
                      <a:pt x="2110941" y="1067753"/>
                    </a:lnTo>
                    <a:lnTo>
                      <a:pt x="2102986" y="1069658"/>
                    </a:lnTo>
                    <a:lnTo>
                      <a:pt x="2094075" y="1070928"/>
                    </a:lnTo>
                    <a:lnTo>
                      <a:pt x="2085165" y="1072198"/>
                    </a:lnTo>
                    <a:lnTo>
                      <a:pt x="2075618" y="1072833"/>
                    </a:lnTo>
                    <a:lnTo>
                      <a:pt x="2066072" y="1073151"/>
                    </a:lnTo>
                    <a:lnTo>
                      <a:pt x="2056525" y="1072833"/>
                    </a:lnTo>
                    <a:lnTo>
                      <a:pt x="2046342" y="1072516"/>
                    </a:lnTo>
                    <a:lnTo>
                      <a:pt x="2036159" y="1071563"/>
                    </a:lnTo>
                    <a:lnTo>
                      <a:pt x="2025976" y="1070293"/>
                    </a:lnTo>
                    <a:lnTo>
                      <a:pt x="2015792" y="1068388"/>
                    </a:lnTo>
                    <a:lnTo>
                      <a:pt x="2005928" y="1065848"/>
                    </a:lnTo>
                    <a:lnTo>
                      <a:pt x="1995744" y="1063308"/>
                    </a:lnTo>
                    <a:lnTo>
                      <a:pt x="1985879" y="1060451"/>
                    </a:lnTo>
                    <a:lnTo>
                      <a:pt x="1975696" y="1056641"/>
                    </a:lnTo>
                    <a:lnTo>
                      <a:pt x="1966468" y="1052513"/>
                    </a:lnTo>
                    <a:lnTo>
                      <a:pt x="1957239" y="1048068"/>
                    </a:lnTo>
                    <a:lnTo>
                      <a:pt x="1948011" y="1042988"/>
                    </a:lnTo>
                    <a:lnTo>
                      <a:pt x="1939737" y="1037591"/>
                    </a:lnTo>
                    <a:lnTo>
                      <a:pt x="1931463" y="1031876"/>
                    </a:lnTo>
                    <a:lnTo>
                      <a:pt x="1923826" y="1025208"/>
                    </a:lnTo>
                    <a:lnTo>
                      <a:pt x="1916825" y="1018858"/>
                    </a:lnTo>
                    <a:lnTo>
                      <a:pt x="1910142" y="1011238"/>
                    </a:lnTo>
                    <a:lnTo>
                      <a:pt x="1904096" y="1003618"/>
                    </a:lnTo>
                    <a:lnTo>
                      <a:pt x="1898686" y="995046"/>
                    </a:lnTo>
                    <a:lnTo>
                      <a:pt x="1893913" y="986791"/>
                    </a:lnTo>
                    <a:lnTo>
                      <a:pt x="1892004" y="981711"/>
                    </a:lnTo>
                    <a:lnTo>
                      <a:pt x="1890094" y="976948"/>
                    </a:lnTo>
                    <a:lnTo>
                      <a:pt x="1888185" y="972186"/>
                    </a:lnTo>
                    <a:lnTo>
                      <a:pt x="1886912" y="967423"/>
                    </a:lnTo>
                    <a:lnTo>
                      <a:pt x="1885639" y="962343"/>
                    </a:lnTo>
                    <a:lnTo>
                      <a:pt x="1884684" y="957263"/>
                    </a:lnTo>
                    <a:lnTo>
                      <a:pt x="1883730" y="951866"/>
                    </a:lnTo>
                    <a:lnTo>
                      <a:pt x="1883093" y="946468"/>
                    </a:lnTo>
                    <a:lnTo>
                      <a:pt x="1882775" y="940753"/>
                    </a:lnTo>
                    <a:lnTo>
                      <a:pt x="1882775" y="935038"/>
                    </a:lnTo>
                    <a:lnTo>
                      <a:pt x="1882775" y="910591"/>
                    </a:lnTo>
                    <a:lnTo>
                      <a:pt x="1883730" y="884556"/>
                    </a:lnTo>
                    <a:lnTo>
                      <a:pt x="1884048" y="870586"/>
                    </a:lnTo>
                    <a:lnTo>
                      <a:pt x="1885321" y="855981"/>
                    </a:lnTo>
                    <a:lnTo>
                      <a:pt x="1886276" y="841693"/>
                    </a:lnTo>
                    <a:lnTo>
                      <a:pt x="1887867" y="827088"/>
                    </a:lnTo>
                    <a:lnTo>
                      <a:pt x="1889776" y="812165"/>
                    </a:lnTo>
                    <a:lnTo>
                      <a:pt x="1892004" y="797243"/>
                    </a:lnTo>
                    <a:lnTo>
                      <a:pt x="1894549" y="782320"/>
                    </a:lnTo>
                    <a:lnTo>
                      <a:pt x="1897413" y="767080"/>
                    </a:lnTo>
                    <a:lnTo>
                      <a:pt x="1901232" y="752475"/>
                    </a:lnTo>
                    <a:lnTo>
                      <a:pt x="1905369" y="738188"/>
                    </a:lnTo>
                    <a:lnTo>
                      <a:pt x="1909824" y="723583"/>
                    </a:lnTo>
                    <a:lnTo>
                      <a:pt x="1914597" y="709295"/>
                    </a:lnTo>
                    <a:lnTo>
                      <a:pt x="1920007" y="695643"/>
                    </a:lnTo>
                    <a:lnTo>
                      <a:pt x="1926372" y="682308"/>
                    </a:lnTo>
                    <a:lnTo>
                      <a:pt x="1933054" y="669608"/>
                    </a:lnTo>
                    <a:lnTo>
                      <a:pt x="1936555" y="663258"/>
                    </a:lnTo>
                    <a:lnTo>
                      <a:pt x="1940374" y="657225"/>
                    </a:lnTo>
                    <a:lnTo>
                      <a:pt x="1944510" y="651510"/>
                    </a:lnTo>
                    <a:lnTo>
                      <a:pt x="1948647" y="645478"/>
                    </a:lnTo>
                    <a:lnTo>
                      <a:pt x="1952784" y="640080"/>
                    </a:lnTo>
                    <a:lnTo>
                      <a:pt x="1957239" y="634365"/>
                    </a:lnTo>
                    <a:lnTo>
                      <a:pt x="1962013" y="629285"/>
                    </a:lnTo>
                    <a:lnTo>
                      <a:pt x="1967104" y="624205"/>
                    </a:lnTo>
                    <a:lnTo>
                      <a:pt x="1972196" y="619443"/>
                    </a:lnTo>
                    <a:lnTo>
                      <a:pt x="1977287" y="614998"/>
                    </a:lnTo>
                    <a:lnTo>
                      <a:pt x="1983015" y="610553"/>
                    </a:lnTo>
                    <a:lnTo>
                      <a:pt x="1988743" y="606425"/>
                    </a:lnTo>
                    <a:lnTo>
                      <a:pt x="1994790" y="602298"/>
                    </a:lnTo>
                    <a:lnTo>
                      <a:pt x="2000518" y="598805"/>
                    </a:lnTo>
                    <a:lnTo>
                      <a:pt x="2006882" y="595313"/>
                    </a:lnTo>
                    <a:lnTo>
                      <a:pt x="2013565" y="592138"/>
                    </a:lnTo>
                    <a:lnTo>
                      <a:pt x="2020248" y="588963"/>
                    </a:lnTo>
                    <a:lnTo>
                      <a:pt x="2027248" y="586423"/>
                    </a:lnTo>
                    <a:lnTo>
                      <a:pt x="2034568" y="583883"/>
                    </a:lnTo>
                    <a:lnTo>
                      <a:pt x="2041887" y="581978"/>
                    </a:lnTo>
                    <a:lnTo>
                      <a:pt x="2049842" y="580390"/>
                    </a:lnTo>
                    <a:lnTo>
                      <a:pt x="2057798" y="578803"/>
                    </a:lnTo>
                    <a:lnTo>
                      <a:pt x="2066072" y="577533"/>
                    </a:lnTo>
                    <a:lnTo>
                      <a:pt x="2074664" y="576898"/>
                    </a:lnTo>
                    <a:lnTo>
                      <a:pt x="2083256" y="576263"/>
                    </a:lnTo>
                    <a:close/>
                    <a:moveTo>
                      <a:pt x="1003300" y="490538"/>
                    </a:moveTo>
                    <a:lnTo>
                      <a:pt x="1013460" y="511810"/>
                    </a:lnTo>
                    <a:lnTo>
                      <a:pt x="1025842" y="536575"/>
                    </a:lnTo>
                    <a:lnTo>
                      <a:pt x="1039812" y="564198"/>
                    </a:lnTo>
                    <a:lnTo>
                      <a:pt x="1054417" y="592455"/>
                    </a:lnTo>
                    <a:lnTo>
                      <a:pt x="1069657" y="620395"/>
                    </a:lnTo>
                    <a:lnTo>
                      <a:pt x="1077277" y="633413"/>
                    </a:lnTo>
                    <a:lnTo>
                      <a:pt x="1084580" y="646113"/>
                    </a:lnTo>
                    <a:lnTo>
                      <a:pt x="1091565" y="657543"/>
                    </a:lnTo>
                    <a:lnTo>
                      <a:pt x="1098550" y="668338"/>
                    </a:lnTo>
                    <a:lnTo>
                      <a:pt x="1105217" y="677545"/>
                    </a:lnTo>
                    <a:lnTo>
                      <a:pt x="1111250" y="685483"/>
                    </a:lnTo>
                    <a:lnTo>
                      <a:pt x="1111250" y="648970"/>
                    </a:lnTo>
                    <a:lnTo>
                      <a:pt x="1111567" y="644525"/>
                    </a:lnTo>
                    <a:lnTo>
                      <a:pt x="1111885" y="640080"/>
                    </a:lnTo>
                    <a:lnTo>
                      <a:pt x="1113155" y="635635"/>
                    </a:lnTo>
                    <a:lnTo>
                      <a:pt x="1114107" y="631190"/>
                    </a:lnTo>
                    <a:lnTo>
                      <a:pt x="1116647" y="621983"/>
                    </a:lnTo>
                    <a:lnTo>
                      <a:pt x="1120140" y="613093"/>
                    </a:lnTo>
                    <a:lnTo>
                      <a:pt x="1123315" y="604838"/>
                    </a:lnTo>
                    <a:lnTo>
                      <a:pt x="1126490" y="596900"/>
                    </a:lnTo>
                    <a:lnTo>
                      <a:pt x="1128077" y="589598"/>
                    </a:lnTo>
                    <a:lnTo>
                      <a:pt x="1129030" y="586423"/>
                    </a:lnTo>
                    <a:lnTo>
                      <a:pt x="1129030" y="583248"/>
                    </a:lnTo>
                    <a:lnTo>
                      <a:pt x="1128712" y="580708"/>
                    </a:lnTo>
                    <a:lnTo>
                      <a:pt x="1128077" y="578168"/>
                    </a:lnTo>
                    <a:lnTo>
                      <a:pt x="1127125" y="575945"/>
                    </a:lnTo>
                    <a:lnTo>
                      <a:pt x="1125855" y="573723"/>
                    </a:lnTo>
                    <a:lnTo>
                      <a:pt x="1122997" y="569595"/>
                    </a:lnTo>
                    <a:lnTo>
                      <a:pt x="1119187" y="566103"/>
                    </a:lnTo>
                    <a:lnTo>
                      <a:pt x="1116012" y="561975"/>
                    </a:lnTo>
                    <a:lnTo>
                      <a:pt x="1114425" y="559753"/>
                    </a:lnTo>
                    <a:lnTo>
                      <a:pt x="1113155" y="557530"/>
                    </a:lnTo>
                    <a:lnTo>
                      <a:pt x="1111885" y="554990"/>
                    </a:lnTo>
                    <a:lnTo>
                      <a:pt x="1110932" y="552450"/>
                    </a:lnTo>
                    <a:lnTo>
                      <a:pt x="1109980" y="548958"/>
                    </a:lnTo>
                    <a:lnTo>
                      <a:pt x="1109980" y="545783"/>
                    </a:lnTo>
                    <a:lnTo>
                      <a:pt x="1109980" y="542290"/>
                    </a:lnTo>
                    <a:lnTo>
                      <a:pt x="1110615" y="539433"/>
                    </a:lnTo>
                    <a:lnTo>
                      <a:pt x="1111250" y="536893"/>
                    </a:lnTo>
                    <a:lnTo>
                      <a:pt x="1112202" y="534988"/>
                    </a:lnTo>
                    <a:lnTo>
                      <a:pt x="1113472" y="533083"/>
                    </a:lnTo>
                    <a:lnTo>
                      <a:pt x="1115060" y="531495"/>
                    </a:lnTo>
                    <a:lnTo>
                      <a:pt x="1116647" y="530225"/>
                    </a:lnTo>
                    <a:lnTo>
                      <a:pt x="1118870" y="529273"/>
                    </a:lnTo>
                    <a:lnTo>
                      <a:pt x="1122045" y="528320"/>
                    </a:lnTo>
                    <a:lnTo>
                      <a:pt x="1124902" y="528003"/>
                    </a:lnTo>
                    <a:lnTo>
                      <a:pt x="1131887" y="527368"/>
                    </a:lnTo>
                    <a:lnTo>
                      <a:pt x="1140777" y="527050"/>
                    </a:lnTo>
                    <a:lnTo>
                      <a:pt x="1150937" y="527050"/>
                    </a:lnTo>
                    <a:lnTo>
                      <a:pt x="1164590" y="527050"/>
                    </a:lnTo>
                    <a:lnTo>
                      <a:pt x="1175385" y="527050"/>
                    </a:lnTo>
                    <a:lnTo>
                      <a:pt x="1184275" y="527368"/>
                    </a:lnTo>
                    <a:lnTo>
                      <a:pt x="1191260" y="528003"/>
                    </a:lnTo>
                    <a:lnTo>
                      <a:pt x="1194117" y="528320"/>
                    </a:lnTo>
                    <a:lnTo>
                      <a:pt x="1196657" y="529273"/>
                    </a:lnTo>
                    <a:lnTo>
                      <a:pt x="1198880" y="530225"/>
                    </a:lnTo>
                    <a:lnTo>
                      <a:pt x="1200785" y="531495"/>
                    </a:lnTo>
                    <a:lnTo>
                      <a:pt x="1202372" y="533083"/>
                    </a:lnTo>
                    <a:lnTo>
                      <a:pt x="1203642" y="534988"/>
                    </a:lnTo>
                    <a:lnTo>
                      <a:pt x="1204595" y="536893"/>
                    </a:lnTo>
                    <a:lnTo>
                      <a:pt x="1205230" y="539433"/>
                    </a:lnTo>
                    <a:lnTo>
                      <a:pt x="1205547" y="542290"/>
                    </a:lnTo>
                    <a:lnTo>
                      <a:pt x="1205547" y="545783"/>
                    </a:lnTo>
                    <a:lnTo>
                      <a:pt x="1205547" y="548958"/>
                    </a:lnTo>
                    <a:lnTo>
                      <a:pt x="1204912" y="552450"/>
                    </a:lnTo>
                    <a:lnTo>
                      <a:pt x="1204277" y="554990"/>
                    </a:lnTo>
                    <a:lnTo>
                      <a:pt x="1202690" y="557530"/>
                    </a:lnTo>
                    <a:lnTo>
                      <a:pt x="1201420" y="559753"/>
                    </a:lnTo>
                    <a:lnTo>
                      <a:pt x="1199832" y="561975"/>
                    </a:lnTo>
                    <a:lnTo>
                      <a:pt x="1196340" y="566103"/>
                    </a:lnTo>
                    <a:lnTo>
                      <a:pt x="1193165" y="569595"/>
                    </a:lnTo>
                    <a:lnTo>
                      <a:pt x="1189672" y="573723"/>
                    </a:lnTo>
                    <a:lnTo>
                      <a:pt x="1188720" y="575945"/>
                    </a:lnTo>
                    <a:lnTo>
                      <a:pt x="1187767" y="578168"/>
                    </a:lnTo>
                    <a:lnTo>
                      <a:pt x="1187132" y="580708"/>
                    </a:lnTo>
                    <a:lnTo>
                      <a:pt x="1187132" y="583248"/>
                    </a:lnTo>
                    <a:lnTo>
                      <a:pt x="1187132" y="586423"/>
                    </a:lnTo>
                    <a:lnTo>
                      <a:pt x="1187767" y="589598"/>
                    </a:lnTo>
                    <a:lnTo>
                      <a:pt x="1189672" y="596900"/>
                    </a:lnTo>
                    <a:lnTo>
                      <a:pt x="1192212" y="604838"/>
                    </a:lnTo>
                    <a:lnTo>
                      <a:pt x="1195705" y="613093"/>
                    </a:lnTo>
                    <a:lnTo>
                      <a:pt x="1198880" y="621983"/>
                    </a:lnTo>
                    <a:lnTo>
                      <a:pt x="1201420" y="631190"/>
                    </a:lnTo>
                    <a:lnTo>
                      <a:pt x="1203007" y="635635"/>
                    </a:lnTo>
                    <a:lnTo>
                      <a:pt x="1203642" y="640080"/>
                    </a:lnTo>
                    <a:lnTo>
                      <a:pt x="1204277" y="644525"/>
                    </a:lnTo>
                    <a:lnTo>
                      <a:pt x="1204595" y="648970"/>
                    </a:lnTo>
                    <a:lnTo>
                      <a:pt x="1204595" y="685483"/>
                    </a:lnTo>
                    <a:lnTo>
                      <a:pt x="1210310" y="677863"/>
                    </a:lnTo>
                    <a:lnTo>
                      <a:pt x="1216977" y="668655"/>
                    </a:lnTo>
                    <a:lnTo>
                      <a:pt x="1223645" y="658178"/>
                    </a:lnTo>
                    <a:lnTo>
                      <a:pt x="1230630" y="646748"/>
                    </a:lnTo>
                    <a:lnTo>
                      <a:pt x="1237932" y="634683"/>
                    </a:lnTo>
                    <a:lnTo>
                      <a:pt x="1245552" y="621665"/>
                    </a:lnTo>
                    <a:lnTo>
                      <a:pt x="1260157" y="594360"/>
                    </a:lnTo>
                    <a:lnTo>
                      <a:pt x="1275080" y="566738"/>
                    </a:lnTo>
                    <a:lnTo>
                      <a:pt x="1288732" y="539750"/>
                    </a:lnTo>
                    <a:lnTo>
                      <a:pt x="1300797" y="514668"/>
                    </a:lnTo>
                    <a:lnTo>
                      <a:pt x="1311592" y="493395"/>
                    </a:lnTo>
                    <a:lnTo>
                      <a:pt x="1324927" y="497523"/>
                    </a:lnTo>
                    <a:lnTo>
                      <a:pt x="1338262" y="501015"/>
                    </a:lnTo>
                    <a:lnTo>
                      <a:pt x="1350645" y="505460"/>
                    </a:lnTo>
                    <a:lnTo>
                      <a:pt x="1362710" y="509905"/>
                    </a:lnTo>
                    <a:lnTo>
                      <a:pt x="1373822" y="514350"/>
                    </a:lnTo>
                    <a:lnTo>
                      <a:pt x="1384300" y="519113"/>
                    </a:lnTo>
                    <a:lnTo>
                      <a:pt x="1394460" y="523875"/>
                    </a:lnTo>
                    <a:lnTo>
                      <a:pt x="1403985" y="528955"/>
                    </a:lnTo>
                    <a:lnTo>
                      <a:pt x="1413192" y="533718"/>
                    </a:lnTo>
                    <a:lnTo>
                      <a:pt x="1421447" y="538480"/>
                    </a:lnTo>
                    <a:lnTo>
                      <a:pt x="1429385" y="543560"/>
                    </a:lnTo>
                    <a:lnTo>
                      <a:pt x="1436687" y="548323"/>
                    </a:lnTo>
                    <a:lnTo>
                      <a:pt x="1443672" y="553403"/>
                    </a:lnTo>
                    <a:lnTo>
                      <a:pt x="1450022" y="558165"/>
                    </a:lnTo>
                    <a:lnTo>
                      <a:pt x="1456055" y="563245"/>
                    </a:lnTo>
                    <a:lnTo>
                      <a:pt x="1461452" y="568008"/>
                    </a:lnTo>
                    <a:lnTo>
                      <a:pt x="1470977" y="576580"/>
                    </a:lnTo>
                    <a:lnTo>
                      <a:pt x="1479232" y="585153"/>
                    </a:lnTo>
                    <a:lnTo>
                      <a:pt x="1485582" y="593090"/>
                    </a:lnTo>
                    <a:lnTo>
                      <a:pt x="1490662" y="599758"/>
                    </a:lnTo>
                    <a:lnTo>
                      <a:pt x="1494155" y="604838"/>
                    </a:lnTo>
                    <a:lnTo>
                      <a:pt x="1497012" y="609283"/>
                    </a:lnTo>
                    <a:lnTo>
                      <a:pt x="1498600" y="612458"/>
                    </a:lnTo>
                    <a:lnTo>
                      <a:pt x="1498600" y="846138"/>
                    </a:lnTo>
                    <a:lnTo>
                      <a:pt x="1150937" y="846138"/>
                    </a:lnTo>
                    <a:lnTo>
                      <a:pt x="803275" y="846138"/>
                    </a:lnTo>
                    <a:lnTo>
                      <a:pt x="803275" y="612458"/>
                    </a:lnTo>
                    <a:lnTo>
                      <a:pt x="805498" y="608965"/>
                    </a:lnTo>
                    <a:lnTo>
                      <a:pt x="808673" y="604520"/>
                    </a:lnTo>
                    <a:lnTo>
                      <a:pt x="812483" y="598805"/>
                    </a:lnTo>
                    <a:lnTo>
                      <a:pt x="818515" y="591820"/>
                    </a:lnTo>
                    <a:lnTo>
                      <a:pt x="825500" y="584200"/>
                    </a:lnTo>
                    <a:lnTo>
                      <a:pt x="834390" y="575310"/>
                    </a:lnTo>
                    <a:lnTo>
                      <a:pt x="844550" y="566103"/>
                    </a:lnTo>
                    <a:lnTo>
                      <a:pt x="850582" y="561023"/>
                    </a:lnTo>
                    <a:lnTo>
                      <a:pt x="856932" y="555943"/>
                    </a:lnTo>
                    <a:lnTo>
                      <a:pt x="863917" y="550863"/>
                    </a:lnTo>
                    <a:lnTo>
                      <a:pt x="871220" y="546100"/>
                    </a:lnTo>
                    <a:lnTo>
                      <a:pt x="879157" y="541020"/>
                    </a:lnTo>
                    <a:lnTo>
                      <a:pt x="887412" y="535940"/>
                    </a:lnTo>
                    <a:lnTo>
                      <a:pt x="896620" y="530543"/>
                    </a:lnTo>
                    <a:lnTo>
                      <a:pt x="905827" y="525780"/>
                    </a:lnTo>
                    <a:lnTo>
                      <a:pt x="916305" y="520700"/>
                    </a:lnTo>
                    <a:lnTo>
                      <a:pt x="926465" y="515938"/>
                    </a:lnTo>
                    <a:lnTo>
                      <a:pt x="937895" y="511493"/>
                    </a:lnTo>
                    <a:lnTo>
                      <a:pt x="949642" y="506730"/>
                    </a:lnTo>
                    <a:lnTo>
                      <a:pt x="962342" y="502285"/>
                    </a:lnTo>
                    <a:lnTo>
                      <a:pt x="975042" y="498158"/>
                    </a:lnTo>
                    <a:lnTo>
                      <a:pt x="988695" y="494030"/>
                    </a:lnTo>
                    <a:lnTo>
                      <a:pt x="1003300" y="490538"/>
                    </a:lnTo>
                    <a:close/>
                    <a:moveTo>
                      <a:pt x="1142381" y="0"/>
                    </a:moveTo>
                    <a:lnTo>
                      <a:pt x="1150622" y="0"/>
                    </a:lnTo>
                    <a:lnTo>
                      <a:pt x="1159180" y="0"/>
                    </a:lnTo>
                    <a:lnTo>
                      <a:pt x="1167421" y="634"/>
                    </a:lnTo>
                    <a:lnTo>
                      <a:pt x="1175663" y="1902"/>
                    </a:lnTo>
                    <a:lnTo>
                      <a:pt x="1183904" y="3171"/>
                    </a:lnTo>
                    <a:lnTo>
                      <a:pt x="1192462" y="5073"/>
                    </a:lnTo>
                    <a:lnTo>
                      <a:pt x="1200386" y="7293"/>
                    </a:lnTo>
                    <a:lnTo>
                      <a:pt x="1208628" y="9830"/>
                    </a:lnTo>
                    <a:lnTo>
                      <a:pt x="1216235" y="12683"/>
                    </a:lnTo>
                    <a:lnTo>
                      <a:pt x="1224476" y="16489"/>
                    </a:lnTo>
                    <a:lnTo>
                      <a:pt x="1232083" y="20294"/>
                    </a:lnTo>
                    <a:lnTo>
                      <a:pt x="1239374" y="24733"/>
                    </a:lnTo>
                    <a:lnTo>
                      <a:pt x="1246664" y="29489"/>
                    </a:lnTo>
                    <a:lnTo>
                      <a:pt x="1254271" y="34563"/>
                    </a:lnTo>
                    <a:lnTo>
                      <a:pt x="1261245" y="39954"/>
                    </a:lnTo>
                    <a:lnTo>
                      <a:pt x="1267901" y="45978"/>
                    </a:lnTo>
                    <a:lnTo>
                      <a:pt x="1274557" y="52320"/>
                    </a:lnTo>
                    <a:lnTo>
                      <a:pt x="1280580" y="58979"/>
                    </a:lnTo>
                    <a:lnTo>
                      <a:pt x="1286602" y="66272"/>
                    </a:lnTo>
                    <a:lnTo>
                      <a:pt x="1291991" y="73565"/>
                    </a:lnTo>
                    <a:lnTo>
                      <a:pt x="1297696" y="81810"/>
                    </a:lnTo>
                    <a:lnTo>
                      <a:pt x="1302768" y="89737"/>
                    </a:lnTo>
                    <a:lnTo>
                      <a:pt x="1307205" y="98616"/>
                    </a:lnTo>
                    <a:lnTo>
                      <a:pt x="1311643" y="107494"/>
                    </a:lnTo>
                    <a:lnTo>
                      <a:pt x="1315763" y="117007"/>
                    </a:lnTo>
                    <a:lnTo>
                      <a:pt x="1319250" y="126837"/>
                    </a:lnTo>
                    <a:lnTo>
                      <a:pt x="1322420" y="137301"/>
                    </a:lnTo>
                    <a:lnTo>
                      <a:pt x="1324955" y="148082"/>
                    </a:lnTo>
                    <a:lnTo>
                      <a:pt x="1327491" y="158864"/>
                    </a:lnTo>
                    <a:lnTo>
                      <a:pt x="1328759" y="170279"/>
                    </a:lnTo>
                    <a:lnTo>
                      <a:pt x="1330344" y="182329"/>
                    </a:lnTo>
                    <a:lnTo>
                      <a:pt x="1330978" y="194695"/>
                    </a:lnTo>
                    <a:lnTo>
                      <a:pt x="1331612" y="207379"/>
                    </a:lnTo>
                    <a:lnTo>
                      <a:pt x="1330978" y="216575"/>
                    </a:lnTo>
                    <a:lnTo>
                      <a:pt x="1331612" y="215940"/>
                    </a:lnTo>
                    <a:lnTo>
                      <a:pt x="1333197" y="216575"/>
                    </a:lnTo>
                    <a:lnTo>
                      <a:pt x="1335099" y="217209"/>
                    </a:lnTo>
                    <a:lnTo>
                      <a:pt x="1336683" y="218794"/>
                    </a:lnTo>
                    <a:lnTo>
                      <a:pt x="1337951" y="221014"/>
                    </a:lnTo>
                    <a:lnTo>
                      <a:pt x="1338902" y="223234"/>
                    </a:lnTo>
                    <a:lnTo>
                      <a:pt x="1339853" y="226087"/>
                    </a:lnTo>
                    <a:lnTo>
                      <a:pt x="1340170" y="229258"/>
                    </a:lnTo>
                    <a:lnTo>
                      <a:pt x="1341121" y="233063"/>
                    </a:lnTo>
                    <a:lnTo>
                      <a:pt x="1341438" y="240991"/>
                    </a:lnTo>
                    <a:lnTo>
                      <a:pt x="1340804" y="250187"/>
                    </a:lnTo>
                    <a:lnTo>
                      <a:pt x="1339853" y="260333"/>
                    </a:lnTo>
                    <a:lnTo>
                      <a:pt x="1337951" y="270163"/>
                    </a:lnTo>
                    <a:lnTo>
                      <a:pt x="1335732" y="280627"/>
                    </a:lnTo>
                    <a:lnTo>
                      <a:pt x="1333197" y="290140"/>
                    </a:lnTo>
                    <a:lnTo>
                      <a:pt x="1330344" y="299336"/>
                    </a:lnTo>
                    <a:lnTo>
                      <a:pt x="1327174" y="307263"/>
                    </a:lnTo>
                    <a:lnTo>
                      <a:pt x="1325272" y="311068"/>
                    </a:lnTo>
                    <a:lnTo>
                      <a:pt x="1323371" y="314556"/>
                    </a:lnTo>
                    <a:lnTo>
                      <a:pt x="1321469" y="317410"/>
                    </a:lnTo>
                    <a:lnTo>
                      <a:pt x="1319567" y="319947"/>
                    </a:lnTo>
                    <a:lnTo>
                      <a:pt x="1317348" y="321850"/>
                    </a:lnTo>
                    <a:lnTo>
                      <a:pt x="1315763" y="323118"/>
                    </a:lnTo>
                    <a:lnTo>
                      <a:pt x="1313545" y="324069"/>
                    </a:lnTo>
                    <a:lnTo>
                      <a:pt x="1311326" y="324386"/>
                    </a:lnTo>
                    <a:lnTo>
                      <a:pt x="1311009" y="324386"/>
                    </a:lnTo>
                    <a:lnTo>
                      <a:pt x="1304669" y="341827"/>
                    </a:lnTo>
                    <a:lnTo>
                      <a:pt x="1297379" y="358632"/>
                    </a:lnTo>
                    <a:lnTo>
                      <a:pt x="1289455" y="374804"/>
                    </a:lnTo>
                    <a:lnTo>
                      <a:pt x="1281531" y="390659"/>
                    </a:lnTo>
                    <a:lnTo>
                      <a:pt x="1272338" y="405245"/>
                    </a:lnTo>
                    <a:lnTo>
                      <a:pt x="1267901" y="412855"/>
                    </a:lnTo>
                    <a:lnTo>
                      <a:pt x="1262512" y="419832"/>
                    </a:lnTo>
                    <a:lnTo>
                      <a:pt x="1257758" y="426490"/>
                    </a:lnTo>
                    <a:lnTo>
                      <a:pt x="1252686" y="432515"/>
                    </a:lnTo>
                    <a:lnTo>
                      <a:pt x="1247932" y="438857"/>
                    </a:lnTo>
                    <a:lnTo>
                      <a:pt x="1242543" y="444882"/>
                    </a:lnTo>
                    <a:lnTo>
                      <a:pt x="1237155" y="450590"/>
                    </a:lnTo>
                    <a:lnTo>
                      <a:pt x="1231766" y="455980"/>
                    </a:lnTo>
                    <a:lnTo>
                      <a:pt x="1226061" y="461054"/>
                    </a:lnTo>
                    <a:lnTo>
                      <a:pt x="1220672" y="465810"/>
                    </a:lnTo>
                    <a:lnTo>
                      <a:pt x="1215284" y="470249"/>
                    </a:lnTo>
                    <a:lnTo>
                      <a:pt x="1209578" y="474372"/>
                    </a:lnTo>
                    <a:lnTo>
                      <a:pt x="1203873" y="478177"/>
                    </a:lnTo>
                    <a:lnTo>
                      <a:pt x="1197851" y="481665"/>
                    </a:lnTo>
                    <a:lnTo>
                      <a:pt x="1191828" y="484519"/>
                    </a:lnTo>
                    <a:lnTo>
                      <a:pt x="1186440" y="487372"/>
                    </a:lnTo>
                    <a:lnTo>
                      <a:pt x="1180417" y="489592"/>
                    </a:lnTo>
                    <a:lnTo>
                      <a:pt x="1174712" y="491495"/>
                    </a:lnTo>
                    <a:lnTo>
                      <a:pt x="1168372" y="493080"/>
                    </a:lnTo>
                    <a:lnTo>
                      <a:pt x="1162667" y="494031"/>
                    </a:lnTo>
                    <a:lnTo>
                      <a:pt x="1156644" y="494983"/>
                    </a:lnTo>
                    <a:lnTo>
                      <a:pt x="1150622" y="495300"/>
                    </a:lnTo>
                    <a:lnTo>
                      <a:pt x="1144917" y="494983"/>
                    </a:lnTo>
                    <a:lnTo>
                      <a:pt x="1138894" y="494031"/>
                    </a:lnTo>
                    <a:lnTo>
                      <a:pt x="1133189" y="493080"/>
                    </a:lnTo>
                    <a:lnTo>
                      <a:pt x="1126849" y="491495"/>
                    </a:lnTo>
                    <a:lnTo>
                      <a:pt x="1120827" y="489592"/>
                    </a:lnTo>
                    <a:lnTo>
                      <a:pt x="1115121" y="487372"/>
                    </a:lnTo>
                    <a:lnTo>
                      <a:pt x="1109099" y="484519"/>
                    </a:lnTo>
                    <a:lnTo>
                      <a:pt x="1103710" y="481665"/>
                    </a:lnTo>
                    <a:lnTo>
                      <a:pt x="1097688" y="478177"/>
                    </a:lnTo>
                    <a:lnTo>
                      <a:pt x="1091983" y="474372"/>
                    </a:lnTo>
                    <a:lnTo>
                      <a:pt x="1086277" y="470249"/>
                    </a:lnTo>
                    <a:lnTo>
                      <a:pt x="1080572" y="465810"/>
                    </a:lnTo>
                    <a:lnTo>
                      <a:pt x="1074866" y="461054"/>
                    </a:lnTo>
                    <a:lnTo>
                      <a:pt x="1069478" y="455980"/>
                    </a:lnTo>
                    <a:lnTo>
                      <a:pt x="1064089" y="450272"/>
                    </a:lnTo>
                    <a:lnTo>
                      <a:pt x="1058701" y="444882"/>
                    </a:lnTo>
                    <a:lnTo>
                      <a:pt x="1053629" y="438857"/>
                    </a:lnTo>
                    <a:lnTo>
                      <a:pt x="1048558" y="432515"/>
                    </a:lnTo>
                    <a:lnTo>
                      <a:pt x="1043486" y="425856"/>
                    </a:lnTo>
                    <a:lnTo>
                      <a:pt x="1038415" y="419514"/>
                    </a:lnTo>
                    <a:lnTo>
                      <a:pt x="1033660" y="412538"/>
                    </a:lnTo>
                    <a:lnTo>
                      <a:pt x="1028906" y="404928"/>
                    </a:lnTo>
                    <a:lnTo>
                      <a:pt x="1020030" y="390342"/>
                    </a:lnTo>
                    <a:lnTo>
                      <a:pt x="1011472" y="374487"/>
                    </a:lnTo>
                    <a:lnTo>
                      <a:pt x="1003865" y="357998"/>
                    </a:lnTo>
                    <a:lnTo>
                      <a:pt x="996892" y="340875"/>
                    </a:lnTo>
                    <a:lnTo>
                      <a:pt x="990552" y="323752"/>
                    </a:lnTo>
                    <a:lnTo>
                      <a:pt x="988333" y="322801"/>
                    </a:lnTo>
                    <a:lnTo>
                      <a:pt x="986432" y="321850"/>
                    </a:lnTo>
                    <a:lnTo>
                      <a:pt x="984213" y="320264"/>
                    </a:lnTo>
                    <a:lnTo>
                      <a:pt x="982628" y="318045"/>
                    </a:lnTo>
                    <a:lnTo>
                      <a:pt x="980726" y="315508"/>
                    </a:lnTo>
                    <a:lnTo>
                      <a:pt x="978507" y="312971"/>
                    </a:lnTo>
                    <a:lnTo>
                      <a:pt x="975021" y="305995"/>
                    </a:lnTo>
                    <a:lnTo>
                      <a:pt x="971851" y="298068"/>
                    </a:lnTo>
                    <a:lnTo>
                      <a:pt x="969315" y="289506"/>
                    </a:lnTo>
                    <a:lnTo>
                      <a:pt x="966779" y="280310"/>
                    </a:lnTo>
                    <a:lnTo>
                      <a:pt x="964878" y="270480"/>
                    </a:lnTo>
                    <a:lnTo>
                      <a:pt x="963293" y="260968"/>
                    </a:lnTo>
                    <a:lnTo>
                      <a:pt x="962342" y="251455"/>
                    </a:lnTo>
                    <a:lnTo>
                      <a:pt x="962025" y="242576"/>
                    </a:lnTo>
                    <a:lnTo>
                      <a:pt x="962342" y="234966"/>
                    </a:lnTo>
                    <a:lnTo>
                      <a:pt x="962976" y="227990"/>
                    </a:lnTo>
                    <a:lnTo>
                      <a:pt x="963610" y="224819"/>
                    </a:lnTo>
                    <a:lnTo>
                      <a:pt x="964878" y="222599"/>
                    </a:lnTo>
                    <a:lnTo>
                      <a:pt x="965829" y="220380"/>
                    </a:lnTo>
                    <a:lnTo>
                      <a:pt x="967096" y="218794"/>
                    </a:lnTo>
                    <a:lnTo>
                      <a:pt x="968998" y="217526"/>
                    </a:lnTo>
                    <a:lnTo>
                      <a:pt x="970266" y="217209"/>
                    </a:lnTo>
                    <a:lnTo>
                      <a:pt x="970266" y="207379"/>
                    </a:lnTo>
                    <a:lnTo>
                      <a:pt x="970266" y="194695"/>
                    </a:lnTo>
                    <a:lnTo>
                      <a:pt x="971217" y="182329"/>
                    </a:lnTo>
                    <a:lnTo>
                      <a:pt x="972485" y="170279"/>
                    </a:lnTo>
                    <a:lnTo>
                      <a:pt x="974387" y="158864"/>
                    </a:lnTo>
                    <a:lnTo>
                      <a:pt x="976606" y="148082"/>
                    </a:lnTo>
                    <a:lnTo>
                      <a:pt x="979141" y="137301"/>
                    </a:lnTo>
                    <a:lnTo>
                      <a:pt x="982628" y="126837"/>
                    </a:lnTo>
                    <a:lnTo>
                      <a:pt x="985798" y="117007"/>
                    </a:lnTo>
                    <a:lnTo>
                      <a:pt x="989918" y="107494"/>
                    </a:lnTo>
                    <a:lnTo>
                      <a:pt x="994356" y="98616"/>
                    </a:lnTo>
                    <a:lnTo>
                      <a:pt x="999110" y="89737"/>
                    </a:lnTo>
                    <a:lnTo>
                      <a:pt x="1003865" y="81810"/>
                    </a:lnTo>
                    <a:lnTo>
                      <a:pt x="1009253" y="73565"/>
                    </a:lnTo>
                    <a:lnTo>
                      <a:pt x="1014959" y="66272"/>
                    </a:lnTo>
                    <a:lnTo>
                      <a:pt x="1021298" y="58979"/>
                    </a:lnTo>
                    <a:lnTo>
                      <a:pt x="1027321" y="52320"/>
                    </a:lnTo>
                    <a:lnTo>
                      <a:pt x="1033660" y="45978"/>
                    </a:lnTo>
                    <a:lnTo>
                      <a:pt x="1040633" y="39954"/>
                    </a:lnTo>
                    <a:lnTo>
                      <a:pt x="1047607" y="34563"/>
                    </a:lnTo>
                    <a:lnTo>
                      <a:pt x="1054580" y="29489"/>
                    </a:lnTo>
                    <a:lnTo>
                      <a:pt x="1061870" y="24733"/>
                    </a:lnTo>
                    <a:lnTo>
                      <a:pt x="1069795" y="20294"/>
                    </a:lnTo>
                    <a:lnTo>
                      <a:pt x="1077402" y="16489"/>
                    </a:lnTo>
                    <a:lnTo>
                      <a:pt x="1085326" y="12683"/>
                    </a:lnTo>
                    <a:lnTo>
                      <a:pt x="1092934" y="9830"/>
                    </a:lnTo>
                    <a:lnTo>
                      <a:pt x="1101175" y="7293"/>
                    </a:lnTo>
                    <a:lnTo>
                      <a:pt x="1109099" y="5073"/>
                    </a:lnTo>
                    <a:lnTo>
                      <a:pt x="1117657" y="3171"/>
                    </a:lnTo>
                    <a:lnTo>
                      <a:pt x="1125581" y="1902"/>
                    </a:lnTo>
                    <a:lnTo>
                      <a:pt x="1134140" y="634"/>
                    </a:lnTo>
                    <a:lnTo>
                      <a:pt x="1142381"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grpSp>
      <p:grpSp>
        <p:nvGrpSpPr>
          <p:cNvPr id="14" name="组合 13"/>
          <p:cNvGrpSpPr/>
          <p:nvPr/>
        </p:nvGrpSpPr>
        <p:grpSpPr>
          <a:xfrm>
            <a:off x="6287143" y="3105372"/>
            <a:ext cx="1247615" cy="1247615"/>
            <a:chOff x="4427568" y="2283822"/>
            <a:chExt cx="936000" cy="936000"/>
          </a:xfrm>
        </p:grpSpPr>
        <p:sp>
          <p:nvSpPr>
            <p:cNvPr id="15" name="MH_Other_10"/>
            <p:cNvSpPr/>
            <p:nvPr>
              <p:custDataLst>
                <p:tags r:id="rId9"/>
              </p:custDataLst>
            </p:nvPr>
          </p:nvSpPr>
          <p:spPr>
            <a:xfrm>
              <a:off x="4427568" y="2283822"/>
              <a:ext cx="936000" cy="936000"/>
            </a:xfrm>
            <a:prstGeom prst="donut">
              <a:avLst>
                <a:gd name="adj" fmla="val 9894"/>
              </a:avLst>
            </a:prstGeom>
            <a:gradFill flip="none" rotWithShape="1">
              <a:gsLst>
                <a:gs pos="100000">
                  <a:sysClr val="window" lastClr="FFFFFF"/>
                </a:gs>
                <a:gs pos="0">
                  <a:srgbClr val="E0E0E0"/>
                </a:gs>
              </a:gsLst>
              <a:lin ang="8100000" scaled="0"/>
              <a:tileRect/>
            </a:gradFill>
            <a:ln w="12700" cap="flat" cmpd="sng" algn="ctr">
              <a:gradFill>
                <a:gsLst>
                  <a:gs pos="100000">
                    <a:sysClr val="window" lastClr="FFFFFF">
                      <a:lumMod val="85000"/>
                    </a:sysClr>
                  </a:gs>
                  <a:gs pos="0">
                    <a:sysClr val="window" lastClr="FFFFFF"/>
                  </a:gs>
                </a:gsLst>
                <a:lin ang="8100000" scaled="0"/>
              </a:gradFill>
              <a:prstDash val="solid"/>
            </a:ln>
            <a:effectLst>
              <a:outerShdw blurRad="152400" dist="1270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endParaRPr>
            </a:p>
          </p:txBody>
        </p:sp>
        <p:grpSp>
          <p:nvGrpSpPr>
            <p:cNvPr id="16" name="组合 15"/>
            <p:cNvGrpSpPr/>
            <p:nvPr/>
          </p:nvGrpSpPr>
          <p:grpSpPr>
            <a:xfrm>
              <a:off x="4607568" y="2491911"/>
              <a:ext cx="576000" cy="576000"/>
              <a:chOff x="5975988" y="2859822"/>
              <a:chExt cx="720000" cy="720000"/>
            </a:xfrm>
          </p:grpSpPr>
          <p:sp>
            <p:nvSpPr>
              <p:cNvPr id="17" name="MH_Title_1"/>
              <p:cNvSpPr/>
              <p:nvPr>
                <p:custDataLst>
                  <p:tags r:id="rId10"/>
                </p:custDataLst>
              </p:nvPr>
            </p:nvSpPr>
            <p:spPr>
              <a:xfrm>
                <a:off x="5975988" y="2859822"/>
                <a:ext cx="720000" cy="720000"/>
              </a:xfrm>
              <a:prstGeom prst="ellipse">
                <a:avLst/>
              </a:prstGeom>
              <a:gradFill>
                <a:gsLst>
                  <a:gs pos="0">
                    <a:srgbClr val="0070C0"/>
                  </a:gs>
                  <a:gs pos="100000">
                    <a:srgbClr val="01559B"/>
                  </a:gs>
                </a:gsLst>
                <a:lin ang="0" scaled="0"/>
              </a:gradFill>
              <a:ln w="25400" cap="flat" cmpd="sng" algn="ctr">
                <a:noFill/>
                <a:prstDash val="solid"/>
              </a:ln>
              <a:effectLst>
                <a:innerShdw blurRad="63500" dist="50800" dir="18900000">
                  <a:prstClr val="black">
                    <a:alpha val="30000"/>
                  </a:prstClr>
                </a:inn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3600" b="0" i="0" u="none" strike="noStrike" kern="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endParaRPr>
              </a:p>
            </p:txBody>
          </p:sp>
          <p:sp>
            <p:nvSpPr>
              <p:cNvPr id="18" name="KSO_Shape"/>
              <p:cNvSpPr/>
              <p:nvPr/>
            </p:nvSpPr>
            <p:spPr bwMode="auto">
              <a:xfrm>
                <a:off x="6073795" y="3038902"/>
                <a:ext cx="502102" cy="362350"/>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grpSp>
      <p:grpSp>
        <p:nvGrpSpPr>
          <p:cNvPr id="19" name="组合 18"/>
          <p:cNvGrpSpPr/>
          <p:nvPr/>
        </p:nvGrpSpPr>
        <p:grpSpPr>
          <a:xfrm>
            <a:off x="6287143" y="4819106"/>
            <a:ext cx="1247615" cy="1247615"/>
            <a:chOff x="4427568" y="3651974"/>
            <a:chExt cx="936000" cy="936000"/>
          </a:xfrm>
        </p:grpSpPr>
        <p:sp>
          <p:nvSpPr>
            <p:cNvPr id="20" name="MH_Other_10"/>
            <p:cNvSpPr/>
            <p:nvPr>
              <p:custDataLst>
                <p:tags r:id="rId7"/>
              </p:custDataLst>
            </p:nvPr>
          </p:nvSpPr>
          <p:spPr>
            <a:xfrm>
              <a:off x="4427568" y="3651974"/>
              <a:ext cx="936000" cy="936000"/>
            </a:xfrm>
            <a:prstGeom prst="donut">
              <a:avLst>
                <a:gd name="adj" fmla="val 9894"/>
              </a:avLst>
            </a:prstGeom>
            <a:gradFill flip="none" rotWithShape="1">
              <a:gsLst>
                <a:gs pos="100000">
                  <a:sysClr val="window" lastClr="FFFFFF"/>
                </a:gs>
                <a:gs pos="0">
                  <a:srgbClr val="E0E0E0"/>
                </a:gs>
              </a:gsLst>
              <a:lin ang="8100000" scaled="0"/>
              <a:tileRect/>
            </a:gradFill>
            <a:ln w="12700" cap="flat" cmpd="sng" algn="ctr">
              <a:gradFill>
                <a:gsLst>
                  <a:gs pos="100000">
                    <a:sysClr val="window" lastClr="FFFFFF">
                      <a:lumMod val="85000"/>
                    </a:sysClr>
                  </a:gs>
                  <a:gs pos="0">
                    <a:sysClr val="window" lastClr="FFFFFF"/>
                  </a:gs>
                </a:gsLst>
                <a:lin ang="8100000" scaled="0"/>
              </a:gradFill>
              <a:prstDash val="solid"/>
            </a:ln>
            <a:effectLst>
              <a:outerShdw blurRad="152400" dist="1270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微软雅黑" panose="020B0503020204020204" pitchFamily="34" charset="-122"/>
              </a:endParaRPr>
            </a:p>
          </p:txBody>
        </p:sp>
        <p:grpSp>
          <p:nvGrpSpPr>
            <p:cNvPr id="21" name="组合 20"/>
            <p:cNvGrpSpPr/>
            <p:nvPr/>
          </p:nvGrpSpPr>
          <p:grpSpPr>
            <a:xfrm>
              <a:off x="4607568" y="3859270"/>
              <a:ext cx="576000" cy="576000"/>
              <a:chOff x="4535568" y="3787270"/>
              <a:chExt cx="720000" cy="720000"/>
            </a:xfrm>
          </p:grpSpPr>
          <p:sp>
            <p:nvSpPr>
              <p:cNvPr id="22" name="MH_Title_1"/>
              <p:cNvSpPr/>
              <p:nvPr>
                <p:custDataLst>
                  <p:tags r:id="rId8"/>
                </p:custDataLst>
              </p:nvPr>
            </p:nvSpPr>
            <p:spPr>
              <a:xfrm>
                <a:off x="4535568" y="3787270"/>
                <a:ext cx="720000" cy="720000"/>
              </a:xfrm>
              <a:prstGeom prst="ellipse">
                <a:avLst/>
              </a:prstGeom>
              <a:gradFill>
                <a:gsLst>
                  <a:gs pos="0">
                    <a:srgbClr val="0070C0"/>
                  </a:gs>
                  <a:gs pos="100000">
                    <a:srgbClr val="01559B"/>
                  </a:gs>
                </a:gsLst>
                <a:lin ang="0" scaled="0"/>
              </a:gradFill>
              <a:ln w="25400" cap="flat" cmpd="sng" algn="ctr">
                <a:noFill/>
                <a:prstDash val="solid"/>
              </a:ln>
              <a:effectLst>
                <a:innerShdw blurRad="63500" dist="50800" dir="18900000">
                  <a:prstClr val="black">
                    <a:alpha val="30000"/>
                  </a:prstClr>
                </a:inn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altLang="zh-CN" sz="3600" b="0" i="0" u="none" strike="noStrike" kern="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endParaRPr>
              </a:p>
            </p:txBody>
          </p:sp>
          <p:sp>
            <p:nvSpPr>
              <p:cNvPr id="23" name="KSO_Shape"/>
              <p:cNvSpPr/>
              <p:nvPr/>
            </p:nvSpPr>
            <p:spPr bwMode="auto">
              <a:xfrm>
                <a:off x="4643568" y="3913270"/>
                <a:ext cx="504000" cy="468000"/>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grpSp>
      <p:grpSp>
        <p:nvGrpSpPr>
          <p:cNvPr id="24" name="组合 23"/>
          <p:cNvGrpSpPr/>
          <p:nvPr/>
        </p:nvGrpSpPr>
        <p:grpSpPr>
          <a:xfrm>
            <a:off x="7919375" y="1512705"/>
            <a:ext cx="3455318" cy="1194679"/>
            <a:chOff x="5652120" y="1171408"/>
            <a:chExt cx="2592288" cy="896286"/>
          </a:xfrm>
        </p:grpSpPr>
        <p:sp>
          <p:nvSpPr>
            <p:cNvPr id="25" name="MH_Text_1"/>
            <p:cNvSpPr txBox="1">
              <a:spLocks noChangeArrowheads="1"/>
            </p:cNvSpPr>
            <p:nvPr>
              <p:custDataLst>
                <p:tags r:id="rId5"/>
              </p:custDataLst>
            </p:nvPr>
          </p:nvSpPr>
          <p:spPr bwMode="auto">
            <a:xfrm>
              <a:off x="5652120" y="1501552"/>
              <a:ext cx="2592288" cy="56614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735" dirty="0">
                  <a:solidFill>
                    <a:prstClr val="black">
                      <a:lumMod val="50000"/>
                      <a:lumOff val="50000"/>
                    </a:prstClr>
                  </a:solidFill>
                  <a:latin typeface="Arial" panose="020B0604020202020204"/>
                  <a:ea typeface="微软雅黑" panose="020B0503020204020204" pitchFamily="34" charset="-122"/>
                  <a:cs typeface="+mn-ea"/>
                  <a:sym typeface="+mn-lt"/>
                </a:rPr>
                <a:t>您的内容打在这里，或者通过复制您的文本后，</a:t>
              </a:r>
              <a:endParaRPr lang="en-US" altLang="zh-CN" sz="1735" dirty="0">
                <a:solidFill>
                  <a:prstClr val="black">
                    <a:lumMod val="50000"/>
                    <a:lumOff val="50000"/>
                  </a:prstClr>
                </a:solidFill>
                <a:latin typeface="Arial" panose="020B0604020202020204"/>
                <a:ea typeface="微软雅黑" panose="020B0503020204020204" pitchFamily="34" charset="-122"/>
                <a:cs typeface="+mn-ea"/>
                <a:sym typeface="+mn-lt"/>
              </a:endParaRPr>
            </a:p>
          </p:txBody>
        </p:sp>
        <p:sp>
          <p:nvSpPr>
            <p:cNvPr id="26" name="MH_SubTitle_1"/>
            <p:cNvSpPr txBox="1">
              <a:spLocks noChangeArrowheads="1"/>
            </p:cNvSpPr>
            <p:nvPr>
              <p:custDataLst>
                <p:tags r:id="rId6"/>
              </p:custDataLst>
            </p:nvPr>
          </p:nvSpPr>
          <p:spPr bwMode="auto">
            <a:xfrm>
              <a:off x="5732562" y="1171408"/>
              <a:ext cx="1797844" cy="323255"/>
            </a:xfrm>
            <a:prstGeom prst="rect">
              <a:avLst/>
            </a:prstGeom>
            <a:noFill/>
            <a:ln w="25400" cap="flat" cmpd="sng" algn="ctr">
              <a:noFill/>
              <a:prstDash val="solid"/>
            </a:ln>
            <a:effectLst/>
          </p:spPr>
          <p:txBody>
            <a:bodyPr wrap="square" lIns="159936" tIns="0" rIns="159936"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rgbClr val="0065B0"/>
                </a:buClr>
                <a:buFont typeface="Wingdings" panose="05000000000000000000" pitchFamily="2" charset="2"/>
                <a:buNone/>
                <a:defRPr/>
              </a:pPr>
              <a:r>
                <a:rPr lang="zh-CN" altLang="en-US" sz="2000" kern="0" dirty="0">
                  <a:solidFill>
                    <a:prstClr val="white">
                      <a:lumMod val="50000"/>
                    </a:prstClr>
                  </a:solidFill>
                  <a:latin typeface="Arial" panose="020B0604020202020204"/>
                  <a:ea typeface="微软雅黑" panose="020B0503020204020204" pitchFamily="34" charset="-122"/>
                  <a:sym typeface="+mn-lt"/>
                </a:rPr>
                <a:t>点击输入标题</a:t>
              </a:r>
            </a:p>
          </p:txBody>
        </p:sp>
      </p:grpSp>
      <p:cxnSp>
        <p:nvCxnSpPr>
          <p:cNvPr id="27" name="直接连接符 26"/>
          <p:cNvCxnSpPr/>
          <p:nvPr/>
        </p:nvCxnSpPr>
        <p:spPr>
          <a:xfrm>
            <a:off x="6287143" y="2899346"/>
            <a:ext cx="5087550" cy="0"/>
          </a:xfrm>
          <a:prstGeom prst="line">
            <a:avLst/>
          </a:prstGeom>
          <a:noFill/>
          <a:ln w="9525" cap="flat" cmpd="sng" algn="ctr">
            <a:solidFill>
              <a:sysClr val="window" lastClr="FFFFFF">
                <a:lumMod val="65000"/>
              </a:sysClr>
            </a:solidFill>
            <a:prstDash val="sysDash"/>
          </a:ln>
          <a:effectLst/>
        </p:spPr>
      </p:cxnSp>
      <p:grpSp>
        <p:nvGrpSpPr>
          <p:cNvPr id="28" name="组合 27"/>
          <p:cNvGrpSpPr/>
          <p:nvPr/>
        </p:nvGrpSpPr>
        <p:grpSpPr>
          <a:xfrm>
            <a:off x="7919375" y="3278426"/>
            <a:ext cx="3455318" cy="1108626"/>
            <a:chOff x="5652120" y="2496108"/>
            <a:chExt cx="2592288" cy="831726"/>
          </a:xfrm>
        </p:grpSpPr>
        <p:sp>
          <p:nvSpPr>
            <p:cNvPr id="29" name="MH_Text_1"/>
            <p:cNvSpPr txBox="1">
              <a:spLocks noChangeArrowheads="1"/>
            </p:cNvSpPr>
            <p:nvPr>
              <p:custDataLst>
                <p:tags r:id="rId3"/>
              </p:custDataLst>
            </p:nvPr>
          </p:nvSpPr>
          <p:spPr bwMode="auto">
            <a:xfrm>
              <a:off x="5652120" y="2761692"/>
              <a:ext cx="2592288" cy="56614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735" dirty="0">
                  <a:solidFill>
                    <a:prstClr val="black">
                      <a:lumMod val="50000"/>
                      <a:lumOff val="50000"/>
                    </a:prstClr>
                  </a:solidFill>
                  <a:latin typeface="Arial" panose="020B0604020202020204"/>
                  <a:ea typeface="微软雅黑" panose="020B0503020204020204" pitchFamily="34" charset="-122"/>
                  <a:cs typeface="+mn-ea"/>
                  <a:sym typeface="+mn-lt"/>
                </a:rPr>
                <a:t>您的内容打在这里，或者通过复制您的文本后，</a:t>
              </a:r>
              <a:endParaRPr lang="en-US" altLang="zh-CN" sz="1735" dirty="0">
                <a:solidFill>
                  <a:prstClr val="black">
                    <a:lumMod val="50000"/>
                    <a:lumOff val="50000"/>
                  </a:prstClr>
                </a:solidFill>
                <a:latin typeface="Arial" panose="020B0604020202020204"/>
                <a:ea typeface="微软雅黑" panose="020B0503020204020204" pitchFamily="34" charset="-122"/>
                <a:cs typeface="+mn-ea"/>
                <a:sym typeface="+mn-lt"/>
              </a:endParaRPr>
            </a:p>
          </p:txBody>
        </p:sp>
        <p:sp>
          <p:nvSpPr>
            <p:cNvPr id="30" name="MH_SubTitle_1"/>
            <p:cNvSpPr txBox="1">
              <a:spLocks noChangeArrowheads="1"/>
            </p:cNvSpPr>
            <p:nvPr>
              <p:custDataLst>
                <p:tags r:id="rId4"/>
              </p:custDataLst>
            </p:nvPr>
          </p:nvSpPr>
          <p:spPr bwMode="auto">
            <a:xfrm>
              <a:off x="5652120" y="2496108"/>
              <a:ext cx="1797844" cy="323255"/>
            </a:xfrm>
            <a:prstGeom prst="rect">
              <a:avLst/>
            </a:prstGeom>
            <a:noFill/>
            <a:ln w="25400" cap="flat" cmpd="sng" algn="ctr">
              <a:noFill/>
              <a:prstDash val="solid"/>
            </a:ln>
            <a:effectLst/>
          </p:spPr>
          <p:txBody>
            <a:bodyPr wrap="square" lIns="159936" tIns="0" rIns="159936"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rgbClr val="00B0F0"/>
                </a:buClr>
                <a:buFont typeface="Wingdings" panose="05000000000000000000" pitchFamily="2" charset="2"/>
                <a:buNone/>
                <a:defRPr/>
              </a:pPr>
              <a:r>
                <a:rPr lang="zh-CN" altLang="en-US" sz="2000" kern="0" dirty="0">
                  <a:solidFill>
                    <a:prstClr val="white">
                      <a:lumMod val="50000"/>
                    </a:prstClr>
                  </a:solidFill>
                  <a:latin typeface="Arial" panose="020B0604020202020204"/>
                  <a:ea typeface="微软雅黑" panose="020B0503020204020204" pitchFamily="34" charset="-122"/>
                  <a:sym typeface="+mn-lt"/>
                </a:rPr>
                <a:t>点击输入标题</a:t>
              </a:r>
            </a:p>
          </p:txBody>
        </p:sp>
      </p:grpSp>
      <p:grpSp>
        <p:nvGrpSpPr>
          <p:cNvPr id="31" name="组合 30"/>
          <p:cNvGrpSpPr/>
          <p:nvPr/>
        </p:nvGrpSpPr>
        <p:grpSpPr>
          <a:xfrm>
            <a:off x="7919375" y="4958099"/>
            <a:ext cx="3455318" cy="1108626"/>
            <a:chOff x="5652120" y="3756248"/>
            <a:chExt cx="2592288" cy="831726"/>
          </a:xfrm>
        </p:grpSpPr>
        <p:sp>
          <p:nvSpPr>
            <p:cNvPr id="32" name="MH_Text_1"/>
            <p:cNvSpPr txBox="1">
              <a:spLocks noChangeArrowheads="1"/>
            </p:cNvSpPr>
            <p:nvPr>
              <p:custDataLst>
                <p:tags r:id="rId1"/>
              </p:custDataLst>
            </p:nvPr>
          </p:nvSpPr>
          <p:spPr bwMode="auto">
            <a:xfrm>
              <a:off x="5652120" y="4021832"/>
              <a:ext cx="2592288" cy="56614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735" dirty="0">
                  <a:solidFill>
                    <a:prstClr val="black">
                      <a:lumMod val="50000"/>
                      <a:lumOff val="50000"/>
                    </a:prstClr>
                  </a:solidFill>
                  <a:latin typeface="Arial" panose="020B0604020202020204"/>
                  <a:ea typeface="微软雅黑" panose="020B0503020204020204" pitchFamily="34" charset="-122"/>
                  <a:cs typeface="+mn-ea"/>
                  <a:sym typeface="+mn-lt"/>
                </a:rPr>
                <a:t>您的内容打在这里，或者通过复制您的文本后，</a:t>
              </a:r>
              <a:endParaRPr lang="en-US" altLang="zh-CN" sz="1735" dirty="0">
                <a:solidFill>
                  <a:prstClr val="black">
                    <a:lumMod val="50000"/>
                    <a:lumOff val="50000"/>
                  </a:prstClr>
                </a:solidFill>
                <a:latin typeface="Arial" panose="020B0604020202020204"/>
                <a:ea typeface="微软雅黑" panose="020B0503020204020204" pitchFamily="34" charset="-122"/>
                <a:cs typeface="+mn-ea"/>
                <a:sym typeface="+mn-lt"/>
              </a:endParaRPr>
            </a:p>
          </p:txBody>
        </p:sp>
        <p:sp>
          <p:nvSpPr>
            <p:cNvPr id="33" name="MH_SubTitle_1"/>
            <p:cNvSpPr txBox="1">
              <a:spLocks noChangeArrowheads="1"/>
            </p:cNvSpPr>
            <p:nvPr>
              <p:custDataLst>
                <p:tags r:id="rId2"/>
              </p:custDataLst>
            </p:nvPr>
          </p:nvSpPr>
          <p:spPr bwMode="auto">
            <a:xfrm>
              <a:off x="5652120" y="3756248"/>
              <a:ext cx="1797844" cy="323255"/>
            </a:xfrm>
            <a:prstGeom prst="rect">
              <a:avLst/>
            </a:prstGeom>
            <a:noFill/>
            <a:ln w="25400" cap="flat" cmpd="sng" algn="ctr">
              <a:noFill/>
              <a:prstDash val="solid"/>
            </a:ln>
            <a:effectLst/>
          </p:spPr>
          <p:txBody>
            <a:bodyPr wrap="square" lIns="159936" tIns="0" rIns="159936"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rgbClr val="0065B0"/>
                </a:buClr>
                <a:buFont typeface="Wingdings" panose="05000000000000000000" pitchFamily="2" charset="2"/>
                <a:buNone/>
                <a:defRPr/>
              </a:pPr>
              <a:r>
                <a:rPr lang="zh-CN" altLang="en-US" sz="2000" kern="0" dirty="0">
                  <a:solidFill>
                    <a:prstClr val="white">
                      <a:lumMod val="50000"/>
                    </a:prstClr>
                  </a:solidFill>
                  <a:latin typeface="Arial" panose="020B0604020202020204"/>
                  <a:ea typeface="微软雅黑" panose="020B0503020204020204" pitchFamily="34" charset="-122"/>
                  <a:sym typeface="+mn-lt"/>
                </a:rPr>
                <a:t>点击输入标题</a:t>
              </a:r>
            </a:p>
          </p:txBody>
        </p:sp>
      </p:grpSp>
      <p:cxnSp>
        <p:nvCxnSpPr>
          <p:cNvPr id="34" name="直接连接符 33"/>
          <p:cNvCxnSpPr/>
          <p:nvPr/>
        </p:nvCxnSpPr>
        <p:spPr>
          <a:xfrm>
            <a:off x="6287143" y="4627005"/>
            <a:ext cx="5087550" cy="0"/>
          </a:xfrm>
          <a:prstGeom prst="line">
            <a:avLst/>
          </a:prstGeom>
          <a:noFill/>
          <a:ln w="9525" cap="flat" cmpd="sng" algn="ctr">
            <a:solidFill>
              <a:sysClr val="window" lastClr="FFFFFF">
                <a:lumMod val="65000"/>
              </a:sysClr>
            </a:solidFill>
            <a:prstDash val="sysDash"/>
          </a:ln>
          <a:effectLst/>
        </p:spPr>
      </p:cxnSp>
    </p:spTree>
  </p:cSld>
  <p:clrMapOvr>
    <a:masterClrMapping/>
  </p:clrMapOvr>
  <p:transition spd="slow" advTm="200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0000">
                                          <p:cBhvr additive="base">
                                            <p:cTn id="7" dur="2000" fill="hold"/>
                                            <p:tgtEl>
                                              <p:spTgt spid="6"/>
                                            </p:tgtEl>
                                            <p:attrNameLst>
                                              <p:attrName>ppt_x</p:attrName>
                                            </p:attrNameLst>
                                          </p:cBhvr>
                                          <p:tavLst>
                                            <p:tav tm="0">
                                              <p:val>
                                                <p:strVal val="0-#ppt_w/2"/>
                                              </p:val>
                                            </p:tav>
                                            <p:tav tm="100000">
                                              <p:val>
                                                <p:strVal val="#ppt_x"/>
                                              </p:val>
                                            </p:tav>
                                          </p:tavLst>
                                        </p:anim>
                                        <p:anim calcmode="lin" valueType="num" p14:bounceEnd="50000">
                                          <p:cBhvr additive="base">
                                            <p:cTn id="8" dur="20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par>
                                    <p:cTn id="12" presetID="42" presetClass="path" presetSubtype="0" accel="50000" decel="50000" autoRev="1" fill="hold" nodeType="withEffect">
                                      <p:stCondLst>
                                        <p:cond delay="0"/>
                                      </p:stCondLst>
                                      <p:childTnLst>
                                        <p:animMotion origin="layout" path="M 3.33333E-6 -3.07621E-6 L -0.27952 0.22709 " pathEditMode="relative" rAng="0" ptsTypes="AA">
                                          <p:cBhvr>
                                            <p:cTn id="13" dur="1000" fill="hold"/>
                                            <p:tgtEl>
                                              <p:spTgt spid="9"/>
                                            </p:tgtEl>
                                            <p:attrNameLst>
                                              <p:attrName>ppt_x</p:attrName>
                                              <p:attrName>ppt_y</p:attrName>
                                            </p:attrNameLst>
                                          </p:cBhvr>
                                          <p:rCtr x="-13976" y="11355"/>
                                        </p:animMotion>
                                      </p:childTnLst>
                                    </p:cTn>
                                  </p:par>
                                  <p:par>
                                    <p:cTn id="14" presetID="8" presetClass="emph" presetSubtype="0" fill="hold" nodeType="withEffect">
                                      <p:stCondLst>
                                        <p:cond delay="0"/>
                                      </p:stCondLst>
                                      <p:childTnLst>
                                        <p:animRot by="21600000">
                                          <p:cBhvr>
                                            <p:cTn id="15" dur="2000" fill="hold"/>
                                            <p:tgtEl>
                                              <p:spTgt spid="9"/>
                                            </p:tgtEl>
                                            <p:attrNameLst>
                                              <p:attrName>r</p:attrName>
                                            </p:attrNameLst>
                                          </p:cBhvr>
                                        </p:animRot>
                                      </p:childTnLst>
                                    </p:cTn>
                                  </p:par>
                                  <p:par>
                                    <p:cTn id="16" presetID="10" presetClass="entr" presetSubtype="0" fill="hold" nodeType="withEffect">
                                      <p:stCondLst>
                                        <p:cond delay="125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childTnLst>
                                    </p:cTn>
                                  </p:par>
                                  <p:par>
                                    <p:cTn id="19" presetID="42" presetClass="path" presetSubtype="0" accel="50000" decel="50000" autoRev="1" fill="hold" nodeType="withEffect">
                                      <p:stCondLst>
                                        <p:cond delay="250"/>
                                      </p:stCondLst>
                                      <p:childTnLst>
                                        <p:animMotion origin="layout" path="M 3.33333E-6 4.06048E-6 L -0.27952 -0.02284 " pathEditMode="relative" rAng="0" ptsTypes="AA">
                                          <p:cBhvr>
                                            <p:cTn id="20" dur="1000" fill="hold"/>
                                            <p:tgtEl>
                                              <p:spTgt spid="14"/>
                                            </p:tgtEl>
                                            <p:attrNameLst>
                                              <p:attrName>ppt_x</p:attrName>
                                              <p:attrName>ppt_y</p:attrName>
                                            </p:attrNameLst>
                                          </p:cBhvr>
                                          <p:rCtr x="-13976" y="-1142"/>
                                        </p:animMotion>
                                      </p:childTnLst>
                                    </p:cTn>
                                  </p:par>
                                  <p:par>
                                    <p:cTn id="21" presetID="8" presetClass="emph" presetSubtype="0" fill="hold" nodeType="withEffect">
                                      <p:stCondLst>
                                        <p:cond delay="250"/>
                                      </p:stCondLst>
                                      <p:childTnLst>
                                        <p:animRot by="21600000">
                                          <p:cBhvr>
                                            <p:cTn id="22" dur="2000" fill="hold"/>
                                            <p:tgtEl>
                                              <p:spTgt spid="14"/>
                                            </p:tgtEl>
                                            <p:attrNameLst>
                                              <p:attrName>r</p:attrName>
                                            </p:attrNameLst>
                                          </p:cBhvr>
                                        </p:animRot>
                                      </p:childTnLst>
                                    </p:cTn>
                                  </p:par>
                                  <p:par>
                                    <p:cTn id="23" presetID="10" presetClass="entr" presetSubtype="0" fill="hold" nodeType="withEffect">
                                      <p:stCondLst>
                                        <p:cond delay="15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childTnLst>
                                    </p:cTn>
                                  </p:par>
                                  <p:par>
                                    <p:cTn id="26" presetID="42" presetClass="path" presetSubtype="0" accel="50000" decel="50000" autoRev="1" fill="hold" nodeType="withEffect">
                                      <p:stCondLst>
                                        <p:cond delay="500"/>
                                      </p:stCondLst>
                                      <p:childTnLst>
                                        <p:animMotion origin="layout" path="M 3.33333E-6 1.19716E-6 L -0.27952 -0.27276 " pathEditMode="relative" rAng="0" ptsTypes="AA">
                                          <p:cBhvr>
                                            <p:cTn id="27" dur="1000" fill="hold"/>
                                            <p:tgtEl>
                                              <p:spTgt spid="19"/>
                                            </p:tgtEl>
                                            <p:attrNameLst>
                                              <p:attrName>ppt_x</p:attrName>
                                              <p:attrName>ppt_y</p:attrName>
                                            </p:attrNameLst>
                                          </p:cBhvr>
                                          <p:rCtr x="-13976" y="-13638"/>
                                        </p:animMotion>
                                      </p:childTnLst>
                                    </p:cTn>
                                  </p:par>
                                  <p:par>
                                    <p:cTn id="28" presetID="8" presetClass="emph" presetSubtype="0" fill="hold" nodeType="withEffect">
                                      <p:stCondLst>
                                        <p:cond delay="500"/>
                                      </p:stCondLst>
                                      <p:childTnLst>
                                        <p:animRot by="21600000">
                                          <p:cBhvr>
                                            <p:cTn id="29" dur="2000" fill="hold"/>
                                            <p:tgtEl>
                                              <p:spTgt spid="19"/>
                                            </p:tgtEl>
                                            <p:attrNameLst>
                                              <p:attrName>r</p:attrName>
                                            </p:attrNameLst>
                                          </p:cBhvr>
                                        </p:animRo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par>
                                    <p:cTn id="12" presetID="42" presetClass="path" presetSubtype="0" accel="50000" decel="50000" autoRev="1" fill="hold" nodeType="withEffect">
                                      <p:stCondLst>
                                        <p:cond delay="0"/>
                                      </p:stCondLst>
                                      <p:childTnLst>
                                        <p:animMotion origin="layout" path="M 3.33333E-6 -3.07621E-6 L -0.27952 0.22709 " pathEditMode="relative" rAng="0" ptsTypes="AA">
                                          <p:cBhvr>
                                            <p:cTn id="13" dur="1000" fill="hold"/>
                                            <p:tgtEl>
                                              <p:spTgt spid="9"/>
                                            </p:tgtEl>
                                            <p:attrNameLst>
                                              <p:attrName>ppt_x</p:attrName>
                                              <p:attrName>ppt_y</p:attrName>
                                            </p:attrNameLst>
                                          </p:cBhvr>
                                          <p:rCtr x="-13976" y="11355"/>
                                        </p:animMotion>
                                      </p:childTnLst>
                                    </p:cTn>
                                  </p:par>
                                  <p:par>
                                    <p:cTn id="14" presetID="8" presetClass="emph" presetSubtype="0" fill="hold" nodeType="withEffect">
                                      <p:stCondLst>
                                        <p:cond delay="0"/>
                                      </p:stCondLst>
                                      <p:childTnLst>
                                        <p:animRot by="21600000">
                                          <p:cBhvr>
                                            <p:cTn id="15" dur="2000" fill="hold"/>
                                            <p:tgtEl>
                                              <p:spTgt spid="9"/>
                                            </p:tgtEl>
                                            <p:attrNameLst>
                                              <p:attrName>r</p:attrName>
                                            </p:attrNameLst>
                                          </p:cBhvr>
                                        </p:animRot>
                                      </p:childTnLst>
                                    </p:cTn>
                                  </p:par>
                                  <p:par>
                                    <p:cTn id="16" presetID="10" presetClass="entr" presetSubtype="0" fill="hold" nodeType="withEffect">
                                      <p:stCondLst>
                                        <p:cond delay="125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childTnLst>
                                    </p:cTn>
                                  </p:par>
                                  <p:par>
                                    <p:cTn id="19" presetID="42" presetClass="path" presetSubtype="0" accel="50000" decel="50000" autoRev="1" fill="hold" nodeType="withEffect">
                                      <p:stCondLst>
                                        <p:cond delay="250"/>
                                      </p:stCondLst>
                                      <p:childTnLst>
                                        <p:animMotion origin="layout" path="M 3.33333E-6 4.06048E-6 L -0.27952 -0.02284 " pathEditMode="relative" rAng="0" ptsTypes="AA">
                                          <p:cBhvr>
                                            <p:cTn id="20" dur="1000" fill="hold"/>
                                            <p:tgtEl>
                                              <p:spTgt spid="14"/>
                                            </p:tgtEl>
                                            <p:attrNameLst>
                                              <p:attrName>ppt_x</p:attrName>
                                              <p:attrName>ppt_y</p:attrName>
                                            </p:attrNameLst>
                                          </p:cBhvr>
                                          <p:rCtr x="-13976" y="-1142"/>
                                        </p:animMotion>
                                      </p:childTnLst>
                                    </p:cTn>
                                  </p:par>
                                  <p:par>
                                    <p:cTn id="21" presetID="8" presetClass="emph" presetSubtype="0" fill="hold" nodeType="withEffect">
                                      <p:stCondLst>
                                        <p:cond delay="250"/>
                                      </p:stCondLst>
                                      <p:childTnLst>
                                        <p:animRot by="21600000">
                                          <p:cBhvr>
                                            <p:cTn id="22" dur="2000" fill="hold"/>
                                            <p:tgtEl>
                                              <p:spTgt spid="14"/>
                                            </p:tgtEl>
                                            <p:attrNameLst>
                                              <p:attrName>r</p:attrName>
                                            </p:attrNameLst>
                                          </p:cBhvr>
                                        </p:animRot>
                                      </p:childTnLst>
                                    </p:cTn>
                                  </p:par>
                                  <p:par>
                                    <p:cTn id="23" presetID="10" presetClass="entr" presetSubtype="0" fill="hold" nodeType="withEffect">
                                      <p:stCondLst>
                                        <p:cond delay="15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childTnLst>
                                    </p:cTn>
                                  </p:par>
                                  <p:par>
                                    <p:cTn id="26" presetID="42" presetClass="path" presetSubtype="0" accel="50000" decel="50000" autoRev="1" fill="hold" nodeType="withEffect">
                                      <p:stCondLst>
                                        <p:cond delay="500"/>
                                      </p:stCondLst>
                                      <p:childTnLst>
                                        <p:animMotion origin="layout" path="M 3.33333E-6 1.19716E-6 L -0.27952 -0.27276 " pathEditMode="relative" rAng="0" ptsTypes="AA">
                                          <p:cBhvr>
                                            <p:cTn id="27" dur="1000" fill="hold"/>
                                            <p:tgtEl>
                                              <p:spTgt spid="19"/>
                                            </p:tgtEl>
                                            <p:attrNameLst>
                                              <p:attrName>ppt_x</p:attrName>
                                              <p:attrName>ppt_y</p:attrName>
                                            </p:attrNameLst>
                                          </p:cBhvr>
                                          <p:rCtr x="-13976" y="-13638"/>
                                        </p:animMotion>
                                      </p:childTnLst>
                                    </p:cTn>
                                  </p:par>
                                  <p:par>
                                    <p:cTn id="28" presetID="8" presetClass="emph" presetSubtype="0" fill="hold" nodeType="withEffect">
                                      <p:stCondLst>
                                        <p:cond delay="500"/>
                                      </p:stCondLst>
                                      <p:childTnLst>
                                        <p:animRot by="21600000">
                                          <p:cBhvr>
                                            <p:cTn id="29" dur="2000" fill="hold"/>
                                            <p:tgtEl>
                                              <p:spTgt spid="19"/>
                                            </p:tgtEl>
                                            <p:attrNameLst>
                                              <p:attrName>r</p:attrName>
                                            </p:attrNameLst>
                                          </p:cBhvr>
                                        </p:animRo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公司产品特色</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六边形 5"/>
          <p:cNvSpPr/>
          <p:nvPr/>
        </p:nvSpPr>
        <p:spPr>
          <a:xfrm>
            <a:off x="1007436" y="1520908"/>
            <a:ext cx="2592288" cy="2011257"/>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rgbClr val="0155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7" name="六边形 6"/>
          <p:cNvSpPr/>
          <p:nvPr/>
        </p:nvSpPr>
        <p:spPr>
          <a:xfrm>
            <a:off x="3521862" y="2720579"/>
            <a:ext cx="1046041" cy="811584"/>
          </a:xfrm>
          <a:prstGeom prst="hexagon">
            <a:avLst/>
          </a:prstGeom>
          <a:gradFill>
            <a:gsLst>
              <a:gs pos="0">
                <a:srgbClr val="0070C0"/>
              </a:gs>
              <a:gs pos="100000">
                <a:srgbClr val="01559B"/>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8" name="TextBox 5"/>
          <p:cNvSpPr txBox="1"/>
          <p:nvPr/>
        </p:nvSpPr>
        <p:spPr>
          <a:xfrm>
            <a:off x="3689877" y="2917179"/>
            <a:ext cx="607859" cy="502766"/>
          </a:xfrm>
          <a:prstGeom prst="rect">
            <a:avLst/>
          </a:prstGeom>
          <a:noFill/>
        </p:spPr>
        <p:txBody>
          <a:bodyPr wrap="none" rtlCol="0">
            <a:spAutoFit/>
          </a:bodyPr>
          <a:lstStyle/>
          <a:p>
            <a:r>
              <a:rPr lang="en-US" altLang="zh-CN" sz="2665" b="1" dirty="0">
                <a:solidFill>
                  <a:prstClr val="white"/>
                </a:solidFill>
                <a:latin typeface="微软雅黑" panose="020B0503020204020204" pitchFamily="34" charset="-122"/>
                <a:ea typeface="微软雅黑" panose="020B0503020204020204" pitchFamily="34" charset="-122"/>
              </a:rPr>
              <a:t>01</a:t>
            </a:r>
            <a:endParaRPr lang="zh-CN" altLang="en-US" sz="2665" b="1"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p:nvSpPr>
        <p:spPr>
          <a:xfrm flipH="1">
            <a:off x="4917651" y="1954086"/>
            <a:ext cx="6458940" cy="1641437"/>
          </a:xfrm>
          <a:prstGeom prst="rect">
            <a:avLst/>
          </a:prstGeom>
          <a:effectLst/>
        </p:spPr>
        <p:txBody>
          <a:bodyPr wrap="square" lIns="162524" tIns="81261" rIns="162524" bIns="81261">
            <a:spAutoFit/>
          </a:bodyPr>
          <a:lstStyle/>
          <a:p>
            <a:pPr>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输入简单文字概述简单的文字概述。</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0" name="矩形 9"/>
          <p:cNvSpPr/>
          <p:nvPr/>
        </p:nvSpPr>
        <p:spPr>
          <a:xfrm>
            <a:off x="4931471" y="1508787"/>
            <a:ext cx="3117556" cy="433414"/>
          </a:xfrm>
          <a:prstGeom prst="rect">
            <a:avLst/>
          </a:prstGeom>
        </p:spPr>
        <p:txBody>
          <a:bodyPr wrap="square" lIns="162524" tIns="81261" rIns="162524" bIns="81261">
            <a:spAutoFit/>
          </a:bodyPr>
          <a:lstStyle/>
          <a:p>
            <a:pPr algn="just" defTabSz="1624965" fontAlgn="base">
              <a:lnSpc>
                <a:spcPts val="2135"/>
              </a:lnSpc>
              <a:spcBef>
                <a:spcPct val="0"/>
              </a:spcBef>
              <a:spcAft>
                <a:spcPct val="0"/>
              </a:spcAft>
            </a:pPr>
            <a:r>
              <a:rPr lang="zh-CN" altLang="en-US" sz="2135" b="1" dirty="0">
                <a:solidFill>
                  <a:prstClr val="black">
                    <a:lumMod val="75000"/>
                    <a:lumOff val="25000"/>
                  </a:prstClr>
                </a:solidFill>
                <a:latin typeface="微软雅黑" panose="020B0503020204020204" pitchFamily="34" charset="-122"/>
                <a:ea typeface="微软雅黑" panose="020B0503020204020204" pitchFamily="34" charset="-122"/>
              </a:rPr>
              <a:t>这里填写小标题</a:t>
            </a:r>
            <a:endParaRPr lang="en-US" altLang="zh-CN" sz="2135"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 name="六边形 10"/>
          <p:cNvSpPr/>
          <p:nvPr/>
        </p:nvSpPr>
        <p:spPr>
          <a:xfrm>
            <a:off x="8727967" y="3718434"/>
            <a:ext cx="2592288" cy="2011257"/>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rgbClr val="0155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2" name="六边形 11"/>
          <p:cNvSpPr/>
          <p:nvPr/>
        </p:nvSpPr>
        <p:spPr>
          <a:xfrm>
            <a:off x="7681930" y="4967228"/>
            <a:ext cx="1046041" cy="811584"/>
          </a:xfrm>
          <a:prstGeom prst="hexagon">
            <a:avLst/>
          </a:prstGeom>
          <a:gradFill>
            <a:gsLst>
              <a:gs pos="0">
                <a:srgbClr val="0070C0"/>
              </a:gs>
              <a:gs pos="100000">
                <a:srgbClr val="01559B"/>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3" name="TextBox 10"/>
          <p:cNvSpPr txBox="1"/>
          <p:nvPr/>
        </p:nvSpPr>
        <p:spPr>
          <a:xfrm>
            <a:off x="7849941" y="5163829"/>
            <a:ext cx="607859" cy="502766"/>
          </a:xfrm>
          <a:prstGeom prst="rect">
            <a:avLst/>
          </a:prstGeom>
          <a:noFill/>
        </p:spPr>
        <p:txBody>
          <a:bodyPr wrap="none" rtlCol="0">
            <a:spAutoFit/>
          </a:bodyPr>
          <a:lstStyle/>
          <a:p>
            <a:r>
              <a:rPr lang="en-US" altLang="zh-CN" sz="2665" b="1" dirty="0">
                <a:solidFill>
                  <a:prstClr val="white"/>
                </a:solidFill>
                <a:latin typeface="微软雅黑" panose="020B0503020204020204" pitchFamily="34" charset="-122"/>
                <a:ea typeface="微软雅黑" panose="020B0503020204020204" pitchFamily="34" charset="-122"/>
              </a:rPr>
              <a:t>02</a:t>
            </a:r>
            <a:endParaRPr lang="zh-CN" altLang="en-US" sz="2665" b="1" dirty="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flipH="1">
            <a:off x="1007441" y="4301519"/>
            <a:ext cx="6458940" cy="1641437"/>
          </a:xfrm>
          <a:prstGeom prst="rect">
            <a:avLst/>
          </a:prstGeom>
          <a:effectLst/>
        </p:spPr>
        <p:txBody>
          <a:bodyPr wrap="square" lIns="162524" tIns="81261" rIns="162524" bIns="81261">
            <a:spAutoFit/>
          </a:bodyPr>
          <a:lstStyle/>
          <a:p>
            <a:pPr>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输入简单文字概述简单的文字概述。</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5" name="矩形 14"/>
          <p:cNvSpPr/>
          <p:nvPr/>
        </p:nvSpPr>
        <p:spPr>
          <a:xfrm>
            <a:off x="3758963" y="3920859"/>
            <a:ext cx="3117556" cy="433414"/>
          </a:xfrm>
          <a:prstGeom prst="rect">
            <a:avLst/>
          </a:prstGeom>
        </p:spPr>
        <p:txBody>
          <a:bodyPr wrap="square" lIns="162524" tIns="81261" rIns="162524" bIns="81261">
            <a:spAutoFit/>
          </a:bodyPr>
          <a:lstStyle/>
          <a:p>
            <a:pPr algn="r" defTabSz="1624965" fontAlgn="base">
              <a:lnSpc>
                <a:spcPts val="2135"/>
              </a:lnSpc>
              <a:spcBef>
                <a:spcPct val="0"/>
              </a:spcBef>
              <a:spcAft>
                <a:spcPct val="0"/>
              </a:spcAft>
            </a:pPr>
            <a:r>
              <a:rPr lang="zh-CN" altLang="en-US" sz="2135" b="1" dirty="0">
                <a:solidFill>
                  <a:prstClr val="black">
                    <a:lumMod val="75000"/>
                    <a:lumOff val="25000"/>
                  </a:prstClr>
                </a:solidFill>
                <a:latin typeface="微软雅黑" panose="020B0503020204020204" pitchFamily="34" charset="-122"/>
                <a:ea typeface="微软雅黑" panose="020B0503020204020204" pitchFamily="34" charset="-122"/>
              </a:rPr>
              <a:t>这里填写小标题</a:t>
            </a:r>
            <a:endParaRPr lang="en-US" altLang="zh-CN" sz="2135"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Scale>
                                      <p:cBhvr>
                                        <p:cTn id="1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7"/>
                                        </p:tgtEl>
                                        <p:attrNameLst>
                                          <p:attrName>ppt_x</p:attrName>
                                          <p:attrName>ppt_y</p:attrName>
                                        </p:attrNameLst>
                                      </p:cBhvr>
                                    </p:animMotion>
                                    <p:animEffect transition="in" filter="fade">
                                      <p:cBhvr>
                                        <p:cTn id="14" dur="1000"/>
                                        <p:tgtEl>
                                          <p:spTgt spid="7"/>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Scale>
                                      <p:cBhvr>
                                        <p:cTn id="1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8"/>
                                        </p:tgtEl>
                                        <p:attrNameLst>
                                          <p:attrName>ppt_x</p:attrName>
                                          <p:attrName>ppt_y</p:attrName>
                                        </p:attrNameLst>
                                      </p:cBhvr>
                                    </p:animMotion>
                                    <p:animEffect transition="in" filter="fade">
                                      <p:cBhvr>
                                        <p:cTn id="19" dur="1000"/>
                                        <p:tgtEl>
                                          <p:spTgt spid="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350"/>
                                        <p:tgtEl>
                                          <p:spTgt spid="10"/>
                                        </p:tgtEl>
                                      </p:cBhvr>
                                    </p:animEffect>
                                  </p:childTnLst>
                                </p:cTn>
                              </p:par>
                              <p:par>
                                <p:cTn id="24" presetID="26" presetClass="emph" presetSubtype="0" fill="hold" grpId="1" nodeType="withEffect">
                                  <p:stCondLst>
                                    <p:cond delay="0"/>
                                  </p:stCondLst>
                                  <p:childTnLst>
                                    <p:animEffect transition="out" filter="fade">
                                      <p:cBhvr>
                                        <p:cTn id="25" dur="400" tmFilter="0, 0; .2, .5; .8, .5; 1, 0"/>
                                        <p:tgtEl>
                                          <p:spTgt spid="10"/>
                                        </p:tgtEl>
                                      </p:cBhvr>
                                    </p:animEffect>
                                    <p:animScale>
                                      <p:cBhvr>
                                        <p:cTn id="26" dur="200" autoRev="1" fill="hold"/>
                                        <p:tgtEl>
                                          <p:spTgt spid="10"/>
                                        </p:tgtEl>
                                      </p:cBhvr>
                                      <p:by x="105000" y="105000"/>
                                    </p:animScale>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2000"/>
                            </p:stCondLst>
                            <p:childTnLst>
                              <p:par>
                                <p:cTn id="32" presetID="52"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Scale>
                                      <p:cBhvr>
                                        <p:cTn id="3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2"/>
                                        </p:tgtEl>
                                        <p:attrNameLst>
                                          <p:attrName>ppt_x</p:attrName>
                                          <p:attrName>ppt_y</p:attrName>
                                        </p:attrNameLst>
                                      </p:cBhvr>
                                    </p:animMotion>
                                    <p:animEffect transition="in" filter="fade">
                                      <p:cBhvr>
                                        <p:cTn id="36" dur="1000"/>
                                        <p:tgtEl>
                                          <p:spTgt spid="12"/>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Scale>
                                      <p:cBhvr>
                                        <p:cTn id="3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3"/>
                                        </p:tgtEl>
                                        <p:attrNameLst>
                                          <p:attrName>ppt_x</p:attrName>
                                          <p:attrName>ppt_y</p:attrName>
                                        </p:attrNameLst>
                                      </p:cBhvr>
                                    </p:animMotion>
                                    <p:animEffect transition="in" filter="fade">
                                      <p:cBhvr>
                                        <p:cTn id="41" dur="1000"/>
                                        <p:tgtEl>
                                          <p:spTgt spid="13"/>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Scale>
                                      <p:cBhvr>
                                        <p:cTn id="4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1"/>
                                        </p:tgtEl>
                                        <p:attrNameLst>
                                          <p:attrName>ppt_x</p:attrName>
                                          <p:attrName>ppt_y</p:attrName>
                                        </p:attrNameLst>
                                      </p:cBhvr>
                                    </p:animMotion>
                                    <p:animEffect transition="in" filter="fade">
                                      <p:cBhvr>
                                        <p:cTn id="46" dur="1000"/>
                                        <p:tgtEl>
                                          <p:spTgt spid="11"/>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350"/>
                                        <p:tgtEl>
                                          <p:spTgt spid="15"/>
                                        </p:tgtEl>
                                      </p:cBhvr>
                                    </p:animEffect>
                                  </p:childTnLst>
                                </p:cTn>
                              </p:par>
                              <p:par>
                                <p:cTn id="51" presetID="26" presetClass="emph" presetSubtype="0" fill="hold" grpId="1" nodeType="withEffect">
                                  <p:stCondLst>
                                    <p:cond delay="0"/>
                                  </p:stCondLst>
                                  <p:childTnLst>
                                    <p:animEffect transition="out" filter="fade">
                                      <p:cBhvr>
                                        <p:cTn id="52" dur="400" tmFilter="0, 0; .2, .5; .8, .5; 1, 0"/>
                                        <p:tgtEl>
                                          <p:spTgt spid="15"/>
                                        </p:tgtEl>
                                      </p:cBhvr>
                                    </p:animEffect>
                                    <p:animScale>
                                      <p:cBhvr>
                                        <p:cTn id="53" dur="200" autoRev="1" fill="hold"/>
                                        <p:tgtEl>
                                          <p:spTgt spid="15"/>
                                        </p:tgtEl>
                                      </p:cBhvr>
                                      <p:by x="105000" y="105000"/>
                                    </p:animScale>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0" grpId="1"/>
      <p:bldP spid="11" grpId="0" animBg="1"/>
      <p:bldP spid="12" grpId="0" animBg="1"/>
      <p:bldP spid="13" grpId="0"/>
      <p:bldP spid="14" grpId="0"/>
      <p:bldP spid="15" grpId="0"/>
      <p:bldP spid="1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产品展示</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ectangle 19"/>
          <p:cNvSpPr>
            <a:spLocks noChangeArrowheads="1"/>
          </p:cNvSpPr>
          <p:nvPr/>
        </p:nvSpPr>
        <p:spPr bwMode="auto">
          <a:xfrm>
            <a:off x="1491655" y="1557343"/>
            <a:ext cx="1557540" cy="1533525"/>
          </a:xfrm>
          <a:prstGeom prst="rect">
            <a:avLst/>
          </a:prstGeom>
          <a:gradFill>
            <a:gsLst>
              <a:gs pos="0">
                <a:srgbClr val="0070C0"/>
              </a:gs>
              <a:gs pos="100000">
                <a:srgbClr val="01559B"/>
              </a:gs>
            </a:gsLst>
            <a:lin ang="10200000" scaled="0"/>
          </a:gradFill>
          <a:ln w="19050" cap="flat" cmpd="sng" algn="ctr">
            <a:solidFill>
              <a:srgbClr val="01559B"/>
            </a:solidFill>
            <a:prstDash val="solid"/>
            <a:miter lim="800000"/>
          </a:ln>
          <a:effectLst>
            <a:outerShdw blurRad="50800" dist="38100" dir="2700000" algn="tl" rotWithShape="0">
              <a:prstClr val="black">
                <a:alpha val="40000"/>
              </a:prstClr>
            </a:outerShdw>
          </a:effectLst>
        </p:spPr>
        <p:txBody>
          <a:bodyPr lIns="91440" tIns="45720" rIns="91440" bIns="45720"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smtClean="0">
              <a:ln>
                <a:noFill/>
              </a:ln>
              <a:solidFill>
                <a:srgbClr val="50301B"/>
              </a:solidFill>
              <a:effectLst/>
              <a:uLnTx/>
              <a:uFillTx/>
              <a:latin typeface="HelveticaNeueLT Pro 55 Roman" pitchFamily="34" charset="0"/>
              <a:ea typeface="宋体" panose="02010600030101010101" pitchFamily="2" charset="-122"/>
            </a:endParaRPr>
          </a:p>
        </p:txBody>
      </p:sp>
      <p:sp>
        <p:nvSpPr>
          <p:cNvPr id="7" name="Rectangle 20"/>
          <p:cNvSpPr>
            <a:spLocks noChangeArrowheads="1"/>
          </p:cNvSpPr>
          <p:nvPr/>
        </p:nvSpPr>
        <p:spPr bwMode="auto">
          <a:xfrm>
            <a:off x="1491655" y="3257553"/>
            <a:ext cx="1557540" cy="1531937"/>
          </a:xfrm>
          <a:prstGeom prst="rect">
            <a:avLst/>
          </a:prstGeom>
          <a:blipFill>
            <a:blip r:embed="rId3"/>
            <a:stretch>
              <a:fillRect/>
            </a:stretch>
          </a:blipFill>
          <a:ln w="19050" cap="flat">
            <a:noFill/>
            <a:prstDash val="solid"/>
            <a:miter lim="800000"/>
          </a:ln>
          <a:effectLst>
            <a:outerShdw blurRad="76200" dist="76200" dir="5400000" algn="tl" rotWithShape="0">
              <a:prstClr val="black">
                <a:alpha val="30000"/>
              </a:prstClr>
            </a:outerShdw>
          </a:effectLst>
        </p:spPr>
        <p:txBody>
          <a:bodyPr vert="horz" wrap="square" lIns="91440" tIns="45720" rIns="91440" bIns="4572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smtClean="0">
              <a:ln>
                <a:noFill/>
              </a:ln>
              <a:solidFill>
                <a:prstClr val="black"/>
              </a:solidFill>
              <a:effectLst/>
              <a:uLnTx/>
              <a:uFillTx/>
            </a:endParaRPr>
          </a:p>
        </p:txBody>
      </p:sp>
      <p:sp>
        <p:nvSpPr>
          <p:cNvPr id="8" name="Rectangle 21"/>
          <p:cNvSpPr>
            <a:spLocks noChangeArrowheads="1"/>
          </p:cNvSpPr>
          <p:nvPr/>
        </p:nvSpPr>
        <p:spPr bwMode="auto">
          <a:xfrm>
            <a:off x="3190501" y="1557343"/>
            <a:ext cx="2391087" cy="2352675"/>
          </a:xfrm>
          <a:prstGeom prst="rect">
            <a:avLst/>
          </a:prstGeom>
          <a:blipFill>
            <a:blip r:embed="rId4"/>
            <a:stretch>
              <a:fillRect/>
            </a:stretch>
          </a:blipFill>
          <a:ln w="19050" cap="flat">
            <a:noFill/>
            <a:prstDash val="solid"/>
            <a:miter lim="800000"/>
          </a:ln>
          <a:effectLst>
            <a:outerShdw blurRad="76200" dist="76200" dir="5400000" algn="tl" rotWithShape="0">
              <a:prstClr val="black">
                <a:alpha val="30000"/>
              </a:prstClr>
            </a:outerShdw>
          </a:effectLst>
        </p:spPr>
        <p:txBody>
          <a:bodyPr vert="horz" wrap="square" lIns="91440" tIns="45720" rIns="91440" bIns="4572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9" name="Rectangle 22"/>
          <p:cNvSpPr>
            <a:spLocks noChangeArrowheads="1"/>
          </p:cNvSpPr>
          <p:nvPr/>
        </p:nvSpPr>
        <p:spPr bwMode="auto">
          <a:xfrm>
            <a:off x="3190501" y="4117975"/>
            <a:ext cx="2391087" cy="1528763"/>
          </a:xfrm>
          <a:prstGeom prst="rect">
            <a:avLst/>
          </a:prstGeom>
          <a:gradFill>
            <a:gsLst>
              <a:gs pos="0">
                <a:srgbClr val="0070C0"/>
              </a:gs>
              <a:gs pos="100000">
                <a:srgbClr val="01559B"/>
              </a:gs>
            </a:gsLst>
            <a:lin ang="10200000" scaled="0"/>
          </a:gradFill>
          <a:ln w="19050" cap="flat" cmpd="sng" algn="ctr">
            <a:solidFill>
              <a:srgbClr val="01559B"/>
            </a:solidFill>
            <a:prstDash val="solid"/>
            <a:miter lim="800000"/>
          </a:ln>
          <a:effectLst>
            <a:outerShdw blurRad="50800" dist="38100" dir="2700000" algn="tl" rotWithShape="0">
              <a:prstClr val="black">
                <a:alpha val="40000"/>
              </a:prstClr>
            </a:outerShdw>
          </a:effectLst>
        </p:spPr>
        <p:txBody>
          <a:bodyPr lIns="180000" tIns="45720" rIns="180000" bIns="45720" rtlCol="0" anchor="ctr"/>
          <a:lstStyle/>
          <a:p>
            <a:pPr marL="0" marR="0" lvl="0" indent="0" defTabSz="1219200" eaLnBrk="1" fontAlgn="auto" latinLnBrk="0" hangingPunct="1">
              <a:lnSpc>
                <a:spcPct val="100000"/>
              </a:lnSpc>
              <a:spcBef>
                <a:spcPts val="0"/>
              </a:spcBef>
              <a:spcAft>
                <a:spcPts val="0"/>
              </a:spcAft>
              <a:buClrTx/>
              <a:buSzTx/>
              <a:buFontTx/>
              <a:buNone/>
              <a:defRPr/>
            </a:pPr>
            <a:r>
              <a:rPr kumimoji="0" lang="zh-CN" altLang="en-US" sz="1465"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添加标题</a:t>
            </a:r>
            <a:endParaRPr kumimoji="0" lang="en-US" altLang="zh-CN" sz="1465"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1219200" eaLnBrk="1" fontAlgn="auto" latinLnBrk="0" hangingPunct="1">
              <a:lnSpc>
                <a:spcPct val="100000"/>
              </a:lnSpc>
              <a:spcBef>
                <a:spcPts val="0"/>
              </a:spcBef>
              <a:spcAft>
                <a:spcPts val="0"/>
              </a:spcAft>
              <a:buClrTx/>
              <a:buSzTx/>
              <a:buFontTx/>
              <a:buNone/>
              <a:defRPr/>
            </a:pPr>
            <a:endParaRPr kumimoji="0" lang="en-US" altLang="zh-CN" sz="1065"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1219200" eaLnBrk="1" fontAlgn="auto" latinLnBrk="0" hangingPunct="1">
              <a:lnSpc>
                <a:spcPct val="100000"/>
              </a:lnSpc>
              <a:spcBef>
                <a:spcPts val="0"/>
              </a:spcBef>
              <a:spcAft>
                <a:spcPts val="0"/>
              </a:spcAft>
              <a:buClrTx/>
              <a:buSzTx/>
              <a:buFontTx/>
              <a:buNone/>
              <a:defRPr/>
            </a:pPr>
            <a:r>
              <a:rPr kumimoji="0" lang="zh-CN" altLang="en-US" sz="1065"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 name="Rectangle 23"/>
          <p:cNvSpPr>
            <a:spLocks noChangeArrowheads="1"/>
          </p:cNvSpPr>
          <p:nvPr/>
        </p:nvSpPr>
        <p:spPr bwMode="auto">
          <a:xfrm>
            <a:off x="5757819" y="3257555"/>
            <a:ext cx="3248448" cy="2389187"/>
          </a:xfrm>
          <a:prstGeom prst="rect">
            <a:avLst/>
          </a:prstGeom>
          <a:blipFill>
            <a:blip r:embed="rId5"/>
            <a:stretch>
              <a:fillRect/>
            </a:stretch>
          </a:blipFill>
          <a:ln w="19050" cap="flat">
            <a:noFill/>
            <a:prstDash val="solid"/>
            <a:miter lim="800000"/>
          </a:ln>
          <a:effectLst>
            <a:outerShdw blurRad="76200" dist="76200" dir="5400000" algn="tl" rotWithShape="0">
              <a:prstClr val="black">
                <a:alpha val="30000"/>
              </a:prstClr>
            </a:outerShdw>
          </a:effectLst>
        </p:spPr>
        <p:txBody>
          <a:bodyPr vert="horz" wrap="square" lIns="91440" tIns="45720" rIns="91440" bIns="4572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1" name="Rectangle 24"/>
          <p:cNvSpPr>
            <a:spLocks noChangeArrowheads="1"/>
          </p:cNvSpPr>
          <p:nvPr/>
        </p:nvSpPr>
        <p:spPr bwMode="auto">
          <a:xfrm>
            <a:off x="5757818" y="1557343"/>
            <a:ext cx="2389499" cy="1533525"/>
          </a:xfrm>
          <a:prstGeom prst="rect">
            <a:avLst/>
          </a:prstGeom>
          <a:gradFill>
            <a:gsLst>
              <a:gs pos="0">
                <a:srgbClr val="0070C0"/>
              </a:gs>
              <a:gs pos="100000">
                <a:srgbClr val="01559B"/>
              </a:gs>
            </a:gsLst>
            <a:lin ang="10200000" scaled="0"/>
          </a:gradFill>
          <a:ln w="19050" cap="flat" cmpd="sng" algn="ctr">
            <a:solidFill>
              <a:srgbClr val="01559B"/>
            </a:solidFill>
            <a:prstDash val="solid"/>
            <a:miter lim="800000"/>
          </a:ln>
          <a:effectLst>
            <a:outerShdw blurRad="50800" dist="38100" dir="2700000" algn="tl" rotWithShape="0">
              <a:prstClr val="black">
                <a:alpha val="40000"/>
              </a:prstClr>
            </a:outerShdw>
          </a:effectLst>
        </p:spPr>
        <p:txBody>
          <a:bodyPr lIns="180000" tIns="45720" rIns="180000" bIns="45720" rtlCol="0" anchor="ctr"/>
          <a:lstStyle/>
          <a:p>
            <a:pPr marL="0" marR="0" lvl="0" indent="0" defTabSz="1219200" eaLnBrk="1" fontAlgn="auto" latinLnBrk="0" hangingPunct="1">
              <a:lnSpc>
                <a:spcPct val="100000"/>
              </a:lnSpc>
              <a:spcBef>
                <a:spcPts val="0"/>
              </a:spcBef>
              <a:spcAft>
                <a:spcPts val="0"/>
              </a:spcAft>
              <a:buClrTx/>
              <a:buSzTx/>
              <a:buFontTx/>
              <a:buNone/>
              <a:defRPr/>
            </a:pPr>
            <a:r>
              <a:rPr kumimoji="0" lang="zh-CN" altLang="en-US" sz="1065" b="0" i="0" u="none" strike="noStrike" kern="0" cap="none" spc="0" normalizeH="0" baseline="0" noProof="0" dirty="0" smtClean="0">
                <a:ln>
                  <a:noFill/>
                </a:ln>
                <a:solidFill>
                  <a:prstClr val="white">
                    <a:lumMod val="9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2" name="Rectangle 25"/>
          <p:cNvSpPr>
            <a:spLocks noChangeArrowheads="1"/>
          </p:cNvSpPr>
          <p:nvPr/>
        </p:nvSpPr>
        <p:spPr bwMode="auto">
          <a:xfrm>
            <a:off x="8285451" y="1557343"/>
            <a:ext cx="1557540" cy="1533525"/>
          </a:xfrm>
          <a:prstGeom prst="rect">
            <a:avLst/>
          </a:prstGeom>
          <a:blipFill>
            <a:blip r:embed="rId6"/>
            <a:stretch>
              <a:fillRect/>
            </a:stretch>
          </a:blipFill>
          <a:ln w="19050" cap="flat">
            <a:noFill/>
            <a:prstDash val="solid"/>
            <a:miter lim="800000"/>
          </a:ln>
          <a:effectLst>
            <a:outerShdw blurRad="76200" dist="76200" dir="5400000" algn="tl" rotWithShape="0">
              <a:prstClr val="black">
                <a:alpha val="30000"/>
              </a:prstClr>
            </a:outerShdw>
          </a:effectLst>
        </p:spPr>
        <p:txBody>
          <a:bodyPr vert="horz" wrap="square" lIns="91440" tIns="45720" rIns="91440" bIns="4572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smtClean="0">
              <a:ln>
                <a:noFill/>
              </a:ln>
              <a:solidFill>
                <a:prstClr val="black"/>
              </a:solidFill>
              <a:effectLst/>
              <a:uLnTx/>
              <a:uFillTx/>
            </a:endParaRPr>
          </a:p>
        </p:txBody>
      </p:sp>
      <p:sp>
        <p:nvSpPr>
          <p:cNvPr id="13" name="Rectangle 26"/>
          <p:cNvSpPr>
            <a:spLocks noChangeArrowheads="1"/>
          </p:cNvSpPr>
          <p:nvPr/>
        </p:nvSpPr>
        <p:spPr bwMode="auto">
          <a:xfrm>
            <a:off x="9147576" y="3257553"/>
            <a:ext cx="1557540" cy="1531937"/>
          </a:xfrm>
          <a:prstGeom prst="rect">
            <a:avLst/>
          </a:prstGeom>
          <a:blipFill>
            <a:blip r:embed="rId7"/>
            <a:stretch>
              <a:fillRect/>
            </a:stretch>
          </a:blipFill>
          <a:ln w="19050" cap="flat">
            <a:noFill/>
            <a:prstDash val="solid"/>
            <a:miter lim="800000"/>
          </a:ln>
          <a:effectLst>
            <a:outerShdw blurRad="76200" dist="76200" dir="5400000" algn="tl" rotWithShape="0">
              <a:prstClr val="black">
                <a:alpha val="30000"/>
              </a:prstClr>
            </a:outerShdw>
          </a:effectLst>
        </p:spPr>
        <p:txBody>
          <a:bodyPr vert="horz" wrap="square" lIns="91440" tIns="45720" rIns="91440" bIns="4572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smtClean="0">
              <a:ln>
                <a:noFill/>
              </a:ln>
              <a:solidFill>
                <a:prstClr val="black"/>
              </a:solidFill>
              <a:effectLst/>
              <a:uLnTx/>
              <a:uFillTx/>
            </a:endParaRPr>
          </a:p>
        </p:txBody>
      </p:sp>
      <p:grpSp>
        <p:nvGrpSpPr>
          <p:cNvPr id="14" name="组合 13"/>
          <p:cNvGrpSpPr/>
          <p:nvPr/>
        </p:nvGrpSpPr>
        <p:grpSpPr>
          <a:xfrm>
            <a:off x="1945752" y="1933903"/>
            <a:ext cx="649341" cy="780405"/>
            <a:chOff x="7369175" y="-508000"/>
            <a:chExt cx="636588" cy="765176"/>
          </a:xfrm>
          <a:solidFill>
            <a:schemeClr val="bg1"/>
          </a:solidFill>
        </p:grpSpPr>
        <p:sp>
          <p:nvSpPr>
            <p:cNvPr id="15" name="Freeform 807"/>
            <p:cNvSpPr/>
            <p:nvPr/>
          </p:nvSpPr>
          <p:spPr bwMode="auto">
            <a:xfrm>
              <a:off x="782955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6" name="Freeform 808"/>
            <p:cNvSpPr/>
            <p:nvPr/>
          </p:nvSpPr>
          <p:spPr bwMode="auto">
            <a:xfrm>
              <a:off x="774700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7" name="Oval 809"/>
            <p:cNvSpPr>
              <a:spLocks noChangeArrowheads="1"/>
            </p:cNvSpPr>
            <p:nvPr/>
          </p:nvSpPr>
          <p:spPr bwMode="auto">
            <a:xfrm>
              <a:off x="7777163" y="-381000"/>
              <a:ext cx="96838" cy="120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8" name="Freeform 810"/>
            <p:cNvSpPr/>
            <p:nvPr/>
          </p:nvSpPr>
          <p:spPr bwMode="auto">
            <a:xfrm>
              <a:off x="7810500" y="-249237"/>
              <a:ext cx="30163" cy="33338"/>
            </a:xfrm>
            <a:custGeom>
              <a:avLst/>
              <a:gdLst>
                <a:gd name="T0" fmla="*/ 3 w 19"/>
                <a:gd name="T1" fmla="*/ 0 h 21"/>
                <a:gd name="T2" fmla="*/ 0 w 19"/>
                <a:gd name="T3" fmla="*/ 14 h 21"/>
                <a:gd name="T4" fmla="*/ 10 w 19"/>
                <a:gd name="T5" fmla="*/ 21 h 21"/>
                <a:gd name="T6" fmla="*/ 19 w 19"/>
                <a:gd name="T7" fmla="*/ 14 h 21"/>
                <a:gd name="T8" fmla="*/ 17 w 19"/>
                <a:gd name="T9" fmla="*/ 0 h 21"/>
                <a:gd name="T10" fmla="*/ 3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3" y="0"/>
                  </a:moveTo>
                  <a:lnTo>
                    <a:pt x="0" y="14"/>
                  </a:lnTo>
                  <a:lnTo>
                    <a:pt x="10" y="21"/>
                  </a:lnTo>
                  <a:lnTo>
                    <a:pt x="19" y="14"/>
                  </a:lnTo>
                  <a:lnTo>
                    <a:pt x="17"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19" name="Freeform 811"/>
            <p:cNvSpPr/>
            <p:nvPr/>
          </p:nvSpPr>
          <p:spPr bwMode="auto">
            <a:xfrm>
              <a:off x="7807325" y="-227012"/>
              <a:ext cx="38100" cy="153988"/>
            </a:xfrm>
            <a:custGeom>
              <a:avLst/>
              <a:gdLst>
                <a:gd name="T0" fmla="*/ 5 w 24"/>
                <a:gd name="T1" fmla="*/ 0 h 97"/>
                <a:gd name="T2" fmla="*/ 0 w 24"/>
                <a:gd name="T3" fmla="*/ 88 h 97"/>
                <a:gd name="T4" fmla="*/ 12 w 24"/>
                <a:gd name="T5" fmla="*/ 97 h 97"/>
                <a:gd name="T6" fmla="*/ 24 w 24"/>
                <a:gd name="T7" fmla="*/ 88 h 97"/>
                <a:gd name="T8" fmla="*/ 19 w 24"/>
                <a:gd name="T9" fmla="*/ 0 h 97"/>
                <a:gd name="T10" fmla="*/ 5 w 24"/>
                <a:gd name="T11" fmla="*/ 0 h 97"/>
              </a:gdLst>
              <a:ahLst/>
              <a:cxnLst>
                <a:cxn ang="0">
                  <a:pos x="T0" y="T1"/>
                </a:cxn>
                <a:cxn ang="0">
                  <a:pos x="T2" y="T3"/>
                </a:cxn>
                <a:cxn ang="0">
                  <a:pos x="T4" y="T5"/>
                </a:cxn>
                <a:cxn ang="0">
                  <a:pos x="T6" y="T7"/>
                </a:cxn>
                <a:cxn ang="0">
                  <a:pos x="T8" y="T9"/>
                </a:cxn>
                <a:cxn ang="0">
                  <a:pos x="T10" y="T11"/>
                </a:cxn>
              </a:cxnLst>
              <a:rect l="0" t="0" r="r" b="b"/>
              <a:pathLst>
                <a:path w="24" h="97">
                  <a:moveTo>
                    <a:pt x="5" y="0"/>
                  </a:moveTo>
                  <a:lnTo>
                    <a:pt x="0" y="88"/>
                  </a:lnTo>
                  <a:lnTo>
                    <a:pt x="12" y="97"/>
                  </a:lnTo>
                  <a:lnTo>
                    <a:pt x="24" y="88"/>
                  </a:lnTo>
                  <a:lnTo>
                    <a:pt x="19"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20" name="Freeform 812"/>
            <p:cNvSpPr>
              <a:spLocks noEditPoints="1"/>
            </p:cNvSpPr>
            <p:nvPr/>
          </p:nvSpPr>
          <p:spPr bwMode="auto">
            <a:xfrm>
              <a:off x="7669213" y="-312737"/>
              <a:ext cx="336550" cy="333375"/>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sp>
          <p:nvSpPr>
            <p:cNvPr id="21" name="Freeform 813"/>
            <p:cNvSpPr>
              <a:spLocks noEditPoints="1"/>
            </p:cNvSpPr>
            <p:nvPr/>
          </p:nvSpPr>
          <p:spPr bwMode="auto">
            <a:xfrm>
              <a:off x="7369175" y="-508000"/>
              <a:ext cx="341313" cy="603250"/>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endParaRPr>
            </a:p>
          </p:txBody>
        </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2" presetClass="entr" presetSubtype="4" decel="8000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2" decel="10000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par>
                                <p:cTn id="20" presetID="12" presetClass="entr" presetSubtype="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down)">
                                      <p:cBhvr>
                                        <p:cTn id="23" dur="500"/>
                                        <p:tgtEl>
                                          <p:spTgt spid="9"/>
                                        </p:tgtEl>
                                      </p:cBhvr>
                                    </p:animEffect>
                                  </p:childTnLst>
                                </p:cTn>
                              </p:par>
                              <p:par>
                                <p:cTn id="24" presetID="2" presetClass="entr" presetSubtype="8" decel="8000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par>
                                <p:cTn id="28" presetID="1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p:tgtEl>
                                          <p:spTgt spid="11"/>
                                        </p:tgtEl>
                                        <p:attrNameLst>
                                          <p:attrName>ppt_y</p:attrName>
                                        </p:attrNameLst>
                                      </p:cBhvr>
                                      <p:tavLst>
                                        <p:tav tm="0">
                                          <p:val>
                                            <p:strVal val="#ppt_y+#ppt_h*1.125000"/>
                                          </p:val>
                                        </p:tav>
                                        <p:tav tm="100000">
                                          <p:val>
                                            <p:strVal val="#ppt_y"/>
                                          </p:val>
                                        </p:tav>
                                      </p:tavLst>
                                    </p:anim>
                                    <p:animEffect transition="in" filter="wipe(up)">
                                      <p:cBhvr>
                                        <p:cTn id="31" dur="500"/>
                                        <p:tgtEl>
                                          <p:spTgt spid="1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产品展示</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5"/>
          <p:cNvSpPr txBox="1"/>
          <p:nvPr/>
        </p:nvSpPr>
        <p:spPr>
          <a:xfrm>
            <a:off x="1008229" y="1220755"/>
            <a:ext cx="10081120" cy="923191"/>
          </a:xfrm>
          <a:prstGeom prst="rect">
            <a:avLst/>
          </a:prstGeom>
          <a:noFill/>
        </p:spPr>
        <p:txBody>
          <a:bodyPr wrap="square" lIns="121908" tIns="60955" rIns="121908" bIns="60955" rtlCol="0">
            <a:spAutoFit/>
          </a:bodyPr>
          <a:lstStyle/>
          <a:p>
            <a:pPr defTabSz="1218565">
              <a:lnSpc>
                <a:spcPct val="150000"/>
              </a:lnSpc>
              <a:defRPr/>
            </a:pPr>
            <a:r>
              <a:rPr lang="zh-CN" altLang="en-US" sz="1735"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19" name="矩形 18"/>
          <p:cNvSpPr/>
          <p:nvPr/>
        </p:nvSpPr>
        <p:spPr>
          <a:xfrm>
            <a:off x="912218" y="2483064"/>
            <a:ext cx="3168352" cy="220824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08" tIns="60955" rIns="121908" bIns="6095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a:ln>
                <a:noFill/>
              </a:ln>
              <a:solidFill>
                <a:sysClr val="window" lastClr="FFFFFF"/>
              </a:solidFill>
              <a:effectLst/>
              <a:uLnTx/>
              <a:uFillTx/>
            </a:endParaRPr>
          </a:p>
        </p:txBody>
      </p:sp>
      <p:sp>
        <p:nvSpPr>
          <p:cNvPr id="20" name="矩形 19"/>
          <p:cNvSpPr/>
          <p:nvPr/>
        </p:nvSpPr>
        <p:spPr>
          <a:xfrm>
            <a:off x="912218" y="4691308"/>
            <a:ext cx="3168352" cy="480053"/>
          </a:xfrm>
          <a:prstGeom prst="rect">
            <a:avLst/>
          </a:prstGeom>
          <a:gradFill>
            <a:gsLst>
              <a:gs pos="0">
                <a:srgbClr val="0070C0"/>
              </a:gs>
              <a:gs pos="100000">
                <a:srgbClr val="01559B"/>
              </a:gs>
            </a:gsLst>
            <a:lin ang="10200000" scaled="0"/>
          </a:gradFill>
          <a:ln w="25400" cap="flat" cmpd="sng" algn="ctr">
            <a:noFill/>
            <a:prstDash val="solid"/>
          </a:ln>
          <a:effectLst/>
        </p:spPr>
        <p:txBody>
          <a:bodyPr lIns="121908" tIns="60955" rIns="121908" bIns="6095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a:ln>
                <a:noFill/>
              </a:ln>
              <a:solidFill>
                <a:sysClr val="window" lastClr="FFFFFF"/>
              </a:solidFill>
              <a:effectLst/>
              <a:uLnTx/>
              <a:uFillTx/>
            </a:endParaRPr>
          </a:p>
        </p:txBody>
      </p:sp>
      <p:sp>
        <p:nvSpPr>
          <p:cNvPr id="21" name="TextBox 8"/>
          <p:cNvSpPr txBox="1"/>
          <p:nvPr/>
        </p:nvSpPr>
        <p:spPr>
          <a:xfrm>
            <a:off x="1854907" y="4694447"/>
            <a:ext cx="1409977" cy="588292"/>
          </a:xfrm>
          <a:prstGeom prst="rect">
            <a:avLst/>
          </a:prstGeom>
          <a:noFill/>
        </p:spPr>
        <p:txBody>
          <a:bodyPr wrap="none" lIns="121908" tIns="60955" rIns="121908" bIns="60955" rtlCol="0">
            <a:spAutoFit/>
          </a:bodyPr>
          <a:lstStyle/>
          <a:p>
            <a:pPr defTabSz="1218565">
              <a:defRPr/>
            </a:pPr>
            <a:r>
              <a:rPr lang="zh-CN" altLang="en-US" sz="3025" kern="0" dirty="0">
                <a:solidFill>
                  <a:sysClr val="window" lastClr="FFFFFF"/>
                </a:solidFill>
                <a:latin typeface="微软雅黑" panose="020B0503020204020204" pitchFamily="34" charset="-122"/>
                <a:ea typeface="微软雅黑" panose="020B0503020204020204" pitchFamily="34" charset="-122"/>
              </a:rPr>
              <a:t>标题一</a:t>
            </a:r>
          </a:p>
        </p:txBody>
      </p:sp>
      <p:sp>
        <p:nvSpPr>
          <p:cNvPr id="22" name="TextBox 9"/>
          <p:cNvSpPr txBox="1"/>
          <p:nvPr/>
        </p:nvSpPr>
        <p:spPr>
          <a:xfrm>
            <a:off x="912218" y="5349213"/>
            <a:ext cx="3168352" cy="923191"/>
          </a:xfrm>
          <a:prstGeom prst="rect">
            <a:avLst/>
          </a:prstGeom>
          <a:noFill/>
        </p:spPr>
        <p:txBody>
          <a:bodyPr wrap="square" lIns="121908" tIns="60955" rIns="121908" bIns="60955" rtlCol="0">
            <a:spAutoFit/>
          </a:bodyPr>
          <a:lstStyle/>
          <a:p>
            <a:pPr defTabSz="1218565">
              <a:lnSpc>
                <a:spcPct val="150000"/>
              </a:lnSpc>
              <a:defRPr/>
            </a:pPr>
            <a:r>
              <a:rPr lang="zh-CN" altLang="en-US" sz="1735"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这里输入简单的文字概述里输入简单文字概述这里简单</a:t>
            </a:r>
            <a:endParaRPr lang="en-US" altLang="zh-CN" sz="1735"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23" name="矩形 22"/>
          <p:cNvSpPr/>
          <p:nvPr/>
        </p:nvSpPr>
        <p:spPr>
          <a:xfrm>
            <a:off x="4464613" y="2483064"/>
            <a:ext cx="3168352" cy="220824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08" tIns="60955" rIns="121908" bIns="6095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a:ln>
                <a:noFill/>
              </a:ln>
              <a:solidFill>
                <a:sysClr val="window" lastClr="FFFFFF"/>
              </a:solidFill>
              <a:effectLst/>
              <a:uLnTx/>
              <a:uFillTx/>
            </a:endParaRPr>
          </a:p>
        </p:txBody>
      </p:sp>
      <p:sp>
        <p:nvSpPr>
          <p:cNvPr id="24" name="矩形 23"/>
          <p:cNvSpPr/>
          <p:nvPr/>
        </p:nvSpPr>
        <p:spPr>
          <a:xfrm>
            <a:off x="4464613" y="4691308"/>
            <a:ext cx="3168352" cy="480053"/>
          </a:xfrm>
          <a:prstGeom prst="rect">
            <a:avLst/>
          </a:prstGeom>
          <a:gradFill>
            <a:gsLst>
              <a:gs pos="0">
                <a:srgbClr val="0070C0"/>
              </a:gs>
              <a:gs pos="100000">
                <a:srgbClr val="01559B"/>
              </a:gs>
            </a:gsLst>
            <a:lin ang="10200000" scaled="0"/>
          </a:gradFill>
          <a:ln w="25400" cap="flat" cmpd="sng" algn="ctr">
            <a:noFill/>
            <a:prstDash val="solid"/>
          </a:ln>
          <a:effectLst/>
        </p:spPr>
        <p:txBody>
          <a:bodyPr lIns="121908" tIns="60955" rIns="121908" bIns="6095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a:ln>
                <a:noFill/>
              </a:ln>
              <a:solidFill>
                <a:sysClr val="window" lastClr="FFFFFF"/>
              </a:solidFill>
              <a:effectLst/>
              <a:uLnTx/>
              <a:uFillTx/>
            </a:endParaRPr>
          </a:p>
        </p:txBody>
      </p:sp>
      <p:sp>
        <p:nvSpPr>
          <p:cNvPr id="25" name="TextBox 12"/>
          <p:cNvSpPr txBox="1"/>
          <p:nvPr/>
        </p:nvSpPr>
        <p:spPr>
          <a:xfrm>
            <a:off x="5407302" y="4694447"/>
            <a:ext cx="1409977" cy="588292"/>
          </a:xfrm>
          <a:prstGeom prst="rect">
            <a:avLst/>
          </a:prstGeom>
          <a:noFill/>
        </p:spPr>
        <p:txBody>
          <a:bodyPr wrap="none" lIns="121908" tIns="60955" rIns="121908" bIns="60955" rtlCol="0">
            <a:spAutoFit/>
          </a:bodyPr>
          <a:lstStyle/>
          <a:p>
            <a:pPr defTabSz="1218565">
              <a:defRPr/>
            </a:pPr>
            <a:r>
              <a:rPr lang="zh-CN" altLang="en-US" sz="3025" kern="0" dirty="0">
                <a:solidFill>
                  <a:sysClr val="window" lastClr="FFFFFF"/>
                </a:solidFill>
                <a:latin typeface="微软雅黑" panose="020B0503020204020204" pitchFamily="34" charset="-122"/>
                <a:ea typeface="微软雅黑" panose="020B0503020204020204" pitchFamily="34" charset="-122"/>
              </a:rPr>
              <a:t>标题一</a:t>
            </a:r>
          </a:p>
        </p:txBody>
      </p:sp>
      <p:sp>
        <p:nvSpPr>
          <p:cNvPr id="26" name="TextBox 13"/>
          <p:cNvSpPr txBox="1"/>
          <p:nvPr/>
        </p:nvSpPr>
        <p:spPr>
          <a:xfrm>
            <a:off x="4464613" y="5349213"/>
            <a:ext cx="3168352" cy="923191"/>
          </a:xfrm>
          <a:prstGeom prst="rect">
            <a:avLst/>
          </a:prstGeom>
          <a:noFill/>
        </p:spPr>
        <p:txBody>
          <a:bodyPr wrap="square" lIns="121908" tIns="60955" rIns="121908" bIns="60955" rtlCol="0">
            <a:spAutoFit/>
          </a:bodyPr>
          <a:lstStyle/>
          <a:p>
            <a:pPr defTabSz="1218565">
              <a:lnSpc>
                <a:spcPct val="150000"/>
              </a:lnSpc>
              <a:defRPr/>
            </a:pPr>
            <a:r>
              <a:rPr lang="zh-CN" altLang="en-US" sz="1735"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这里输入简单的文字概述里输入简单文字概述这里简单</a:t>
            </a:r>
            <a:endParaRPr lang="en-US" altLang="zh-CN" sz="1735"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27" name="矩形 26"/>
          <p:cNvSpPr/>
          <p:nvPr/>
        </p:nvSpPr>
        <p:spPr>
          <a:xfrm>
            <a:off x="8017007" y="2483064"/>
            <a:ext cx="3168352" cy="220824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08" tIns="60955" rIns="121908" bIns="6095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a:ln>
                <a:noFill/>
              </a:ln>
              <a:solidFill>
                <a:sysClr val="window" lastClr="FFFFFF"/>
              </a:solidFill>
              <a:effectLst/>
              <a:uLnTx/>
              <a:uFillTx/>
            </a:endParaRPr>
          </a:p>
        </p:txBody>
      </p:sp>
      <p:sp>
        <p:nvSpPr>
          <p:cNvPr id="28" name="矩形 27"/>
          <p:cNvSpPr/>
          <p:nvPr/>
        </p:nvSpPr>
        <p:spPr>
          <a:xfrm>
            <a:off x="8017007" y="4691308"/>
            <a:ext cx="3168352" cy="480053"/>
          </a:xfrm>
          <a:prstGeom prst="rect">
            <a:avLst/>
          </a:prstGeom>
          <a:gradFill>
            <a:gsLst>
              <a:gs pos="0">
                <a:srgbClr val="0070C0"/>
              </a:gs>
              <a:gs pos="100000">
                <a:srgbClr val="01559B"/>
              </a:gs>
            </a:gsLst>
            <a:lin ang="10200000" scaled="0"/>
          </a:gradFill>
          <a:ln w="25400" cap="flat" cmpd="sng" algn="ctr">
            <a:noFill/>
            <a:prstDash val="solid"/>
          </a:ln>
          <a:effectLst/>
        </p:spPr>
        <p:txBody>
          <a:bodyPr lIns="121908" tIns="60955" rIns="121908" bIns="6095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a:ln>
                <a:noFill/>
              </a:ln>
              <a:solidFill>
                <a:sysClr val="window" lastClr="FFFFFF"/>
              </a:solidFill>
              <a:effectLst/>
              <a:uLnTx/>
              <a:uFillTx/>
            </a:endParaRPr>
          </a:p>
        </p:txBody>
      </p:sp>
      <p:sp>
        <p:nvSpPr>
          <p:cNvPr id="29" name="TextBox 18"/>
          <p:cNvSpPr txBox="1"/>
          <p:nvPr/>
        </p:nvSpPr>
        <p:spPr>
          <a:xfrm>
            <a:off x="8959695" y="4694447"/>
            <a:ext cx="1409977" cy="588292"/>
          </a:xfrm>
          <a:prstGeom prst="rect">
            <a:avLst/>
          </a:prstGeom>
          <a:noFill/>
        </p:spPr>
        <p:txBody>
          <a:bodyPr wrap="none" lIns="121908" tIns="60955" rIns="121908" bIns="60955" rtlCol="0">
            <a:spAutoFit/>
          </a:bodyPr>
          <a:lstStyle/>
          <a:p>
            <a:pPr defTabSz="1218565">
              <a:defRPr/>
            </a:pPr>
            <a:r>
              <a:rPr lang="zh-CN" altLang="en-US" sz="3025" kern="0" dirty="0">
                <a:solidFill>
                  <a:sysClr val="window" lastClr="FFFFFF"/>
                </a:solidFill>
                <a:latin typeface="微软雅黑" panose="020B0503020204020204" pitchFamily="34" charset="-122"/>
                <a:ea typeface="微软雅黑" panose="020B0503020204020204" pitchFamily="34" charset="-122"/>
              </a:rPr>
              <a:t>标题一</a:t>
            </a:r>
          </a:p>
        </p:txBody>
      </p:sp>
      <p:sp>
        <p:nvSpPr>
          <p:cNvPr id="30" name="TextBox 19"/>
          <p:cNvSpPr txBox="1"/>
          <p:nvPr/>
        </p:nvSpPr>
        <p:spPr>
          <a:xfrm>
            <a:off x="8017007" y="5349213"/>
            <a:ext cx="3168352" cy="923191"/>
          </a:xfrm>
          <a:prstGeom prst="rect">
            <a:avLst/>
          </a:prstGeom>
          <a:noFill/>
        </p:spPr>
        <p:txBody>
          <a:bodyPr wrap="square" lIns="121908" tIns="60955" rIns="121908" bIns="60955" rtlCol="0">
            <a:spAutoFit/>
          </a:bodyPr>
          <a:lstStyle/>
          <a:p>
            <a:pPr defTabSz="1218565">
              <a:lnSpc>
                <a:spcPct val="150000"/>
              </a:lnSpc>
              <a:defRPr/>
            </a:pPr>
            <a:r>
              <a:rPr lang="zh-CN" altLang="en-US" sz="1735"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这里输入简单的文字概述里输入简单文字概述这里简单</a:t>
            </a:r>
            <a:endParaRPr lang="en-US" altLang="zh-CN" sz="1735"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outVertical)">
                                      <p:cBhvr>
                                        <p:cTn id="19" dur="500"/>
                                        <p:tgtEl>
                                          <p:spTgt spid="2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cBhvr>
                                        <p:cTn id="23" dur="500"/>
                                        <p:tgtEl>
                                          <p:spTgt spid="22"/>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3000"/>
                            </p:stCondLst>
                            <p:childTnLst>
                              <p:par>
                                <p:cTn id="31" presetID="16" presetClass="entr" presetSubtype="37"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arn(outVertical)">
                                      <p:cBhvr>
                                        <p:cTn id="33" dur="500"/>
                                        <p:tgtEl>
                                          <p:spTgt spid="24"/>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500"/>
                                        <p:tgtEl>
                                          <p:spTgt spid="26"/>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4500"/>
                            </p:stCondLst>
                            <p:childTnLst>
                              <p:par>
                                <p:cTn id="45" presetID="16" presetClass="entr" presetSubtype="37"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arn(outVertical)">
                                      <p:cBhvr>
                                        <p:cTn id="47" dur="500"/>
                                        <p:tgtEl>
                                          <p:spTgt spid="28"/>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up)">
                                      <p:cBhvr>
                                        <p:cTn id="5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2" grpId="0"/>
      <p:bldP spid="23" grpId="0" animBg="1"/>
      <p:bldP spid="24" grpId="0" animBg="1"/>
      <p:bldP spid="26" grpId="0"/>
      <p:bldP spid="27" grpId="0" animBg="1"/>
      <p:bldP spid="28" grpId="0" animBg="1"/>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产品功能</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椭圆 5"/>
          <p:cNvSpPr/>
          <p:nvPr/>
        </p:nvSpPr>
        <p:spPr>
          <a:xfrm rot="13890513">
            <a:off x="5622255" y="1671609"/>
            <a:ext cx="1751880" cy="1751880"/>
          </a:xfrm>
          <a:prstGeom prst="ellipse">
            <a:avLst/>
          </a:prstGeom>
          <a:gradFill>
            <a:gsLst>
              <a:gs pos="0">
                <a:srgbClr val="0070C0"/>
              </a:gs>
              <a:gs pos="100000">
                <a:srgbClr val="01559B"/>
              </a:gs>
            </a:gsLst>
            <a:lin ang="10200000" scaled="0"/>
          </a:gradFill>
          <a:ln w="6350" cap="flat" cmpd="sng" algn="ctr">
            <a:solidFill>
              <a:sysClr val="window" lastClr="FFFFFF"/>
            </a:solidFill>
            <a:prstDash val="solid"/>
          </a:ln>
          <a:effectLst/>
        </p:spPr>
        <p:txBody>
          <a:bodyPr lIns="121908" tIns="60955" rIns="121908" bIns="60955" rtlCol="0" anchor="ctr"/>
          <a:lstStyle/>
          <a:p>
            <a:pPr algn="ctr" defTabSz="1218565">
              <a:defRPr/>
            </a:pPr>
            <a:endParaRPr lang="zh-CN" altLang="en-US" sz="3025" kern="0">
              <a:solidFill>
                <a:sysClr val="window" lastClr="FFFFFF"/>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5922521" y="1962407"/>
            <a:ext cx="1360285" cy="476082"/>
          </a:xfrm>
          <a:prstGeom prst="rect">
            <a:avLst/>
          </a:prstGeom>
          <a:noFill/>
        </p:spPr>
        <p:txBody>
          <a:bodyPr wrap="none" lIns="121908" tIns="60955" rIns="121908" bIns="60955" rtlCol="0">
            <a:spAutoFit/>
          </a:bodyPr>
          <a:lstStyle/>
          <a:p>
            <a:pPr algn="ctr" defTabSz="1218565">
              <a:lnSpc>
                <a:spcPct val="150000"/>
              </a:lnSpc>
              <a:defRPr/>
            </a:pPr>
            <a:r>
              <a:rPr lang="zh-CN" altLang="en-US" sz="1735" b="1" kern="0" smtClean="0">
                <a:solidFill>
                  <a:sysClr val="window" lastClr="FFFFFF">
                    <a:lumMod val="95000"/>
                  </a:sysClr>
                </a:solidFill>
                <a:latin typeface="微软雅黑" panose="020B0503020204020204" pitchFamily="34" charset="-122"/>
                <a:ea typeface="微软雅黑" panose="020B0503020204020204" pitchFamily="34" charset="-122"/>
              </a:rPr>
              <a:t>产品功能一</a:t>
            </a:r>
            <a:endParaRPr lang="zh-CN" altLang="en-US" sz="1735" b="1" kern="0"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8" name="矩形 7"/>
          <p:cNvSpPr/>
          <p:nvPr/>
        </p:nvSpPr>
        <p:spPr>
          <a:xfrm flipH="1">
            <a:off x="7824989" y="3507900"/>
            <a:ext cx="3191108" cy="902761"/>
          </a:xfrm>
          <a:prstGeom prst="rect">
            <a:avLst/>
          </a:prstGeom>
          <a:effectLst/>
        </p:spPr>
        <p:txBody>
          <a:bodyPr wrap="square" lIns="162509" tIns="81255" rIns="162509" bIns="81255">
            <a:spAutoFit/>
          </a:bodyPr>
          <a:lstStyle/>
          <a:p>
            <a:pPr defTabSz="1218565">
              <a:lnSpc>
                <a:spcPct val="150000"/>
              </a:lnSpc>
              <a:defRPr/>
            </a:pPr>
            <a:r>
              <a:rPr lang="zh-CN" altLang="en-US" sz="16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9" name="矩形 8"/>
          <p:cNvSpPr/>
          <p:nvPr/>
        </p:nvSpPr>
        <p:spPr>
          <a:xfrm>
            <a:off x="7824988" y="1413000"/>
            <a:ext cx="2496277" cy="433402"/>
          </a:xfrm>
          <a:prstGeom prst="rect">
            <a:avLst/>
          </a:prstGeom>
        </p:spPr>
        <p:txBody>
          <a:bodyPr wrap="square" lIns="162509" tIns="81255" rIns="162509" bIns="81255">
            <a:spAutoFit/>
          </a:bodyPr>
          <a:lstStyle/>
          <a:p>
            <a:pPr algn="just" defTabSz="1624965" fontAlgn="base">
              <a:lnSpc>
                <a:spcPts val="2135"/>
              </a:lnSpc>
              <a:spcBef>
                <a:spcPct val="0"/>
              </a:spcBef>
              <a:spcAft>
                <a:spcPct val="0"/>
              </a:spcAft>
              <a:defRPr/>
            </a:pPr>
            <a:r>
              <a:rPr lang="zh-CN" altLang="en-US" sz="1735" b="1"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这里填写小标题</a:t>
            </a:r>
            <a:endParaRPr lang="en-US" altLang="zh-CN" sz="1735"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10" name="矩形 9"/>
          <p:cNvSpPr/>
          <p:nvPr/>
        </p:nvSpPr>
        <p:spPr>
          <a:xfrm>
            <a:off x="8017009" y="1850721"/>
            <a:ext cx="2880320" cy="165717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solidFill>
              <a:srgbClr val="01559B"/>
            </a:solidFill>
            <a:prstDash val="solid"/>
          </a:ln>
          <a:effectLst/>
        </p:spPr>
        <p:txBody>
          <a:bodyPr lIns="121908" tIns="60955" rIns="121908" bIns="60955" rtlCol="0" anchor="ctr"/>
          <a:lstStyle/>
          <a:p>
            <a:pPr algn="ctr" defTabSz="1218565">
              <a:defRPr/>
            </a:pPr>
            <a:endParaRPr lang="zh-CN" altLang="en-US" sz="3025" kern="0">
              <a:solidFill>
                <a:sysClr val="window" lastClr="FFFFFF"/>
              </a:solidFill>
              <a:latin typeface="微软雅黑" panose="020B0503020204020204" pitchFamily="34" charset="-122"/>
              <a:ea typeface="微软雅黑" panose="020B0503020204020204" pitchFamily="34" charset="-122"/>
            </a:endParaRPr>
          </a:p>
        </p:txBody>
      </p:sp>
      <p:sp>
        <p:nvSpPr>
          <p:cNvPr id="11" name="椭圆 10"/>
          <p:cNvSpPr/>
          <p:nvPr/>
        </p:nvSpPr>
        <p:spPr>
          <a:xfrm rot="19055605">
            <a:off x="5220855" y="2953925"/>
            <a:ext cx="1751880" cy="1751880"/>
          </a:xfrm>
          <a:prstGeom prst="ellipse">
            <a:avLst/>
          </a:prstGeom>
          <a:gradFill>
            <a:gsLst>
              <a:gs pos="0">
                <a:srgbClr val="0070C0"/>
              </a:gs>
              <a:gs pos="100000">
                <a:srgbClr val="01559B"/>
              </a:gs>
            </a:gsLst>
            <a:lin ang="10200000" scaled="0"/>
          </a:gradFill>
          <a:ln w="6350" cap="flat" cmpd="sng" algn="ctr">
            <a:solidFill>
              <a:sysClr val="window" lastClr="FFFFFF"/>
            </a:solidFill>
            <a:prstDash val="solid"/>
          </a:ln>
          <a:effectLst/>
        </p:spPr>
        <p:txBody>
          <a:bodyPr lIns="121908" tIns="60955" rIns="121908" bIns="60955" rtlCol="0" anchor="ctr"/>
          <a:lstStyle/>
          <a:p>
            <a:pPr algn="ctr" defTabSz="1218565">
              <a:defRPr/>
            </a:pPr>
            <a:endParaRPr lang="zh-CN" altLang="en-US" sz="3025" kern="0">
              <a:solidFill>
                <a:sysClr val="window" lastClr="FFFFFF"/>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465186" y="3501851"/>
            <a:ext cx="1360285" cy="523146"/>
          </a:xfrm>
          <a:prstGeom prst="rect">
            <a:avLst/>
          </a:prstGeom>
          <a:noFill/>
        </p:spPr>
        <p:txBody>
          <a:bodyPr wrap="none" lIns="121908" tIns="60955" rIns="121908" bIns="60955" rtlCol="0">
            <a:spAutoFit/>
          </a:bodyPr>
          <a:lstStyle/>
          <a:p>
            <a:pPr algn="ctr" defTabSz="1218565">
              <a:lnSpc>
                <a:spcPct val="150000"/>
              </a:lnSpc>
              <a:defRPr/>
            </a:pPr>
            <a:r>
              <a:rPr lang="zh-CN" altLang="en-US" sz="1735" b="1" kern="0">
                <a:solidFill>
                  <a:sysClr val="window" lastClr="FFFFFF">
                    <a:lumMod val="95000"/>
                  </a:sysClr>
                </a:solidFill>
                <a:latin typeface="微软雅黑" panose="020B0503020204020204" pitchFamily="34" charset="-122"/>
                <a:ea typeface="微软雅黑" panose="020B0503020204020204" pitchFamily="34" charset="-122"/>
              </a:rPr>
              <a:t>产品功能</a:t>
            </a:r>
            <a:r>
              <a:rPr lang="zh-CN" altLang="en-US" sz="1735" b="1" kern="0" smtClean="0">
                <a:solidFill>
                  <a:sysClr val="window" lastClr="FFFFFF">
                    <a:lumMod val="95000"/>
                  </a:sysClr>
                </a:solidFill>
                <a:latin typeface="微软雅黑" panose="020B0503020204020204" pitchFamily="34" charset="-122"/>
                <a:ea typeface="微软雅黑" panose="020B0503020204020204" pitchFamily="34" charset="-122"/>
              </a:rPr>
              <a:t>二</a:t>
            </a:r>
            <a:endParaRPr lang="zh-CN" altLang="en-US" sz="1735" b="1" kern="0"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3" name="矩形 12"/>
          <p:cNvSpPr/>
          <p:nvPr/>
        </p:nvSpPr>
        <p:spPr>
          <a:xfrm flipH="1">
            <a:off x="3176904" y="5365656"/>
            <a:ext cx="3191108" cy="902761"/>
          </a:xfrm>
          <a:prstGeom prst="rect">
            <a:avLst/>
          </a:prstGeom>
          <a:effectLst/>
        </p:spPr>
        <p:txBody>
          <a:bodyPr wrap="square" lIns="162509" tIns="81255" rIns="162509" bIns="81255">
            <a:spAutoFit/>
          </a:bodyPr>
          <a:lstStyle/>
          <a:p>
            <a:pPr defTabSz="1218565">
              <a:lnSpc>
                <a:spcPct val="150000"/>
              </a:lnSpc>
              <a:defRPr/>
            </a:pPr>
            <a:r>
              <a:rPr lang="zh-CN" altLang="en-US" sz="16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14" name="矩形 13"/>
          <p:cNvSpPr/>
          <p:nvPr/>
        </p:nvSpPr>
        <p:spPr>
          <a:xfrm>
            <a:off x="3169061" y="5114696"/>
            <a:ext cx="2374389" cy="433402"/>
          </a:xfrm>
          <a:prstGeom prst="rect">
            <a:avLst/>
          </a:prstGeom>
        </p:spPr>
        <p:txBody>
          <a:bodyPr wrap="square" lIns="162509" tIns="81255" rIns="162509" bIns="81255">
            <a:spAutoFit/>
          </a:bodyPr>
          <a:lstStyle/>
          <a:p>
            <a:pPr algn="just" defTabSz="1624965" fontAlgn="base">
              <a:lnSpc>
                <a:spcPts val="2135"/>
              </a:lnSpc>
              <a:spcBef>
                <a:spcPct val="0"/>
              </a:spcBef>
              <a:spcAft>
                <a:spcPct val="0"/>
              </a:spcAft>
              <a:defRPr/>
            </a:pPr>
            <a:r>
              <a:rPr lang="zh-CN" altLang="en-US" sz="1735" b="1"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这里填写小标题</a:t>
            </a:r>
            <a:endParaRPr lang="en-US" altLang="zh-CN" sz="1735"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15" name="矩形 14"/>
          <p:cNvSpPr/>
          <p:nvPr/>
        </p:nvSpPr>
        <p:spPr>
          <a:xfrm>
            <a:off x="6772398" y="5148458"/>
            <a:ext cx="2880320" cy="96662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solidFill>
              <a:srgbClr val="01559B"/>
            </a:solidFill>
            <a:prstDash val="solid"/>
          </a:ln>
          <a:effectLst/>
        </p:spPr>
        <p:txBody>
          <a:bodyPr lIns="121908" tIns="60955" rIns="121908" bIns="60955" rtlCol="0" anchor="ctr"/>
          <a:lstStyle/>
          <a:p>
            <a:pPr algn="ctr" defTabSz="1218565">
              <a:defRPr/>
            </a:pPr>
            <a:endParaRPr lang="zh-CN" altLang="en-US" sz="3025" kern="0">
              <a:solidFill>
                <a:sysClr val="window" lastClr="FFFFFF"/>
              </a:solidFill>
              <a:latin typeface="微软雅黑" panose="020B0503020204020204" pitchFamily="34" charset="-122"/>
              <a:ea typeface="微软雅黑" panose="020B0503020204020204" pitchFamily="34" charset="-122"/>
            </a:endParaRPr>
          </a:p>
        </p:txBody>
      </p:sp>
      <p:sp>
        <p:nvSpPr>
          <p:cNvPr id="16" name="椭圆 15"/>
          <p:cNvSpPr/>
          <p:nvPr/>
        </p:nvSpPr>
        <p:spPr>
          <a:xfrm rot="5557516">
            <a:off x="4305713" y="1910869"/>
            <a:ext cx="1751880" cy="1751880"/>
          </a:xfrm>
          <a:prstGeom prst="ellipse">
            <a:avLst/>
          </a:prstGeom>
          <a:gradFill>
            <a:gsLst>
              <a:gs pos="0">
                <a:srgbClr val="0070C0"/>
              </a:gs>
              <a:gs pos="100000">
                <a:srgbClr val="01559B"/>
              </a:gs>
            </a:gsLst>
            <a:lin ang="10200000" scaled="0"/>
          </a:gradFill>
          <a:ln w="6350" cap="flat" cmpd="sng" algn="ctr">
            <a:solidFill>
              <a:sysClr val="window" lastClr="FFFFFF"/>
            </a:solidFill>
            <a:prstDash val="solid"/>
          </a:ln>
          <a:effectLst/>
        </p:spPr>
        <p:txBody>
          <a:bodyPr lIns="121908" tIns="60955" rIns="121908" bIns="60955" rtlCol="0" anchor="ctr"/>
          <a:lstStyle/>
          <a:p>
            <a:pPr algn="ctr" defTabSz="1218565">
              <a:defRPr/>
            </a:pPr>
            <a:endParaRPr lang="zh-CN" altLang="en-US" sz="3025" kern="0">
              <a:solidFill>
                <a:sysClr val="window" lastClr="FFFFFF"/>
              </a:solidFill>
              <a:latin typeface="微软雅黑" panose="020B0503020204020204" pitchFamily="34" charset="-122"/>
              <a:ea typeface="微软雅黑" panose="020B0503020204020204" pitchFamily="34" charset="-122"/>
            </a:endParaRPr>
          </a:p>
        </p:txBody>
      </p:sp>
      <p:sp>
        <p:nvSpPr>
          <p:cNvPr id="17" name="TextBox 18"/>
          <p:cNvSpPr txBox="1"/>
          <p:nvPr/>
        </p:nvSpPr>
        <p:spPr>
          <a:xfrm>
            <a:off x="4482361" y="2445734"/>
            <a:ext cx="1360285" cy="523146"/>
          </a:xfrm>
          <a:prstGeom prst="rect">
            <a:avLst/>
          </a:prstGeom>
          <a:noFill/>
        </p:spPr>
        <p:txBody>
          <a:bodyPr wrap="none" lIns="121908" tIns="60955" rIns="121908" bIns="60955" rtlCol="0">
            <a:spAutoFit/>
          </a:bodyPr>
          <a:lstStyle/>
          <a:p>
            <a:pPr algn="ctr" defTabSz="1218565">
              <a:lnSpc>
                <a:spcPct val="150000"/>
              </a:lnSpc>
              <a:defRPr/>
            </a:pPr>
            <a:r>
              <a:rPr lang="zh-CN" altLang="en-US" sz="1735" b="1" kern="0">
                <a:solidFill>
                  <a:sysClr val="window" lastClr="FFFFFF">
                    <a:lumMod val="95000"/>
                  </a:sysClr>
                </a:solidFill>
                <a:latin typeface="微软雅黑" panose="020B0503020204020204" pitchFamily="34" charset="-122"/>
                <a:ea typeface="微软雅黑" panose="020B0503020204020204" pitchFamily="34" charset="-122"/>
              </a:rPr>
              <a:t>产品功能</a:t>
            </a:r>
            <a:r>
              <a:rPr lang="zh-CN" altLang="en-US" sz="1735" b="1" kern="0" smtClean="0">
                <a:solidFill>
                  <a:sysClr val="window" lastClr="FFFFFF">
                    <a:lumMod val="95000"/>
                  </a:sysClr>
                </a:solidFill>
                <a:latin typeface="微软雅黑" panose="020B0503020204020204" pitchFamily="34" charset="-122"/>
                <a:ea typeface="微软雅黑" panose="020B0503020204020204" pitchFamily="34" charset="-122"/>
              </a:rPr>
              <a:t>三</a:t>
            </a:r>
            <a:endParaRPr lang="zh-CN" altLang="en-US" sz="1735" b="1" kern="0"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8" name="矩形 17"/>
          <p:cNvSpPr/>
          <p:nvPr/>
        </p:nvSpPr>
        <p:spPr>
          <a:xfrm flipH="1">
            <a:off x="720201" y="3209251"/>
            <a:ext cx="3191108" cy="902761"/>
          </a:xfrm>
          <a:prstGeom prst="rect">
            <a:avLst/>
          </a:prstGeom>
          <a:effectLst/>
        </p:spPr>
        <p:txBody>
          <a:bodyPr wrap="square" lIns="162509" tIns="81255" rIns="162509" bIns="81255">
            <a:spAutoFit/>
          </a:bodyPr>
          <a:lstStyle/>
          <a:p>
            <a:pPr defTabSz="1218565">
              <a:lnSpc>
                <a:spcPct val="150000"/>
              </a:lnSpc>
              <a:defRPr/>
            </a:pPr>
            <a:r>
              <a:rPr lang="zh-CN" altLang="en-US" sz="16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19" name="矩形 18"/>
          <p:cNvSpPr/>
          <p:nvPr/>
        </p:nvSpPr>
        <p:spPr>
          <a:xfrm>
            <a:off x="720197" y="1397700"/>
            <a:ext cx="2496277" cy="433402"/>
          </a:xfrm>
          <a:prstGeom prst="rect">
            <a:avLst/>
          </a:prstGeom>
        </p:spPr>
        <p:txBody>
          <a:bodyPr wrap="square" lIns="162509" tIns="81255" rIns="162509" bIns="81255">
            <a:spAutoFit/>
          </a:bodyPr>
          <a:lstStyle/>
          <a:p>
            <a:pPr algn="just" defTabSz="1624965" fontAlgn="base">
              <a:lnSpc>
                <a:spcPts val="2135"/>
              </a:lnSpc>
              <a:spcBef>
                <a:spcPct val="0"/>
              </a:spcBef>
              <a:spcAft>
                <a:spcPct val="0"/>
              </a:spcAft>
              <a:defRPr/>
            </a:pPr>
            <a:r>
              <a:rPr lang="zh-CN" altLang="en-US" sz="1735" b="1" kern="0" dirty="0">
                <a:solidFill>
                  <a:sysClr val="windowText" lastClr="000000">
                    <a:lumMod val="75000"/>
                    <a:lumOff val="25000"/>
                  </a:sysClr>
                </a:solidFill>
                <a:latin typeface="微软雅黑" panose="020B0503020204020204" pitchFamily="34" charset="-122"/>
                <a:ea typeface="微软雅黑" panose="020B0503020204020204" pitchFamily="34" charset="-122"/>
              </a:rPr>
              <a:t>这里填写小标题</a:t>
            </a:r>
            <a:endParaRPr lang="en-US" altLang="zh-CN" sz="1735"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20" name="矩形 19"/>
          <p:cNvSpPr/>
          <p:nvPr/>
        </p:nvSpPr>
        <p:spPr>
          <a:xfrm>
            <a:off x="912218" y="1835420"/>
            <a:ext cx="2880320" cy="1424253"/>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solidFill>
              <a:srgbClr val="01559B"/>
            </a:solidFill>
            <a:prstDash val="solid"/>
          </a:ln>
          <a:effectLst/>
        </p:spPr>
        <p:txBody>
          <a:bodyPr lIns="121908" tIns="60955" rIns="121908" bIns="60955" rtlCol="0" anchor="ctr"/>
          <a:lstStyle/>
          <a:p>
            <a:pPr algn="ctr" defTabSz="1218565">
              <a:defRPr/>
            </a:pPr>
            <a:endParaRPr lang="zh-CN" altLang="en-US" sz="3025" kern="0">
              <a:solidFill>
                <a:sysClr val="window" lastClr="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5"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7"/>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350"/>
                                        <p:tgtEl>
                                          <p:spTgt spid="9"/>
                                        </p:tgtEl>
                                      </p:cBhvr>
                                    </p:animEffect>
                                  </p:childTnLst>
                                </p:cTn>
                              </p:par>
                              <p:par>
                                <p:cTn id="24" presetID="26" presetClass="emph" presetSubtype="0" fill="hold" grpId="1" nodeType="withEffect">
                                  <p:stCondLst>
                                    <p:cond delay="0"/>
                                  </p:stCondLst>
                                  <p:childTnLst>
                                    <p:animEffect transition="out" filter="fade">
                                      <p:cBhvr>
                                        <p:cTn id="25" dur="400" tmFilter="0, 0; .2, .5; .8, .5; 1, 0"/>
                                        <p:tgtEl>
                                          <p:spTgt spid="9"/>
                                        </p:tgtEl>
                                      </p:cBhvr>
                                    </p:animEffect>
                                    <p:animScale>
                                      <p:cBhvr>
                                        <p:cTn id="26" dur="200" autoRev="1" fill="hold"/>
                                        <p:tgtEl>
                                          <p:spTgt spid="9"/>
                                        </p:tgtEl>
                                      </p:cBhvr>
                                      <p:by x="105000" y="105000"/>
                                    </p:animScale>
                                  </p:childTnLst>
                                </p:cTn>
                              </p:par>
                            </p:childTnLst>
                          </p:cTn>
                        </p:par>
                        <p:par>
                          <p:cTn id="27" fill="hold">
                            <p:stCondLst>
                              <p:cond delay="2000"/>
                            </p:stCondLst>
                            <p:childTnLst>
                              <p:par>
                                <p:cTn id="28" presetID="3" presetClass="entr" presetSubtype="1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
                                        <p:tgtEl>
                                          <p:spTgt spid="10"/>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3000"/>
                            </p:stCondLst>
                            <p:childTnLst>
                              <p:par>
                                <p:cTn id="36" presetID="2" presetClass="entr" presetSubtype="12"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5"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46" dur="1000" fill="hold"/>
                                        <p:tgtEl>
                                          <p:spTgt spid="12"/>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12"/>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350"/>
                                        <p:tgtEl>
                                          <p:spTgt spid="14"/>
                                        </p:tgtEl>
                                      </p:cBhvr>
                                    </p:animEffect>
                                  </p:childTnLst>
                                </p:cTn>
                              </p:par>
                              <p:par>
                                <p:cTn id="55" presetID="26" presetClass="emph" presetSubtype="0" fill="hold" grpId="1" nodeType="withEffect">
                                  <p:stCondLst>
                                    <p:cond delay="0"/>
                                  </p:stCondLst>
                                  <p:childTnLst>
                                    <p:animEffect transition="out" filter="fade">
                                      <p:cBhvr>
                                        <p:cTn id="56" dur="400" tmFilter="0, 0; .2, .5; .8, .5; 1, 0"/>
                                        <p:tgtEl>
                                          <p:spTgt spid="14"/>
                                        </p:tgtEl>
                                      </p:cBhvr>
                                    </p:animEffect>
                                    <p:animScale>
                                      <p:cBhvr>
                                        <p:cTn id="57" dur="200" autoRev="1" fill="hold"/>
                                        <p:tgtEl>
                                          <p:spTgt spid="14"/>
                                        </p:tgtEl>
                                      </p:cBhvr>
                                      <p:by x="105000" y="105000"/>
                                    </p:animScale>
                                  </p:childTnLst>
                                </p:cTn>
                              </p:par>
                            </p:childTnLst>
                          </p:cTn>
                        </p:par>
                        <p:par>
                          <p:cTn id="58" fill="hold">
                            <p:stCondLst>
                              <p:cond delay="5000"/>
                            </p:stCondLst>
                            <p:childTnLst>
                              <p:par>
                                <p:cTn id="59" presetID="3" presetClass="entr" presetSubtype="1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linds(horizontal)">
                                      <p:cBhvr>
                                        <p:cTn id="61" dur="500"/>
                                        <p:tgtEl>
                                          <p:spTgt spid="15"/>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500"/>
                                        <p:tgtEl>
                                          <p:spTgt spid="13"/>
                                        </p:tgtEl>
                                      </p:cBhvr>
                                    </p:animEffect>
                                  </p:childTnLst>
                                </p:cTn>
                              </p:par>
                            </p:childTnLst>
                          </p:cTn>
                        </p:par>
                        <p:par>
                          <p:cTn id="66" fill="hold">
                            <p:stCondLst>
                              <p:cond delay="6000"/>
                            </p:stCondLst>
                            <p:childTnLst>
                              <p:par>
                                <p:cTn id="67" presetID="2" presetClass="entr" presetSubtype="12"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0-#ppt_w/2"/>
                                          </p:val>
                                        </p:tav>
                                        <p:tav tm="100000">
                                          <p:val>
                                            <p:strVal val="#ppt_x"/>
                                          </p:val>
                                        </p:tav>
                                      </p:tavLst>
                                    </p:anim>
                                    <p:anim calcmode="lin" valueType="num">
                                      <p:cBhvr additive="base">
                                        <p:cTn id="70" dur="500" fill="hold"/>
                                        <p:tgtEl>
                                          <p:spTgt spid="16"/>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25" presetClass="entr" presetSubtype="0"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77" dur="1000" fill="hold"/>
                                        <p:tgtEl>
                                          <p:spTgt spid="17"/>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17"/>
                                        </p:tgtEl>
                                      </p:cBhvr>
                                    </p:animEffect>
                                  </p:childTnLst>
                                </p:cTn>
                              </p:par>
                            </p:childTnLst>
                          </p:cTn>
                        </p:par>
                        <p:par>
                          <p:cTn id="82" fill="hold">
                            <p:stCondLst>
                              <p:cond delay="7500"/>
                            </p:stCondLst>
                            <p:childTnLst>
                              <p:par>
                                <p:cTn id="83" presetID="10"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350"/>
                                        <p:tgtEl>
                                          <p:spTgt spid="19"/>
                                        </p:tgtEl>
                                      </p:cBhvr>
                                    </p:animEffect>
                                  </p:childTnLst>
                                </p:cTn>
                              </p:par>
                              <p:par>
                                <p:cTn id="86" presetID="26" presetClass="emph" presetSubtype="0" fill="hold" grpId="1" nodeType="withEffect">
                                  <p:stCondLst>
                                    <p:cond delay="0"/>
                                  </p:stCondLst>
                                  <p:childTnLst>
                                    <p:animEffect transition="out" filter="fade">
                                      <p:cBhvr>
                                        <p:cTn id="87" dur="400" tmFilter="0, 0; .2, .5; .8, .5; 1, 0"/>
                                        <p:tgtEl>
                                          <p:spTgt spid="19"/>
                                        </p:tgtEl>
                                      </p:cBhvr>
                                    </p:animEffect>
                                    <p:animScale>
                                      <p:cBhvr>
                                        <p:cTn id="88" dur="200" autoRev="1" fill="hold"/>
                                        <p:tgtEl>
                                          <p:spTgt spid="19"/>
                                        </p:tgtEl>
                                      </p:cBhvr>
                                      <p:by x="105000" y="105000"/>
                                    </p:animScale>
                                  </p:childTnLst>
                                </p:cTn>
                              </p:par>
                            </p:childTnLst>
                          </p:cTn>
                        </p:par>
                        <p:par>
                          <p:cTn id="89" fill="hold">
                            <p:stCondLst>
                              <p:cond delay="8000"/>
                            </p:stCondLst>
                            <p:childTnLst>
                              <p:par>
                                <p:cTn id="90" presetID="3" presetClass="entr" presetSubtype="10"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blinds(horizontal)">
                                      <p:cBhvr>
                                        <p:cTn id="92" dur="500"/>
                                        <p:tgtEl>
                                          <p:spTgt spid="20"/>
                                        </p:tgtEl>
                                      </p:cBhvr>
                                    </p:animEffect>
                                  </p:childTnLst>
                                </p:cTn>
                              </p:par>
                            </p:childTnLst>
                          </p:cTn>
                        </p:par>
                        <p:par>
                          <p:cTn id="93" fill="hold">
                            <p:stCondLst>
                              <p:cond delay="8500"/>
                            </p:stCondLst>
                            <p:childTnLst>
                              <p:par>
                                <p:cTn id="94" presetID="10" presetClass="entr" presetSubtype="0" fill="hold" grpId="0" nodeType="after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9" grpId="1"/>
      <p:bldP spid="10" grpId="0" animBg="1"/>
      <p:bldP spid="11" grpId="0" animBg="1"/>
      <p:bldP spid="12" grpId="0"/>
      <p:bldP spid="13" grpId="0"/>
      <p:bldP spid="14" grpId="0"/>
      <p:bldP spid="14" grpId="1"/>
      <p:bldP spid="15" grpId="0" animBg="1"/>
      <p:bldP spid="16" grpId="0" animBg="1"/>
      <p:bldP spid="17" grpId="0"/>
      <p:bldP spid="18" grpId="0"/>
      <p:bldP spid="19" grpId="0"/>
      <p:bldP spid="19" grpId="1"/>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产品功能</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六边形 5"/>
          <p:cNvSpPr/>
          <p:nvPr/>
        </p:nvSpPr>
        <p:spPr>
          <a:xfrm>
            <a:off x="5244699" y="3102015"/>
            <a:ext cx="1598280" cy="1377827"/>
          </a:xfrm>
          <a:prstGeom prst="hexagon">
            <a:avLst/>
          </a:prstGeom>
          <a:blipFill>
            <a:blip r:embed="rId3"/>
            <a:stretch>
              <a:fillRect/>
            </a:stretch>
          </a:blipFill>
          <a:ln w="12700" cap="flat" cmpd="sng" algn="ctr">
            <a:no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dirty="0" smtClean="0">
              <a:ln>
                <a:noFill/>
              </a:ln>
              <a:solidFill>
                <a:srgbClr val="5B9BD5"/>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 name="六边形 6"/>
          <p:cNvSpPr/>
          <p:nvPr/>
        </p:nvSpPr>
        <p:spPr>
          <a:xfrm>
            <a:off x="3894550" y="3882217"/>
            <a:ext cx="1598280" cy="1377827"/>
          </a:xfrm>
          <a:prstGeom prst="hexagon">
            <a:avLst/>
          </a:prstGeom>
          <a:gradFill>
            <a:gsLst>
              <a:gs pos="0">
                <a:srgbClr val="0070C0"/>
              </a:gs>
              <a:gs pos="100000">
                <a:srgbClr val="01559B"/>
              </a:gs>
            </a:gsLst>
            <a:lin ang="10200000" scaled="0"/>
          </a:gradFill>
          <a:ln w="38100" cap="flat" cmpd="sng" algn="ctr">
            <a:noFill/>
            <a:prstDash val="solid"/>
            <a:miter lim="800000"/>
          </a:ln>
          <a:effectLst/>
        </p:spPr>
        <p:txBody>
          <a:bodyPr lIns="0" r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标题</a:t>
            </a:r>
            <a:endParaRPr kumimoji="0" lang="en-US" altLang="zh-CN"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文字</a:t>
            </a:r>
          </a:p>
        </p:txBody>
      </p:sp>
      <p:sp>
        <p:nvSpPr>
          <p:cNvPr id="8" name="TextBox 12"/>
          <p:cNvSpPr txBox="1"/>
          <p:nvPr/>
        </p:nvSpPr>
        <p:spPr>
          <a:xfrm>
            <a:off x="1104239" y="1870529"/>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1219200">
              <a:lnSpc>
                <a:spcPct val="120000"/>
              </a:lnSpc>
              <a:defRPr/>
            </a:pPr>
            <a:r>
              <a:rPr lang="zh-CN" altLang="en-US" sz="1600" dirty="0">
                <a:solidFill>
                  <a:prstClr val="black">
                    <a:lumMod val="65000"/>
                    <a:lumOff val="35000"/>
                  </a:prstClr>
                </a:solidFill>
                <a:cs typeface="+mn-ea"/>
                <a:sym typeface="+mn-lt"/>
              </a:rPr>
              <a:t>您的内容打在这里，或者通过复制您的文本后，在此框中选择粘贴，并选择只保留文字</a:t>
            </a:r>
            <a:r>
              <a:rPr lang="zh-CN" altLang="en-US" dirty="0">
                <a:solidFill>
                  <a:prstClr val="black">
                    <a:lumMod val="65000"/>
                    <a:lumOff val="35000"/>
                  </a:prstClr>
                </a:solidFill>
                <a:cs typeface="+mn-ea"/>
                <a:sym typeface="+mn-lt"/>
              </a:rPr>
              <a:t>。</a:t>
            </a:r>
            <a:endParaRPr lang="en-US" altLang="zh-CN" dirty="0">
              <a:solidFill>
                <a:prstClr val="black">
                  <a:lumMod val="65000"/>
                  <a:lumOff val="35000"/>
                </a:prstClr>
              </a:solidFill>
              <a:cs typeface="+mn-ea"/>
              <a:sym typeface="+mn-lt"/>
            </a:endParaRPr>
          </a:p>
        </p:txBody>
      </p:sp>
      <p:sp>
        <p:nvSpPr>
          <p:cNvPr id="9" name="六边形 8"/>
          <p:cNvSpPr/>
          <p:nvPr/>
        </p:nvSpPr>
        <p:spPr>
          <a:xfrm>
            <a:off x="2544399" y="3102884"/>
            <a:ext cx="1598280" cy="1377827"/>
          </a:xfrm>
          <a:prstGeom prst="hexagon">
            <a:avLst/>
          </a:prstGeom>
          <a:blipFill>
            <a:blip r:embed="rId4"/>
            <a:stretch>
              <a:fillRect/>
            </a:stretch>
          </a:blipFill>
          <a:ln w="12700" cap="flat" cmpd="sng" algn="ctr">
            <a:no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smtClean="0">
              <a:ln>
                <a:noFill/>
              </a:ln>
              <a:solidFill>
                <a:srgbClr val="5B9BD5"/>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 name="六边形 9"/>
          <p:cNvSpPr/>
          <p:nvPr/>
        </p:nvSpPr>
        <p:spPr>
          <a:xfrm>
            <a:off x="5244699" y="1608028"/>
            <a:ext cx="1598280" cy="1377827"/>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smtClean="0">
              <a:ln>
                <a:noFill/>
              </a:ln>
              <a:solidFill>
                <a:srgbClr val="5B9BD5"/>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1" name="六边形 10"/>
          <p:cNvSpPr/>
          <p:nvPr/>
        </p:nvSpPr>
        <p:spPr>
          <a:xfrm>
            <a:off x="3894550" y="2352692"/>
            <a:ext cx="1598280" cy="1377827"/>
          </a:xfrm>
          <a:prstGeom prst="hexagon">
            <a:avLst/>
          </a:prstGeom>
          <a:gradFill>
            <a:gsLst>
              <a:gs pos="0">
                <a:srgbClr val="0070C0"/>
              </a:gs>
              <a:gs pos="100000">
                <a:srgbClr val="01559B"/>
              </a:gs>
            </a:gsLst>
            <a:lin ang="10200000" scaled="0"/>
          </a:gradFill>
          <a:ln w="38100" cap="flat" cmpd="sng" algn="ctr">
            <a:noFill/>
            <a:prstDash val="solid"/>
            <a:miter lim="800000"/>
          </a:ln>
          <a:effectLst/>
        </p:spPr>
        <p:txBody>
          <a:bodyPr lIns="0" r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标题</a:t>
            </a:r>
            <a:endParaRPr kumimoji="0" lang="en-US" altLang="zh-CN"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文字</a:t>
            </a:r>
          </a:p>
        </p:txBody>
      </p:sp>
      <p:sp>
        <p:nvSpPr>
          <p:cNvPr id="12" name="六边形 11"/>
          <p:cNvSpPr/>
          <p:nvPr/>
        </p:nvSpPr>
        <p:spPr>
          <a:xfrm>
            <a:off x="6594850" y="3853076"/>
            <a:ext cx="1598280" cy="1377827"/>
          </a:xfrm>
          <a:prstGeom prst="hexagon">
            <a:avLst/>
          </a:prstGeom>
          <a:blipFill>
            <a:blip r:embed="rId6"/>
            <a:stretch>
              <a:fillRect/>
            </a:stretch>
          </a:blipFill>
          <a:ln w="12700" cap="flat" cmpd="sng" algn="ctr">
            <a:no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355" b="0" i="0" u="none" strike="noStrike" kern="0" cap="none" spc="0" normalizeH="0" baseline="0" noProof="0" smtClean="0">
              <a:ln>
                <a:noFill/>
              </a:ln>
              <a:solidFill>
                <a:srgbClr val="5B9BD5"/>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3" name="六边形 12"/>
          <p:cNvSpPr/>
          <p:nvPr/>
        </p:nvSpPr>
        <p:spPr>
          <a:xfrm>
            <a:off x="6594849" y="2275584"/>
            <a:ext cx="1598280" cy="1377827"/>
          </a:xfrm>
          <a:prstGeom prst="hexagon">
            <a:avLst/>
          </a:prstGeom>
          <a:gradFill>
            <a:gsLst>
              <a:gs pos="0">
                <a:srgbClr val="0070C0"/>
              </a:gs>
              <a:gs pos="100000">
                <a:srgbClr val="01559B"/>
              </a:gs>
            </a:gsLst>
            <a:lin ang="10200000" scaled="0"/>
          </a:gradFill>
          <a:ln w="38100" cap="flat" cmpd="sng" algn="ctr">
            <a:noFill/>
            <a:prstDash val="solid"/>
            <a:miter lim="800000"/>
          </a:ln>
          <a:effectLst/>
        </p:spPr>
        <p:txBody>
          <a:bodyPr lIns="0" r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标题</a:t>
            </a:r>
            <a:endParaRPr kumimoji="0" lang="en-US" altLang="zh-CN"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文字</a:t>
            </a:r>
          </a:p>
        </p:txBody>
      </p:sp>
      <p:sp>
        <p:nvSpPr>
          <p:cNvPr id="14" name="六边形 13"/>
          <p:cNvSpPr/>
          <p:nvPr/>
        </p:nvSpPr>
        <p:spPr>
          <a:xfrm>
            <a:off x="7945001" y="3102884"/>
            <a:ext cx="1598280" cy="1377827"/>
          </a:xfrm>
          <a:prstGeom prst="hexagon">
            <a:avLst/>
          </a:prstGeom>
          <a:gradFill>
            <a:gsLst>
              <a:gs pos="0">
                <a:srgbClr val="0070C0"/>
              </a:gs>
              <a:gs pos="100000">
                <a:srgbClr val="01559B"/>
              </a:gs>
            </a:gsLst>
            <a:lin ang="10200000" scaled="0"/>
          </a:gradFill>
          <a:ln w="38100" cap="flat" cmpd="sng" algn="ctr">
            <a:noFill/>
            <a:prstDash val="solid"/>
            <a:miter lim="800000"/>
          </a:ln>
          <a:effectLst/>
        </p:spPr>
        <p:txBody>
          <a:bodyPr lIns="0" r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标题</a:t>
            </a:r>
            <a:endParaRPr kumimoji="0" lang="en-US" altLang="zh-CN"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文字</a:t>
            </a:r>
          </a:p>
        </p:txBody>
      </p:sp>
      <p:sp>
        <p:nvSpPr>
          <p:cNvPr id="15" name="TextBox 22"/>
          <p:cNvSpPr txBox="1"/>
          <p:nvPr/>
        </p:nvSpPr>
        <p:spPr>
          <a:xfrm>
            <a:off x="8193130" y="1858291"/>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9200">
              <a:lnSpc>
                <a:spcPct val="120000"/>
              </a:lnSpc>
              <a:defRPr/>
            </a:pPr>
            <a:r>
              <a:rPr lang="zh-CN" altLang="en-US" sz="1600" dirty="0">
                <a:solidFill>
                  <a:prstClr val="black">
                    <a:lumMod val="65000"/>
                    <a:lumOff val="35000"/>
                  </a:prstClr>
                </a:solidFill>
                <a:cs typeface="+mn-ea"/>
                <a:sym typeface="+mn-lt"/>
              </a:rPr>
              <a:t>您的内容打在这里，或者通过复制您的文本后，在此框中选择粘贴，并选择只保留文字</a:t>
            </a:r>
            <a:r>
              <a:rPr lang="zh-CN" altLang="en-US" dirty="0">
                <a:solidFill>
                  <a:prstClr val="black">
                    <a:lumMod val="65000"/>
                    <a:lumOff val="35000"/>
                  </a:prstClr>
                </a:solidFill>
                <a:cs typeface="+mn-ea"/>
                <a:sym typeface="+mn-lt"/>
              </a:rPr>
              <a:t>。</a:t>
            </a:r>
            <a:endParaRPr lang="en-US" altLang="zh-CN" dirty="0">
              <a:solidFill>
                <a:prstClr val="black">
                  <a:lumMod val="65000"/>
                  <a:lumOff val="35000"/>
                </a:prstClr>
              </a:solidFill>
              <a:cs typeface="+mn-ea"/>
              <a:sym typeface="+mn-lt"/>
            </a:endParaRPr>
          </a:p>
        </p:txBody>
      </p:sp>
      <p:sp>
        <p:nvSpPr>
          <p:cNvPr id="16" name="TextBox 23"/>
          <p:cNvSpPr txBox="1"/>
          <p:nvPr/>
        </p:nvSpPr>
        <p:spPr>
          <a:xfrm>
            <a:off x="1104549" y="4750849"/>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1219200">
              <a:lnSpc>
                <a:spcPct val="120000"/>
              </a:lnSpc>
              <a:defRPr/>
            </a:pPr>
            <a:r>
              <a:rPr lang="zh-CN" altLang="en-US" sz="1600" dirty="0">
                <a:solidFill>
                  <a:prstClr val="black">
                    <a:lumMod val="65000"/>
                    <a:lumOff val="35000"/>
                  </a:prstClr>
                </a:solidFill>
                <a:cs typeface="+mn-ea"/>
                <a:sym typeface="+mn-lt"/>
              </a:rPr>
              <a:t>您的内容打在这里，或者通过复制您的文本后，在此框中选择粘贴，并选择只保留文字</a:t>
            </a:r>
            <a:r>
              <a:rPr lang="zh-CN" altLang="en-US" dirty="0">
                <a:solidFill>
                  <a:prstClr val="black">
                    <a:lumMod val="65000"/>
                    <a:lumOff val="35000"/>
                  </a:prstClr>
                </a:solidFill>
                <a:cs typeface="+mn-ea"/>
                <a:sym typeface="+mn-lt"/>
              </a:rPr>
              <a:t>。</a:t>
            </a:r>
            <a:endParaRPr lang="en-US" altLang="zh-CN" dirty="0">
              <a:solidFill>
                <a:prstClr val="black">
                  <a:lumMod val="65000"/>
                  <a:lumOff val="35000"/>
                </a:prstClr>
              </a:solidFill>
              <a:cs typeface="+mn-ea"/>
              <a:sym typeface="+mn-lt"/>
            </a:endParaRPr>
          </a:p>
        </p:txBody>
      </p:sp>
      <p:sp>
        <p:nvSpPr>
          <p:cNvPr id="17" name="TextBox 24"/>
          <p:cNvSpPr txBox="1"/>
          <p:nvPr/>
        </p:nvSpPr>
        <p:spPr>
          <a:xfrm>
            <a:off x="8305349" y="4654839"/>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9200">
              <a:lnSpc>
                <a:spcPct val="120000"/>
              </a:lnSpc>
              <a:defRPr/>
            </a:pPr>
            <a:r>
              <a:rPr lang="zh-CN" altLang="en-US" sz="1600" dirty="0">
                <a:solidFill>
                  <a:prstClr val="black">
                    <a:lumMod val="65000"/>
                    <a:lumOff val="35000"/>
                  </a:prstClr>
                </a:solidFill>
                <a:cs typeface="+mn-ea"/>
                <a:sym typeface="+mn-lt"/>
              </a:rPr>
              <a:t>您的内容打在这里，或者通过复制您的文本后，在此框中选择粘贴，并选择只保留文字</a:t>
            </a:r>
            <a:r>
              <a:rPr lang="zh-CN" altLang="en-US" dirty="0">
                <a:solidFill>
                  <a:prstClr val="black">
                    <a:lumMod val="65000"/>
                    <a:lumOff val="35000"/>
                  </a:prstClr>
                </a:solidFill>
                <a:cs typeface="+mn-ea"/>
                <a:sym typeface="+mn-lt"/>
              </a:rPr>
              <a:t>。</a:t>
            </a:r>
            <a:endParaRPr lang="en-US" altLang="zh-CN" dirty="0">
              <a:solidFill>
                <a:prstClr val="black">
                  <a:lumMod val="65000"/>
                  <a:lumOff val="35000"/>
                </a:prstClr>
              </a:solidFill>
              <a:cs typeface="+mn-ea"/>
              <a:sym typeface="+mn-lt"/>
            </a:endParaRPr>
          </a:p>
        </p:txBody>
      </p:sp>
    </p:spTree>
  </p:cSld>
  <p:clrMapOvr>
    <a:masterClrMapping/>
  </p:clrMapOvr>
  <p:transition spd="slow" advTm="200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00" fill="hold"/>
                                            <p:tgtEl>
                                              <p:spTgt spid="9"/>
                                            </p:tgtEl>
                                            <p:attrNameLst>
                                              <p:attrName>ppt_w</p:attrName>
                                            </p:attrNameLst>
                                          </p:cBhvr>
                                          <p:tavLst>
                                            <p:tav tm="0">
                                              <p:val>
                                                <p:fltVal val="0"/>
                                              </p:val>
                                            </p:tav>
                                            <p:tav tm="100000">
                                              <p:val>
                                                <p:strVal val="#ppt_w"/>
                                              </p:val>
                                            </p:tav>
                                          </p:tavLst>
                                        </p:anim>
                                        <p:anim calcmode="lin" valueType="num">
                                          <p:cBhvr>
                                            <p:cTn id="8" dur="300" fill="hold"/>
                                            <p:tgtEl>
                                              <p:spTgt spid="9"/>
                                            </p:tgtEl>
                                            <p:attrNameLst>
                                              <p:attrName>ppt_h</p:attrName>
                                            </p:attrNameLst>
                                          </p:cBhvr>
                                          <p:tavLst>
                                            <p:tav tm="0">
                                              <p:val>
                                                <p:fltVal val="0"/>
                                              </p:val>
                                            </p:tav>
                                            <p:tav tm="100000">
                                              <p:val>
                                                <p:strVal val="#ppt_h"/>
                                              </p:val>
                                            </p:tav>
                                          </p:tavLst>
                                        </p:anim>
                                        <p:anim calcmode="lin" valueType="num">
                                          <p:cBhvr>
                                            <p:cTn id="9" dur="300" fill="hold"/>
                                            <p:tgtEl>
                                              <p:spTgt spid="9"/>
                                            </p:tgtEl>
                                            <p:attrNameLst>
                                              <p:attrName>ppt_x</p:attrName>
                                            </p:attrNameLst>
                                          </p:cBhvr>
                                          <p:tavLst>
                                            <p:tav tm="0">
                                              <p:val>
                                                <p:fltVal val="0.5"/>
                                              </p:val>
                                            </p:tav>
                                            <p:tav tm="100000">
                                              <p:val>
                                                <p:strVal val="#ppt_x"/>
                                              </p:val>
                                            </p:tav>
                                          </p:tavLst>
                                        </p:anim>
                                        <p:anim calcmode="lin" valueType="num">
                                          <p:cBhvr>
                                            <p:cTn id="10" dur="300" fill="hold"/>
                                            <p:tgtEl>
                                              <p:spTgt spid="9"/>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9"/>
                                            </p:tgtEl>
                                          </p:cBhvr>
                                        </p:animEffect>
                                        <p:animScale>
                                          <p:cBhvr>
                                            <p:cTn id="13" dur="150" autoRev="1" fill="hold"/>
                                            <p:tgtEl>
                                              <p:spTgt spid="9"/>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11"/>
                                            </p:tgtEl>
                                            <p:attrNameLst>
                                              <p:attrName>style.visibility</p:attrName>
                                            </p:attrNameLst>
                                          </p:cBhvr>
                                          <p:to>
                                            <p:strVal val="visible"/>
                                          </p:to>
                                        </p:set>
                                        <p:anim calcmode="lin" valueType="num">
                                          <p:cBhvr>
                                            <p:cTn id="16" dur="300" fill="hold"/>
                                            <p:tgtEl>
                                              <p:spTgt spid="11"/>
                                            </p:tgtEl>
                                            <p:attrNameLst>
                                              <p:attrName>ppt_w</p:attrName>
                                            </p:attrNameLst>
                                          </p:cBhvr>
                                          <p:tavLst>
                                            <p:tav tm="0">
                                              <p:val>
                                                <p:fltVal val="0"/>
                                              </p:val>
                                            </p:tav>
                                            <p:tav tm="100000">
                                              <p:val>
                                                <p:strVal val="#ppt_w"/>
                                              </p:val>
                                            </p:tav>
                                          </p:tavLst>
                                        </p:anim>
                                        <p:anim calcmode="lin" valueType="num">
                                          <p:cBhvr>
                                            <p:cTn id="17" dur="300" fill="hold"/>
                                            <p:tgtEl>
                                              <p:spTgt spid="11"/>
                                            </p:tgtEl>
                                            <p:attrNameLst>
                                              <p:attrName>ppt_h</p:attrName>
                                            </p:attrNameLst>
                                          </p:cBhvr>
                                          <p:tavLst>
                                            <p:tav tm="0">
                                              <p:val>
                                                <p:fltVal val="0"/>
                                              </p:val>
                                            </p:tav>
                                            <p:tav tm="100000">
                                              <p:val>
                                                <p:strVal val="#ppt_h"/>
                                              </p:val>
                                            </p:tav>
                                          </p:tavLst>
                                        </p:anim>
                                        <p:anim calcmode="lin" valueType="num">
                                          <p:cBhvr>
                                            <p:cTn id="18" dur="300" fill="hold"/>
                                            <p:tgtEl>
                                              <p:spTgt spid="11"/>
                                            </p:tgtEl>
                                            <p:attrNameLst>
                                              <p:attrName>ppt_x</p:attrName>
                                            </p:attrNameLst>
                                          </p:cBhvr>
                                          <p:tavLst>
                                            <p:tav tm="0">
                                              <p:val>
                                                <p:fltVal val="0.5"/>
                                              </p:val>
                                            </p:tav>
                                            <p:tav tm="100000">
                                              <p:val>
                                                <p:strVal val="#ppt_x"/>
                                              </p:val>
                                            </p:tav>
                                          </p:tavLst>
                                        </p:anim>
                                        <p:anim calcmode="lin" valueType="num">
                                          <p:cBhvr>
                                            <p:cTn id="19" dur="300" fill="hold"/>
                                            <p:tgtEl>
                                              <p:spTgt spid="11"/>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11"/>
                                            </p:tgtEl>
                                          </p:cBhvr>
                                        </p:animEffect>
                                        <p:animScale>
                                          <p:cBhvr>
                                            <p:cTn id="22" dur="150" autoRev="1" fill="hold"/>
                                            <p:tgtEl>
                                              <p:spTgt spid="11"/>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300" fill="hold"/>
                                            <p:tgtEl>
                                              <p:spTgt spid="10"/>
                                            </p:tgtEl>
                                            <p:attrNameLst>
                                              <p:attrName>ppt_w</p:attrName>
                                            </p:attrNameLst>
                                          </p:cBhvr>
                                          <p:tavLst>
                                            <p:tav tm="0">
                                              <p:val>
                                                <p:fltVal val="0"/>
                                              </p:val>
                                            </p:tav>
                                            <p:tav tm="100000">
                                              <p:val>
                                                <p:strVal val="#ppt_w"/>
                                              </p:val>
                                            </p:tav>
                                          </p:tavLst>
                                        </p:anim>
                                        <p:anim calcmode="lin" valueType="num">
                                          <p:cBhvr>
                                            <p:cTn id="26" dur="300" fill="hold"/>
                                            <p:tgtEl>
                                              <p:spTgt spid="10"/>
                                            </p:tgtEl>
                                            <p:attrNameLst>
                                              <p:attrName>ppt_h</p:attrName>
                                            </p:attrNameLst>
                                          </p:cBhvr>
                                          <p:tavLst>
                                            <p:tav tm="0">
                                              <p:val>
                                                <p:fltVal val="0"/>
                                              </p:val>
                                            </p:tav>
                                            <p:tav tm="100000">
                                              <p:val>
                                                <p:strVal val="#ppt_h"/>
                                              </p:val>
                                            </p:tav>
                                          </p:tavLst>
                                        </p:anim>
                                        <p:anim calcmode="lin" valueType="num">
                                          <p:cBhvr>
                                            <p:cTn id="27" dur="300" fill="hold"/>
                                            <p:tgtEl>
                                              <p:spTgt spid="10"/>
                                            </p:tgtEl>
                                            <p:attrNameLst>
                                              <p:attrName>ppt_x</p:attrName>
                                            </p:attrNameLst>
                                          </p:cBhvr>
                                          <p:tavLst>
                                            <p:tav tm="0">
                                              <p:val>
                                                <p:fltVal val="0.5"/>
                                              </p:val>
                                            </p:tav>
                                            <p:tav tm="100000">
                                              <p:val>
                                                <p:strVal val="#ppt_x"/>
                                              </p:val>
                                            </p:tav>
                                          </p:tavLst>
                                        </p:anim>
                                        <p:anim calcmode="lin" valueType="num">
                                          <p:cBhvr>
                                            <p:cTn id="28" dur="300" fill="hold"/>
                                            <p:tgtEl>
                                              <p:spTgt spid="10"/>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10"/>
                                            </p:tgtEl>
                                          </p:cBhvr>
                                        </p:animEffect>
                                        <p:animScale>
                                          <p:cBhvr>
                                            <p:cTn id="31" dur="150" autoRev="1" fill="hold"/>
                                            <p:tgtEl>
                                              <p:spTgt spid="10"/>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anim calcmode="lin" valueType="num">
                                          <p:cBhvr>
                                            <p:cTn id="36" dur="300" fill="hold"/>
                                            <p:tgtEl>
                                              <p:spTgt spid="13"/>
                                            </p:tgtEl>
                                            <p:attrNameLst>
                                              <p:attrName>ppt_x</p:attrName>
                                            </p:attrNameLst>
                                          </p:cBhvr>
                                          <p:tavLst>
                                            <p:tav tm="0">
                                              <p:val>
                                                <p:fltVal val="0.5"/>
                                              </p:val>
                                            </p:tav>
                                            <p:tav tm="100000">
                                              <p:val>
                                                <p:strVal val="#ppt_x"/>
                                              </p:val>
                                            </p:tav>
                                          </p:tavLst>
                                        </p:anim>
                                        <p:anim calcmode="lin" valueType="num">
                                          <p:cBhvr>
                                            <p:cTn id="37" dur="300" fill="hold"/>
                                            <p:tgtEl>
                                              <p:spTgt spid="13"/>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13"/>
                                            </p:tgtEl>
                                          </p:cBhvr>
                                        </p:animEffect>
                                        <p:animScale>
                                          <p:cBhvr>
                                            <p:cTn id="40" dur="150" autoRev="1" fill="hold"/>
                                            <p:tgtEl>
                                              <p:spTgt spid="13"/>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14"/>
                                            </p:tgtEl>
                                            <p:attrNameLst>
                                              <p:attrName>style.visibility</p:attrName>
                                            </p:attrNameLst>
                                          </p:cBhvr>
                                          <p:to>
                                            <p:strVal val="visible"/>
                                          </p:to>
                                        </p:set>
                                        <p:anim calcmode="lin" valueType="num">
                                          <p:cBhvr>
                                            <p:cTn id="43" dur="300" fill="hold"/>
                                            <p:tgtEl>
                                              <p:spTgt spid="14"/>
                                            </p:tgtEl>
                                            <p:attrNameLst>
                                              <p:attrName>ppt_w</p:attrName>
                                            </p:attrNameLst>
                                          </p:cBhvr>
                                          <p:tavLst>
                                            <p:tav tm="0">
                                              <p:val>
                                                <p:fltVal val="0"/>
                                              </p:val>
                                            </p:tav>
                                            <p:tav tm="100000">
                                              <p:val>
                                                <p:strVal val="#ppt_w"/>
                                              </p:val>
                                            </p:tav>
                                          </p:tavLst>
                                        </p:anim>
                                        <p:anim calcmode="lin" valueType="num">
                                          <p:cBhvr>
                                            <p:cTn id="44" dur="300" fill="hold"/>
                                            <p:tgtEl>
                                              <p:spTgt spid="14"/>
                                            </p:tgtEl>
                                            <p:attrNameLst>
                                              <p:attrName>ppt_h</p:attrName>
                                            </p:attrNameLst>
                                          </p:cBhvr>
                                          <p:tavLst>
                                            <p:tav tm="0">
                                              <p:val>
                                                <p:fltVal val="0"/>
                                              </p:val>
                                            </p:tav>
                                            <p:tav tm="100000">
                                              <p:val>
                                                <p:strVal val="#ppt_h"/>
                                              </p:val>
                                            </p:tav>
                                          </p:tavLst>
                                        </p:anim>
                                        <p:anim calcmode="lin" valueType="num">
                                          <p:cBhvr>
                                            <p:cTn id="45" dur="300" fill="hold"/>
                                            <p:tgtEl>
                                              <p:spTgt spid="14"/>
                                            </p:tgtEl>
                                            <p:attrNameLst>
                                              <p:attrName>ppt_x</p:attrName>
                                            </p:attrNameLst>
                                          </p:cBhvr>
                                          <p:tavLst>
                                            <p:tav tm="0">
                                              <p:val>
                                                <p:fltVal val="0.5"/>
                                              </p:val>
                                            </p:tav>
                                            <p:tav tm="100000">
                                              <p:val>
                                                <p:strVal val="#ppt_x"/>
                                              </p:val>
                                            </p:tav>
                                          </p:tavLst>
                                        </p:anim>
                                        <p:anim calcmode="lin" valueType="num">
                                          <p:cBhvr>
                                            <p:cTn id="46" dur="300" fill="hold"/>
                                            <p:tgtEl>
                                              <p:spTgt spid="14"/>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14"/>
                                            </p:tgtEl>
                                          </p:cBhvr>
                                        </p:animEffect>
                                        <p:animScale>
                                          <p:cBhvr>
                                            <p:cTn id="49" dur="150" autoRev="1" fill="hold"/>
                                            <p:tgtEl>
                                              <p:spTgt spid="14"/>
                                            </p:tgtEl>
                                          </p:cBhvr>
                                          <p:by x="105000" y="105000"/>
                                        </p:animScale>
                                      </p:childTnLst>
                                    </p:cTn>
                                  </p:par>
                                  <p:par>
                                    <p:cTn id="50" presetID="23" presetClass="entr" presetSubtype="528" fill="hold" grpId="0" nodeType="withEffect">
                                      <p:stCondLst>
                                        <p:cond delay="700"/>
                                      </p:stCondLst>
                                      <p:childTnLst>
                                        <p:set>
                                          <p:cBhvr>
                                            <p:cTn id="51" dur="1" fill="hold">
                                              <p:stCondLst>
                                                <p:cond delay="0"/>
                                              </p:stCondLst>
                                            </p:cTn>
                                            <p:tgtEl>
                                              <p:spTgt spid="12"/>
                                            </p:tgtEl>
                                            <p:attrNameLst>
                                              <p:attrName>style.visibility</p:attrName>
                                            </p:attrNameLst>
                                          </p:cBhvr>
                                          <p:to>
                                            <p:strVal val="visible"/>
                                          </p:to>
                                        </p:set>
                                        <p:anim calcmode="lin" valueType="num">
                                          <p:cBhvr>
                                            <p:cTn id="52" dur="300" fill="hold"/>
                                            <p:tgtEl>
                                              <p:spTgt spid="12"/>
                                            </p:tgtEl>
                                            <p:attrNameLst>
                                              <p:attrName>ppt_w</p:attrName>
                                            </p:attrNameLst>
                                          </p:cBhvr>
                                          <p:tavLst>
                                            <p:tav tm="0">
                                              <p:val>
                                                <p:fltVal val="0"/>
                                              </p:val>
                                            </p:tav>
                                            <p:tav tm="100000">
                                              <p:val>
                                                <p:strVal val="#ppt_w"/>
                                              </p:val>
                                            </p:tav>
                                          </p:tavLst>
                                        </p:anim>
                                        <p:anim calcmode="lin" valueType="num">
                                          <p:cBhvr>
                                            <p:cTn id="53" dur="300" fill="hold"/>
                                            <p:tgtEl>
                                              <p:spTgt spid="12"/>
                                            </p:tgtEl>
                                            <p:attrNameLst>
                                              <p:attrName>ppt_h</p:attrName>
                                            </p:attrNameLst>
                                          </p:cBhvr>
                                          <p:tavLst>
                                            <p:tav tm="0">
                                              <p:val>
                                                <p:fltVal val="0"/>
                                              </p:val>
                                            </p:tav>
                                            <p:tav tm="100000">
                                              <p:val>
                                                <p:strVal val="#ppt_h"/>
                                              </p:val>
                                            </p:tav>
                                          </p:tavLst>
                                        </p:anim>
                                        <p:anim calcmode="lin" valueType="num">
                                          <p:cBhvr>
                                            <p:cTn id="54" dur="300" fill="hold"/>
                                            <p:tgtEl>
                                              <p:spTgt spid="12"/>
                                            </p:tgtEl>
                                            <p:attrNameLst>
                                              <p:attrName>ppt_x</p:attrName>
                                            </p:attrNameLst>
                                          </p:cBhvr>
                                          <p:tavLst>
                                            <p:tav tm="0">
                                              <p:val>
                                                <p:fltVal val="0.5"/>
                                              </p:val>
                                            </p:tav>
                                            <p:tav tm="100000">
                                              <p:val>
                                                <p:strVal val="#ppt_x"/>
                                              </p:val>
                                            </p:tav>
                                          </p:tavLst>
                                        </p:anim>
                                        <p:anim calcmode="lin" valueType="num">
                                          <p:cBhvr>
                                            <p:cTn id="55" dur="300" fill="hold"/>
                                            <p:tgtEl>
                                              <p:spTgt spid="12"/>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1000"/>
                                      </p:stCondLst>
                                      <p:childTnLst>
                                        <p:animEffect transition="out" filter="fade">
                                          <p:cBhvr>
                                            <p:cTn id="57" dur="300" tmFilter="0, 0; .2, .5; .8, .5; 1, 0"/>
                                            <p:tgtEl>
                                              <p:spTgt spid="12"/>
                                            </p:tgtEl>
                                          </p:cBhvr>
                                        </p:animEffect>
                                        <p:animScale>
                                          <p:cBhvr>
                                            <p:cTn id="58" dur="150" autoRev="1" fill="hold"/>
                                            <p:tgtEl>
                                              <p:spTgt spid="12"/>
                                            </p:tgtEl>
                                          </p:cBhvr>
                                          <p:by x="105000" y="105000"/>
                                        </p:animScale>
                                      </p:childTnLst>
                                    </p:cTn>
                                  </p:par>
                                  <p:par>
                                    <p:cTn id="59" presetID="23" presetClass="entr" presetSubtype="528" fill="hold" grpId="0" nodeType="withEffect">
                                      <p:stCondLst>
                                        <p:cond delay="1000"/>
                                      </p:stCondLst>
                                      <p:childTnLst>
                                        <p:set>
                                          <p:cBhvr>
                                            <p:cTn id="60" dur="1" fill="hold">
                                              <p:stCondLst>
                                                <p:cond delay="0"/>
                                              </p:stCondLst>
                                            </p:cTn>
                                            <p:tgtEl>
                                              <p:spTgt spid="6"/>
                                            </p:tgtEl>
                                            <p:attrNameLst>
                                              <p:attrName>style.visibility</p:attrName>
                                            </p:attrNameLst>
                                          </p:cBhvr>
                                          <p:to>
                                            <p:strVal val="visible"/>
                                          </p:to>
                                        </p:set>
                                        <p:anim calcmode="lin" valueType="num">
                                          <p:cBhvr>
                                            <p:cTn id="61" dur="300" fill="hold"/>
                                            <p:tgtEl>
                                              <p:spTgt spid="6"/>
                                            </p:tgtEl>
                                            <p:attrNameLst>
                                              <p:attrName>ppt_w</p:attrName>
                                            </p:attrNameLst>
                                          </p:cBhvr>
                                          <p:tavLst>
                                            <p:tav tm="0">
                                              <p:val>
                                                <p:fltVal val="0"/>
                                              </p:val>
                                            </p:tav>
                                            <p:tav tm="100000">
                                              <p:val>
                                                <p:strVal val="#ppt_w"/>
                                              </p:val>
                                            </p:tav>
                                          </p:tavLst>
                                        </p:anim>
                                        <p:anim calcmode="lin" valueType="num">
                                          <p:cBhvr>
                                            <p:cTn id="62" dur="300" fill="hold"/>
                                            <p:tgtEl>
                                              <p:spTgt spid="6"/>
                                            </p:tgtEl>
                                            <p:attrNameLst>
                                              <p:attrName>ppt_h</p:attrName>
                                            </p:attrNameLst>
                                          </p:cBhvr>
                                          <p:tavLst>
                                            <p:tav tm="0">
                                              <p:val>
                                                <p:fltVal val="0"/>
                                              </p:val>
                                            </p:tav>
                                            <p:tav tm="100000">
                                              <p:val>
                                                <p:strVal val="#ppt_h"/>
                                              </p:val>
                                            </p:tav>
                                          </p:tavLst>
                                        </p:anim>
                                        <p:anim calcmode="lin" valueType="num">
                                          <p:cBhvr>
                                            <p:cTn id="63" dur="300" fill="hold"/>
                                            <p:tgtEl>
                                              <p:spTgt spid="6"/>
                                            </p:tgtEl>
                                            <p:attrNameLst>
                                              <p:attrName>ppt_x</p:attrName>
                                            </p:attrNameLst>
                                          </p:cBhvr>
                                          <p:tavLst>
                                            <p:tav tm="0">
                                              <p:val>
                                                <p:fltVal val="0.5"/>
                                              </p:val>
                                            </p:tav>
                                            <p:tav tm="100000">
                                              <p:val>
                                                <p:strVal val="#ppt_x"/>
                                              </p:val>
                                            </p:tav>
                                          </p:tavLst>
                                        </p:anim>
                                        <p:anim calcmode="lin" valueType="num">
                                          <p:cBhvr>
                                            <p:cTn id="64" dur="300" fill="hold"/>
                                            <p:tgtEl>
                                              <p:spTgt spid="6"/>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1300"/>
                                      </p:stCondLst>
                                      <p:childTnLst>
                                        <p:animEffect transition="out" filter="fade">
                                          <p:cBhvr>
                                            <p:cTn id="66" dur="300" tmFilter="0, 0; .2, .5; .8, .5; 1, 0"/>
                                            <p:tgtEl>
                                              <p:spTgt spid="6"/>
                                            </p:tgtEl>
                                          </p:cBhvr>
                                        </p:animEffect>
                                        <p:animScale>
                                          <p:cBhvr>
                                            <p:cTn id="67" dur="150" autoRev="1" fill="hold"/>
                                            <p:tgtEl>
                                              <p:spTgt spid="6"/>
                                            </p:tgtEl>
                                          </p:cBhvr>
                                          <p:by x="105000" y="105000"/>
                                        </p:animScale>
                                      </p:childTnLst>
                                    </p:cTn>
                                  </p:par>
                                  <p:par>
                                    <p:cTn id="68" presetID="23" presetClass="entr" presetSubtype="528" fill="hold" grpId="0" nodeType="withEffect">
                                      <p:stCondLst>
                                        <p:cond delay="1100"/>
                                      </p:stCondLst>
                                      <p:childTnLst>
                                        <p:set>
                                          <p:cBhvr>
                                            <p:cTn id="69" dur="1" fill="hold">
                                              <p:stCondLst>
                                                <p:cond delay="0"/>
                                              </p:stCondLst>
                                            </p:cTn>
                                            <p:tgtEl>
                                              <p:spTgt spid="7"/>
                                            </p:tgtEl>
                                            <p:attrNameLst>
                                              <p:attrName>style.visibility</p:attrName>
                                            </p:attrNameLst>
                                          </p:cBhvr>
                                          <p:to>
                                            <p:strVal val="visible"/>
                                          </p:to>
                                        </p:set>
                                        <p:anim calcmode="lin" valueType="num">
                                          <p:cBhvr>
                                            <p:cTn id="70" dur="300" fill="hold"/>
                                            <p:tgtEl>
                                              <p:spTgt spid="7"/>
                                            </p:tgtEl>
                                            <p:attrNameLst>
                                              <p:attrName>ppt_w</p:attrName>
                                            </p:attrNameLst>
                                          </p:cBhvr>
                                          <p:tavLst>
                                            <p:tav tm="0">
                                              <p:val>
                                                <p:fltVal val="0"/>
                                              </p:val>
                                            </p:tav>
                                            <p:tav tm="100000">
                                              <p:val>
                                                <p:strVal val="#ppt_w"/>
                                              </p:val>
                                            </p:tav>
                                          </p:tavLst>
                                        </p:anim>
                                        <p:anim calcmode="lin" valueType="num">
                                          <p:cBhvr>
                                            <p:cTn id="71" dur="300" fill="hold"/>
                                            <p:tgtEl>
                                              <p:spTgt spid="7"/>
                                            </p:tgtEl>
                                            <p:attrNameLst>
                                              <p:attrName>ppt_h</p:attrName>
                                            </p:attrNameLst>
                                          </p:cBhvr>
                                          <p:tavLst>
                                            <p:tav tm="0">
                                              <p:val>
                                                <p:fltVal val="0"/>
                                              </p:val>
                                            </p:tav>
                                            <p:tav tm="100000">
                                              <p:val>
                                                <p:strVal val="#ppt_h"/>
                                              </p:val>
                                            </p:tav>
                                          </p:tavLst>
                                        </p:anim>
                                        <p:anim calcmode="lin" valueType="num">
                                          <p:cBhvr>
                                            <p:cTn id="72" dur="300" fill="hold"/>
                                            <p:tgtEl>
                                              <p:spTgt spid="7"/>
                                            </p:tgtEl>
                                            <p:attrNameLst>
                                              <p:attrName>ppt_x</p:attrName>
                                            </p:attrNameLst>
                                          </p:cBhvr>
                                          <p:tavLst>
                                            <p:tav tm="0">
                                              <p:val>
                                                <p:fltVal val="0.5"/>
                                              </p:val>
                                            </p:tav>
                                            <p:tav tm="100000">
                                              <p:val>
                                                <p:strVal val="#ppt_x"/>
                                              </p:val>
                                            </p:tav>
                                          </p:tavLst>
                                        </p:anim>
                                        <p:anim calcmode="lin" valueType="num">
                                          <p:cBhvr>
                                            <p:cTn id="73" dur="300" fill="hold"/>
                                            <p:tgtEl>
                                              <p:spTgt spid="7"/>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400"/>
                                      </p:stCondLst>
                                      <p:childTnLst>
                                        <p:animEffect transition="out" filter="fade">
                                          <p:cBhvr>
                                            <p:cTn id="75" dur="300" tmFilter="0, 0; .2, .5; .8, .5; 1, 0"/>
                                            <p:tgtEl>
                                              <p:spTgt spid="7"/>
                                            </p:tgtEl>
                                          </p:cBhvr>
                                        </p:animEffect>
                                        <p:animScale>
                                          <p:cBhvr>
                                            <p:cTn id="76" dur="150" autoRev="1" fill="hold"/>
                                            <p:tgtEl>
                                              <p:spTgt spid="7"/>
                                            </p:tgtEl>
                                          </p:cBhvr>
                                          <p:by x="105000" y="105000"/>
                                        </p:animScale>
                                      </p:childTnLst>
                                    </p:cTn>
                                  </p:par>
                                </p:childTnLst>
                              </p:cTn>
                            </p:par>
                            <p:par>
                              <p:cTn id="77" fill="hold">
                                <p:stCondLst>
                                  <p:cond delay="500"/>
                                </p:stCondLst>
                                <p:childTnLst>
                                  <p:par>
                                    <p:cTn id="78" presetID="2" presetClass="entr" presetSubtype="2" fill="hold" grpId="0" nodeType="afterEffect" p14:presetBounceEnd="30000">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14:bounceEnd="30000">
                                          <p:cBhvr additive="base">
                                            <p:cTn id="80" dur="500" fill="hold"/>
                                            <p:tgtEl>
                                              <p:spTgt spid="8"/>
                                            </p:tgtEl>
                                            <p:attrNameLst>
                                              <p:attrName>ppt_x</p:attrName>
                                            </p:attrNameLst>
                                          </p:cBhvr>
                                          <p:tavLst>
                                            <p:tav tm="0">
                                              <p:val>
                                                <p:strVal val="1+#ppt_w/2"/>
                                              </p:val>
                                            </p:tav>
                                            <p:tav tm="100000">
                                              <p:val>
                                                <p:strVal val="#ppt_x"/>
                                              </p:val>
                                            </p:tav>
                                          </p:tavLst>
                                        </p:anim>
                                        <p:anim calcmode="lin" valueType="num" p14:bounceEnd="30000">
                                          <p:cBhvr additive="base">
                                            <p:cTn id="81" dur="500" fill="hold"/>
                                            <p:tgtEl>
                                              <p:spTgt spid="8"/>
                                            </p:tgtEl>
                                            <p:attrNameLst>
                                              <p:attrName>ppt_y</p:attrName>
                                            </p:attrNameLst>
                                          </p:cBhvr>
                                          <p:tavLst>
                                            <p:tav tm="0">
                                              <p:val>
                                                <p:strVal val="#ppt_y"/>
                                              </p:val>
                                            </p:tav>
                                            <p:tav tm="100000">
                                              <p:val>
                                                <p:strVal val="#ppt_y"/>
                                              </p:val>
                                            </p:tav>
                                          </p:tavLst>
                                        </p:anim>
                                      </p:childTnLst>
                                    </p:cTn>
                                  </p:par>
                                </p:childTnLst>
                              </p:cTn>
                            </p:par>
                            <p:par>
                              <p:cTn id="82" fill="hold">
                                <p:stCondLst>
                                  <p:cond delay="1000"/>
                                </p:stCondLst>
                                <p:childTnLst>
                                  <p:par>
                                    <p:cTn id="83" presetID="2" presetClass="entr" presetSubtype="2" fill="hold" grpId="0" nodeType="afterEffect" p14:presetBounceEnd="30000">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14:bounceEnd="30000">
                                          <p:cBhvr additive="base">
                                            <p:cTn id="85" dur="5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86" dur="500" fill="hold"/>
                                            <p:tgtEl>
                                              <p:spTgt spid="15"/>
                                            </p:tgtEl>
                                            <p:attrNameLst>
                                              <p:attrName>ppt_y</p:attrName>
                                            </p:attrNameLst>
                                          </p:cBhvr>
                                          <p:tavLst>
                                            <p:tav tm="0">
                                              <p:val>
                                                <p:strVal val="#ppt_y"/>
                                              </p:val>
                                            </p:tav>
                                            <p:tav tm="100000">
                                              <p:val>
                                                <p:strVal val="#ppt_y"/>
                                              </p:val>
                                            </p:tav>
                                          </p:tavLst>
                                        </p:anim>
                                      </p:childTnLst>
                                    </p:cTn>
                                  </p:par>
                                </p:childTnLst>
                              </p:cTn>
                            </p:par>
                            <p:par>
                              <p:cTn id="87" fill="hold">
                                <p:stCondLst>
                                  <p:cond delay="1500"/>
                                </p:stCondLst>
                                <p:childTnLst>
                                  <p:par>
                                    <p:cTn id="88" presetID="2" presetClass="entr" presetSubtype="2" fill="hold" grpId="0" nodeType="afterEffect" p14:presetBounceEnd="30000">
                                      <p:stCondLst>
                                        <p:cond delay="0"/>
                                      </p:stCondLst>
                                      <p:childTnLst>
                                        <p:set>
                                          <p:cBhvr>
                                            <p:cTn id="89" dur="1" fill="hold">
                                              <p:stCondLst>
                                                <p:cond delay="0"/>
                                              </p:stCondLst>
                                            </p:cTn>
                                            <p:tgtEl>
                                              <p:spTgt spid="16"/>
                                            </p:tgtEl>
                                            <p:attrNameLst>
                                              <p:attrName>style.visibility</p:attrName>
                                            </p:attrNameLst>
                                          </p:cBhvr>
                                          <p:to>
                                            <p:strVal val="visible"/>
                                          </p:to>
                                        </p:set>
                                        <p:anim calcmode="lin" valueType="num" p14:bounceEnd="30000">
                                          <p:cBhvr additive="base">
                                            <p:cTn id="90" dur="500" fill="hold"/>
                                            <p:tgtEl>
                                              <p:spTgt spid="16"/>
                                            </p:tgtEl>
                                            <p:attrNameLst>
                                              <p:attrName>ppt_x</p:attrName>
                                            </p:attrNameLst>
                                          </p:cBhvr>
                                          <p:tavLst>
                                            <p:tav tm="0">
                                              <p:val>
                                                <p:strVal val="1+#ppt_w/2"/>
                                              </p:val>
                                            </p:tav>
                                            <p:tav tm="100000">
                                              <p:val>
                                                <p:strVal val="#ppt_x"/>
                                              </p:val>
                                            </p:tav>
                                          </p:tavLst>
                                        </p:anim>
                                        <p:anim calcmode="lin" valueType="num" p14:bounceEnd="30000">
                                          <p:cBhvr additive="base">
                                            <p:cTn id="91" dur="500" fill="hold"/>
                                            <p:tgtEl>
                                              <p:spTgt spid="16"/>
                                            </p:tgtEl>
                                            <p:attrNameLst>
                                              <p:attrName>ppt_y</p:attrName>
                                            </p:attrNameLst>
                                          </p:cBhvr>
                                          <p:tavLst>
                                            <p:tav tm="0">
                                              <p:val>
                                                <p:strVal val="#ppt_y"/>
                                              </p:val>
                                            </p:tav>
                                            <p:tav tm="100000">
                                              <p:val>
                                                <p:strVal val="#ppt_y"/>
                                              </p:val>
                                            </p:tav>
                                          </p:tavLst>
                                        </p:anim>
                                      </p:childTnLst>
                                    </p:cTn>
                                  </p:par>
                                </p:childTnLst>
                              </p:cTn>
                            </p:par>
                            <p:par>
                              <p:cTn id="92" fill="hold">
                                <p:stCondLst>
                                  <p:cond delay="2000"/>
                                </p:stCondLst>
                                <p:childTnLst>
                                  <p:par>
                                    <p:cTn id="93" presetID="2" presetClass="entr" presetSubtype="2" fill="hold" grpId="0" nodeType="afterEffect" p14:presetBounceEnd="30000">
                                      <p:stCondLst>
                                        <p:cond delay="0"/>
                                      </p:stCondLst>
                                      <p:childTnLst>
                                        <p:set>
                                          <p:cBhvr>
                                            <p:cTn id="94" dur="1" fill="hold">
                                              <p:stCondLst>
                                                <p:cond delay="0"/>
                                              </p:stCondLst>
                                            </p:cTn>
                                            <p:tgtEl>
                                              <p:spTgt spid="17"/>
                                            </p:tgtEl>
                                            <p:attrNameLst>
                                              <p:attrName>style.visibility</p:attrName>
                                            </p:attrNameLst>
                                          </p:cBhvr>
                                          <p:to>
                                            <p:strVal val="visible"/>
                                          </p:to>
                                        </p:set>
                                        <p:anim calcmode="lin" valueType="num" p14:bounceEnd="30000">
                                          <p:cBhvr additive="base">
                                            <p:cTn id="95" dur="500" fill="hold"/>
                                            <p:tgtEl>
                                              <p:spTgt spid="17"/>
                                            </p:tgtEl>
                                            <p:attrNameLst>
                                              <p:attrName>ppt_x</p:attrName>
                                            </p:attrNameLst>
                                          </p:cBhvr>
                                          <p:tavLst>
                                            <p:tav tm="0">
                                              <p:val>
                                                <p:strVal val="1+#ppt_w/2"/>
                                              </p:val>
                                            </p:tav>
                                            <p:tav tm="100000">
                                              <p:val>
                                                <p:strVal val="#ppt_x"/>
                                              </p:val>
                                            </p:tav>
                                          </p:tavLst>
                                        </p:anim>
                                        <p:anim calcmode="lin" valueType="num" p14:bounceEnd="30000">
                                          <p:cBhvr additive="base">
                                            <p:cTn id="9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00" fill="hold"/>
                                            <p:tgtEl>
                                              <p:spTgt spid="9"/>
                                            </p:tgtEl>
                                            <p:attrNameLst>
                                              <p:attrName>ppt_w</p:attrName>
                                            </p:attrNameLst>
                                          </p:cBhvr>
                                          <p:tavLst>
                                            <p:tav tm="0">
                                              <p:val>
                                                <p:fltVal val="0"/>
                                              </p:val>
                                            </p:tav>
                                            <p:tav tm="100000">
                                              <p:val>
                                                <p:strVal val="#ppt_w"/>
                                              </p:val>
                                            </p:tav>
                                          </p:tavLst>
                                        </p:anim>
                                        <p:anim calcmode="lin" valueType="num">
                                          <p:cBhvr>
                                            <p:cTn id="8" dur="300" fill="hold"/>
                                            <p:tgtEl>
                                              <p:spTgt spid="9"/>
                                            </p:tgtEl>
                                            <p:attrNameLst>
                                              <p:attrName>ppt_h</p:attrName>
                                            </p:attrNameLst>
                                          </p:cBhvr>
                                          <p:tavLst>
                                            <p:tav tm="0">
                                              <p:val>
                                                <p:fltVal val="0"/>
                                              </p:val>
                                            </p:tav>
                                            <p:tav tm="100000">
                                              <p:val>
                                                <p:strVal val="#ppt_h"/>
                                              </p:val>
                                            </p:tav>
                                          </p:tavLst>
                                        </p:anim>
                                        <p:anim calcmode="lin" valueType="num">
                                          <p:cBhvr>
                                            <p:cTn id="9" dur="300" fill="hold"/>
                                            <p:tgtEl>
                                              <p:spTgt spid="9"/>
                                            </p:tgtEl>
                                            <p:attrNameLst>
                                              <p:attrName>ppt_x</p:attrName>
                                            </p:attrNameLst>
                                          </p:cBhvr>
                                          <p:tavLst>
                                            <p:tav tm="0">
                                              <p:val>
                                                <p:fltVal val="0.5"/>
                                              </p:val>
                                            </p:tav>
                                            <p:tav tm="100000">
                                              <p:val>
                                                <p:strVal val="#ppt_x"/>
                                              </p:val>
                                            </p:tav>
                                          </p:tavLst>
                                        </p:anim>
                                        <p:anim calcmode="lin" valueType="num">
                                          <p:cBhvr>
                                            <p:cTn id="10" dur="300" fill="hold"/>
                                            <p:tgtEl>
                                              <p:spTgt spid="9"/>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9"/>
                                            </p:tgtEl>
                                          </p:cBhvr>
                                        </p:animEffect>
                                        <p:animScale>
                                          <p:cBhvr>
                                            <p:cTn id="13" dur="150" autoRev="1" fill="hold"/>
                                            <p:tgtEl>
                                              <p:spTgt spid="9"/>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11"/>
                                            </p:tgtEl>
                                            <p:attrNameLst>
                                              <p:attrName>style.visibility</p:attrName>
                                            </p:attrNameLst>
                                          </p:cBhvr>
                                          <p:to>
                                            <p:strVal val="visible"/>
                                          </p:to>
                                        </p:set>
                                        <p:anim calcmode="lin" valueType="num">
                                          <p:cBhvr>
                                            <p:cTn id="16" dur="300" fill="hold"/>
                                            <p:tgtEl>
                                              <p:spTgt spid="11"/>
                                            </p:tgtEl>
                                            <p:attrNameLst>
                                              <p:attrName>ppt_w</p:attrName>
                                            </p:attrNameLst>
                                          </p:cBhvr>
                                          <p:tavLst>
                                            <p:tav tm="0">
                                              <p:val>
                                                <p:fltVal val="0"/>
                                              </p:val>
                                            </p:tav>
                                            <p:tav tm="100000">
                                              <p:val>
                                                <p:strVal val="#ppt_w"/>
                                              </p:val>
                                            </p:tav>
                                          </p:tavLst>
                                        </p:anim>
                                        <p:anim calcmode="lin" valueType="num">
                                          <p:cBhvr>
                                            <p:cTn id="17" dur="300" fill="hold"/>
                                            <p:tgtEl>
                                              <p:spTgt spid="11"/>
                                            </p:tgtEl>
                                            <p:attrNameLst>
                                              <p:attrName>ppt_h</p:attrName>
                                            </p:attrNameLst>
                                          </p:cBhvr>
                                          <p:tavLst>
                                            <p:tav tm="0">
                                              <p:val>
                                                <p:fltVal val="0"/>
                                              </p:val>
                                            </p:tav>
                                            <p:tav tm="100000">
                                              <p:val>
                                                <p:strVal val="#ppt_h"/>
                                              </p:val>
                                            </p:tav>
                                          </p:tavLst>
                                        </p:anim>
                                        <p:anim calcmode="lin" valueType="num">
                                          <p:cBhvr>
                                            <p:cTn id="18" dur="300" fill="hold"/>
                                            <p:tgtEl>
                                              <p:spTgt spid="11"/>
                                            </p:tgtEl>
                                            <p:attrNameLst>
                                              <p:attrName>ppt_x</p:attrName>
                                            </p:attrNameLst>
                                          </p:cBhvr>
                                          <p:tavLst>
                                            <p:tav tm="0">
                                              <p:val>
                                                <p:fltVal val="0.5"/>
                                              </p:val>
                                            </p:tav>
                                            <p:tav tm="100000">
                                              <p:val>
                                                <p:strVal val="#ppt_x"/>
                                              </p:val>
                                            </p:tav>
                                          </p:tavLst>
                                        </p:anim>
                                        <p:anim calcmode="lin" valueType="num">
                                          <p:cBhvr>
                                            <p:cTn id="19" dur="300" fill="hold"/>
                                            <p:tgtEl>
                                              <p:spTgt spid="11"/>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11"/>
                                            </p:tgtEl>
                                          </p:cBhvr>
                                        </p:animEffect>
                                        <p:animScale>
                                          <p:cBhvr>
                                            <p:cTn id="22" dur="150" autoRev="1" fill="hold"/>
                                            <p:tgtEl>
                                              <p:spTgt spid="11"/>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300" fill="hold"/>
                                            <p:tgtEl>
                                              <p:spTgt spid="10"/>
                                            </p:tgtEl>
                                            <p:attrNameLst>
                                              <p:attrName>ppt_w</p:attrName>
                                            </p:attrNameLst>
                                          </p:cBhvr>
                                          <p:tavLst>
                                            <p:tav tm="0">
                                              <p:val>
                                                <p:fltVal val="0"/>
                                              </p:val>
                                            </p:tav>
                                            <p:tav tm="100000">
                                              <p:val>
                                                <p:strVal val="#ppt_w"/>
                                              </p:val>
                                            </p:tav>
                                          </p:tavLst>
                                        </p:anim>
                                        <p:anim calcmode="lin" valueType="num">
                                          <p:cBhvr>
                                            <p:cTn id="26" dur="300" fill="hold"/>
                                            <p:tgtEl>
                                              <p:spTgt spid="10"/>
                                            </p:tgtEl>
                                            <p:attrNameLst>
                                              <p:attrName>ppt_h</p:attrName>
                                            </p:attrNameLst>
                                          </p:cBhvr>
                                          <p:tavLst>
                                            <p:tav tm="0">
                                              <p:val>
                                                <p:fltVal val="0"/>
                                              </p:val>
                                            </p:tav>
                                            <p:tav tm="100000">
                                              <p:val>
                                                <p:strVal val="#ppt_h"/>
                                              </p:val>
                                            </p:tav>
                                          </p:tavLst>
                                        </p:anim>
                                        <p:anim calcmode="lin" valueType="num">
                                          <p:cBhvr>
                                            <p:cTn id="27" dur="300" fill="hold"/>
                                            <p:tgtEl>
                                              <p:spTgt spid="10"/>
                                            </p:tgtEl>
                                            <p:attrNameLst>
                                              <p:attrName>ppt_x</p:attrName>
                                            </p:attrNameLst>
                                          </p:cBhvr>
                                          <p:tavLst>
                                            <p:tav tm="0">
                                              <p:val>
                                                <p:fltVal val="0.5"/>
                                              </p:val>
                                            </p:tav>
                                            <p:tav tm="100000">
                                              <p:val>
                                                <p:strVal val="#ppt_x"/>
                                              </p:val>
                                            </p:tav>
                                          </p:tavLst>
                                        </p:anim>
                                        <p:anim calcmode="lin" valueType="num">
                                          <p:cBhvr>
                                            <p:cTn id="28" dur="300" fill="hold"/>
                                            <p:tgtEl>
                                              <p:spTgt spid="10"/>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10"/>
                                            </p:tgtEl>
                                          </p:cBhvr>
                                        </p:animEffect>
                                        <p:animScale>
                                          <p:cBhvr>
                                            <p:cTn id="31" dur="150" autoRev="1" fill="hold"/>
                                            <p:tgtEl>
                                              <p:spTgt spid="10"/>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anim calcmode="lin" valueType="num">
                                          <p:cBhvr>
                                            <p:cTn id="36" dur="300" fill="hold"/>
                                            <p:tgtEl>
                                              <p:spTgt spid="13"/>
                                            </p:tgtEl>
                                            <p:attrNameLst>
                                              <p:attrName>ppt_x</p:attrName>
                                            </p:attrNameLst>
                                          </p:cBhvr>
                                          <p:tavLst>
                                            <p:tav tm="0">
                                              <p:val>
                                                <p:fltVal val="0.5"/>
                                              </p:val>
                                            </p:tav>
                                            <p:tav tm="100000">
                                              <p:val>
                                                <p:strVal val="#ppt_x"/>
                                              </p:val>
                                            </p:tav>
                                          </p:tavLst>
                                        </p:anim>
                                        <p:anim calcmode="lin" valueType="num">
                                          <p:cBhvr>
                                            <p:cTn id="37" dur="300" fill="hold"/>
                                            <p:tgtEl>
                                              <p:spTgt spid="13"/>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13"/>
                                            </p:tgtEl>
                                          </p:cBhvr>
                                        </p:animEffect>
                                        <p:animScale>
                                          <p:cBhvr>
                                            <p:cTn id="40" dur="150" autoRev="1" fill="hold"/>
                                            <p:tgtEl>
                                              <p:spTgt spid="13"/>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14"/>
                                            </p:tgtEl>
                                            <p:attrNameLst>
                                              <p:attrName>style.visibility</p:attrName>
                                            </p:attrNameLst>
                                          </p:cBhvr>
                                          <p:to>
                                            <p:strVal val="visible"/>
                                          </p:to>
                                        </p:set>
                                        <p:anim calcmode="lin" valueType="num">
                                          <p:cBhvr>
                                            <p:cTn id="43" dur="300" fill="hold"/>
                                            <p:tgtEl>
                                              <p:spTgt spid="14"/>
                                            </p:tgtEl>
                                            <p:attrNameLst>
                                              <p:attrName>ppt_w</p:attrName>
                                            </p:attrNameLst>
                                          </p:cBhvr>
                                          <p:tavLst>
                                            <p:tav tm="0">
                                              <p:val>
                                                <p:fltVal val="0"/>
                                              </p:val>
                                            </p:tav>
                                            <p:tav tm="100000">
                                              <p:val>
                                                <p:strVal val="#ppt_w"/>
                                              </p:val>
                                            </p:tav>
                                          </p:tavLst>
                                        </p:anim>
                                        <p:anim calcmode="lin" valueType="num">
                                          <p:cBhvr>
                                            <p:cTn id="44" dur="300" fill="hold"/>
                                            <p:tgtEl>
                                              <p:spTgt spid="14"/>
                                            </p:tgtEl>
                                            <p:attrNameLst>
                                              <p:attrName>ppt_h</p:attrName>
                                            </p:attrNameLst>
                                          </p:cBhvr>
                                          <p:tavLst>
                                            <p:tav tm="0">
                                              <p:val>
                                                <p:fltVal val="0"/>
                                              </p:val>
                                            </p:tav>
                                            <p:tav tm="100000">
                                              <p:val>
                                                <p:strVal val="#ppt_h"/>
                                              </p:val>
                                            </p:tav>
                                          </p:tavLst>
                                        </p:anim>
                                        <p:anim calcmode="lin" valueType="num">
                                          <p:cBhvr>
                                            <p:cTn id="45" dur="300" fill="hold"/>
                                            <p:tgtEl>
                                              <p:spTgt spid="14"/>
                                            </p:tgtEl>
                                            <p:attrNameLst>
                                              <p:attrName>ppt_x</p:attrName>
                                            </p:attrNameLst>
                                          </p:cBhvr>
                                          <p:tavLst>
                                            <p:tav tm="0">
                                              <p:val>
                                                <p:fltVal val="0.5"/>
                                              </p:val>
                                            </p:tav>
                                            <p:tav tm="100000">
                                              <p:val>
                                                <p:strVal val="#ppt_x"/>
                                              </p:val>
                                            </p:tav>
                                          </p:tavLst>
                                        </p:anim>
                                        <p:anim calcmode="lin" valueType="num">
                                          <p:cBhvr>
                                            <p:cTn id="46" dur="300" fill="hold"/>
                                            <p:tgtEl>
                                              <p:spTgt spid="14"/>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14"/>
                                            </p:tgtEl>
                                          </p:cBhvr>
                                        </p:animEffect>
                                        <p:animScale>
                                          <p:cBhvr>
                                            <p:cTn id="49" dur="150" autoRev="1" fill="hold"/>
                                            <p:tgtEl>
                                              <p:spTgt spid="14"/>
                                            </p:tgtEl>
                                          </p:cBhvr>
                                          <p:by x="105000" y="105000"/>
                                        </p:animScale>
                                      </p:childTnLst>
                                    </p:cTn>
                                  </p:par>
                                  <p:par>
                                    <p:cTn id="50" presetID="23" presetClass="entr" presetSubtype="528" fill="hold" grpId="0" nodeType="withEffect">
                                      <p:stCondLst>
                                        <p:cond delay="700"/>
                                      </p:stCondLst>
                                      <p:childTnLst>
                                        <p:set>
                                          <p:cBhvr>
                                            <p:cTn id="51" dur="1" fill="hold">
                                              <p:stCondLst>
                                                <p:cond delay="0"/>
                                              </p:stCondLst>
                                            </p:cTn>
                                            <p:tgtEl>
                                              <p:spTgt spid="12"/>
                                            </p:tgtEl>
                                            <p:attrNameLst>
                                              <p:attrName>style.visibility</p:attrName>
                                            </p:attrNameLst>
                                          </p:cBhvr>
                                          <p:to>
                                            <p:strVal val="visible"/>
                                          </p:to>
                                        </p:set>
                                        <p:anim calcmode="lin" valueType="num">
                                          <p:cBhvr>
                                            <p:cTn id="52" dur="300" fill="hold"/>
                                            <p:tgtEl>
                                              <p:spTgt spid="12"/>
                                            </p:tgtEl>
                                            <p:attrNameLst>
                                              <p:attrName>ppt_w</p:attrName>
                                            </p:attrNameLst>
                                          </p:cBhvr>
                                          <p:tavLst>
                                            <p:tav tm="0">
                                              <p:val>
                                                <p:fltVal val="0"/>
                                              </p:val>
                                            </p:tav>
                                            <p:tav tm="100000">
                                              <p:val>
                                                <p:strVal val="#ppt_w"/>
                                              </p:val>
                                            </p:tav>
                                          </p:tavLst>
                                        </p:anim>
                                        <p:anim calcmode="lin" valueType="num">
                                          <p:cBhvr>
                                            <p:cTn id="53" dur="300" fill="hold"/>
                                            <p:tgtEl>
                                              <p:spTgt spid="12"/>
                                            </p:tgtEl>
                                            <p:attrNameLst>
                                              <p:attrName>ppt_h</p:attrName>
                                            </p:attrNameLst>
                                          </p:cBhvr>
                                          <p:tavLst>
                                            <p:tav tm="0">
                                              <p:val>
                                                <p:fltVal val="0"/>
                                              </p:val>
                                            </p:tav>
                                            <p:tav tm="100000">
                                              <p:val>
                                                <p:strVal val="#ppt_h"/>
                                              </p:val>
                                            </p:tav>
                                          </p:tavLst>
                                        </p:anim>
                                        <p:anim calcmode="lin" valueType="num">
                                          <p:cBhvr>
                                            <p:cTn id="54" dur="300" fill="hold"/>
                                            <p:tgtEl>
                                              <p:spTgt spid="12"/>
                                            </p:tgtEl>
                                            <p:attrNameLst>
                                              <p:attrName>ppt_x</p:attrName>
                                            </p:attrNameLst>
                                          </p:cBhvr>
                                          <p:tavLst>
                                            <p:tav tm="0">
                                              <p:val>
                                                <p:fltVal val="0.5"/>
                                              </p:val>
                                            </p:tav>
                                            <p:tav tm="100000">
                                              <p:val>
                                                <p:strVal val="#ppt_x"/>
                                              </p:val>
                                            </p:tav>
                                          </p:tavLst>
                                        </p:anim>
                                        <p:anim calcmode="lin" valueType="num">
                                          <p:cBhvr>
                                            <p:cTn id="55" dur="300" fill="hold"/>
                                            <p:tgtEl>
                                              <p:spTgt spid="12"/>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1000"/>
                                      </p:stCondLst>
                                      <p:childTnLst>
                                        <p:animEffect transition="out" filter="fade">
                                          <p:cBhvr>
                                            <p:cTn id="57" dur="300" tmFilter="0, 0; .2, .5; .8, .5; 1, 0"/>
                                            <p:tgtEl>
                                              <p:spTgt spid="12"/>
                                            </p:tgtEl>
                                          </p:cBhvr>
                                        </p:animEffect>
                                        <p:animScale>
                                          <p:cBhvr>
                                            <p:cTn id="58" dur="150" autoRev="1" fill="hold"/>
                                            <p:tgtEl>
                                              <p:spTgt spid="12"/>
                                            </p:tgtEl>
                                          </p:cBhvr>
                                          <p:by x="105000" y="105000"/>
                                        </p:animScale>
                                      </p:childTnLst>
                                    </p:cTn>
                                  </p:par>
                                  <p:par>
                                    <p:cTn id="59" presetID="23" presetClass="entr" presetSubtype="528" fill="hold" grpId="0" nodeType="withEffect">
                                      <p:stCondLst>
                                        <p:cond delay="1000"/>
                                      </p:stCondLst>
                                      <p:childTnLst>
                                        <p:set>
                                          <p:cBhvr>
                                            <p:cTn id="60" dur="1" fill="hold">
                                              <p:stCondLst>
                                                <p:cond delay="0"/>
                                              </p:stCondLst>
                                            </p:cTn>
                                            <p:tgtEl>
                                              <p:spTgt spid="6"/>
                                            </p:tgtEl>
                                            <p:attrNameLst>
                                              <p:attrName>style.visibility</p:attrName>
                                            </p:attrNameLst>
                                          </p:cBhvr>
                                          <p:to>
                                            <p:strVal val="visible"/>
                                          </p:to>
                                        </p:set>
                                        <p:anim calcmode="lin" valueType="num">
                                          <p:cBhvr>
                                            <p:cTn id="61" dur="300" fill="hold"/>
                                            <p:tgtEl>
                                              <p:spTgt spid="6"/>
                                            </p:tgtEl>
                                            <p:attrNameLst>
                                              <p:attrName>ppt_w</p:attrName>
                                            </p:attrNameLst>
                                          </p:cBhvr>
                                          <p:tavLst>
                                            <p:tav tm="0">
                                              <p:val>
                                                <p:fltVal val="0"/>
                                              </p:val>
                                            </p:tav>
                                            <p:tav tm="100000">
                                              <p:val>
                                                <p:strVal val="#ppt_w"/>
                                              </p:val>
                                            </p:tav>
                                          </p:tavLst>
                                        </p:anim>
                                        <p:anim calcmode="lin" valueType="num">
                                          <p:cBhvr>
                                            <p:cTn id="62" dur="300" fill="hold"/>
                                            <p:tgtEl>
                                              <p:spTgt spid="6"/>
                                            </p:tgtEl>
                                            <p:attrNameLst>
                                              <p:attrName>ppt_h</p:attrName>
                                            </p:attrNameLst>
                                          </p:cBhvr>
                                          <p:tavLst>
                                            <p:tav tm="0">
                                              <p:val>
                                                <p:fltVal val="0"/>
                                              </p:val>
                                            </p:tav>
                                            <p:tav tm="100000">
                                              <p:val>
                                                <p:strVal val="#ppt_h"/>
                                              </p:val>
                                            </p:tav>
                                          </p:tavLst>
                                        </p:anim>
                                        <p:anim calcmode="lin" valueType="num">
                                          <p:cBhvr>
                                            <p:cTn id="63" dur="300" fill="hold"/>
                                            <p:tgtEl>
                                              <p:spTgt spid="6"/>
                                            </p:tgtEl>
                                            <p:attrNameLst>
                                              <p:attrName>ppt_x</p:attrName>
                                            </p:attrNameLst>
                                          </p:cBhvr>
                                          <p:tavLst>
                                            <p:tav tm="0">
                                              <p:val>
                                                <p:fltVal val="0.5"/>
                                              </p:val>
                                            </p:tav>
                                            <p:tav tm="100000">
                                              <p:val>
                                                <p:strVal val="#ppt_x"/>
                                              </p:val>
                                            </p:tav>
                                          </p:tavLst>
                                        </p:anim>
                                        <p:anim calcmode="lin" valueType="num">
                                          <p:cBhvr>
                                            <p:cTn id="64" dur="300" fill="hold"/>
                                            <p:tgtEl>
                                              <p:spTgt spid="6"/>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1300"/>
                                      </p:stCondLst>
                                      <p:childTnLst>
                                        <p:animEffect transition="out" filter="fade">
                                          <p:cBhvr>
                                            <p:cTn id="66" dur="300" tmFilter="0, 0; .2, .5; .8, .5; 1, 0"/>
                                            <p:tgtEl>
                                              <p:spTgt spid="6"/>
                                            </p:tgtEl>
                                          </p:cBhvr>
                                        </p:animEffect>
                                        <p:animScale>
                                          <p:cBhvr>
                                            <p:cTn id="67" dur="150" autoRev="1" fill="hold"/>
                                            <p:tgtEl>
                                              <p:spTgt spid="6"/>
                                            </p:tgtEl>
                                          </p:cBhvr>
                                          <p:by x="105000" y="105000"/>
                                        </p:animScale>
                                      </p:childTnLst>
                                    </p:cTn>
                                  </p:par>
                                  <p:par>
                                    <p:cTn id="68" presetID="23" presetClass="entr" presetSubtype="528" fill="hold" grpId="0" nodeType="withEffect">
                                      <p:stCondLst>
                                        <p:cond delay="1100"/>
                                      </p:stCondLst>
                                      <p:childTnLst>
                                        <p:set>
                                          <p:cBhvr>
                                            <p:cTn id="69" dur="1" fill="hold">
                                              <p:stCondLst>
                                                <p:cond delay="0"/>
                                              </p:stCondLst>
                                            </p:cTn>
                                            <p:tgtEl>
                                              <p:spTgt spid="7"/>
                                            </p:tgtEl>
                                            <p:attrNameLst>
                                              <p:attrName>style.visibility</p:attrName>
                                            </p:attrNameLst>
                                          </p:cBhvr>
                                          <p:to>
                                            <p:strVal val="visible"/>
                                          </p:to>
                                        </p:set>
                                        <p:anim calcmode="lin" valueType="num">
                                          <p:cBhvr>
                                            <p:cTn id="70" dur="300" fill="hold"/>
                                            <p:tgtEl>
                                              <p:spTgt spid="7"/>
                                            </p:tgtEl>
                                            <p:attrNameLst>
                                              <p:attrName>ppt_w</p:attrName>
                                            </p:attrNameLst>
                                          </p:cBhvr>
                                          <p:tavLst>
                                            <p:tav tm="0">
                                              <p:val>
                                                <p:fltVal val="0"/>
                                              </p:val>
                                            </p:tav>
                                            <p:tav tm="100000">
                                              <p:val>
                                                <p:strVal val="#ppt_w"/>
                                              </p:val>
                                            </p:tav>
                                          </p:tavLst>
                                        </p:anim>
                                        <p:anim calcmode="lin" valueType="num">
                                          <p:cBhvr>
                                            <p:cTn id="71" dur="300" fill="hold"/>
                                            <p:tgtEl>
                                              <p:spTgt spid="7"/>
                                            </p:tgtEl>
                                            <p:attrNameLst>
                                              <p:attrName>ppt_h</p:attrName>
                                            </p:attrNameLst>
                                          </p:cBhvr>
                                          <p:tavLst>
                                            <p:tav tm="0">
                                              <p:val>
                                                <p:fltVal val="0"/>
                                              </p:val>
                                            </p:tav>
                                            <p:tav tm="100000">
                                              <p:val>
                                                <p:strVal val="#ppt_h"/>
                                              </p:val>
                                            </p:tav>
                                          </p:tavLst>
                                        </p:anim>
                                        <p:anim calcmode="lin" valueType="num">
                                          <p:cBhvr>
                                            <p:cTn id="72" dur="300" fill="hold"/>
                                            <p:tgtEl>
                                              <p:spTgt spid="7"/>
                                            </p:tgtEl>
                                            <p:attrNameLst>
                                              <p:attrName>ppt_x</p:attrName>
                                            </p:attrNameLst>
                                          </p:cBhvr>
                                          <p:tavLst>
                                            <p:tav tm="0">
                                              <p:val>
                                                <p:fltVal val="0.5"/>
                                              </p:val>
                                            </p:tav>
                                            <p:tav tm="100000">
                                              <p:val>
                                                <p:strVal val="#ppt_x"/>
                                              </p:val>
                                            </p:tav>
                                          </p:tavLst>
                                        </p:anim>
                                        <p:anim calcmode="lin" valueType="num">
                                          <p:cBhvr>
                                            <p:cTn id="73" dur="300" fill="hold"/>
                                            <p:tgtEl>
                                              <p:spTgt spid="7"/>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400"/>
                                      </p:stCondLst>
                                      <p:childTnLst>
                                        <p:animEffect transition="out" filter="fade">
                                          <p:cBhvr>
                                            <p:cTn id="75" dur="300" tmFilter="0, 0; .2, .5; .8, .5; 1, 0"/>
                                            <p:tgtEl>
                                              <p:spTgt spid="7"/>
                                            </p:tgtEl>
                                          </p:cBhvr>
                                        </p:animEffect>
                                        <p:animScale>
                                          <p:cBhvr>
                                            <p:cTn id="76" dur="150" autoRev="1" fill="hold"/>
                                            <p:tgtEl>
                                              <p:spTgt spid="7"/>
                                            </p:tgtEl>
                                          </p:cBhvr>
                                          <p:by x="105000" y="105000"/>
                                        </p:animScale>
                                      </p:childTnLst>
                                    </p:cTn>
                                  </p:par>
                                </p:childTnLst>
                              </p:cTn>
                            </p:par>
                            <p:par>
                              <p:cTn id="77" fill="hold">
                                <p:stCondLst>
                                  <p:cond delay="500"/>
                                </p:stCondLst>
                                <p:childTnLst>
                                  <p:par>
                                    <p:cTn id="78" presetID="2" presetClass="entr" presetSubtype="2"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additive="base">
                                            <p:cTn id="80" dur="500" fill="hold"/>
                                            <p:tgtEl>
                                              <p:spTgt spid="8"/>
                                            </p:tgtEl>
                                            <p:attrNameLst>
                                              <p:attrName>ppt_x</p:attrName>
                                            </p:attrNameLst>
                                          </p:cBhvr>
                                          <p:tavLst>
                                            <p:tav tm="0">
                                              <p:val>
                                                <p:strVal val="1+#ppt_w/2"/>
                                              </p:val>
                                            </p:tav>
                                            <p:tav tm="100000">
                                              <p:val>
                                                <p:strVal val="#ppt_x"/>
                                              </p:val>
                                            </p:tav>
                                          </p:tavLst>
                                        </p:anim>
                                        <p:anim calcmode="lin" valueType="num">
                                          <p:cBhvr additive="base">
                                            <p:cTn id="81" dur="500" fill="hold"/>
                                            <p:tgtEl>
                                              <p:spTgt spid="8"/>
                                            </p:tgtEl>
                                            <p:attrNameLst>
                                              <p:attrName>ppt_y</p:attrName>
                                            </p:attrNameLst>
                                          </p:cBhvr>
                                          <p:tavLst>
                                            <p:tav tm="0">
                                              <p:val>
                                                <p:strVal val="#ppt_y"/>
                                              </p:val>
                                            </p:tav>
                                            <p:tav tm="100000">
                                              <p:val>
                                                <p:strVal val="#ppt_y"/>
                                              </p:val>
                                            </p:tav>
                                          </p:tavLst>
                                        </p:anim>
                                      </p:childTnLst>
                                    </p:cTn>
                                  </p:par>
                                </p:childTnLst>
                              </p:cTn>
                            </p:par>
                            <p:par>
                              <p:cTn id="82" fill="hold">
                                <p:stCondLst>
                                  <p:cond delay="1000"/>
                                </p:stCondLst>
                                <p:childTnLst>
                                  <p:par>
                                    <p:cTn id="83" presetID="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1+#ppt_w/2"/>
                                              </p:val>
                                            </p:tav>
                                            <p:tav tm="100000">
                                              <p:val>
                                                <p:strVal val="#ppt_x"/>
                                              </p:val>
                                            </p:tav>
                                          </p:tavLst>
                                        </p:anim>
                                        <p:anim calcmode="lin" valueType="num">
                                          <p:cBhvr additive="base">
                                            <p:cTn id="86" dur="500" fill="hold"/>
                                            <p:tgtEl>
                                              <p:spTgt spid="15"/>
                                            </p:tgtEl>
                                            <p:attrNameLst>
                                              <p:attrName>ppt_y</p:attrName>
                                            </p:attrNameLst>
                                          </p:cBhvr>
                                          <p:tavLst>
                                            <p:tav tm="0">
                                              <p:val>
                                                <p:strVal val="#ppt_y"/>
                                              </p:val>
                                            </p:tav>
                                            <p:tav tm="100000">
                                              <p:val>
                                                <p:strVal val="#ppt_y"/>
                                              </p:val>
                                            </p:tav>
                                          </p:tavLst>
                                        </p:anim>
                                      </p:childTnLst>
                                    </p:cTn>
                                  </p:par>
                                </p:childTnLst>
                              </p:cTn>
                            </p:par>
                            <p:par>
                              <p:cTn id="87" fill="hold">
                                <p:stCondLst>
                                  <p:cond delay="1500"/>
                                </p:stCondLst>
                                <p:childTnLst>
                                  <p:par>
                                    <p:cTn id="88" presetID="2" presetClass="entr" presetSubtype="2" fill="hold" grpId="0" nodeType="afterEffect">
                                      <p:stCondLst>
                                        <p:cond delay="0"/>
                                      </p:stCondLst>
                                      <p:childTnLst>
                                        <p:set>
                                          <p:cBhvr>
                                            <p:cTn id="89" dur="1" fill="hold">
                                              <p:stCondLst>
                                                <p:cond delay="0"/>
                                              </p:stCondLst>
                                            </p:cTn>
                                            <p:tgtEl>
                                              <p:spTgt spid="16"/>
                                            </p:tgtEl>
                                            <p:attrNameLst>
                                              <p:attrName>style.visibility</p:attrName>
                                            </p:attrNameLst>
                                          </p:cBhvr>
                                          <p:to>
                                            <p:strVal val="visible"/>
                                          </p:to>
                                        </p:set>
                                        <p:anim calcmode="lin" valueType="num">
                                          <p:cBhvr additive="base">
                                            <p:cTn id="90" dur="500" fill="hold"/>
                                            <p:tgtEl>
                                              <p:spTgt spid="16"/>
                                            </p:tgtEl>
                                            <p:attrNameLst>
                                              <p:attrName>ppt_x</p:attrName>
                                            </p:attrNameLst>
                                          </p:cBhvr>
                                          <p:tavLst>
                                            <p:tav tm="0">
                                              <p:val>
                                                <p:strVal val="1+#ppt_w/2"/>
                                              </p:val>
                                            </p:tav>
                                            <p:tav tm="100000">
                                              <p:val>
                                                <p:strVal val="#ppt_x"/>
                                              </p:val>
                                            </p:tav>
                                          </p:tavLst>
                                        </p:anim>
                                        <p:anim calcmode="lin" valueType="num">
                                          <p:cBhvr additive="base">
                                            <p:cTn id="91" dur="500" fill="hold"/>
                                            <p:tgtEl>
                                              <p:spTgt spid="16"/>
                                            </p:tgtEl>
                                            <p:attrNameLst>
                                              <p:attrName>ppt_y</p:attrName>
                                            </p:attrNameLst>
                                          </p:cBhvr>
                                          <p:tavLst>
                                            <p:tav tm="0">
                                              <p:val>
                                                <p:strVal val="#ppt_y"/>
                                              </p:val>
                                            </p:tav>
                                            <p:tav tm="100000">
                                              <p:val>
                                                <p:strVal val="#ppt_y"/>
                                              </p:val>
                                            </p:tav>
                                          </p:tavLst>
                                        </p:anim>
                                      </p:childTnLst>
                                    </p:cTn>
                                  </p:par>
                                </p:childTnLst>
                              </p:cTn>
                            </p:par>
                            <p:par>
                              <p:cTn id="92" fill="hold">
                                <p:stCondLst>
                                  <p:cond delay="2000"/>
                                </p:stCondLst>
                                <p:childTnLst>
                                  <p:par>
                                    <p:cTn id="93" presetID="2" presetClass="entr" presetSubtype="2" fill="hold" grpId="0" nodeType="afterEffect">
                                      <p:stCondLst>
                                        <p:cond delay="0"/>
                                      </p:stCondLst>
                                      <p:childTnLst>
                                        <p:set>
                                          <p:cBhvr>
                                            <p:cTn id="94" dur="1" fill="hold">
                                              <p:stCondLst>
                                                <p:cond delay="0"/>
                                              </p:stCondLst>
                                            </p:cTn>
                                            <p:tgtEl>
                                              <p:spTgt spid="17"/>
                                            </p:tgtEl>
                                            <p:attrNameLst>
                                              <p:attrName>style.visibility</p:attrName>
                                            </p:attrNameLst>
                                          </p:cBhvr>
                                          <p:to>
                                            <p:strVal val="visible"/>
                                          </p:to>
                                        </p:set>
                                        <p:anim calcmode="lin" valueType="num">
                                          <p:cBhvr additive="base">
                                            <p:cTn id="95" dur="500" fill="hold"/>
                                            <p:tgtEl>
                                              <p:spTgt spid="17"/>
                                            </p:tgtEl>
                                            <p:attrNameLst>
                                              <p:attrName>ppt_x</p:attrName>
                                            </p:attrNameLst>
                                          </p:cBhvr>
                                          <p:tavLst>
                                            <p:tav tm="0">
                                              <p:val>
                                                <p:strVal val="1+#ppt_w/2"/>
                                              </p:val>
                                            </p:tav>
                                            <p:tav tm="100000">
                                              <p:val>
                                                <p:strVal val="#ppt_x"/>
                                              </p:val>
                                            </p:tav>
                                          </p:tavLst>
                                        </p:anim>
                                        <p:anim calcmode="lin" valueType="num">
                                          <p:cBhvr additive="base">
                                            <p:cTn id="9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p:bldP spid="16" grpId="0"/>
          <p:bldP spid="1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5290"/>
          </a:xfrm>
          <a:prstGeom prst="rect">
            <a:avLst/>
          </a:prstGeom>
        </p:spPr>
      </p:pic>
      <p:grpSp>
        <p:nvGrpSpPr>
          <p:cNvPr id="27" name="组合 26"/>
          <p:cNvGrpSpPr/>
          <p:nvPr/>
        </p:nvGrpSpPr>
        <p:grpSpPr>
          <a:xfrm>
            <a:off x="5306293" y="980199"/>
            <a:ext cx="1584176" cy="1584176"/>
            <a:chOff x="5306293" y="980199"/>
            <a:chExt cx="1584176" cy="1584176"/>
          </a:xfrm>
        </p:grpSpPr>
        <p:sp>
          <p:nvSpPr>
            <p:cNvPr id="5" name="矩形: 圆角 1"/>
            <p:cNvSpPr/>
            <p:nvPr/>
          </p:nvSpPr>
          <p:spPr bwMode="auto">
            <a:xfrm>
              <a:off x="5306293" y="980199"/>
              <a:ext cx="1584176" cy="1584176"/>
            </a:xfrm>
            <a:prstGeom prst="roundRect">
              <a:avLst>
                <a:gd name="adj" fmla="val 4586"/>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TextBox 58"/>
            <p:cNvSpPr txBox="1"/>
            <p:nvPr/>
          </p:nvSpPr>
          <p:spPr>
            <a:xfrm>
              <a:off x="5463264" y="1110567"/>
              <a:ext cx="1277915" cy="1323439"/>
            </a:xfrm>
            <a:prstGeom prst="rect">
              <a:avLst/>
            </a:prstGeom>
            <a:noFill/>
          </p:spPr>
          <p:txBody>
            <a:bodyPr wrap="none" rtlCol="0">
              <a:spAutoFit/>
            </a:bodyPr>
            <a:lstStyle/>
            <a:p>
              <a:pPr algn="ctr"/>
              <a:r>
                <a:rPr lang="en-US" altLang="zh-CN" sz="8000" smtClean="0">
                  <a:gradFill>
                    <a:gsLst>
                      <a:gs pos="0">
                        <a:srgbClr val="0070C0"/>
                      </a:gs>
                      <a:gs pos="100000">
                        <a:srgbClr val="01559B"/>
                      </a:gs>
                    </a:gsLst>
                    <a:lin ang="0" scaled="0"/>
                  </a:gradFill>
                  <a:latin typeface="Impact" panose="020B0806030902050204" pitchFamily="34" charset="0"/>
                  <a:ea typeface="+mj-ea"/>
                </a:rPr>
                <a:t>03</a:t>
              </a:r>
              <a:endParaRPr lang="zh-CN" altLang="en-US" sz="8000" dirty="0">
                <a:gradFill>
                  <a:gsLst>
                    <a:gs pos="0">
                      <a:srgbClr val="0070C0"/>
                    </a:gs>
                    <a:gs pos="100000">
                      <a:srgbClr val="01559B"/>
                    </a:gs>
                  </a:gsLst>
                  <a:lin ang="0" scaled="0"/>
                </a:gradFill>
                <a:latin typeface="Impact" panose="020B0806030902050204" pitchFamily="34" charset="0"/>
                <a:ea typeface="+mj-ea"/>
              </a:endParaRPr>
            </a:p>
          </p:txBody>
        </p:sp>
      </p:grpSp>
      <p:sp>
        <p:nvSpPr>
          <p:cNvPr id="7" name="TextBox 12"/>
          <p:cNvSpPr txBox="1"/>
          <p:nvPr/>
        </p:nvSpPr>
        <p:spPr>
          <a:xfrm>
            <a:off x="2969396" y="2700078"/>
            <a:ext cx="6257970" cy="1107996"/>
          </a:xfrm>
          <a:prstGeom prst="rect">
            <a:avLst/>
          </a:prstGeom>
          <a:noFill/>
        </p:spPr>
        <p:txBody>
          <a:bodyPr wrap="square" rtlCol="0">
            <a:spAutoFit/>
          </a:bodyPr>
          <a:lstStyle>
            <a:defPPr>
              <a:defRPr lang="zh-CN"/>
            </a:defPPr>
            <a:lvl1pPr algn="ctr">
              <a:defRPr sz="5400" b="1">
                <a:latin typeface="微软雅黑" panose="020B0503020204020204" pitchFamily="34" charset="-122"/>
                <a:ea typeface="微软雅黑" panose="020B0503020204020204" pitchFamily="34" charset="-122"/>
              </a:defRPr>
            </a:lvl1pPr>
          </a:lstStyle>
          <a:p>
            <a:r>
              <a:rPr lang="zh-CN" altLang="en-US" sz="6600" smtClean="0">
                <a:solidFill>
                  <a:schemeClr val="bg1"/>
                </a:solidFill>
                <a:effectLst>
                  <a:outerShdw blurRad="38100" dist="38100" dir="2700000" algn="tl">
                    <a:srgbClr val="000000">
                      <a:alpha val="43137"/>
                    </a:srgbClr>
                  </a:outerShdw>
                </a:effectLst>
              </a:rPr>
              <a:t>市场分析</a:t>
            </a:r>
            <a:endParaRPr lang="zh-CN" altLang="en-US" sz="6600" dirty="0">
              <a:solidFill>
                <a:schemeClr val="bg1"/>
              </a:solidFill>
              <a:effectLst>
                <a:outerShdw blurRad="38100" dist="38100" dir="2700000" algn="tl">
                  <a:srgbClr val="000000">
                    <a:alpha val="43137"/>
                  </a:srgbClr>
                </a:outerShdw>
              </a:effectLst>
            </a:endParaRPr>
          </a:p>
        </p:txBody>
      </p:sp>
      <p:cxnSp>
        <p:nvCxnSpPr>
          <p:cNvPr id="8" name="直接连接符 7"/>
          <p:cNvCxnSpPr/>
          <p:nvPr/>
        </p:nvCxnSpPr>
        <p:spPr bwMode="auto">
          <a:xfrm>
            <a:off x="2641997" y="3861048"/>
            <a:ext cx="6912768"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Oval 39"/>
          <p:cNvSpPr>
            <a:spLocks noChangeAspect="1" noChangeArrowheads="1"/>
          </p:cNvSpPr>
          <p:nvPr/>
        </p:nvSpPr>
        <p:spPr bwMode="auto">
          <a:xfrm>
            <a:off x="3295005" y="4061733"/>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0" name="Oval 40"/>
          <p:cNvSpPr>
            <a:spLocks noChangeAspect="1" noChangeArrowheads="1"/>
          </p:cNvSpPr>
          <p:nvPr/>
        </p:nvSpPr>
        <p:spPr bwMode="auto">
          <a:xfrm>
            <a:off x="3295006" y="4469294"/>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2" name="Oval 42"/>
          <p:cNvSpPr>
            <a:spLocks noChangeAspect="1" noChangeArrowheads="1"/>
          </p:cNvSpPr>
          <p:nvPr/>
        </p:nvSpPr>
        <p:spPr bwMode="auto">
          <a:xfrm>
            <a:off x="6679488" y="4069184"/>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3658223" y="3970291"/>
            <a:ext cx="2327468"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当前市场分析</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TextBox 20"/>
          <p:cNvSpPr txBox="1"/>
          <p:nvPr/>
        </p:nvSpPr>
        <p:spPr>
          <a:xfrm>
            <a:off x="3658223" y="4377852"/>
            <a:ext cx="2264889"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利润来源分析</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Oval 42"/>
          <p:cNvSpPr>
            <a:spLocks noChangeAspect="1" noChangeArrowheads="1"/>
          </p:cNvSpPr>
          <p:nvPr/>
        </p:nvSpPr>
        <p:spPr bwMode="auto">
          <a:xfrm>
            <a:off x="6679488" y="4469294"/>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8" name="TextBox 24"/>
          <p:cNvSpPr txBox="1"/>
          <p:nvPr/>
        </p:nvSpPr>
        <p:spPr>
          <a:xfrm>
            <a:off x="7055405" y="3977742"/>
            <a:ext cx="1995712"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竞争对手分析</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TextBox 26"/>
          <p:cNvSpPr txBox="1"/>
          <p:nvPr/>
        </p:nvSpPr>
        <p:spPr>
          <a:xfrm>
            <a:off x="7055405" y="4377852"/>
            <a:ext cx="2012747"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盈利状况</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149"/>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1649"/>
                            </p:stCondLst>
                            <p:childTnLst>
                              <p:par>
                                <p:cTn id="23" presetID="2" presetClass="entr" presetSubtype="1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2149"/>
                            </p:stCondLst>
                            <p:childTnLst>
                              <p:par>
                                <p:cTn id="40" presetID="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1+#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2" grpId="0" animBg="1"/>
      <p:bldP spid="13" grpId="0"/>
      <p:bldP spid="14" grpId="0"/>
      <p:bldP spid="17" grpId="0" animBg="1"/>
      <p:bldP spid="18"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当前市场分析</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组合 17"/>
          <p:cNvGrpSpPr/>
          <p:nvPr/>
        </p:nvGrpSpPr>
        <p:grpSpPr>
          <a:xfrm>
            <a:off x="1485313" y="3226503"/>
            <a:ext cx="3952876" cy="441649"/>
            <a:chOff x="1173162" y="3209924"/>
            <a:chExt cx="3952876" cy="441648"/>
          </a:xfrm>
        </p:grpSpPr>
        <p:sp>
          <p:nvSpPr>
            <p:cNvPr id="19" name="圆角矩形 18"/>
            <p:cNvSpPr/>
            <p:nvPr/>
          </p:nvSpPr>
          <p:spPr>
            <a:xfrm>
              <a:off x="2178050" y="3209924"/>
              <a:ext cx="1952625" cy="428625"/>
            </a:xfrm>
            <a:prstGeom prst="roundRect">
              <a:avLst>
                <a:gd name="adj" fmla="val 50000"/>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圆角矩形 19"/>
            <p:cNvSpPr/>
            <p:nvPr/>
          </p:nvSpPr>
          <p:spPr>
            <a:xfrm>
              <a:off x="1173162" y="3209924"/>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圆角矩形 20"/>
            <p:cNvSpPr/>
            <p:nvPr/>
          </p:nvSpPr>
          <p:spPr>
            <a:xfrm>
              <a:off x="4302125" y="3222947"/>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文本框 34"/>
            <p:cNvSpPr txBox="1"/>
            <p:nvPr/>
          </p:nvSpPr>
          <p:spPr>
            <a:xfrm>
              <a:off x="2330341" y="3254960"/>
              <a:ext cx="1648044" cy="338553"/>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37"/>
            <p:cNvSpPr txBox="1"/>
            <p:nvPr/>
          </p:nvSpPr>
          <p:spPr>
            <a:xfrm>
              <a:off x="4302125" y="3253037"/>
              <a:ext cx="823913" cy="313931"/>
            </a:xfrm>
            <a:prstGeom prst="rect">
              <a:avLst/>
            </a:prstGeom>
            <a:noFill/>
          </p:spPr>
          <p:txBody>
            <a:bodyPr wrap="square" rtlCol="0">
              <a:spAutoFit/>
            </a:bodyPr>
            <a:lstStyle/>
            <a:p>
              <a:pPr algn="ctr">
                <a:lnSpc>
                  <a:spcPct val="120000"/>
                </a:lnSpc>
              </a:pPr>
              <a:r>
                <a:rPr lang="en-US" altLang="zh-CN" sz="12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rPr>
                <a:t>60%</a:t>
              </a:r>
              <a:endParaRPr lang="zh-CN" altLang="en-US" sz="1200" baseline="-30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1"/>
            <p:cNvSpPr txBox="1"/>
            <p:nvPr/>
          </p:nvSpPr>
          <p:spPr>
            <a:xfrm>
              <a:off x="1173162" y="3240011"/>
              <a:ext cx="823913" cy="313931"/>
            </a:xfrm>
            <a:prstGeom prst="rect">
              <a:avLst/>
            </a:prstGeom>
            <a:noFill/>
          </p:spPr>
          <p:txBody>
            <a:bodyPr wrap="square" rtlCol="0">
              <a:spAutoFit/>
            </a:bodyPr>
            <a:lstStyle/>
            <a:p>
              <a:pPr algn="ctr">
                <a:lnSpc>
                  <a:spcPct val="120000"/>
                </a:lnSpc>
              </a:pPr>
              <a:r>
                <a:rPr lang="en-US" altLang="zh-CN" sz="12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rPr>
                <a:t>40%</a:t>
              </a:r>
              <a:endParaRPr lang="zh-CN" altLang="en-US" sz="1200" baseline="-30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5" name="组合 24"/>
          <p:cNvGrpSpPr/>
          <p:nvPr/>
        </p:nvGrpSpPr>
        <p:grpSpPr>
          <a:xfrm>
            <a:off x="1485313" y="3943148"/>
            <a:ext cx="3952876" cy="433389"/>
            <a:chOff x="1173162" y="3857624"/>
            <a:chExt cx="3952876" cy="433388"/>
          </a:xfrm>
        </p:grpSpPr>
        <p:sp>
          <p:nvSpPr>
            <p:cNvPr id="26" name="圆角矩形 25"/>
            <p:cNvSpPr/>
            <p:nvPr/>
          </p:nvSpPr>
          <p:spPr>
            <a:xfrm>
              <a:off x="2178050" y="3857624"/>
              <a:ext cx="1952625" cy="428625"/>
            </a:xfrm>
            <a:prstGeom prst="roundRect">
              <a:avLst>
                <a:gd name="adj" fmla="val 50000"/>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圆角矩形 26"/>
            <p:cNvSpPr/>
            <p:nvPr/>
          </p:nvSpPr>
          <p:spPr>
            <a:xfrm>
              <a:off x="1173162" y="3857624"/>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圆角矩形 27"/>
            <p:cNvSpPr/>
            <p:nvPr/>
          </p:nvSpPr>
          <p:spPr>
            <a:xfrm>
              <a:off x="4302125" y="3862387"/>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32"/>
            <p:cNvSpPr txBox="1"/>
            <p:nvPr/>
          </p:nvSpPr>
          <p:spPr>
            <a:xfrm>
              <a:off x="2330341" y="3902660"/>
              <a:ext cx="1648044" cy="338553"/>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38"/>
            <p:cNvSpPr txBox="1"/>
            <p:nvPr/>
          </p:nvSpPr>
          <p:spPr>
            <a:xfrm>
              <a:off x="4302125" y="3892476"/>
              <a:ext cx="823913" cy="313931"/>
            </a:xfrm>
            <a:prstGeom prst="rect">
              <a:avLst/>
            </a:prstGeom>
            <a:noFill/>
          </p:spPr>
          <p:txBody>
            <a:bodyPr wrap="square" rtlCol="0">
              <a:spAutoFit/>
            </a:bodyPr>
            <a:lstStyle/>
            <a:p>
              <a:pPr algn="ctr">
                <a:lnSpc>
                  <a:spcPct val="120000"/>
                </a:lnSpc>
              </a:pPr>
              <a:r>
                <a:rPr lang="en-US" altLang="zh-CN" sz="12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200" baseline="-30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1" name="文本框 42"/>
            <p:cNvSpPr txBox="1"/>
            <p:nvPr/>
          </p:nvSpPr>
          <p:spPr>
            <a:xfrm>
              <a:off x="1173162" y="3887712"/>
              <a:ext cx="823913" cy="313931"/>
            </a:xfrm>
            <a:prstGeom prst="rect">
              <a:avLst/>
            </a:prstGeom>
            <a:noFill/>
          </p:spPr>
          <p:txBody>
            <a:bodyPr wrap="square" rtlCol="0">
              <a:spAutoFit/>
            </a:bodyPr>
            <a:lstStyle/>
            <a:p>
              <a:pPr algn="ctr">
                <a:lnSpc>
                  <a:spcPct val="120000"/>
                </a:lnSpc>
              </a:pPr>
              <a:r>
                <a:rPr lang="en-US" altLang="zh-CN" sz="12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200" baseline="-30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2" name="组合 31"/>
          <p:cNvGrpSpPr/>
          <p:nvPr/>
        </p:nvGrpSpPr>
        <p:grpSpPr>
          <a:xfrm>
            <a:off x="1485313" y="4651530"/>
            <a:ext cx="3952876" cy="433389"/>
            <a:chOff x="1173162" y="4440236"/>
            <a:chExt cx="3952876" cy="433388"/>
          </a:xfrm>
        </p:grpSpPr>
        <p:sp>
          <p:nvSpPr>
            <p:cNvPr id="33" name="圆角矩形 32"/>
            <p:cNvSpPr/>
            <p:nvPr/>
          </p:nvSpPr>
          <p:spPr>
            <a:xfrm>
              <a:off x="2178050" y="4440236"/>
              <a:ext cx="1952625" cy="428625"/>
            </a:xfrm>
            <a:prstGeom prst="roundRect">
              <a:avLst>
                <a:gd name="adj" fmla="val 50000"/>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圆角矩形 33"/>
            <p:cNvSpPr/>
            <p:nvPr/>
          </p:nvSpPr>
          <p:spPr>
            <a:xfrm>
              <a:off x="1173162" y="4440236"/>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圆角矩形 34"/>
            <p:cNvSpPr/>
            <p:nvPr/>
          </p:nvSpPr>
          <p:spPr>
            <a:xfrm>
              <a:off x="4302125" y="4444999"/>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文本框 33"/>
            <p:cNvSpPr txBox="1"/>
            <p:nvPr/>
          </p:nvSpPr>
          <p:spPr>
            <a:xfrm>
              <a:off x="2330341" y="4485272"/>
              <a:ext cx="1648044" cy="338553"/>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文本框 39"/>
            <p:cNvSpPr txBox="1"/>
            <p:nvPr/>
          </p:nvSpPr>
          <p:spPr>
            <a:xfrm>
              <a:off x="4302125" y="4475088"/>
              <a:ext cx="823913" cy="313931"/>
            </a:xfrm>
            <a:prstGeom prst="rect">
              <a:avLst/>
            </a:prstGeom>
            <a:noFill/>
          </p:spPr>
          <p:txBody>
            <a:bodyPr wrap="square" rtlCol="0">
              <a:spAutoFit/>
            </a:bodyPr>
            <a:lstStyle/>
            <a:p>
              <a:pPr algn="ctr">
                <a:lnSpc>
                  <a:spcPct val="120000"/>
                </a:lnSpc>
              </a:pPr>
              <a:r>
                <a:rPr lang="en-US" altLang="zh-CN" sz="12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rPr>
                <a:t>20%</a:t>
              </a:r>
              <a:endParaRPr lang="zh-CN" altLang="en-US" sz="1200" baseline="-30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43"/>
            <p:cNvSpPr txBox="1"/>
            <p:nvPr/>
          </p:nvSpPr>
          <p:spPr>
            <a:xfrm>
              <a:off x="1173162" y="4470327"/>
              <a:ext cx="823913" cy="313931"/>
            </a:xfrm>
            <a:prstGeom prst="rect">
              <a:avLst/>
            </a:prstGeom>
            <a:noFill/>
          </p:spPr>
          <p:txBody>
            <a:bodyPr wrap="square" rtlCol="0">
              <a:spAutoFit/>
            </a:bodyPr>
            <a:lstStyle/>
            <a:p>
              <a:pPr algn="ctr">
                <a:lnSpc>
                  <a:spcPct val="120000"/>
                </a:lnSpc>
              </a:pPr>
              <a:r>
                <a:rPr lang="en-US" altLang="zh-CN" sz="12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rPr>
                <a:t>80%</a:t>
              </a:r>
              <a:endParaRPr lang="zh-CN" altLang="en-US" sz="1200" baseline="-30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9" name="组合 38"/>
          <p:cNvGrpSpPr/>
          <p:nvPr/>
        </p:nvGrpSpPr>
        <p:grpSpPr>
          <a:xfrm>
            <a:off x="1485313" y="5359916"/>
            <a:ext cx="3952876" cy="431008"/>
            <a:chOff x="1173162" y="5048248"/>
            <a:chExt cx="3952876" cy="431007"/>
          </a:xfrm>
        </p:grpSpPr>
        <p:sp>
          <p:nvSpPr>
            <p:cNvPr id="40" name="圆角矩形 39"/>
            <p:cNvSpPr/>
            <p:nvPr/>
          </p:nvSpPr>
          <p:spPr>
            <a:xfrm>
              <a:off x="2178050" y="5048248"/>
              <a:ext cx="1952625" cy="428625"/>
            </a:xfrm>
            <a:prstGeom prst="roundRect">
              <a:avLst>
                <a:gd name="adj" fmla="val 50000"/>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圆角矩形 40"/>
            <p:cNvSpPr/>
            <p:nvPr/>
          </p:nvSpPr>
          <p:spPr>
            <a:xfrm>
              <a:off x="1173162" y="5048248"/>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圆角矩形 41"/>
            <p:cNvSpPr/>
            <p:nvPr/>
          </p:nvSpPr>
          <p:spPr>
            <a:xfrm>
              <a:off x="4302125" y="5050630"/>
              <a:ext cx="823913" cy="428625"/>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文本框 35"/>
            <p:cNvSpPr txBox="1"/>
            <p:nvPr/>
          </p:nvSpPr>
          <p:spPr>
            <a:xfrm>
              <a:off x="2330341" y="5093284"/>
              <a:ext cx="1648044" cy="338553"/>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文本框 40"/>
            <p:cNvSpPr txBox="1"/>
            <p:nvPr/>
          </p:nvSpPr>
          <p:spPr>
            <a:xfrm>
              <a:off x="4302125" y="5080719"/>
              <a:ext cx="823913" cy="313931"/>
            </a:xfrm>
            <a:prstGeom prst="rect">
              <a:avLst/>
            </a:prstGeom>
            <a:noFill/>
          </p:spPr>
          <p:txBody>
            <a:bodyPr wrap="square" rtlCol="0">
              <a:spAutoFit/>
            </a:bodyPr>
            <a:lstStyle/>
            <a:p>
              <a:pPr algn="ctr">
                <a:lnSpc>
                  <a:spcPct val="120000"/>
                </a:lnSpc>
              </a:pPr>
              <a:r>
                <a:rPr lang="en-US" altLang="zh-CN" sz="12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rPr>
                <a:t>50%</a:t>
              </a:r>
              <a:endParaRPr lang="zh-CN" altLang="en-US" sz="1200" baseline="-30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44"/>
            <p:cNvSpPr txBox="1"/>
            <p:nvPr/>
          </p:nvSpPr>
          <p:spPr>
            <a:xfrm>
              <a:off x="1173162" y="5078336"/>
              <a:ext cx="823913" cy="313931"/>
            </a:xfrm>
            <a:prstGeom prst="rect">
              <a:avLst/>
            </a:prstGeom>
            <a:noFill/>
          </p:spPr>
          <p:txBody>
            <a:bodyPr wrap="square" rtlCol="0">
              <a:spAutoFit/>
            </a:bodyPr>
            <a:lstStyle/>
            <a:p>
              <a:pPr algn="ctr">
                <a:lnSpc>
                  <a:spcPct val="120000"/>
                </a:lnSpc>
              </a:pPr>
              <a:r>
                <a:rPr lang="en-US" altLang="zh-CN" sz="12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rPr>
                <a:t>50%</a:t>
              </a:r>
              <a:endParaRPr lang="zh-CN" altLang="en-US" sz="1200" baseline="-3000"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46" name="矩形 47"/>
          <p:cNvSpPr>
            <a:spLocks noChangeArrowheads="1"/>
          </p:cNvSpPr>
          <p:nvPr/>
        </p:nvSpPr>
        <p:spPr bwMode="auto">
          <a:xfrm>
            <a:off x="1400801" y="1595993"/>
            <a:ext cx="9508624" cy="126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2" rIns="91421" bIns="457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65"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47" name="矩形 46"/>
          <p:cNvSpPr/>
          <p:nvPr/>
        </p:nvSpPr>
        <p:spPr>
          <a:xfrm>
            <a:off x="5940695" y="3133599"/>
            <a:ext cx="1551767" cy="461649"/>
          </a:xfrm>
          <a:prstGeom prst="rect">
            <a:avLst/>
          </a:prstGeom>
        </p:spPr>
        <p:txBody>
          <a:bodyPr wrap="square" lIns="91421" tIns="45712" rIns="91421" bIns="45712">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5940693" y="3553986"/>
            <a:ext cx="2391011" cy="90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2" rIns="91421" bIns="457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9" name="矩形 48"/>
          <p:cNvSpPr/>
          <p:nvPr/>
        </p:nvSpPr>
        <p:spPr>
          <a:xfrm>
            <a:off x="8483992" y="3133599"/>
            <a:ext cx="1551767" cy="461649"/>
          </a:xfrm>
          <a:prstGeom prst="rect">
            <a:avLst/>
          </a:prstGeom>
        </p:spPr>
        <p:txBody>
          <a:bodyPr wrap="square" lIns="91421" tIns="45712" rIns="91421" bIns="45712">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8483991" y="3553986"/>
            <a:ext cx="2368168" cy="90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2" rIns="91421" bIns="457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1" name="矩形 50"/>
          <p:cNvSpPr/>
          <p:nvPr/>
        </p:nvSpPr>
        <p:spPr>
          <a:xfrm>
            <a:off x="5940695" y="4617549"/>
            <a:ext cx="1551767" cy="461649"/>
          </a:xfrm>
          <a:prstGeom prst="rect">
            <a:avLst/>
          </a:prstGeom>
        </p:spPr>
        <p:txBody>
          <a:bodyPr wrap="square" lIns="91421" tIns="45712" rIns="91421" bIns="45712">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5940693" y="5037934"/>
            <a:ext cx="2391011" cy="90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2" rIns="91421" bIns="457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3" name="矩形 52"/>
          <p:cNvSpPr/>
          <p:nvPr/>
        </p:nvSpPr>
        <p:spPr>
          <a:xfrm>
            <a:off x="8483992" y="4617549"/>
            <a:ext cx="1551767" cy="461649"/>
          </a:xfrm>
          <a:prstGeom prst="rect">
            <a:avLst/>
          </a:prstGeom>
        </p:spPr>
        <p:txBody>
          <a:bodyPr wrap="square" lIns="91421" tIns="45712" rIns="91421" bIns="45712">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8483991" y="5037934"/>
            <a:ext cx="2368168" cy="90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1" tIns="45712" rIns="91421" bIns="457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250"/>
                                  </p:stCondLst>
                                  <p:childTnLst>
                                    <p:set>
                                      <p:cBhvr>
                                        <p:cTn id="6" dur="1" fill="hold">
                                          <p:stCondLst>
                                            <p:cond delay="0"/>
                                          </p:stCondLst>
                                        </p:cTn>
                                        <p:tgtEl>
                                          <p:spTgt spid="46"/>
                                        </p:tgtEl>
                                        <p:attrNameLst>
                                          <p:attrName>style.visibility</p:attrName>
                                        </p:attrNameLst>
                                      </p:cBhvr>
                                      <p:to>
                                        <p:strVal val="visible"/>
                                      </p:to>
                                    </p:set>
                                    <p:animEffect transition="in" filter="barn(outVertical)">
                                      <p:cBhvr>
                                        <p:cTn id="7" dur="500"/>
                                        <p:tgtEl>
                                          <p:spTgt spid="46"/>
                                        </p:tgtEl>
                                      </p:cBhvr>
                                    </p:animEffect>
                                  </p:childTnLst>
                                </p:cTn>
                              </p:par>
                            </p:childTnLst>
                          </p:cTn>
                        </p:par>
                        <p:par>
                          <p:cTn id="8" fill="hold">
                            <p:stCondLst>
                              <p:cond delay="750"/>
                            </p:stCondLst>
                            <p:childTnLst>
                              <p:par>
                                <p:cTn id="9" presetID="12" presetClass="entr" presetSubtype="4" fill="hold" nodeType="after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400"/>
                                        <p:tgtEl>
                                          <p:spTgt spid="18"/>
                                        </p:tgtEl>
                                        <p:attrNameLst>
                                          <p:attrName>ppt_y</p:attrName>
                                        </p:attrNameLst>
                                      </p:cBhvr>
                                      <p:tavLst>
                                        <p:tav tm="0">
                                          <p:val>
                                            <p:strVal val="#ppt_y+#ppt_h*1.125000"/>
                                          </p:val>
                                        </p:tav>
                                        <p:tav tm="100000">
                                          <p:val>
                                            <p:strVal val="#ppt_y"/>
                                          </p:val>
                                        </p:tav>
                                      </p:tavLst>
                                    </p:anim>
                                    <p:animEffect transition="in" filter="wipe(up)">
                                      <p:cBhvr>
                                        <p:cTn id="12" dur="400"/>
                                        <p:tgtEl>
                                          <p:spTgt spid="18"/>
                                        </p:tgtEl>
                                      </p:cBhvr>
                                    </p:animEffect>
                                  </p:childTnLst>
                                </p:cTn>
                              </p:par>
                              <p:par>
                                <p:cTn id="13" presetID="14" presetClass="entr" presetSubtype="10" fill="hold" grpId="0" nodeType="with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randombar(horizontal)">
                                      <p:cBhvr>
                                        <p:cTn id="15" dur="400"/>
                                        <p:tgtEl>
                                          <p:spTgt spid="47"/>
                                        </p:tgtEl>
                                      </p:cBhvr>
                                    </p:animEffect>
                                  </p:childTnLst>
                                </p:cTn>
                              </p:par>
                              <p:par>
                                <p:cTn id="16" presetID="14" presetClass="entr" presetSubtype="10" fill="hold" grpId="0" nodeType="withEffect">
                                  <p:stCondLst>
                                    <p:cond delay="750"/>
                                  </p:stCondLst>
                                  <p:childTnLst>
                                    <p:set>
                                      <p:cBhvr>
                                        <p:cTn id="17" dur="1" fill="hold">
                                          <p:stCondLst>
                                            <p:cond delay="0"/>
                                          </p:stCondLst>
                                        </p:cTn>
                                        <p:tgtEl>
                                          <p:spTgt spid="48"/>
                                        </p:tgtEl>
                                        <p:attrNameLst>
                                          <p:attrName>style.visibility</p:attrName>
                                        </p:attrNameLst>
                                      </p:cBhvr>
                                      <p:to>
                                        <p:strVal val="visible"/>
                                      </p:to>
                                    </p:set>
                                    <p:animEffect transition="in" filter="randombar(horizontal)">
                                      <p:cBhvr>
                                        <p:cTn id="18" dur="400"/>
                                        <p:tgtEl>
                                          <p:spTgt spid="48"/>
                                        </p:tgtEl>
                                      </p:cBhvr>
                                    </p:animEffect>
                                  </p:childTnLst>
                                </p:cTn>
                              </p:par>
                              <p:par>
                                <p:cTn id="19" presetID="12" presetClass="entr" presetSubtype="4" fill="hold" nodeType="withEffect">
                                  <p:stCondLst>
                                    <p:cond delay="165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400"/>
                                        <p:tgtEl>
                                          <p:spTgt spid="25"/>
                                        </p:tgtEl>
                                        <p:attrNameLst>
                                          <p:attrName>ppt_y</p:attrName>
                                        </p:attrNameLst>
                                      </p:cBhvr>
                                      <p:tavLst>
                                        <p:tav tm="0">
                                          <p:val>
                                            <p:strVal val="#ppt_y+#ppt_h*1.125000"/>
                                          </p:val>
                                        </p:tav>
                                        <p:tav tm="100000">
                                          <p:val>
                                            <p:strVal val="#ppt_y"/>
                                          </p:val>
                                        </p:tav>
                                      </p:tavLst>
                                    </p:anim>
                                    <p:animEffect transition="in" filter="wipe(up)">
                                      <p:cBhvr>
                                        <p:cTn id="22" dur="400"/>
                                        <p:tgtEl>
                                          <p:spTgt spid="25"/>
                                        </p:tgtEl>
                                      </p:cBhvr>
                                    </p:animEffect>
                                  </p:childTnLst>
                                </p:cTn>
                              </p:par>
                              <p:par>
                                <p:cTn id="23" presetID="14" presetClass="entr" presetSubtype="10" fill="hold" grpId="0" nodeType="withEffect">
                                  <p:stCondLst>
                                    <p:cond delay="2250"/>
                                  </p:stCondLst>
                                  <p:childTnLst>
                                    <p:set>
                                      <p:cBhvr>
                                        <p:cTn id="24" dur="1" fill="hold">
                                          <p:stCondLst>
                                            <p:cond delay="0"/>
                                          </p:stCondLst>
                                        </p:cTn>
                                        <p:tgtEl>
                                          <p:spTgt spid="49"/>
                                        </p:tgtEl>
                                        <p:attrNameLst>
                                          <p:attrName>style.visibility</p:attrName>
                                        </p:attrNameLst>
                                      </p:cBhvr>
                                      <p:to>
                                        <p:strVal val="visible"/>
                                      </p:to>
                                    </p:set>
                                    <p:animEffect transition="in" filter="randombar(horizontal)">
                                      <p:cBhvr>
                                        <p:cTn id="25" dur="400"/>
                                        <p:tgtEl>
                                          <p:spTgt spid="49"/>
                                        </p:tgtEl>
                                      </p:cBhvr>
                                    </p:animEffect>
                                  </p:childTnLst>
                                </p:cTn>
                              </p:par>
                              <p:par>
                                <p:cTn id="26" presetID="14" presetClass="entr" presetSubtype="10" fill="hold" grpId="0" nodeType="withEffect">
                                  <p:stCondLst>
                                    <p:cond delay="2250"/>
                                  </p:stCondLst>
                                  <p:childTnLst>
                                    <p:set>
                                      <p:cBhvr>
                                        <p:cTn id="27" dur="1" fill="hold">
                                          <p:stCondLst>
                                            <p:cond delay="0"/>
                                          </p:stCondLst>
                                        </p:cTn>
                                        <p:tgtEl>
                                          <p:spTgt spid="50"/>
                                        </p:tgtEl>
                                        <p:attrNameLst>
                                          <p:attrName>style.visibility</p:attrName>
                                        </p:attrNameLst>
                                      </p:cBhvr>
                                      <p:to>
                                        <p:strVal val="visible"/>
                                      </p:to>
                                    </p:set>
                                    <p:animEffect transition="in" filter="randombar(horizontal)">
                                      <p:cBhvr>
                                        <p:cTn id="28" dur="400"/>
                                        <p:tgtEl>
                                          <p:spTgt spid="50"/>
                                        </p:tgtEl>
                                      </p:cBhvr>
                                    </p:animEffect>
                                  </p:childTnLst>
                                </p:cTn>
                              </p:par>
                              <p:par>
                                <p:cTn id="29" presetID="12" presetClass="entr" presetSubtype="4" fill="hold" nodeType="withEffect">
                                  <p:stCondLst>
                                    <p:cond delay="305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400"/>
                                        <p:tgtEl>
                                          <p:spTgt spid="32"/>
                                        </p:tgtEl>
                                        <p:attrNameLst>
                                          <p:attrName>ppt_y</p:attrName>
                                        </p:attrNameLst>
                                      </p:cBhvr>
                                      <p:tavLst>
                                        <p:tav tm="0">
                                          <p:val>
                                            <p:strVal val="#ppt_y+#ppt_h*1.125000"/>
                                          </p:val>
                                        </p:tav>
                                        <p:tav tm="100000">
                                          <p:val>
                                            <p:strVal val="#ppt_y"/>
                                          </p:val>
                                        </p:tav>
                                      </p:tavLst>
                                    </p:anim>
                                    <p:animEffect transition="in" filter="wipe(up)">
                                      <p:cBhvr>
                                        <p:cTn id="32" dur="400"/>
                                        <p:tgtEl>
                                          <p:spTgt spid="32"/>
                                        </p:tgtEl>
                                      </p:cBhvr>
                                    </p:animEffect>
                                  </p:childTnLst>
                                </p:cTn>
                              </p:par>
                              <p:par>
                                <p:cTn id="33" presetID="14" presetClass="entr" presetSubtype="10" fill="hold" grpId="0" nodeType="withEffect">
                                  <p:stCondLst>
                                    <p:cond delay="3500"/>
                                  </p:stCondLst>
                                  <p:childTnLst>
                                    <p:set>
                                      <p:cBhvr>
                                        <p:cTn id="34" dur="1" fill="hold">
                                          <p:stCondLst>
                                            <p:cond delay="0"/>
                                          </p:stCondLst>
                                        </p:cTn>
                                        <p:tgtEl>
                                          <p:spTgt spid="51"/>
                                        </p:tgtEl>
                                        <p:attrNameLst>
                                          <p:attrName>style.visibility</p:attrName>
                                        </p:attrNameLst>
                                      </p:cBhvr>
                                      <p:to>
                                        <p:strVal val="visible"/>
                                      </p:to>
                                    </p:set>
                                    <p:animEffect transition="in" filter="randombar(horizontal)">
                                      <p:cBhvr>
                                        <p:cTn id="35" dur="400"/>
                                        <p:tgtEl>
                                          <p:spTgt spid="51"/>
                                        </p:tgtEl>
                                      </p:cBhvr>
                                    </p:animEffect>
                                  </p:childTnLst>
                                </p:cTn>
                              </p:par>
                              <p:par>
                                <p:cTn id="36" presetID="14" presetClass="entr" presetSubtype="10" fill="hold" grpId="0" nodeType="withEffect">
                                  <p:stCondLst>
                                    <p:cond delay="3500"/>
                                  </p:stCondLst>
                                  <p:childTnLst>
                                    <p:set>
                                      <p:cBhvr>
                                        <p:cTn id="37" dur="1" fill="hold">
                                          <p:stCondLst>
                                            <p:cond delay="0"/>
                                          </p:stCondLst>
                                        </p:cTn>
                                        <p:tgtEl>
                                          <p:spTgt spid="52"/>
                                        </p:tgtEl>
                                        <p:attrNameLst>
                                          <p:attrName>style.visibility</p:attrName>
                                        </p:attrNameLst>
                                      </p:cBhvr>
                                      <p:to>
                                        <p:strVal val="visible"/>
                                      </p:to>
                                    </p:set>
                                    <p:animEffect transition="in" filter="randombar(horizontal)">
                                      <p:cBhvr>
                                        <p:cTn id="38" dur="400"/>
                                        <p:tgtEl>
                                          <p:spTgt spid="52"/>
                                        </p:tgtEl>
                                      </p:cBhvr>
                                    </p:animEffect>
                                  </p:childTnLst>
                                </p:cTn>
                              </p:par>
                              <p:par>
                                <p:cTn id="39" presetID="12" presetClass="entr" presetSubtype="4" fill="hold" nodeType="withEffect">
                                  <p:stCondLst>
                                    <p:cond delay="44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400"/>
                                        <p:tgtEl>
                                          <p:spTgt spid="39"/>
                                        </p:tgtEl>
                                        <p:attrNameLst>
                                          <p:attrName>ppt_y</p:attrName>
                                        </p:attrNameLst>
                                      </p:cBhvr>
                                      <p:tavLst>
                                        <p:tav tm="0">
                                          <p:val>
                                            <p:strVal val="#ppt_y+#ppt_h*1.125000"/>
                                          </p:val>
                                        </p:tav>
                                        <p:tav tm="100000">
                                          <p:val>
                                            <p:strVal val="#ppt_y"/>
                                          </p:val>
                                        </p:tav>
                                      </p:tavLst>
                                    </p:anim>
                                    <p:animEffect transition="in" filter="wipe(up)">
                                      <p:cBhvr>
                                        <p:cTn id="42" dur="400"/>
                                        <p:tgtEl>
                                          <p:spTgt spid="39"/>
                                        </p:tgtEl>
                                      </p:cBhvr>
                                    </p:animEffect>
                                  </p:childTnLst>
                                </p:cTn>
                              </p:par>
                              <p:par>
                                <p:cTn id="43" presetID="14" presetClass="entr" presetSubtype="10" fill="hold" grpId="0" nodeType="withEffect">
                                  <p:stCondLst>
                                    <p:cond delay="5000"/>
                                  </p:stCondLst>
                                  <p:childTnLst>
                                    <p:set>
                                      <p:cBhvr>
                                        <p:cTn id="44" dur="1" fill="hold">
                                          <p:stCondLst>
                                            <p:cond delay="0"/>
                                          </p:stCondLst>
                                        </p:cTn>
                                        <p:tgtEl>
                                          <p:spTgt spid="53"/>
                                        </p:tgtEl>
                                        <p:attrNameLst>
                                          <p:attrName>style.visibility</p:attrName>
                                        </p:attrNameLst>
                                      </p:cBhvr>
                                      <p:to>
                                        <p:strVal val="visible"/>
                                      </p:to>
                                    </p:set>
                                    <p:animEffect transition="in" filter="randombar(horizontal)">
                                      <p:cBhvr>
                                        <p:cTn id="45" dur="400"/>
                                        <p:tgtEl>
                                          <p:spTgt spid="53"/>
                                        </p:tgtEl>
                                      </p:cBhvr>
                                    </p:animEffect>
                                  </p:childTnLst>
                                </p:cTn>
                              </p:par>
                              <p:par>
                                <p:cTn id="46" presetID="14" presetClass="entr" presetSubtype="10" fill="hold" grpId="0" nodeType="withEffect">
                                  <p:stCondLst>
                                    <p:cond delay="5000"/>
                                  </p:stCondLst>
                                  <p:childTnLst>
                                    <p:set>
                                      <p:cBhvr>
                                        <p:cTn id="47" dur="1" fill="hold">
                                          <p:stCondLst>
                                            <p:cond delay="0"/>
                                          </p:stCondLst>
                                        </p:cTn>
                                        <p:tgtEl>
                                          <p:spTgt spid="54"/>
                                        </p:tgtEl>
                                        <p:attrNameLst>
                                          <p:attrName>style.visibility</p:attrName>
                                        </p:attrNameLst>
                                      </p:cBhvr>
                                      <p:to>
                                        <p:strVal val="visible"/>
                                      </p:to>
                                    </p:set>
                                    <p:animEffect transition="in" filter="randombar(horizontal)">
                                      <p:cBhvr>
                                        <p:cTn id="48" dur="4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P spid="52" grpId="0"/>
      <p:bldP spid="53" grpId="0"/>
      <p:bldP spid="5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竞争对手分析</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任意多边形 36"/>
          <p:cNvSpPr>
            <a:spLocks noChangeAspect="1"/>
          </p:cNvSpPr>
          <p:nvPr/>
        </p:nvSpPr>
        <p:spPr>
          <a:xfrm>
            <a:off x="4726179" y="2764840"/>
            <a:ext cx="2220023" cy="2220385"/>
          </a:xfrm>
          <a:custGeom>
            <a:avLst/>
            <a:gdLst>
              <a:gd name="connsiteX0" fmla="*/ 592116 w 3326139"/>
              <a:gd name="connsiteY0" fmla="*/ 0 h 3326681"/>
              <a:gd name="connsiteX1" fmla="*/ 605970 w 3326139"/>
              <a:gd name="connsiteY1" fmla="*/ 90777 h 3326681"/>
              <a:gd name="connsiteX2" fmla="*/ 1664028 w 3326139"/>
              <a:gd name="connsiteY2" fmla="*/ 953119 h 3326681"/>
              <a:gd name="connsiteX3" fmla="*/ 2722086 w 3326139"/>
              <a:gd name="connsiteY3" fmla="*/ 90777 h 3326681"/>
              <a:gd name="connsiteX4" fmla="*/ 2735941 w 3326139"/>
              <a:gd name="connsiteY4" fmla="*/ 0 h 3326681"/>
              <a:gd name="connsiteX5" fmla="*/ 2771065 w 3326139"/>
              <a:gd name="connsiteY5" fmla="*/ 21339 h 3326681"/>
              <a:gd name="connsiteX6" fmla="*/ 3278729 w 3326139"/>
              <a:gd name="connsiteY6" fmla="*/ 516989 h 3326681"/>
              <a:gd name="connsiteX7" fmla="*/ 3326138 w 3326139"/>
              <a:gd name="connsiteY7" fmla="*/ 592953 h 3326681"/>
              <a:gd name="connsiteX8" fmla="*/ 3246370 w 3326139"/>
              <a:gd name="connsiteY8" fmla="*/ 605127 h 3326681"/>
              <a:gd name="connsiteX9" fmla="*/ 2384028 w 3326139"/>
              <a:gd name="connsiteY9" fmla="*/ 1663185 h 3326681"/>
              <a:gd name="connsiteX10" fmla="*/ 3246370 w 3326139"/>
              <a:gd name="connsiteY10" fmla="*/ 2721243 h 3326681"/>
              <a:gd name="connsiteX11" fmla="*/ 3326139 w 3326139"/>
              <a:gd name="connsiteY11" fmla="*/ 2733418 h 3326681"/>
              <a:gd name="connsiteX12" fmla="*/ 3278729 w 3326139"/>
              <a:gd name="connsiteY12" fmla="*/ 2809384 h 3326681"/>
              <a:gd name="connsiteX13" fmla="*/ 2771065 w 3326139"/>
              <a:gd name="connsiteY13" fmla="*/ 3305033 h 3326681"/>
              <a:gd name="connsiteX14" fmla="*/ 2735432 w 3326139"/>
              <a:gd name="connsiteY14" fmla="*/ 3326681 h 3326681"/>
              <a:gd name="connsiteX15" fmla="*/ 2722087 w 3326139"/>
              <a:gd name="connsiteY15" fmla="*/ 3239235 h 3326681"/>
              <a:gd name="connsiteX16" fmla="*/ 1664028 w 3326139"/>
              <a:gd name="connsiteY16" fmla="*/ 2376893 h 3326681"/>
              <a:gd name="connsiteX17" fmla="*/ 605970 w 3326139"/>
              <a:gd name="connsiteY17" fmla="*/ 3239235 h 3326681"/>
              <a:gd name="connsiteX18" fmla="*/ 592919 w 3326139"/>
              <a:gd name="connsiteY18" fmla="*/ 3324749 h 3326681"/>
              <a:gd name="connsiteX19" fmla="*/ 517831 w 3326139"/>
              <a:gd name="connsiteY19" fmla="*/ 3277887 h 3326681"/>
              <a:gd name="connsiteX20" fmla="*/ 22181 w 3326139"/>
              <a:gd name="connsiteY20" fmla="*/ 2770223 h 3326681"/>
              <a:gd name="connsiteX21" fmla="*/ 0 w 3326139"/>
              <a:gd name="connsiteY21" fmla="*/ 2733711 h 3326681"/>
              <a:gd name="connsiteX22" fmla="*/ 81686 w 3326139"/>
              <a:gd name="connsiteY22" fmla="*/ 2721245 h 3326681"/>
              <a:gd name="connsiteX23" fmla="*/ 944028 w 3326139"/>
              <a:gd name="connsiteY23" fmla="*/ 1663186 h 3326681"/>
              <a:gd name="connsiteX24" fmla="*/ 81686 w 3326139"/>
              <a:gd name="connsiteY24" fmla="*/ 605128 h 3326681"/>
              <a:gd name="connsiteX25" fmla="*/ 1918 w 3326139"/>
              <a:gd name="connsiteY25" fmla="*/ 592954 h 3326681"/>
              <a:gd name="connsiteX26" fmla="*/ 49328 w 3326139"/>
              <a:gd name="connsiteY26" fmla="*/ 516989 h 3326681"/>
              <a:gd name="connsiteX27" fmla="*/ 556991 w 3326139"/>
              <a:gd name="connsiteY27" fmla="*/ 21339 h 3326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26139" h="3326681">
                <a:moveTo>
                  <a:pt x="592116" y="0"/>
                </a:moveTo>
                <a:lnTo>
                  <a:pt x="605970" y="90777"/>
                </a:lnTo>
                <a:cubicBezTo>
                  <a:pt x="706676" y="582915"/>
                  <a:pt x="1142119" y="953119"/>
                  <a:pt x="1664028" y="953119"/>
                </a:cubicBezTo>
                <a:cubicBezTo>
                  <a:pt x="2185938" y="953119"/>
                  <a:pt x="2621381" y="582915"/>
                  <a:pt x="2722086" y="90777"/>
                </a:cubicBezTo>
                <a:lnTo>
                  <a:pt x="2735941" y="0"/>
                </a:lnTo>
                <a:lnTo>
                  <a:pt x="2771065" y="21339"/>
                </a:lnTo>
                <a:cubicBezTo>
                  <a:pt x="2968572" y="154772"/>
                  <a:pt x="3140709" y="322904"/>
                  <a:pt x="3278729" y="516989"/>
                </a:cubicBezTo>
                <a:lnTo>
                  <a:pt x="3326138" y="592953"/>
                </a:lnTo>
                <a:lnTo>
                  <a:pt x="3246370" y="605127"/>
                </a:lnTo>
                <a:cubicBezTo>
                  <a:pt x="2754232" y="705833"/>
                  <a:pt x="2384028" y="1141276"/>
                  <a:pt x="2384028" y="1663185"/>
                </a:cubicBezTo>
                <a:cubicBezTo>
                  <a:pt x="2384028" y="2185095"/>
                  <a:pt x="2754232" y="2620538"/>
                  <a:pt x="3246370" y="2721243"/>
                </a:cubicBezTo>
                <a:lnTo>
                  <a:pt x="3326139" y="2733418"/>
                </a:lnTo>
                <a:lnTo>
                  <a:pt x="3278729" y="2809384"/>
                </a:lnTo>
                <a:cubicBezTo>
                  <a:pt x="3140709" y="3003468"/>
                  <a:pt x="2968572" y="3171601"/>
                  <a:pt x="2771065" y="3305033"/>
                </a:cubicBezTo>
                <a:lnTo>
                  <a:pt x="2735432" y="3326681"/>
                </a:lnTo>
                <a:lnTo>
                  <a:pt x="2722087" y="3239235"/>
                </a:lnTo>
                <a:cubicBezTo>
                  <a:pt x="2621381" y="2747097"/>
                  <a:pt x="2185938" y="2376893"/>
                  <a:pt x="1664028" y="2376893"/>
                </a:cubicBezTo>
                <a:cubicBezTo>
                  <a:pt x="1142119" y="2376893"/>
                  <a:pt x="706676" y="2747097"/>
                  <a:pt x="605970" y="3239235"/>
                </a:cubicBezTo>
                <a:lnTo>
                  <a:pt x="592919" y="3324749"/>
                </a:lnTo>
                <a:lnTo>
                  <a:pt x="517831" y="3277887"/>
                </a:lnTo>
                <a:cubicBezTo>
                  <a:pt x="323746" y="3139867"/>
                  <a:pt x="155614" y="2967730"/>
                  <a:pt x="22181" y="2770223"/>
                </a:cubicBezTo>
                <a:lnTo>
                  <a:pt x="0" y="2733711"/>
                </a:lnTo>
                <a:lnTo>
                  <a:pt x="81686" y="2721245"/>
                </a:lnTo>
                <a:cubicBezTo>
                  <a:pt x="573824" y="2620539"/>
                  <a:pt x="944028" y="2185096"/>
                  <a:pt x="944028" y="1663186"/>
                </a:cubicBezTo>
                <a:cubicBezTo>
                  <a:pt x="944028" y="1141277"/>
                  <a:pt x="573824" y="705834"/>
                  <a:pt x="81686" y="605128"/>
                </a:cubicBezTo>
                <a:lnTo>
                  <a:pt x="1918" y="592954"/>
                </a:lnTo>
                <a:lnTo>
                  <a:pt x="49328" y="516989"/>
                </a:lnTo>
                <a:cubicBezTo>
                  <a:pt x="187348" y="322904"/>
                  <a:pt x="359485" y="154772"/>
                  <a:pt x="556991" y="21339"/>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2" tIns="45715" rIns="91432" bIns="45715" rtlCol="0" anchor="ctr"/>
          <a:lstStyle/>
          <a:p>
            <a:pPr algn="ctr"/>
            <a:endParaRPr lang="zh-CN" altLang="en-US" sz="3025"/>
          </a:p>
        </p:txBody>
      </p:sp>
      <p:grpSp>
        <p:nvGrpSpPr>
          <p:cNvPr id="38" name="组合 37"/>
          <p:cNvGrpSpPr/>
          <p:nvPr/>
        </p:nvGrpSpPr>
        <p:grpSpPr>
          <a:xfrm>
            <a:off x="6436889" y="3282676"/>
            <a:ext cx="1201408" cy="1201405"/>
            <a:chOff x="6436094" y="3282675"/>
            <a:chExt cx="1201407" cy="1201405"/>
          </a:xfrm>
        </p:grpSpPr>
        <p:sp>
          <p:nvSpPr>
            <p:cNvPr id="39" name="椭圆 38"/>
            <p:cNvSpPr>
              <a:spLocks noChangeAspect="1"/>
            </p:cNvSpPr>
            <p:nvPr/>
          </p:nvSpPr>
          <p:spPr>
            <a:xfrm>
              <a:off x="6436094" y="3282675"/>
              <a:ext cx="1201407" cy="1201405"/>
            </a:xfrm>
            <a:prstGeom prst="ellipse">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25"/>
            </a:p>
          </p:txBody>
        </p:sp>
        <p:sp>
          <p:nvSpPr>
            <p:cNvPr id="40" name="Freeform 113"/>
            <p:cNvSpPr>
              <a:spLocks noChangeAspect="1"/>
            </p:cNvSpPr>
            <p:nvPr/>
          </p:nvSpPr>
          <p:spPr bwMode="auto">
            <a:xfrm>
              <a:off x="6835759" y="3703377"/>
              <a:ext cx="402076" cy="360000"/>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3025"/>
            </a:p>
          </p:txBody>
        </p:sp>
      </p:grpSp>
      <p:grpSp>
        <p:nvGrpSpPr>
          <p:cNvPr id="41" name="组合 40"/>
          <p:cNvGrpSpPr/>
          <p:nvPr/>
        </p:nvGrpSpPr>
        <p:grpSpPr>
          <a:xfrm>
            <a:off x="4017465" y="3282676"/>
            <a:ext cx="1201408" cy="1201405"/>
            <a:chOff x="4016668" y="3282675"/>
            <a:chExt cx="1201407" cy="1201405"/>
          </a:xfrm>
        </p:grpSpPr>
        <p:sp>
          <p:nvSpPr>
            <p:cNvPr id="42" name="椭圆 41"/>
            <p:cNvSpPr>
              <a:spLocks noChangeAspect="1"/>
            </p:cNvSpPr>
            <p:nvPr/>
          </p:nvSpPr>
          <p:spPr>
            <a:xfrm>
              <a:off x="4016668" y="3282675"/>
              <a:ext cx="1201407" cy="1201405"/>
            </a:xfrm>
            <a:prstGeom prst="ellipse">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25"/>
            </a:p>
          </p:txBody>
        </p:sp>
        <p:sp>
          <p:nvSpPr>
            <p:cNvPr id="43" name="Freeform 197"/>
            <p:cNvSpPr>
              <a:spLocks noChangeAspect="1" noEditPoints="1"/>
            </p:cNvSpPr>
            <p:nvPr/>
          </p:nvSpPr>
          <p:spPr bwMode="auto">
            <a:xfrm>
              <a:off x="4450077" y="3695027"/>
              <a:ext cx="334588" cy="360000"/>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3025"/>
            </a:p>
          </p:txBody>
        </p:sp>
      </p:grpSp>
      <p:grpSp>
        <p:nvGrpSpPr>
          <p:cNvPr id="44" name="组合 43"/>
          <p:cNvGrpSpPr/>
          <p:nvPr/>
        </p:nvGrpSpPr>
        <p:grpSpPr>
          <a:xfrm>
            <a:off x="5235485" y="2077054"/>
            <a:ext cx="1201408" cy="1201405"/>
            <a:chOff x="5234689" y="2077054"/>
            <a:chExt cx="1201407" cy="1201405"/>
          </a:xfrm>
        </p:grpSpPr>
        <p:sp>
          <p:nvSpPr>
            <p:cNvPr id="45" name="椭圆 44"/>
            <p:cNvSpPr>
              <a:spLocks noChangeAspect="1"/>
            </p:cNvSpPr>
            <p:nvPr/>
          </p:nvSpPr>
          <p:spPr>
            <a:xfrm>
              <a:off x="5234689" y="2077054"/>
              <a:ext cx="1201407" cy="1201405"/>
            </a:xfrm>
            <a:prstGeom prst="ellipse">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25"/>
            </a:p>
          </p:txBody>
        </p:sp>
        <p:sp>
          <p:nvSpPr>
            <p:cNvPr id="46" name="Freeform 234"/>
            <p:cNvSpPr>
              <a:spLocks noChangeAspect="1"/>
            </p:cNvSpPr>
            <p:nvPr/>
          </p:nvSpPr>
          <p:spPr bwMode="auto">
            <a:xfrm>
              <a:off x="5648885" y="2404836"/>
              <a:ext cx="373010" cy="360000"/>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3025"/>
            </a:p>
          </p:txBody>
        </p:sp>
      </p:grpSp>
      <p:grpSp>
        <p:nvGrpSpPr>
          <p:cNvPr id="47" name="组合 46"/>
          <p:cNvGrpSpPr/>
          <p:nvPr/>
        </p:nvGrpSpPr>
        <p:grpSpPr>
          <a:xfrm>
            <a:off x="5235485" y="4475651"/>
            <a:ext cx="1201408" cy="1201405"/>
            <a:chOff x="5234689" y="4475649"/>
            <a:chExt cx="1201407" cy="1201405"/>
          </a:xfrm>
        </p:grpSpPr>
        <p:sp>
          <p:nvSpPr>
            <p:cNvPr id="48" name="椭圆 47"/>
            <p:cNvSpPr>
              <a:spLocks noChangeAspect="1"/>
            </p:cNvSpPr>
            <p:nvPr/>
          </p:nvSpPr>
          <p:spPr>
            <a:xfrm>
              <a:off x="5234689" y="4475649"/>
              <a:ext cx="1201407" cy="1201405"/>
            </a:xfrm>
            <a:prstGeom prst="ellipse">
              <a:avLst/>
            </a:prstGeom>
            <a:gradFill>
              <a:gsLst>
                <a:gs pos="0">
                  <a:srgbClr val="0070C0"/>
                </a:gs>
                <a:gs pos="100000">
                  <a:srgbClr val="01559B"/>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25"/>
            </a:p>
          </p:txBody>
        </p:sp>
        <p:sp>
          <p:nvSpPr>
            <p:cNvPr id="49" name="Freeform 89"/>
            <p:cNvSpPr>
              <a:spLocks noChangeAspect="1" noEditPoints="1"/>
            </p:cNvSpPr>
            <p:nvPr/>
          </p:nvSpPr>
          <p:spPr bwMode="auto">
            <a:xfrm>
              <a:off x="5555929" y="4896351"/>
              <a:ext cx="448694" cy="360000"/>
            </a:xfrm>
            <a:custGeom>
              <a:avLst/>
              <a:gdLst>
                <a:gd name="T0" fmla="*/ 51 w 173"/>
                <a:gd name="T1" fmla="*/ 35 h 137"/>
                <a:gd name="T2" fmla="*/ 65 w 173"/>
                <a:gd name="T3" fmla="*/ 76 h 137"/>
                <a:gd name="T4" fmla="*/ 136 w 173"/>
                <a:gd name="T5" fmla="*/ 72 h 137"/>
                <a:gd name="T6" fmla="*/ 151 w 173"/>
                <a:gd name="T7" fmla="*/ 35 h 137"/>
                <a:gd name="T8" fmla="*/ 51 w 173"/>
                <a:gd name="T9" fmla="*/ 35 h 137"/>
                <a:gd name="T10" fmla="*/ 8 w 173"/>
                <a:gd name="T11" fmla="*/ 0 h 137"/>
                <a:gd name="T12" fmla="*/ 33 w 173"/>
                <a:gd name="T13" fmla="*/ 0 h 137"/>
                <a:gd name="T14" fmla="*/ 35 w 173"/>
                <a:gd name="T15" fmla="*/ 0 h 137"/>
                <a:gd name="T16" fmla="*/ 39 w 173"/>
                <a:gd name="T17" fmla="*/ 2 h 137"/>
                <a:gd name="T18" fmla="*/ 41 w 173"/>
                <a:gd name="T19" fmla="*/ 6 h 137"/>
                <a:gd name="T20" fmla="*/ 41 w 173"/>
                <a:gd name="T21" fmla="*/ 6 h 137"/>
                <a:gd name="T22" fmla="*/ 45 w 173"/>
                <a:gd name="T23" fmla="*/ 17 h 137"/>
                <a:gd name="T24" fmla="*/ 165 w 173"/>
                <a:gd name="T25" fmla="*/ 17 h 137"/>
                <a:gd name="T26" fmla="*/ 169 w 173"/>
                <a:gd name="T27" fmla="*/ 19 h 137"/>
                <a:gd name="T28" fmla="*/ 171 w 173"/>
                <a:gd name="T29" fmla="*/ 21 h 137"/>
                <a:gd name="T30" fmla="*/ 173 w 173"/>
                <a:gd name="T31" fmla="*/ 27 h 137"/>
                <a:gd name="T32" fmla="*/ 171 w 173"/>
                <a:gd name="T33" fmla="*/ 29 h 137"/>
                <a:gd name="T34" fmla="*/ 171 w 173"/>
                <a:gd name="T35" fmla="*/ 29 h 137"/>
                <a:gd name="T36" fmla="*/ 147 w 173"/>
                <a:gd name="T37" fmla="*/ 84 h 137"/>
                <a:gd name="T38" fmla="*/ 147 w 173"/>
                <a:gd name="T39" fmla="*/ 84 h 137"/>
                <a:gd name="T40" fmla="*/ 145 w 173"/>
                <a:gd name="T41" fmla="*/ 86 h 137"/>
                <a:gd name="T42" fmla="*/ 142 w 173"/>
                <a:gd name="T43" fmla="*/ 88 h 137"/>
                <a:gd name="T44" fmla="*/ 71 w 173"/>
                <a:gd name="T45" fmla="*/ 92 h 137"/>
                <a:gd name="T46" fmla="*/ 75 w 173"/>
                <a:gd name="T47" fmla="*/ 104 h 137"/>
                <a:gd name="T48" fmla="*/ 151 w 173"/>
                <a:gd name="T49" fmla="*/ 104 h 137"/>
                <a:gd name="T50" fmla="*/ 157 w 173"/>
                <a:gd name="T51" fmla="*/ 106 h 137"/>
                <a:gd name="T52" fmla="*/ 163 w 173"/>
                <a:gd name="T53" fmla="*/ 110 h 137"/>
                <a:gd name="T54" fmla="*/ 165 w 173"/>
                <a:gd name="T55" fmla="*/ 114 h 137"/>
                <a:gd name="T56" fmla="*/ 167 w 173"/>
                <a:gd name="T57" fmla="*/ 119 h 137"/>
                <a:gd name="T58" fmla="*/ 165 w 173"/>
                <a:gd name="T59" fmla="*/ 127 h 137"/>
                <a:gd name="T60" fmla="*/ 163 w 173"/>
                <a:gd name="T61" fmla="*/ 131 h 137"/>
                <a:gd name="T62" fmla="*/ 157 w 173"/>
                <a:gd name="T63" fmla="*/ 135 h 137"/>
                <a:gd name="T64" fmla="*/ 151 w 173"/>
                <a:gd name="T65" fmla="*/ 137 h 137"/>
                <a:gd name="T66" fmla="*/ 145 w 173"/>
                <a:gd name="T67" fmla="*/ 135 h 137"/>
                <a:gd name="T68" fmla="*/ 140 w 173"/>
                <a:gd name="T69" fmla="*/ 131 h 137"/>
                <a:gd name="T70" fmla="*/ 136 w 173"/>
                <a:gd name="T71" fmla="*/ 127 h 137"/>
                <a:gd name="T72" fmla="*/ 136 w 173"/>
                <a:gd name="T73" fmla="*/ 119 h 137"/>
                <a:gd name="T74" fmla="*/ 59 w 173"/>
                <a:gd name="T75" fmla="*/ 119 h 137"/>
                <a:gd name="T76" fmla="*/ 59 w 173"/>
                <a:gd name="T77" fmla="*/ 127 h 137"/>
                <a:gd name="T78" fmla="*/ 55 w 173"/>
                <a:gd name="T79" fmla="*/ 131 h 137"/>
                <a:gd name="T80" fmla="*/ 49 w 173"/>
                <a:gd name="T81" fmla="*/ 135 h 137"/>
                <a:gd name="T82" fmla="*/ 43 w 173"/>
                <a:gd name="T83" fmla="*/ 137 h 137"/>
                <a:gd name="T84" fmla="*/ 37 w 173"/>
                <a:gd name="T85" fmla="*/ 135 h 137"/>
                <a:gd name="T86" fmla="*/ 31 w 173"/>
                <a:gd name="T87" fmla="*/ 131 h 137"/>
                <a:gd name="T88" fmla="*/ 30 w 173"/>
                <a:gd name="T89" fmla="*/ 127 h 137"/>
                <a:gd name="T90" fmla="*/ 28 w 173"/>
                <a:gd name="T91" fmla="*/ 119 h 137"/>
                <a:gd name="T92" fmla="*/ 30 w 173"/>
                <a:gd name="T93" fmla="*/ 114 h 137"/>
                <a:gd name="T94" fmla="*/ 31 w 173"/>
                <a:gd name="T95" fmla="*/ 110 h 137"/>
                <a:gd name="T96" fmla="*/ 37 w 173"/>
                <a:gd name="T97" fmla="*/ 106 h 137"/>
                <a:gd name="T98" fmla="*/ 43 w 173"/>
                <a:gd name="T99" fmla="*/ 104 h 137"/>
                <a:gd name="T100" fmla="*/ 59 w 173"/>
                <a:gd name="T101" fmla="*/ 104 h 137"/>
                <a:gd name="T102" fmla="*/ 28 w 173"/>
                <a:gd name="T103" fmla="*/ 15 h 137"/>
                <a:gd name="T104" fmla="*/ 8 w 173"/>
                <a:gd name="T105" fmla="*/ 15 h 137"/>
                <a:gd name="T106" fmla="*/ 4 w 173"/>
                <a:gd name="T107" fmla="*/ 13 h 137"/>
                <a:gd name="T108" fmla="*/ 2 w 173"/>
                <a:gd name="T109" fmla="*/ 11 h 137"/>
                <a:gd name="T110" fmla="*/ 0 w 173"/>
                <a:gd name="T111" fmla="*/ 7 h 137"/>
                <a:gd name="T112" fmla="*/ 2 w 173"/>
                <a:gd name="T113" fmla="*/ 4 h 137"/>
                <a:gd name="T114" fmla="*/ 4 w 173"/>
                <a:gd name="T115" fmla="*/ 0 h 137"/>
                <a:gd name="T116" fmla="*/ 8 w 173"/>
                <a:gd name="T11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37">
                  <a:moveTo>
                    <a:pt x="51" y="35"/>
                  </a:moveTo>
                  <a:lnTo>
                    <a:pt x="65" y="76"/>
                  </a:lnTo>
                  <a:lnTo>
                    <a:pt x="136" y="72"/>
                  </a:lnTo>
                  <a:lnTo>
                    <a:pt x="151" y="35"/>
                  </a:lnTo>
                  <a:lnTo>
                    <a:pt x="51" y="35"/>
                  </a:lnTo>
                  <a:close/>
                  <a:moveTo>
                    <a:pt x="8" y="0"/>
                  </a:moveTo>
                  <a:lnTo>
                    <a:pt x="33" y="0"/>
                  </a:lnTo>
                  <a:lnTo>
                    <a:pt x="35" y="0"/>
                  </a:lnTo>
                  <a:lnTo>
                    <a:pt x="39" y="2"/>
                  </a:lnTo>
                  <a:lnTo>
                    <a:pt x="41" y="6"/>
                  </a:lnTo>
                  <a:lnTo>
                    <a:pt x="41" y="6"/>
                  </a:lnTo>
                  <a:lnTo>
                    <a:pt x="45" y="17"/>
                  </a:lnTo>
                  <a:lnTo>
                    <a:pt x="165" y="17"/>
                  </a:lnTo>
                  <a:lnTo>
                    <a:pt x="169" y="19"/>
                  </a:lnTo>
                  <a:lnTo>
                    <a:pt x="171" y="21"/>
                  </a:lnTo>
                  <a:lnTo>
                    <a:pt x="173" y="27"/>
                  </a:lnTo>
                  <a:lnTo>
                    <a:pt x="171" y="29"/>
                  </a:lnTo>
                  <a:lnTo>
                    <a:pt x="171" y="29"/>
                  </a:lnTo>
                  <a:lnTo>
                    <a:pt x="147" y="84"/>
                  </a:lnTo>
                  <a:lnTo>
                    <a:pt x="147" y="84"/>
                  </a:lnTo>
                  <a:lnTo>
                    <a:pt x="145" y="86"/>
                  </a:lnTo>
                  <a:lnTo>
                    <a:pt x="142" y="88"/>
                  </a:lnTo>
                  <a:lnTo>
                    <a:pt x="71" y="92"/>
                  </a:lnTo>
                  <a:lnTo>
                    <a:pt x="75" y="104"/>
                  </a:lnTo>
                  <a:lnTo>
                    <a:pt x="151" y="104"/>
                  </a:lnTo>
                  <a:lnTo>
                    <a:pt x="157" y="106"/>
                  </a:lnTo>
                  <a:lnTo>
                    <a:pt x="163" y="110"/>
                  </a:lnTo>
                  <a:lnTo>
                    <a:pt x="165" y="114"/>
                  </a:lnTo>
                  <a:lnTo>
                    <a:pt x="167" y="119"/>
                  </a:lnTo>
                  <a:lnTo>
                    <a:pt x="165" y="127"/>
                  </a:lnTo>
                  <a:lnTo>
                    <a:pt x="163" y="131"/>
                  </a:lnTo>
                  <a:lnTo>
                    <a:pt x="157" y="135"/>
                  </a:lnTo>
                  <a:lnTo>
                    <a:pt x="151" y="137"/>
                  </a:lnTo>
                  <a:lnTo>
                    <a:pt x="145" y="135"/>
                  </a:lnTo>
                  <a:lnTo>
                    <a:pt x="140" y="131"/>
                  </a:lnTo>
                  <a:lnTo>
                    <a:pt x="136" y="127"/>
                  </a:lnTo>
                  <a:lnTo>
                    <a:pt x="136" y="119"/>
                  </a:lnTo>
                  <a:lnTo>
                    <a:pt x="59" y="119"/>
                  </a:lnTo>
                  <a:lnTo>
                    <a:pt x="59" y="127"/>
                  </a:lnTo>
                  <a:lnTo>
                    <a:pt x="55" y="131"/>
                  </a:lnTo>
                  <a:lnTo>
                    <a:pt x="49" y="135"/>
                  </a:lnTo>
                  <a:lnTo>
                    <a:pt x="43" y="137"/>
                  </a:lnTo>
                  <a:lnTo>
                    <a:pt x="37" y="135"/>
                  </a:lnTo>
                  <a:lnTo>
                    <a:pt x="31" y="131"/>
                  </a:lnTo>
                  <a:lnTo>
                    <a:pt x="30" y="127"/>
                  </a:lnTo>
                  <a:lnTo>
                    <a:pt x="28" y="119"/>
                  </a:lnTo>
                  <a:lnTo>
                    <a:pt x="30" y="114"/>
                  </a:lnTo>
                  <a:lnTo>
                    <a:pt x="31" y="110"/>
                  </a:lnTo>
                  <a:lnTo>
                    <a:pt x="37" y="106"/>
                  </a:lnTo>
                  <a:lnTo>
                    <a:pt x="43" y="104"/>
                  </a:lnTo>
                  <a:lnTo>
                    <a:pt x="59" y="104"/>
                  </a:lnTo>
                  <a:lnTo>
                    <a:pt x="28" y="15"/>
                  </a:lnTo>
                  <a:lnTo>
                    <a:pt x="8" y="15"/>
                  </a:lnTo>
                  <a:lnTo>
                    <a:pt x="4" y="13"/>
                  </a:lnTo>
                  <a:lnTo>
                    <a:pt x="2" y="11"/>
                  </a:lnTo>
                  <a:lnTo>
                    <a:pt x="0" y="7"/>
                  </a:lnTo>
                  <a:lnTo>
                    <a:pt x="2" y="4"/>
                  </a:lnTo>
                  <a:lnTo>
                    <a:pt x="4" y="0"/>
                  </a:lnTo>
                  <a:lnTo>
                    <a:pt x="8"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3025"/>
            </a:p>
          </p:txBody>
        </p:sp>
      </p:grpSp>
      <p:sp>
        <p:nvSpPr>
          <p:cNvPr id="50" name="矩形 49"/>
          <p:cNvSpPr/>
          <p:nvPr/>
        </p:nvSpPr>
        <p:spPr>
          <a:xfrm>
            <a:off x="7770611" y="3284009"/>
            <a:ext cx="3157625" cy="1182039"/>
          </a:xfrm>
          <a:prstGeom prst="rect">
            <a:avLst/>
          </a:prstGeom>
        </p:spPr>
        <p:txBody>
          <a:bodyPr wrap="square" lIns="121907" tIns="60952" rIns="121907" bIns="60952"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rgbClr val="01559B"/>
                </a:solidFill>
                <a:latin typeface="微软雅黑" panose="020B0503020204020204" pitchFamily="34" charset="-122"/>
                <a:ea typeface="微软雅黑" panose="020B0503020204020204" pitchFamily="34" charset="-122"/>
              </a:rPr>
              <a:t>在此添加关键字</a:t>
            </a:r>
          </a:p>
          <a:p>
            <a:pPr>
              <a:lnSpc>
                <a:spcPct val="120000"/>
              </a:lnSpc>
              <a:spcBef>
                <a:spcPct val="0"/>
              </a:spcBef>
              <a:buNone/>
            </a:pPr>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r>
              <a:rPr lang="zh-CN" altLang="en-US" sz="146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50"/>
          <p:cNvSpPr/>
          <p:nvPr/>
        </p:nvSpPr>
        <p:spPr>
          <a:xfrm>
            <a:off x="1034939" y="3284005"/>
            <a:ext cx="2916369" cy="1182039"/>
          </a:xfrm>
          <a:prstGeom prst="rect">
            <a:avLst/>
          </a:prstGeom>
        </p:spPr>
        <p:txBody>
          <a:bodyPr wrap="square" lIns="121907" tIns="60952" rIns="121907" bIns="60952"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rgbClr val="01559B"/>
                </a:solidFill>
                <a:latin typeface="微软雅黑" panose="020B0503020204020204" pitchFamily="34" charset="-122"/>
                <a:ea typeface="微软雅黑" panose="020B0503020204020204" pitchFamily="34" charset="-122"/>
              </a:rPr>
              <a:t>在此添加关键字</a:t>
            </a:r>
          </a:p>
          <a:p>
            <a:pPr>
              <a:lnSpc>
                <a:spcPct val="120000"/>
              </a:lnSpc>
              <a:spcBef>
                <a:spcPct val="0"/>
              </a:spcBef>
              <a:buNone/>
            </a:pPr>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r>
              <a:rPr lang="zh-CN" altLang="en-US" sz="146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51"/>
          <p:cNvSpPr/>
          <p:nvPr/>
        </p:nvSpPr>
        <p:spPr>
          <a:xfrm>
            <a:off x="3484873" y="5642194"/>
            <a:ext cx="4702627" cy="911131"/>
          </a:xfrm>
          <a:prstGeom prst="rect">
            <a:avLst/>
          </a:prstGeom>
        </p:spPr>
        <p:txBody>
          <a:bodyPr wrap="square" lIns="121907" tIns="60952" rIns="121907" bIns="60952"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rgbClr val="01559B"/>
                </a:solidFill>
                <a:latin typeface="微软雅黑" panose="020B0503020204020204" pitchFamily="34" charset="-122"/>
                <a:ea typeface="微软雅黑" panose="020B0503020204020204" pitchFamily="34" charset="-122"/>
              </a:rPr>
              <a:t>在此添加关键字</a:t>
            </a:r>
          </a:p>
          <a:p>
            <a:pPr>
              <a:lnSpc>
                <a:spcPct val="120000"/>
              </a:lnSpc>
              <a:spcBef>
                <a:spcPct val="0"/>
              </a:spcBef>
              <a:buNone/>
            </a:pPr>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r>
              <a:rPr lang="zh-CN" altLang="en-US" sz="1465">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p:nvPr/>
        </p:nvSpPr>
        <p:spPr>
          <a:xfrm>
            <a:off x="3484873" y="1177830"/>
            <a:ext cx="4702627" cy="911131"/>
          </a:xfrm>
          <a:prstGeom prst="rect">
            <a:avLst/>
          </a:prstGeom>
        </p:spPr>
        <p:txBody>
          <a:bodyPr wrap="square" lIns="121907" tIns="60952" rIns="121907" bIns="60952"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rgbClr val="01559B"/>
                </a:solidFill>
                <a:latin typeface="微软雅黑" panose="020B0503020204020204" pitchFamily="34" charset="-122"/>
                <a:ea typeface="微软雅黑" panose="020B0503020204020204" pitchFamily="34" charset="-122"/>
              </a:rPr>
              <a:t>在此添加关键字</a:t>
            </a:r>
          </a:p>
          <a:p>
            <a:pPr>
              <a:lnSpc>
                <a:spcPct val="120000"/>
              </a:lnSpc>
              <a:spcBef>
                <a:spcPct val="0"/>
              </a:spcBef>
              <a:buNone/>
            </a:pPr>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6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1000"/>
                                        <p:tgtEl>
                                          <p:spTgt spid="47"/>
                                        </p:tgtEl>
                                      </p:cBhvr>
                                    </p:animEffect>
                                    <p:anim calcmode="lin" valueType="num">
                                      <p:cBhvr>
                                        <p:cTn id="26" dur="1000" fill="hold"/>
                                        <p:tgtEl>
                                          <p:spTgt spid="47"/>
                                        </p:tgtEl>
                                        <p:attrNameLst>
                                          <p:attrName>ppt_x</p:attrName>
                                        </p:attrNameLst>
                                      </p:cBhvr>
                                      <p:tavLst>
                                        <p:tav tm="0">
                                          <p:val>
                                            <p:strVal val="#ppt_x"/>
                                          </p:val>
                                        </p:tav>
                                        <p:tav tm="100000">
                                          <p:val>
                                            <p:strVal val="#ppt_x"/>
                                          </p:val>
                                        </p:tav>
                                      </p:tavLst>
                                    </p:anim>
                                    <p:anim calcmode="lin" valueType="num">
                                      <p:cBhvr>
                                        <p:cTn id="27" dur="1000" fill="hold"/>
                                        <p:tgtEl>
                                          <p:spTgt spid="47"/>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1000"/>
                                        <p:tgtEl>
                                          <p:spTgt spid="53"/>
                                        </p:tgtEl>
                                      </p:cBhvr>
                                    </p:animEffect>
                                    <p:anim calcmode="lin" valueType="num">
                                      <p:cBhvr>
                                        <p:cTn id="38" dur="1000" fill="hold"/>
                                        <p:tgtEl>
                                          <p:spTgt spid="53"/>
                                        </p:tgtEl>
                                        <p:attrNameLst>
                                          <p:attrName>ppt_x</p:attrName>
                                        </p:attrNameLst>
                                      </p:cBhvr>
                                      <p:tavLst>
                                        <p:tav tm="0">
                                          <p:val>
                                            <p:strVal val="#ppt_x"/>
                                          </p:val>
                                        </p:tav>
                                        <p:tav tm="100000">
                                          <p:val>
                                            <p:strVal val="#ppt_x"/>
                                          </p:val>
                                        </p:tav>
                                      </p:tavLst>
                                    </p:anim>
                                    <p:anim calcmode="lin" valueType="num">
                                      <p:cBhvr>
                                        <p:cTn id="39" dur="1000" fill="hold"/>
                                        <p:tgtEl>
                                          <p:spTgt spid="53"/>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1000"/>
                                        <p:tgtEl>
                                          <p:spTgt spid="50"/>
                                        </p:tgtEl>
                                      </p:cBhvr>
                                    </p:animEffect>
                                    <p:anim calcmode="lin" valueType="num">
                                      <p:cBhvr>
                                        <p:cTn id="44" dur="1000" fill="hold"/>
                                        <p:tgtEl>
                                          <p:spTgt spid="50"/>
                                        </p:tgtEl>
                                        <p:attrNameLst>
                                          <p:attrName>ppt_x</p:attrName>
                                        </p:attrNameLst>
                                      </p:cBhvr>
                                      <p:tavLst>
                                        <p:tav tm="0">
                                          <p:val>
                                            <p:strVal val="#ppt_x"/>
                                          </p:val>
                                        </p:tav>
                                        <p:tav tm="100000">
                                          <p:val>
                                            <p:strVal val="#ppt_x"/>
                                          </p:val>
                                        </p:tav>
                                      </p:tavLst>
                                    </p:anim>
                                    <p:anim calcmode="lin" valueType="num">
                                      <p:cBhvr>
                                        <p:cTn id="45" dur="1000" fill="hold"/>
                                        <p:tgtEl>
                                          <p:spTgt spid="50"/>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1000"/>
                                        <p:tgtEl>
                                          <p:spTgt spid="52"/>
                                        </p:tgtEl>
                                      </p:cBhvr>
                                    </p:animEffect>
                                    <p:anim calcmode="lin" valueType="num">
                                      <p:cBhvr>
                                        <p:cTn id="50" dur="1000" fill="hold"/>
                                        <p:tgtEl>
                                          <p:spTgt spid="52"/>
                                        </p:tgtEl>
                                        <p:attrNameLst>
                                          <p:attrName>ppt_x</p:attrName>
                                        </p:attrNameLst>
                                      </p:cBhvr>
                                      <p:tavLst>
                                        <p:tav tm="0">
                                          <p:val>
                                            <p:strVal val="#ppt_x"/>
                                          </p:val>
                                        </p:tav>
                                        <p:tav tm="100000">
                                          <p:val>
                                            <p:strVal val="#ppt_x"/>
                                          </p:val>
                                        </p:tav>
                                      </p:tavLst>
                                    </p:anim>
                                    <p:anim calcmode="lin" valueType="num">
                                      <p:cBhvr>
                                        <p:cTn id="51" dur="10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1000"/>
                                        <p:tgtEl>
                                          <p:spTgt spid="51"/>
                                        </p:tgtEl>
                                      </p:cBhvr>
                                    </p:animEffect>
                                    <p:anim calcmode="lin" valueType="num">
                                      <p:cBhvr>
                                        <p:cTn id="56" dur="1000" fill="hold"/>
                                        <p:tgtEl>
                                          <p:spTgt spid="51"/>
                                        </p:tgtEl>
                                        <p:attrNameLst>
                                          <p:attrName>ppt_x</p:attrName>
                                        </p:attrNameLst>
                                      </p:cBhvr>
                                      <p:tavLst>
                                        <p:tav tm="0">
                                          <p:val>
                                            <p:strVal val="#ppt_x"/>
                                          </p:val>
                                        </p:tav>
                                        <p:tav tm="100000">
                                          <p:val>
                                            <p:strVal val="#ppt_x"/>
                                          </p:val>
                                        </p:tav>
                                      </p:tavLst>
                                    </p:anim>
                                    <p:anim calcmode="lin" valueType="num">
                                      <p:cBhvr>
                                        <p:cTn id="5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0" grpId="0"/>
      <p:bldP spid="51" grpId="0"/>
      <p:bldP spid="52" grpId="0"/>
      <p:bldP spid="5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利润来源分析</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7" name="组合 36"/>
          <p:cNvGrpSpPr/>
          <p:nvPr/>
        </p:nvGrpSpPr>
        <p:grpSpPr>
          <a:xfrm>
            <a:off x="4275234" y="1881961"/>
            <a:ext cx="3775125" cy="3498470"/>
            <a:chOff x="4275234" y="1881961"/>
            <a:chExt cx="3775125" cy="3498470"/>
          </a:xfrm>
          <a:solidFill>
            <a:srgbClr val="C9171E"/>
          </a:solidFill>
        </p:grpSpPr>
        <p:grpSp>
          <p:nvGrpSpPr>
            <p:cNvPr id="38" name="组合 37"/>
            <p:cNvGrpSpPr/>
            <p:nvPr/>
          </p:nvGrpSpPr>
          <p:grpSpPr>
            <a:xfrm>
              <a:off x="4275234" y="1890318"/>
              <a:ext cx="3318624" cy="3485729"/>
              <a:chOff x="4275234" y="1890318"/>
              <a:chExt cx="3318624" cy="3485729"/>
            </a:xfrm>
            <a:grpFill/>
          </p:grpSpPr>
          <p:sp>
            <p:nvSpPr>
              <p:cNvPr id="43" name="Isosceles Triangle 3"/>
              <p:cNvSpPr/>
              <p:nvPr/>
            </p:nvSpPr>
            <p:spPr>
              <a:xfrm rot="12600000" flipH="1">
                <a:off x="5877521" y="1890318"/>
                <a:ext cx="1716337" cy="1614861"/>
              </a:xfrm>
              <a:custGeom>
                <a:avLst/>
                <a:gdLst/>
                <a:ahLst/>
                <a:cxnLst/>
                <a:rect l="l" t="t" r="r" b="b"/>
                <a:pathLst>
                  <a:path w="2186646" h="2057361">
                    <a:moveTo>
                      <a:pt x="50507" y="1635375"/>
                    </a:moveTo>
                    <a:cubicBezTo>
                      <a:pt x="190339" y="1901653"/>
                      <a:pt x="604898" y="2057361"/>
                      <a:pt x="1097276" y="2057361"/>
                    </a:cubicBezTo>
                    <a:cubicBezTo>
                      <a:pt x="1439870" y="2057361"/>
                      <a:pt x="2107216" y="1912345"/>
                      <a:pt x="2186646" y="1517443"/>
                    </a:cubicBezTo>
                    <a:cubicBezTo>
                      <a:pt x="2145694" y="1508942"/>
                      <a:pt x="2105984" y="1493643"/>
                      <a:pt x="2067706" y="1471954"/>
                    </a:cubicBezTo>
                    <a:cubicBezTo>
                      <a:pt x="1813102" y="1327693"/>
                      <a:pt x="1510947" y="670352"/>
                      <a:pt x="1214994" y="81058"/>
                    </a:cubicBezTo>
                    <a:lnTo>
                      <a:pt x="1261793" y="0"/>
                    </a:lnTo>
                    <a:lnTo>
                      <a:pt x="778206" y="0"/>
                    </a:lnTo>
                    <a:cubicBezTo>
                      <a:pt x="415839" y="550951"/>
                      <a:pt x="-2358" y="1141294"/>
                      <a:pt x="11" y="1433918"/>
                    </a:cubicBezTo>
                    <a:cubicBezTo>
                      <a:pt x="599" y="1506589"/>
                      <a:pt x="18237" y="1573926"/>
                      <a:pt x="50507" y="1635375"/>
                    </a:cubicBezTo>
                    <a:close/>
                  </a:path>
                </a:pathLst>
              </a:custGeom>
              <a:gradFill>
                <a:gsLst>
                  <a:gs pos="0">
                    <a:srgbClr val="0070C0"/>
                  </a:gs>
                  <a:gs pos="100000">
                    <a:srgbClr val="01559B"/>
                  </a:gs>
                </a:gsLst>
                <a:lin ang="10200000" scaled="0"/>
              </a:gradFill>
              <a:ln w="571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302A28"/>
                  </a:solidFill>
                  <a:effectLst/>
                  <a:uLnTx/>
                  <a:uFillTx/>
                  <a:latin typeface="Arial" panose="020B0604020202020204"/>
                  <a:ea typeface="微软雅黑" panose="020B0503020204020204" pitchFamily="34" charset="-122"/>
                </a:endParaRPr>
              </a:p>
            </p:txBody>
          </p:sp>
          <p:sp>
            <p:nvSpPr>
              <p:cNvPr id="44" name="Isosceles Triangle 3"/>
              <p:cNvSpPr/>
              <p:nvPr/>
            </p:nvSpPr>
            <p:spPr>
              <a:xfrm rot="5400000">
                <a:off x="4225953" y="2839941"/>
                <a:ext cx="1713423" cy="1614861"/>
              </a:xfrm>
              <a:custGeom>
                <a:avLst/>
                <a:gdLst/>
                <a:ahLst/>
                <a:cxnLst/>
                <a:rect l="l" t="t" r="r" b="b"/>
                <a:pathLst>
                  <a:path w="2182933" h="2057361">
                    <a:moveTo>
                      <a:pt x="38879" y="1635374"/>
                    </a:moveTo>
                    <a:cubicBezTo>
                      <a:pt x="20780" y="1600909"/>
                      <a:pt x="7284" y="1564592"/>
                      <a:pt x="0" y="1526256"/>
                    </a:cubicBezTo>
                    <a:cubicBezTo>
                      <a:pt x="22828" y="1518153"/>
                      <a:pt x="45187" y="1507839"/>
                      <a:pt x="67077" y="1495436"/>
                    </a:cubicBezTo>
                    <a:cubicBezTo>
                      <a:pt x="321681" y="1351176"/>
                      <a:pt x="623835" y="693835"/>
                      <a:pt x="919789" y="104541"/>
                    </a:cubicBezTo>
                    <a:lnTo>
                      <a:pt x="859433" y="0"/>
                    </a:lnTo>
                    <a:lnTo>
                      <a:pt x="1410055" y="0"/>
                    </a:lnTo>
                    <a:cubicBezTo>
                      <a:pt x="1769230" y="531536"/>
                      <a:pt x="2179619" y="1090065"/>
                      <a:pt x="2182914" y="1433918"/>
                    </a:cubicBezTo>
                    <a:cubicBezTo>
                      <a:pt x="2187305" y="1892075"/>
                      <a:pt x="1451404" y="2057361"/>
                      <a:pt x="1085649" y="2057361"/>
                    </a:cubicBezTo>
                    <a:cubicBezTo>
                      <a:pt x="593271" y="2057361"/>
                      <a:pt x="178712" y="1901652"/>
                      <a:pt x="38879" y="1635374"/>
                    </a:cubicBezTo>
                    <a:close/>
                  </a:path>
                </a:pathLst>
              </a:custGeom>
              <a:gradFill>
                <a:gsLst>
                  <a:gs pos="0">
                    <a:srgbClr val="0070C0"/>
                  </a:gs>
                  <a:gs pos="100000">
                    <a:srgbClr val="01559B"/>
                  </a:gs>
                </a:gsLst>
                <a:lin ang="10200000" scaled="0"/>
              </a:gradFill>
              <a:ln w="571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302A28"/>
                  </a:solidFill>
                  <a:effectLst/>
                  <a:uLnTx/>
                  <a:uFillTx/>
                  <a:latin typeface="Arial" panose="020B0604020202020204"/>
                  <a:ea typeface="微软雅黑" panose="020B0503020204020204" pitchFamily="34" charset="-122"/>
                </a:endParaRPr>
              </a:p>
            </p:txBody>
          </p:sp>
          <p:sp>
            <p:nvSpPr>
              <p:cNvPr id="45" name="Isosceles Triangle 3"/>
              <p:cNvSpPr/>
              <p:nvPr/>
            </p:nvSpPr>
            <p:spPr>
              <a:xfrm rot="19800000">
                <a:off x="5859228" y="3761187"/>
                <a:ext cx="1709934" cy="1614860"/>
              </a:xfrm>
              <a:custGeom>
                <a:avLst/>
                <a:gdLst/>
                <a:ahLst/>
                <a:cxnLst/>
                <a:rect l="l" t="t" r="r" b="b"/>
                <a:pathLst>
                  <a:path w="2178487" h="2057361">
                    <a:moveTo>
                      <a:pt x="895695" y="0"/>
                    </a:moveTo>
                    <a:lnTo>
                      <a:pt x="1405609" y="0"/>
                    </a:lnTo>
                    <a:cubicBezTo>
                      <a:pt x="1764784" y="531537"/>
                      <a:pt x="2175173" y="1090065"/>
                      <a:pt x="2178468" y="1433918"/>
                    </a:cubicBezTo>
                    <a:cubicBezTo>
                      <a:pt x="2182859" y="1892075"/>
                      <a:pt x="1446958" y="2057361"/>
                      <a:pt x="1081203" y="2057361"/>
                    </a:cubicBezTo>
                    <a:cubicBezTo>
                      <a:pt x="535014" y="2057361"/>
                      <a:pt x="84582" y="1865759"/>
                      <a:pt x="0" y="1543817"/>
                    </a:cubicBezTo>
                    <a:cubicBezTo>
                      <a:pt x="36694" y="1536726"/>
                      <a:pt x="72316" y="1522332"/>
                      <a:pt x="107037" y="1501840"/>
                    </a:cubicBezTo>
                    <a:cubicBezTo>
                      <a:pt x="403175" y="1327060"/>
                      <a:pt x="681680" y="692388"/>
                      <a:pt x="962417" y="115565"/>
                    </a:cubicBezTo>
                    <a:close/>
                  </a:path>
                </a:pathLst>
              </a:custGeom>
              <a:gradFill>
                <a:gsLst>
                  <a:gs pos="0">
                    <a:srgbClr val="0070C0"/>
                  </a:gs>
                  <a:gs pos="100000">
                    <a:srgbClr val="01559B"/>
                  </a:gs>
                </a:gsLst>
                <a:lin ang="10200000" scaled="0"/>
              </a:gradFill>
              <a:ln w="571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302A28"/>
                  </a:solidFill>
                  <a:effectLst/>
                  <a:uLnTx/>
                  <a:uFillTx/>
                  <a:latin typeface="Arial" panose="020B0604020202020204"/>
                  <a:ea typeface="微软雅黑" panose="020B0503020204020204" pitchFamily="34" charset="-122"/>
                </a:endParaRPr>
              </a:p>
            </p:txBody>
          </p:sp>
        </p:grpSp>
        <p:grpSp>
          <p:nvGrpSpPr>
            <p:cNvPr id="39" name="组合 38"/>
            <p:cNvGrpSpPr/>
            <p:nvPr/>
          </p:nvGrpSpPr>
          <p:grpSpPr>
            <a:xfrm>
              <a:off x="4760278" y="1881961"/>
              <a:ext cx="3290081" cy="3498470"/>
              <a:chOff x="4760278" y="1881961"/>
              <a:chExt cx="3290081" cy="3498470"/>
            </a:xfrm>
            <a:grpFill/>
          </p:grpSpPr>
          <p:sp>
            <p:nvSpPr>
              <p:cNvPr id="40" name="Isosceles Triangle 3"/>
              <p:cNvSpPr/>
              <p:nvPr/>
            </p:nvSpPr>
            <p:spPr>
              <a:xfrm rot="19800000" flipV="1">
                <a:off x="4760278" y="1881961"/>
                <a:ext cx="1717535" cy="1614860"/>
              </a:xfrm>
              <a:custGeom>
                <a:avLst/>
                <a:gdLst/>
                <a:ahLst/>
                <a:cxnLst/>
                <a:rect l="l" t="t" r="r" b="b"/>
                <a:pathLst>
                  <a:path w="2188171" h="2057361">
                    <a:moveTo>
                      <a:pt x="1097276" y="2057361"/>
                    </a:moveTo>
                    <a:cubicBezTo>
                      <a:pt x="1443899" y="2057361"/>
                      <a:pt x="2122958" y="1908914"/>
                      <a:pt x="2188171" y="1503241"/>
                    </a:cubicBezTo>
                    <a:cubicBezTo>
                      <a:pt x="2163927" y="1495178"/>
                      <a:pt x="2140286" y="1484410"/>
                      <a:pt x="2117168" y="1471311"/>
                    </a:cubicBezTo>
                    <a:cubicBezTo>
                      <a:pt x="1862564" y="1327050"/>
                      <a:pt x="1560409" y="669709"/>
                      <a:pt x="1264456" y="80415"/>
                    </a:cubicBezTo>
                    <a:lnTo>
                      <a:pt x="1310883" y="0"/>
                    </a:lnTo>
                    <a:lnTo>
                      <a:pt x="778206" y="0"/>
                    </a:lnTo>
                    <a:cubicBezTo>
                      <a:pt x="415839" y="550951"/>
                      <a:pt x="-2358" y="1141295"/>
                      <a:pt x="11" y="1433918"/>
                    </a:cubicBezTo>
                    <a:cubicBezTo>
                      <a:pt x="3148" y="1821495"/>
                      <a:pt x="491273" y="2057361"/>
                      <a:pt x="1097276" y="2057361"/>
                    </a:cubicBezTo>
                    <a:close/>
                  </a:path>
                </a:pathLst>
              </a:custGeom>
              <a:gradFill>
                <a:gsLst>
                  <a:gs pos="0">
                    <a:srgbClr val="0070C0"/>
                  </a:gs>
                  <a:gs pos="100000">
                    <a:srgbClr val="01559B"/>
                  </a:gs>
                </a:gsLst>
                <a:lin ang="10200000" scaled="0"/>
              </a:gradFill>
              <a:ln w="571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302A28"/>
                  </a:solidFill>
                  <a:effectLst/>
                  <a:uLnTx/>
                  <a:uFillTx/>
                  <a:latin typeface="Arial" panose="020B0604020202020204"/>
                  <a:ea typeface="微软雅黑" panose="020B0503020204020204" pitchFamily="34" charset="-122"/>
                </a:endParaRPr>
              </a:p>
            </p:txBody>
          </p:sp>
          <p:sp>
            <p:nvSpPr>
              <p:cNvPr id="41" name="Isosceles Triangle 3"/>
              <p:cNvSpPr/>
              <p:nvPr/>
            </p:nvSpPr>
            <p:spPr>
              <a:xfrm rot="16200000" flipH="1">
                <a:off x="6387238" y="2842800"/>
                <a:ext cx="1711382" cy="1614861"/>
              </a:xfrm>
              <a:custGeom>
                <a:avLst/>
                <a:gdLst/>
                <a:ahLst/>
                <a:cxnLst/>
                <a:rect l="l" t="t" r="r" b="b"/>
                <a:pathLst>
                  <a:path w="2180334" h="2057361">
                    <a:moveTo>
                      <a:pt x="252332" y="813832"/>
                    </a:moveTo>
                    <a:cubicBezTo>
                      <a:pt x="102783" y="1066864"/>
                      <a:pt x="-1174" y="1287606"/>
                      <a:pt x="11" y="1433919"/>
                    </a:cubicBezTo>
                    <a:cubicBezTo>
                      <a:pt x="3148" y="1821495"/>
                      <a:pt x="491273" y="2057361"/>
                      <a:pt x="1097276" y="2057361"/>
                    </a:cubicBezTo>
                    <a:cubicBezTo>
                      <a:pt x="1433748" y="2057361"/>
                      <a:pt x="2083468" y="1917482"/>
                      <a:pt x="2180334" y="1537981"/>
                    </a:cubicBezTo>
                    <a:cubicBezTo>
                      <a:pt x="2151229" y="1529910"/>
                      <a:pt x="2122821" y="1517403"/>
                      <a:pt x="2094992" y="1500978"/>
                    </a:cubicBezTo>
                    <a:cubicBezTo>
                      <a:pt x="1798854" y="1326198"/>
                      <a:pt x="1520348" y="691527"/>
                      <a:pt x="1239612" y="114703"/>
                    </a:cubicBezTo>
                    <a:lnTo>
                      <a:pt x="1305836" y="0"/>
                    </a:lnTo>
                    <a:lnTo>
                      <a:pt x="778206" y="0"/>
                    </a:lnTo>
                    <a:cubicBezTo>
                      <a:pt x="597022" y="275475"/>
                      <a:pt x="401881" y="560799"/>
                      <a:pt x="252332" y="813832"/>
                    </a:cubicBezTo>
                    <a:close/>
                  </a:path>
                </a:pathLst>
              </a:custGeom>
              <a:gradFill>
                <a:gsLst>
                  <a:gs pos="0">
                    <a:srgbClr val="0070C0"/>
                  </a:gs>
                  <a:gs pos="100000">
                    <a:srgbClr val="01559B"/>
                  </a:gs>
                </a:gsLst>
                <a:lin ang="10200000" scaled="0"/>
              </a:gradFill>
              <a:ln w="571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302A28"/>
                  </a:solidFill>
                  <a:effectLst/>
                  <a:uLnTx/>
                  <a:uFillTx/>
                  <a:latin typeface="Arial" panose="020B0604020202020204"/>
                  <a:ea typeface="微软雅黑" panose="020B0503020204020204" pitchFamily="34" charset="-122"/>
                </a:endParaRPr>
              </a:p>
            </p:txBody>
          </p:sp>
          <p:sp>
            <p:nvSpPr>
              <p:cNvPr id="42" name="Isosceles Triangle 3"/>
              <p:cNvSpPr/>
              <p:nvPr/>
            </p:nvSpPr>
            <p:spPr>
              <a:xfrm rot="1800000">
                <a:off x="4796683" y="3765570"/>
                <a:ext cx="1709082" cy="1614861"/>
              </a:xfrm>
              <a:custGeom>
                <a:avLst/>
                <a:gdLst/>
                <a:ahLst/>
                <a:cxnLst/>
                <a:rect l="l" t="t" r="r" b="b"/>
                <a:pathLst>
                  <a:path w="2177404" h="2057361">
                    <a:moveTo>
                      <a:pt x="846196" y="0"/>
                    </a:moveTo>
                    <a:lnTo>
                      <a:pt x="1404526" y="0"/>
                    </a:lnTo>
                    <a:cubicBezTo>
                      <a:pt x="1763701" y="531536"/>
                      <a:pt x="2174090" y="1090065"/>
                      <a:pt x="2177385" y="1433918"/>
                    </a:cubicBezTo>
                    <a:cubicBezTo>
                      <a:pt x="2181776" y="1892075"/>
                      <a:pt x="1445875" y="2057361"/>
                      <a:pt x="1080120" y="2057361"/>
                    </a:cubicBezTo>
                    <a:cubicBezTo>
                      <a:pt x="536352" y="2057361"/>
                      <a:pt x="87494" y="1867454"/>
                      <a:pt x="0" y="1548095"/>
                    </a:cubicBezTo>
                    <a:lnTo>
                      <a:pt x="66534" y="1517422"/>
                    </a:lnTo>
                    <a:cubicBezTo>
                      <a:pt x="362672" y="1342642"/>
                      <a:pt x="641178" y="707971"/>
                      <a:pt x="921914" y="131147"/>
                    </a:cubicBezTo>
                    <a:close/>
                  </a:path>
                </a:pathLst>
              </a:custGeom>
              <a:gradFill>
                <a:gsLst>
                  <a:gs pos="0">
                    <a:srgbClr val="0070C0"/>
                  </a:gs>
                  <a:gs pos="100000">
                    <a:srgbClr val="01559B"/>
                  </a:gs>
                </a:gsLst>
                <a:lin ang="10200000" scaled="0"/>
              </a:gradFill>
              <a:ln w="571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302A28"/>
                  </a:solidFill>
                  <a:effectLst/>
                  <a:uLnTx/>
                  <a:uFillTx/>
                  <a:latin typeface="Arial" panose="020B0604020202020204"/>
                  <a:ea typeface="微软雅黑" panose="020B0503020204020204" pitchFamily="34" charset="-122"/>
                </a:endParaRPr>
              </a:p>
            </p:txBody>
          </p:sp>
        </p:grpSp>
      </p:grpSp>
      <p:grpSp>
        <p:nvGrpSpPr>
          <p:cNvPr id="46" name="Group 11"/>
          <p:cNvGrpSpPr/>
          <p:nvPr/>
        </p:nvGrpSpPr>
        <p:grpSpPr>
          <a:xfrm rot="19800000">
            <a:off x="5390778" y="2845963"/>
            <a:ext cx="1560814" cy="1560813"/>
            <a:chOff x="3848653" y="2984453"/>
            <a:chExt cx="1446696" cy="1446697"/>
          </a:xfrm>
          <a:solidFill>
            <a:srgbClr val="302A28"/>
          </a:solidFill>
        </p:grpSpPr>
        <p:sp>
          <p:nvSpPr>
            <p:cNvPr id="47" name="Oval 12"/>
            <p:cNvSpPr/>
            <p:nvPr/>
          </p:nvSpPr>
          <p:spPr>
            <a:xfrm>
              <a:off x="3848653" y="2984453"/>
              <a:ext cx="1446696" cy="1446697"/>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rgbClr val="302A28"/>
                </a:solidFill>
                <a:effectLst/>
                <a:uLnTx/>
                <a:uFillTx/>
                <a:latin typeface="Arial" panose="020B0604020202020204"/>
                <a:ea typeface="微软雅黑" panose="020B0503020204020204" pitchFamily="34" charset="-122"/>
              </a:endParaRPr>
            </a:p>
          </p:txBody>
        </p:sp>
        <p:sp>
          <p:nvSpPr>
            <p:cNvPr id="48" name="Oval 13"/>
            <p:cNvSpPr>
              <a:spLocks noChangeAspect="1"/>
            </p:cNvSpPr>
            <p:nvPr/>
          </p:nvSpPr>
          <p:spPr>
            <a:xfrm>
              <a:off x="3920984" y="3056787"/>
              <a:ext cx="1302026" cy="1302027"/>
            </a:xfrm>
            <a:prstGeom prst="ellipse">
              <a:avLst/>
            </a:prstGeom>
            <a:solidFill>
              <a:srgbClr val="302A28"/>
            </a:solid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srgbClr val="302A28"/>
                </a:solidFill>
                <a:effectLst>
                  <a:outerShdw blurRad="50800" dist="38100" dir="5400000" algn="t" rotWithShape="0">
                    <a:prstClr val="black">
                      <a:alpha val="40000"/>
                    </a:prstClr>
                  </a:outerShdw>
                </a:effectLst>
                <a:uLnTx/>
                <a:uFillTx/>
                <a:latin typeface="Arial" panose="020B0604020202020204"/>
                <a:ea typeface="微软雅黑" panose="020B0503020204020204" pitchFamily="34" charset="-122"/>
              </a:endParaRPr>
            </a:p>
          </p:txBody>
        </p:sp>
      </p:grpSp>
      <p:sp>
        <p:nvSpPr>
          <p:cNvPr id="49" name="TextBox 28"/>
          <p:cNvSpPr txBox="1"/>
          <p:nvPr/>
        </p:nvSpPr>
        <p:spPr>
          <a:xfrm>
            <a:off x="2803621" y="1552693"/>
            <a:ext cx="1905358" cy="400110"/>
          </a:xfrm>
          <a:prstGeom prst="rect">
            <a:avLst/>
          </a:prstGeom>
          <a:noFill/>
        </p:spPr>
        <p:txBody>
          <a:bodyPr wrap="square" rtlCol="0">
            <a:spAutoFit/>
          </a:bodyPr>
          <a:lstStyle/>
          <a:p>
            <a:pPr algn="r" fontAlgn="base">
              <a:spcBef>
                <a:spcPct val="0"/>
              </a:spcBef>
              <a:spcAft>
                <a:spcPct val="0"/>
              </a:spcAft>
              <a:buFont typeface="Arial" panose="020B0604020202020204" pitchFamily="34" charset="0"/>
              <a:buNone/>
            </a:pPr>
            <a:r>
              <a:rPr lang="zh-CN" altLang="en-US" sz="2000" b="1" dirty="0">
                <a:solidFill>
                  <a:srgbClr val="302A28"/>
                </a:solidFill>
                <a:latin typeface="微软雅黑" panose="020B0503020204020204" pitchFamily="34" charset="-122"/>
                <a:ea typeface="微软雅黑" panose="020B0503020204020204" pitchFamily="34" charset="-122"/>
              </a:rPr>
              <a:t>场地面积</a:t>
            </a:r>
          </a:p>
        </p:txBody>
      </p:sp>
      <p:sp>
        <p:nvSpPr>
          <p:cNvPr id="50" name="TextBox 29"/>
          <p:cNvSpPr txBox="1"/>
          <p:nvPr/>
        </p:nvSpPr>
        <p:spPr>
          <a:xfrm>
            <a:off x="1631443" y="1918589"/>
            <a:ext cx="3139609" cy="646331"/>
          </a:xfrm>
          <a:prstGeom prst="rect">
            <a:avLst/>
          </a:prstGeom>
          <a:noFill/>
        </p:spPr>
        <p:txBody>
          <a:bodyPr wrap="square" rtlCol="0">
            <a:spAutoFit/>
          </a:bodyPr>
          <a:lstStyle>
            <a:defPPr>
              <a:defRPr lang="zh-CN"/>
            </a:defPPr>
            <a:lvl1pPr>
              <a:defRPr>
                <a:solidFill>
                  <a:schemeClr val="bg2"/>
                </a:solidFill>
                <a:latin typeface="+mn-ea"/>
                <a:ea typeface="+mn-ea"/>
              </a:defRPr>
            </a:lvl1pPr>
          </a:lstStyle>
          <a:p>
            <a:pPr algn="just" fontAlgn="base">
              <a:spcBef>
                <a:spcPct val="0"/>
              </a:spcBef>
              <a:spcAft>
                <a:spcPct val="0"/>
              </a:spcAft>
              <a:buFont typeface="Arial" panose="020B0604020202020204" pitchFamily="34" charset="0"/>
              <a:buNone/>
            </a:pPr>
            <a:r>
              <a:rPr lang="en-US" altLang="zh-CN" dirty="0">
                <a:solidFill>
                  <a:srgbClr val="605958"/>
                </a:solidFill>
                <a:latin typeface="微软雅黑" panose="020B0503020204020204" pitchFamily="34" charset="-122"/>
                <a:ea typeface="微软雅黑" panose="020B0503020204020204" pitchFamily="34" charset="-122"/>
              </a:rPr>
              <a:t>2000</a:t>
            </a:r>
            <a:r>
              <a:rPr lang="zh-CN" altLang="en-US" dirty="0">
                <a:solidFill>
                  <a:srgbClr val="605958"/>
                </a:solidFill>
                <a:latin typeface="微软雅黑" panose="020B0503020204020204" pitchFamily="34" charset="-122"/>
                <a:ea typeface="微软雅黑" panose="020B0503020204020204" pitchFamily="34" charset="-122"/>
              </a:rPr>
              <a:t>平米，维修工位</a:t>
            </a:r>
            <a:r>
              <a:rPr lang="en-US" altLang="zh-CN" dirty="0">
                <a:solidFill>
                  <a:srgbClr val="605958"/>
                </a:solidFill>
                <a:latin typeface="微软雅黑" panose="020B0503020204020204" pitchFamily="34" charset="-122"/>
                <a:ea typeface="微软雅黑" panose="020B0503020204020204" pitchFamily="34" charset="-122"/>
              </a:rPr>
              <a:t>20</a:t>
            </a:r>
            <a:r>
              <a:rPr lang="zh-CN" altLang="en-US" dirty="0">
                <a:solidFill>
                  <a:srgbClr val="605958"/>
                </a:solidFill>
                <a:latin typeface="微软雅黑" panose="020B0503020204020204" pitchFamily="34" charset="-122"/>
                <a:ea typeface="微软雅黑" panose="020B0503020204020204" pitchFamily="34" charset="-122"/>
              </a:rPr>
              <a:t>个，人员配置</a:t>
            </a:r>
            <a:r>
              <a:rPr lang="en-US" altLang="zh-CN" dirty="0">
                <a:solidFill>
                  <a:srgbClr val="605958"/>
                </a:solidFill>
                <a:latin typeface="微软雅黑" panose="020B0503020204020204" pitchFamily="34" charset="-122"/>
                <a:ea typeface="微软雅黑" panose="020B0503020204020204" pitchFamily="34" charset="-122"/>
              </a:rPr>
              <a:t>16-18</a:t>
            </a:r>
            <a:r>
              <a:rPr lang="zh-CN" altLang="en-US" dirty="0">
                <a:solidFill>
                  <a:srgbClr val="605958"/>
                </a:solidFill>
                <a:latin typeface="微软雅黑" panose="020B0503020204020204" pitchFamily="34" charset="-122"/>
                <a:ea typeface="微软雅黑" panose="020B0503020204020204" pitchFamily="34" charset="-122"/>
              </a:rPr>
              <a:t>人</a:t>
            </a:r>
          </a:p>
        </p:txBody>
      </p:sp>
      <p:sp>
        <p:nvSpPr>
          <p:cNvPr id="51" name="TextBox 30"/>
          <p:cNvSpPr txBox="1"/>
          <p:nvPr/>
        </p:nvSpPr>
        <p:spPr>
          <a:xfrm>
            <a:off x="7701290" y="1586998"/>
            <a:ext cx="1905358" cy="400110"/>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2000" b="1" dirty="0">
                <a:solidFill>
                  <a:srgbClr val="302A28"/>
                </a:solidFill>
                <a:latin typeface="微软雅黑" panose="020B0503020204020204" pitchFamily="34" charset="-122"/>
                <a:ea typeface="微软雅黑" panose="020B0503020204020204" pitchFamily="34" charset="-122"/>
              </a:rPr>
              <a:t>基础设备</a:t>
            </a:r>
          </a:p>
        </p:txBody>
      </p:sp>
      <p:sp>
        <p:nvSpPr>
          <p:cNvPr id="52" name="TextBox 31"/>
          <p:cNvSpPr txBox="1"/>
          <p:nvPr/>
        </p:nvSpPr>
        <p:spPr>
          <a:xfrm>
            <a:off x="7701290" y="1952894"/>
            <a:ext cx="3139609" cy="646331"/>
          </a:xfrm>
          <a:prstGeom prst="rect">
            <a:avLst/>
          </a:prstGeom>
          <a:noFill/>
        </p:spPr>
        <p:txBody>
          <a:bodyPr wrap="square" rtlCol="0">
            <a:spAutoFit/>
          </a:bodyPr>
          <a:lstStyle>
            <a:defPPr>
              <a:defRPr lang="zh-CN"/>
            </a:defPPr>
            <a:lvl1pPr algn="just">
              <a:defRPr>
                <a:solidFill>
                  <a:schemeClr val="bg2"/>
                </a:solidFill>
                <a:latin typeface="+mn-ea"/>
                <a:ea typeface="+mn-ea"/>
              </a:defRPr>
            </a:lvl1pPr>
          </a:lstStyle>
          <a:p>
            <a:pPr fontAlgn="base">
              <a:spcBef>
                <a:spcPct val="0"/>
              </a:spcBef>
              <a:spcAft>
                <a:spcPct val="0"/>
              </a:spcAft>
              <a:buFont typeface="Arial" panose="020B0604020202020204" pitchFamily="34" charset="0"/>
              <a:buNone/>
            </a:pPr>
            <a:r>
              <a:rPr lang="zh-CN" altLang="en-US" dirty="0">
                <a:solidFill>
                  <a:srgbClr val="605958"/>
                </a:solidFill>
                <a:latin typeface="微软雅黑" panose="020B0503020204020204" pitchFamily="34" charset="-122"/>
                <a:ea typeface="微软雅黑" panose="020B0503020204020204" pitchFamily="34" charset="-122"/>
              </a:rPr>
              <a:t>举升机、送救急车辆等。设备投入配备齐全在</a:t>
            </a:r>
            <a:r>
              <a:rPr lang="en-US" altLang="zh-CN" dirty="0">
                <a:solidFill>
                  <a:srgbClr val="605958"/>
                </a:solidFill>
                <a:latin typeface="微软雅黑" panose="020B0503020204020204" pitchFamily="34" charset="-122"/>
                <a:ea typeface="微软雅黑" panose="020B0503020204020204" pitchFamily="34" charset="-122"/>
              </a:rPr>
              <a:t>80</a:t>
            </a:r>
            <a:r>
              <a:rPr lang="zh-CN" altLang="en-US" dirty="0">
                <a:solidFill>
                  <a:srgbClr val="605958"/>
                </a:solidFill>
                <a:latin typeface="微软雅黑" panose="020B0503020204020204" pitchFamily="34" charset="-122"/>
                <a:ea typeface="微软雅黑" panose="020B0503020204020204" pitchFamily="34" charset="-122"/>
              </a:rPr>
              <a:t>万以内。</a:t>
            </a:r>
          </a:p>
        </p:txBody>
      </p:sp>
      <p:sp>
        <p:nvSpPr>
          <p:cNvPr id="53" name="TextBox 32"/>
          <p:cNvSpPr txBox="1"/>
          <p:nvPr/>
        </p:nvSpPr>
        <p:spPr>
          <a:xfrm>
            <a:off x="8109476" y="3165010"/>
            <a:ext cx="2011745" cy="400110"/>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2000" b="1" dirty="0">
                <a:solidFill>
                  <a:srgbClr val="302A28"/>
                </a:solidFill>
                <a:latin typeface="微软雅黑" panose="020B0503020204020204" pitchFamily="34" charset="-122"/>
                <a:ea typeface="微软雅黑" panose="020B0503020204020204" pitchFamily="34" charset="-122"/>
              </a:rPr>
              <a:t>人员配置</a:t>
            </a:r>
          </a:p>
        </p:txBody>
      </p:sp>
      <p:sp>
        <p:nvSpPr>
          <p:cNvPr id="54" name="TextBox 33"/>
          <p:cNvSpPr txBox="1"/>
          <p:nvPr/>
        </p:nvSpPr>
        <p:spPr>
          <a:xfrm>
            <a:off x="8109476" y="3530906"/>
            <a:ext cx="3139609" cy="923330"/>
          </a:xfrm>
          <a:prstGeom prst="rect">
            <a:avLst/>
          </a:prstGeom>
          <a:noFill/>
        </p:spPr>
        <p:txBody>
          <a:bodyPr wrap="square" rtlCol="0">
            <a:spAutoFit/>
          </a:bodyPr>
          <a:lstStyle>
            <a:defPPr>
              <a:defRPr lang="zh-CN"/>
            </a:defPPr>
            <a:lvl1pPr>
              <a:defRPr sz="2000">
                <a:latin typeface="+mn-ea"/>
                <a:ea typeface="+mn-ea"/>
              </a:defRPr>
            </a:lvl1pPr>
          </a:lstStyle>
          <a:p>
            <a:pPr fontAlgn="base">
              <a:spcBef>
                <a:spcPct val="0"/>
              </a:spcBef>
              <a:spcAft>
                <a:spcPct val="0"/>
              </a:spcAft>
              <a:buFont typeface="Arial" panose="020B0604020202020204" pitchFamily="34" charset="0"/>
              <a:buNone/>
            </a:pPr>
            <a:r>
              <a:rPr lang="zh-CN" altLang="en-US" sz="1800" dirty="0">
                <a:solidFill>
                  <a:srgbClr val="605958"/>
                </a:solidFill>
                <a:latin typeface="微软雅黑" panose="020B0503020204020204" pitchFamily="34" charset="-122"/>
                <a:ea typeface="微软雅黑" panose="020B0503020204020204" pitchFamily="34" charset="-122"/>
              </a:rPr>
              <a:t>服务总监，技术主管各</a:t>
            </a:r>
            <a:r>
              <a:rPr lang="en-US" altLang="zh-CN" sz="1800" dirty="0">
                <a:solidFill>
                  <a:srgbClr val="605958"/>
                </a:solidFill>
                <a:latin typeface="微软雅黑" panose="020B0503020204020204" pitchFamily="34" charset="-122"/>
                <a:ea typeface="微软雅黑" panose="020B0503020204020204" pitchFamily="34" charset="-122"/>
              </a:rPr>
              <a:t>1</a:t>
            </a:r>
            <a:r>
              <a:rPr lang="zh-CN" altLang="en-US" sz="1800" dirty="0">
                <a:solidFill>
                  <a:srgbClr val="605958"/>
                </a:solidFill>
                <a:latin typeface="微软雅黑" panose="020B0503020204020204" pitchFamily="34" charset="-122"/>
                <a:ea typeface="微软雅黑" panose="020B0503020204020204" pitchFamily="34" charset="-122"/>
              </a:rPr>
              <a:t>人，顾问</a:t>
            </a:r>
            <a:r>
              <a:rPr lang="en-US" altLang="zh-CN" sz="1800" dirty="0">
                <a:solidFill>
                  <a:srgbClr val="605958"/>
                </a:solidFill>
                <a:latin typeface="微软雅黑" panose="020B0503020204020204" pitchFamily="34" charset="-122"/>
                <a:ea typeface="微软雅黑" panose="020B0503020204020204" pitchFamily="34" charset="-122"/>
              </a:rPr>
              <a:t>2</a:t>
            </a:r>
            <a:r>
              <a:rPr lang="zh-CN" altLang="en-US" sz="1800" dirty="0">
                <a:solidFill>
                  <a:srgbClr val="605958"/>
                </a:solidFill>
                <a:latin typeface="微软雅黑" panose="020B0503020204020204" pitchFamily="34" charset="-122"/>
                <a:ea typeface="微软雅黑" panose="020B0503020204020204" pitchFamily="34" charset="-122"/>
              </a:rPr>
              <a:t>人，各类技师</a:t>
            </a:r>
            <a:r>
              <a:rPr lang="en-US" altLang="zh-CN" sz="1800" dirty="0">
                <a:solidFill>
                  <a:srgbClr val="605958"/>
                </a:solidFill>
                <a:latin typeface="微软雅黑" panose="020B0503020204020204" pitchFamily="34" charset="-122"/>
                <a:ea typeface="微软雅黑" panose="020B0503020204020204" pitchFamily="34" charset="-122"/>
              </a:rPr>
              <a:t>8</a:t>
            </a:r>
            <a:r>
              <a:rPr lang="zh-CN" altLang="en-US" sz="1800" dirty="0">
                <a:solidFill>
                  <a:srgbClr val="605958"/>
                </a:solidFill>
                <a:latin typeface="微软雅黑" panose="020B0503020204020204" pitchFamily="34" charset="-122"/>
                <a:ea typeface="微软雅黑" panose="020B0503020204020204" pitchFamily="34" charset="-122"/>
              </a:rPr>
              <a:t>人，学徒若干。</a:t>
            </a:r>
          </a:p>
        </p:txBody>
      </p:sp>
      <p:sp>
        <p:nvSpPr>
          <p:cNvPr id="55" name="TextBox 34"/>
          <p:cNvSpPr txBox="1"/>
          <p:nvPr/>
        </p:nvSpPr>
        <p:spPr>
          <a:xfrm>
            <a:off x="7602255" y="4787505"/>
            <a:ext cx="2448272" cy="400110"/>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2000" b="1" dirty="0">
                <a:solidFill>
                  <a:srgbClr val="302A28"/>
                </a:solidFill>
                <a:latin typeface="微软雅黑" panose="020B0503020204020204" pitchFamily="34" charset="-122"/>
                <a:ea typeface="微软雅黑" panose="020B0503020204020204" pitchFamily="34" charset="-122"/>
              </a:rPr>
              <a:t>人员渠道</a:t>
            </a:r>
          </a:p>
        </p:txBody>
      </p:sp>
      <p:sp>
        <p:nvSpPr>
          <p:cNvPr id="56" name="TextBox 35"/>
          <p:cNvSpPr txBox="1"/>
          <p:nvPr/>
        </p:nvSpPr>
        <p:spPr>
          <a:xfrm>
            <a:off x="7602255" y="5153401"/>
            <a:ext cx="3139609" cy="923330"/>
          </a:xfrm>
          <a:prstGeom prst="rect">
            <a:avLst/>
          </a:prstGeom>
          <a:noFill/>
        </p:spPr>
        <p:txBody>
          <a:bodyPr wrap="square" rtlCol="0">
            <a:spAutoFit/>
          </a:bodyPr>
          <a:lstStyle>
            <a:defPPr>
              <a:defRPr lang="zh-CN"/>
            </a:defPPr>
            <a:lvl1pPr>
              <a:defRPr sz="1800">
                <a:solidFill>
                  <a:schemeClr val="tx2"/>
                </a:solidFill>
                <a:latin typeface="+mn-ea"/>
                <a:ea typeface="+mn-ea"/>
              </a:defRPr>
            </a:lvl1pPr>
          </a:lstStyle>
          <a:p>
            <a:pPr fontAlgn="base">
              <a:spcBef>
                <a:spcPct val="0"/>
              </a:spcBef>
              <a:spcAft>
                <a:spcPct val="0"/>
              </a:spcAft>
              <a:buFont typeface="Arial" panose="020B0604020202020204" pitchFamily="34" charset="0"/>
              <a:buNone/>
            </a:pPr>
            <a:r>
              <a:rPr lang="zh-CN" altLang="en-US" dirty="0">
                <a:solidFill>
                  <a:srgbClr val="605958"/>
                </a:solidFill>
                <a:latin typeface="微软雅黑" panose="020B0503020204020204" pitchFamily="34" charset="-122"/>
                <a:ea typeface="微软雅黑" panose="020B0503020204020204" pitchFamily="34" charset="-122"/>
              </a:rPr>
              <a:t>管理人员和技术人员来自高端品牌</a:t>
            </a:r>
            <a:r>
              <a:rPr lang="en-US" altLang="zh-CN" dirty="0">
                <a:solidFill>
                  <a:srgbClr val="605958"/>
                </a:solidFill>
                <a:latin typeface="微软雅黑" panose="020B0503020204020204" pitchFamily="34" charset="-122"/>
                <a:ea typeface="微软雅黑" panose="020B0503020204020204" pitchFamily="34" charset="-122"/>
              </a:rPr>
              <a:t>4S</a:t>
            </a:r>
            <a:r>
              <a:rPr lang="zh-CN" altLang="en-US" dirty="0">
                <a:solidFill>
                  <a:srgbClr val="605958"/>
                </a:solidFill>
                <a:latin typeface="微软雅黑" panose="020B0503020204020204" pitchFamily="34" charset="-122"/>
                <a:ea typeface="微软雅黑" panose="020B0503020204020204" pitchFamily="34" charset="-122"/>
              </a:rPr>
              <a:t>店，技术人员</a:t>
            </a:r>
            <a:r>
              <a:rPr lang="en-US" altLang="zh-CN" dirty="0">
                <a:solidFill>
                  <a:srgbClr val="605958"/>
                </a:solidFill>
                <a:latin typeface="微软雅黑" panose="020B0503020204020204" pitchFamily="34" charset="-122"/>
                <a:ea typeface="微软雅黑" panose="020B0503020204020204" pitchFamily="34" charset="-122"/>
              </a:rPr>
              <a:t>5</a:t>
            </a:r>
            <a:r>
              <a:rPr lang="zh-CN" altLang="en-US" dirty="0">
                <a:solidFill>
                  <a:srgbClr val="605958"/>
                </a:solidFill>
                <a:latin typeface="微软雅黑" panose="020B0503020204020204" pitchFamily="34" charset="-122"/>
                <a:ea typeface="微软雅黑" panose="020B0503020204020204" pitchFamily="34" charset="-122"/>
              </a:rPr>
              <a:t>年以上的</a:t>
            </a:r>
            <a:r>
              <a:rPr lang="en-US" altLang="zh-CN" dirty="0">
                <a:solidFill>
                  <a:srgbClr val="605958"/>
                </a:solidFill>
                <a:latin typeface="微软雅黑" panose="020B0503020204020204" pitchFamily="34" charset="-122"/>
                <a:ea typeface="微软雅黑" panose="020B0503020204020204" pitchFamily="34" charset="-122"/>
              </a:rPr>
              <a:t>4S</a:t>
            </a:r>
            <a:r>
              <a:rPr lang="zh-CN" altLang="en-US" dirty="0">
                <a:solidFill>
                  <a:srgbClr val="605958"/>
                </a:solidFill>
                <a:latin typeface="微软雅黑" panose="020B0503020204020204" pitchFamily="34" charset="-122"/>
                <a:ea typeface="微软雅黑" panose="020B0503020204020204" pitchFamily="34" charset="-122"/>
              </a:rPr>
              <a:t>维修经验。</a:t>
            </a:r>
          </a:p>
        </p:txBody>
      </p:sp>
      <p:sp>
        <p:nvSpPr>
          <p:cNvPr id="57" name="TextBox 36"/>
          <p:cNvSpPr txBox="1"/>
          <p:nvPr/>
        </p:nvSpPr>
        <p:spPr>
          <a:xfrm>
            <a:off x="2705950" y="4794193"/>
            <a:ext cx="2011745" cy="400110"/>
          </a:xfrm>
          <a:prstGeom prst="rect">
            <a:avLst/>
          </a:prstGeom>
          <a:noFill/>
        </p:spPr>
        <p:txBody>
          <a:bodyPr wrap="square" rtlCol="0">
            <a:spAutoFit/>
          </a:bodyPr>
          <a:lstStyle/>
          <a:p>
            <a:pPr algn="r" fontAlgn="base">
              <a:spcBef>
                <a:spcPct val="0"/>
              </a:spcBef>
              <a:spcAft>
                <a:spcPct val="0"/>
              </a:spcAft>
              <a:buFont typeface="Arial" panose="020B0604020202020204" pitchFamily="34" charset="0"/>
              <a:buNone/>
            </a:pPr>
            <a:r>
              <a:rPr lang="zh-CN" altLang="en-US" sz="2000" b="1" dirty="0">
                <a:solidFill>
                  <a:srgbClr val="302A28"/>
                </a:solidFill>
                <a:latin typeface="微软雅黑" panose="020B0503020204020204" pitchFamily="34" charset="-122"/>
                <a:ea typeface="微软雅黑" panose="020B0503020204020204" pitchFamily="34" charset="-122"/>
              </a:rPr>
              <a:t>流动资金</a:t>
            </a:r>
          </a:p>
        </p:txBody>
      </p:sp>
      <p:sp>
        <p:nvSpPr>
          <p:cNvPr id="58" name="TextBox 37"/>
          <p:cNvSpPr txBox="1"/>
          <p:nvPr/>
        </p:nvSpPr>
        <p:spPr>
          <a:xfrm>
            <a:off x="1789492" y="5160089"/>
            <a:ext cx="3139609" cy="646331"/>
          </a:xfrm>
          <a:prstGeom prst="rect">
            <a:avLst/>
          </a:prstGeom>
          <a:noFill/>
        </p:spPr>
        <p:txBody>
          <a:bodyPr wrap="square" rtlCol="0">
            <a:spAutoFit/>
          </a:bodyPr>
          <a:lstStyle>
            <a:defPPr>
              <a:defRPr lang="zh-CN"/>
            </a:defPPr>
            <a:lvl1pPr>
              <a:defRPr sz="2000">
                <a:latin typeface="+mn-ea"/>
                <a:ea typeface="+mn-ea"/>
              </a:defRPr>
            </a:lvl1pPr>
          </a:lstStyle>
          <a:p>
            <a:pPr fontAlgn="base">
              <a:spcBef>
                <a:spcPct val="0"/>
              </a:spcBef>
              <a:spcAft>
                <a:spcPct val="0"/>
              </a:spcAft>
              <a:buFont typeface="Arial" panose="020B0604020202020204" pitchFamily="34" charset="0"/>
              <a:buNone/>
            </a:pPr>
            <a:r>
              <a:rPr lang="zh-CN" altLang="en-US" sz="1800" dirty="0">
                <a:solidFill>
                  <a:srgbClr val="605958"/>
                </a:solidFill>
                <a:latin typeface="微软雅黑" panose="020B0503020204020204" pitchFamily="34" charset="-122"/>
                <a:ea typeface="微软雅黑" panose="020B0503020204020204" pitchFamily="34" charset="-122"/>
              </a:rPr>
              <a:t>考虑前期亏损需准备半年的流动资金约</a:t>
            </a:r>
            <a:r>
              <a:rPr lang="en-US" altLang="zh-CN" sz="1800" dirty="0">
                <a:solidFill>
                  <a:srgbClr val="605958"/>
                </a:solidFill>
                <a:latin typeface="微软雅黑" panose="020B0503020204020204" pitchFamily="34" charset="-122"/>
                <a:ea typeface="微软雅黑" panose="020B0503020204020204" pitchFamily="34" charset="-122"/>
              </a:rPr>
              <a:t>60</a:t>
            </a:r>
            <a:r>
              <a:rPr lang="zh-CN" altLang="en-US" sz="1800" dirty="0">
                <a:solidFill>
                  <a:srgbClr val="605958"/>
                </a:solidFill>
                <a:latin typeface="微软雅黑" panose="020B0503020204020204" pitchFamily="34" charset="-122"/>
                <a:ea typeface="微软雅黑" panose="020B0503020204020204" pitchFamily="34" charset="-122"/>
              </a:rPr>
              <a:t>万左右。</a:t>
            </a:r>
          </a:p>
        </p:txBody>
      </p:sp>
      <p:sp>
        <p:nvSpPr>
          <p:cNvPr id="59" name="TextBox 38"/>
          <p:cNvSpPr txBox="1"/>
          <p:nvPr/>
        </p:nvSpPr>
        <p:spPr>
          <a:xfrm>
            <a:off x="2991529" y="3165010"/>
            <a:ext cx="1210589" cy="400110"/>
          </a:xfrm>
          <a:prstGeom prst="rect">
            <a:avLst/>
          </a:prstGeom>
          <a:noFill/>
        </p:spPr>
        <p:txBody>
          <a:bodyPr wrap="none" rtlCol="0">
            <a:spAutoFit/>
          </a:bodyPr>
          <a:lstStyle/>
          <a:p>
            <a:pPr algn="r" fontAlgn="base">
              <a:spcBef>
                <a:spcPct val="0"/>
              </a:spcBef>
              <a:spcAft>
                <a:spcPct val="0"/>
              </a:spcAft>
              <a:buFont typeface="Arial" panose="020B0604020202020204" pitchFamily="34" charset="0"/>
              <a:buNone/>
            </a:pPr>
            <a:r>
              <a:rPr lang="zh-CN" altLang="en-US" sz="2000" b="1" dirty="0">
                <a:solidFill>
                  <a:srgbClr val="302A28"/>
                </a:solidFill>
                <a:latin typeface="微软雅黑" panose="020B0503020204020204" pitchFamily="34" charset="-122"/>
                <a:ea typeface="微软雅黑" panose="020B0503020204020204" pitchFamily="34" charset="-122"/>
              </a:rPr>
              <a:t>经营目标</a:t>
            </a:r>
          </a:p>
        </p:txBody>
      </p:sp>
      <p:sp>
        <p:nvSpPr>
          <p:cNvPr id="60" name="TextBox 59"/>
          <p:cNvSpPr txBox="1"/>
          <p:nvPr/>
        </p:nvSpPr>
        <p:spPr>
          <a:xfrm>
            <a:off x="1049040" y="3530906"/>
            <a:ext cx="3139609" cy="923330"/>
          </a:xfrm>
          <a:prstGeom prst="rect">
            <a:avLst/>
          </a:prstGeom>
          <a:noFill/>
        </p:spPr>
        <p:txBody>
          <a:bodyPr wrap="square" rtlCol="0">
            <a:spAutoFit/>
          </a:bodyPr>
          <a:lstStyle>
            <a:defPPr>
              <a:defRPr lang="zh-CN"/>
            </a:defPPr>
            <a:lvl1pPr>
              <a:defRPr sz="1800">
                <a:solidFill>
                  <a:schemeClr val="tx2"/>
                </a:solidFill>
                <a:latin typeface="+mn-ea"/>
                <a:ea typeface="+mn-ea"/>
              </a:defRPr>
            </a:lvl1pPr>
          </a:lstStyle>
          <a:p>
            <a:pPr fontAlgn="base">
              <a:spcBef>
                <a:spcPct val="0"/>
              </a:spcBef>
              <a:spcAft>
                <a:spcPct val="0"/>
              </a:spcAft>
              <a:buFont typeface="Arial" panose="020B0604020202020204" pitchFamily="34" charset="0"/>
              <a:buNone/>
            </a:pPr>
            <a:r>
              <a:rPr lang="zh-CN" altLang="en-US" dirty="0">
                <a:solidFill>
                  <a:srgbClr val="605958"/>
                </a:solidFill>
                <a:latin typeface="微软雅黑" panose="020B0503020204020204" pitchFamily="34" charset="-122"/>
                <a:ea typeface="微软雅黑" panose="020B0503020204020204" pitchFamily="34" charset="-122"/>
              </a:rPr>
              <a:t>预计前半年为亏损期，半年以后售后开始盈利，在两年时间内收回成本。</a:t>
            </a:r>
          </a:p>
        </p:txBody>
      </p:sp>
      <p:sp>
        <p:nvSpPr>
          <p:cNvPr id="61" name="TextBox 61"/>
          <p:cNvSpPr txBox="1"/>
          <p:nvPr/>
        </p:nvSpPr>
        <p:spPr>
          <a:xfrm>
            <a:off x="5443531" y="3213463"/>
            <a:ext cx="1438532" cy="830997"/>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sz="2400" dirty="0">
                <a:solidFill>
                  <a:srgbClr val="FFFFFF"/>
                </a:solidFill>
                <a:latin typeface="Lifeline JL" panose="00000400000000000000" pitchFamily="2" charset="0"/>
                <a:ea typeface="微软雅黑" panose="020B0503020204020204" pitchFamily="34" charset="-122"/>
              </a:rPr>
              <a:t>售后部经营计划</a:t>
            </a:r>
          </a:p>
        </p:txBody>
      </p:sp>
      <p:sp>
        <p:nvSpPr>
          <p:cNvPr id="62" name="TextBox 20"/>
          <p:cNvSpPr txBox="1">
            <a:spLocks noChangeArrowheads="1"/>
          </p:cNvSpPr>
          <p:nvPr/>
        </p:nvSpPr>
        <p:spPr bwMode="auto">
          <a:xfrm flipH="1">
            <a:off x="5251507" y="2246434"/>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200" b="1" dirty="0">
                <a:solidFill>
                  <a:srgbClr val="FFFFFF"/>
                </a:solidFill>
                <a:latin typeface="Lifeline JL" panose="00000400000000000000" pitchFamily="2" charset="0"/>
                <a:ea typeface="微软雅黑" panose="020B0503020204020204" pitchFamily="34" charset="-122"/>
              </a:rPr>
              <a:t>1</a:t>
            </a:r>
          </a:p>
        </p:txBody>
      </p:sp>
      <p:sp>
        <p:nvSpPr>
          <p:cNvPr id="63" name="TextBox 20"/>
          <p:cNvSpPr txBox="1">
            <a:spLocks noChangeArrowheads="1"/>
          </p:cNvSpPr>
          <p:nvPr/>
        </p:nvSpPr>
        <p:spPr bwMode="auto">
          <a:xfrm flipH="1">
            <a:off x="6519794" y="2209013"/>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200" b="1" dirty="0">
                <a:solidFill>
                  <a:srgbClr val="FFFFFF"/>
                </a:solidFill>
                <a:latin typeface="Lifeline JL" panose="00000400000000000000" pitchFamily="2" charset="0"/>
                <a:ea typeface="微软雅黑" panose="020B0503020204020204" pitchFamily="34" charset="-122"/>
              </a:rPr>
              <a:t>2</a:t>
            </a:r>
          </a:p>
        </p:txBody>
      </p:sp>
      <p:sp>
        <p:nvSpPr>
          <p:cNvPr id="64" name="TextBox 20"/>
          <p:cNvSpPr txBox="1">
            <a:spLocks noChangeArrowheads="1"/>
          </p:cNvSpPr>
          <p:nvPr/>
        </p:nvSpPr>
        <p:spPr bwMode="auto">
          <a:xfrm flipH="1">
            <a:off x="7163257" y="3240302"/>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200" b="1" dirty="0">
                <a:solidFill>
                  <a:srgbClr val="FFFFFF"/>
                </a:solidFill>
                <a:latin typeface="Lifeline JL" panose="00000400000000000000" pitchFamily="2" charset="0"/>
                <a:ea typeface="微软雅黑" panose="020B0503020204020204" pitchFamily="34" charset="-122"/>
              </a:rPr>
              <a:t>3</a:t>
            </a:r>
          </a:p>
        </p:txBody>
      </p:sp>
      <p:sp>
        <p:nvSpPr>
          <p:cNvPr id="65" name="TextBox 20"/>
          <p:cNvSpPr txBox="1">
            <a:spLocks noChangeArrowheads="1"/>
          </p:cNvSpPr>
          <p:nvPr/>
        </p:nvSpPr>
        <p:spPr bwMode="auto">
          <a:xfrm flipH="1">
            <a:off x="6632906" y="4408461"/>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200" b="1" dirty="0">
                <a:solidFill>
                  <a:srgbClr val="FFFFFF"/>
                </a:solidFill>
                <a:latin typeface="Lifeline JL" panose="00000400000000000000" pitchFamily="2" charset="0"/>
                <a:ea typeface="微软雅黑" panose="020B0503020204020204" pitchFamily="34" charset="-122"/>
              </a:rPr>
              <a:t>4</a:t>
            </a:r>
          </a:p>
        </p:txBody>
      </p:sp>
      <p:sp>
        <p:nvSpPr>
          <p:cNvPr id="66" name="TextBox 20"/>
          <p:cNvSpPr txBox="1">
            <a:spLocks noChangeArrowheads="1"/>
          </p:cNvSpPr>
          <p:nvPr/>
        </p:nvSpPr>
        <p:spPr bwMode="auto">
          <a:xfrm flipH="1">
            <a:off x="5351523" y="4383395"/>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200" b="1" dirty="0">
                <a:solidFill>
                  <a:srgbClr val="FFFFFF"/>
                </a:solidFill>
                <a:latin typeface="Lifeline JL" panose="00000400000000000000" pitchFamily="2" charset="0"/>
                <a:ea typeface="微软雅黑" panose="020B0503020204020204" pitchFamily="34" charset="-122"/>
              </a:rPr>
              <a:t>5</a:t>
            </a:r>
          </a:p>
        </p:txBody>
      </p:sp>
      <p:sp>
        <p:nvSpPr>
          <p:cNvPr id="67" name="TextBox 20"/>
          <p:cNvSpPr txBox="1">
            <a:spLocks noChangeArrowheads="1"/>
          </p:cNvSpPr>
          <p:nvPr/>
        </p:nvSpPr>
        <p:spPr bwMode="auto">
          <a:xfrm flipH="1">
            <a:off x="4740107" y="3440815"/>
            <a:ext cx="43899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sz="3200" b="1" dirty="0">
                <a:solidFill>
                  <a:srgbClr val="FFFFFF"/>
                </a:solidFill>
                <a:latin typeface="Lifeline JL" panose="00000400000000000000" pitchFamily="2" charset="0"/>
                <a:ea typeface="微软雅黑" panose="020B0503020204020204" pitchFamily="34" charset="-122"/>
              </a:rPr>
              <a:t>6</a:t>
            </a: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0"/>
                                        <p:tgtEl>
                                          <p:spTgt spid="37"/>
                                        </p:tgtEl>
                                      </p:cBhvr>
                                    </p:animEffect>
                                    <p:anim calcmode="lin" valueType="num">
                                      <p:cBhvr>
                                        <p:cTn id="8" dur="2000" fill="hold"/>
                                        <p:tgtEl>
                                          <p:spTgt spid="37"/>
                                        </p:tgtEl>
                                        <p:attrNameLst>
                                          <p:attrName>style.rotation</p:attrName>
                                        </p:attrNameLst>
                                      </p:cBhvr>
                                      <p:tavLst>
                                        <p:tav tm="0">
                                          <p:val>
                                            <p:fltVal val="720"/>
                                          </p:val>
                                        </p:tav>
                                        <p:tav tm="100000">
                                          <p:val>
                                            <p:fltVal val="0"/>
                                          </p:val>
                                        </p:tav>
                                      </p:tavLst>
                                    </p:anim>
                                    <p:anim calcmode="lin" valueType="num">
                                      <p:cBhvr>
                                        <p:cTn id="9" dur="2000" fill="hold"/>
                                        <p:tgtEl>
                                          <p:spTgt spid="37"/>
                                        </p:tgtEl>
                                        <p:attrNameLst>
                                          <p:attrName>ppt_h</p:attrName>
                                        </p:attrNameLst>
                                      </p:cBhvr>
                                      <p:tavLst>
                                        <p:tav tm="0">
                                          <p:val>
                                            <p:fltVal val="0"/>
                                          </p:val>
                                        </p:tav>
                                        <p:tav tm="100000">
                                          <p:val>
                                            <p:strVal val="#ppt_h"/>
                                          </p:val>
                                        </p:tav>
                                      </p:tavLst>
                                    </p:anim>
                                    <p:anim calcmode="lin" valueType="num">
                                      <p:cBhvr>
                                        <p:cTn id="10" dur="2000" fill="hold"/>
                                        <p:tgtEl>
                                          <p:spTgt spid="3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53" presetClass="entr" presetSubtype="16"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 calcmode="lin" valueType="num">
                                      <p:cBhvr>
                                        <p:cTn id="14" dur="500" fill="hold"/>
                                        <p:tgtEl>
                                          <p:spTgt spid="46"/>
                                        </p:tgtEl>
                                        <p:attrNameLst>
                                          <p:attrName>ppt_w</p:attrName>
                                        </p:attrNameLst>
                                      </p:cBhvr>
                                      <p:tavLst>
                                        <p:tav tm="0">
                                          <p:val>
                                            <p:fltVal val="0"/>
                                          </p:val>
                                        </p:tav>
                                        <p:tav tm="100000">
                                          <p:val>
                                            <p:strVal val="#ppt_w"/>
                                          </p:val>
                                        </p:tav>
                                      </p:tavLst>
                                    </p:anim>
                                    <p:anim calcmode="lin" valueType="num">
                                      <p:cBhvr>
                                        <p:cTn id="15" dur="500" fill="hold"/>
                                        <p:tgtEl>
                                          <p:spTgt spid="46"/>
                                        </p:tgtEl>
                                        <p:attrNameLst>
                                          <p:attrName>ppt_h</p:attrName>
                                        </p:attrNameLst>
                                      </p:cBhvr>
                                      <p:tavLst>
                                        <p:tav tm="0">
                                          <p:val>
                                            <p:fltVal val="0"/>
                                          </p:val>
                                        </p:tav>
                                        <p:tav tm="100000">
                                          <p:val>
                                            <p:strVal val="#ppt_h"/>
                                          </p:val>
                                        </p:tav>
                                      </p:tavLst>
                                    </p:anim>
                                    <p:animEffect transition="in" filter="fade">
                                      <p:cBhvr>
                                        <p:cTn id="16" dur="500"/>
                                        <p:tgtEl>
                                          <p:spTgt spid="46"/>
                                        </p:tgtEl>
                                      </p:cBhvr>
                                    </p:animEffect>
                                  </p:childTnLst>
                                </p:cTn>
                              </p:par>
                              <p:par>
                                <p:cTn id="17" presetID="23" presetClass="entr" presetSubtype="32"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p:cTn id="19" dur="500" fill="hold"/>
                                        <p:tgtEl>
                                          <p:spTgt spid="62"/>
                                        </p:tgtEl>
                                        <p:attrNameLst>
                                          <p:attrName>ppt_w</p:attrName>
                                        </p:attrNameLst>
                                      </p:cBhvr>
                                      <p:tavLst>
                                        <p:tav tm="0">
                                          <p:val>
                                            <p:strVal val="4*#ppt_w"/>
                                          </p:val>
                                        </p:tav>
                                        <p:tav tm="100000">
                                          <p:val>
                                            <p:strVal val="#ppt_w"/>
                                          </p:val>
                                        </p:tav>
                                      </p:tavLst>
                                    </p:anim>
                                    <p:anim calcmode="lin" valueType="num">
                                      <p:cBhvr>
                                        <p:cTn id="20" dur="500" fill="hold"/>
                                        <p:tgtEl>
                                          <p:spTgt spid="62"/>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p:cTn id="23" dur="500" fill="hold"/>
                                        <p:tgtEl>
                                          <p:spTgt spid="63"/>
                                        </p:tgtEl>
                                        <p:attrNameLst>
                                          <p:attrName>ppt_w</p:attrName>
                                        </p:attrNameLst>
                                      </p:cBhvr>
                                      <p:tavLst>
                                        <p:tav tm="0">
                                          <p:val>
                                            <p:strVal val="4*#ppt_w"/>
                                          </p:val>
                                        </p:tav>
                                        <p:tav tm="100000">
                                          <p:val>
                                            <p:strVal val="#ppt_w"/>
                                          </p:val>
                                        </p:tav>
                                      </p:tavLst>
                                    </p:anim>
                                    <p:anim calcmode="lin" valueType="num">
                                      <p:cBhvr>
                                        <p:cTn id="24" dur="500" fill="hold"/>
                                        <p:tgtEl>
                                          <p:spTgt spid="63"/>
                                        </p:tgtEl>
                                        <p:attrNameLst>
                                          <p:attrName>ppt_h</p:attrName>
                                        </p:attrNameLst>
                                      </p:cBhvr>
                                      <p:tavLst>
                                        <p:tav tm="0">
                                          <p:val>
                                            <p:strVal val="4*#ppt_h"/>
                                          </p:val>
                                        </p:tav>
                                        <p:tav tm="100000">
                                          <p:val>
                                            <p:strVal val="#ppt_h"/>
                                          </p:val>
                                        </p:tav>
                                      </p:tavLst>
                                    </p:anim>
                                  </p:childTnLst>
                                </p:cTn>
                              </p:par>
                              <p:par>
                                <p:cTn id="25" presetID="23" presetClass="entr" presetSubtype="32"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strVal val="4*#ppt_w"/>
                                          </p:val>
                                        </p:tav>
                                        <p:tav tm="100000">
                                          <p:val>
                                            <p:strVal val="#ppt_w"/>
                                          </p:val>
                                        </p:tav>
                                      </p:tavLst>
                                    </p:anim>
                                    <p:anim calcmode="lin" valueType="num">
                                      <p:cBhvr>
                                        <p:cTn id="28" dur="500" fill="hold"/>
                                        <p:tgtEl>
                                          <p:spTgt spid="64"/>
                                        </p:tgtEl>
                                        <p:attrNameLst>
                                          <p:attrName>ppt_h</p:attrName>
                                        </p:attrNameLst>
                                      </p:cBhvr>
                                      <p:tavLst>
                                        <p:tav tm="0">
                                          <p:val>
                                            <p:strVal val="4*#ppt_h"/>
                                          </p:val>
                                        </p:tav>
                                        <p:tav tm="100000">
                                          <p:val>
                                            <p:strVal val="#ppt_h"/>
                                          </p:val>
                                        </p:tav>
                                      </p:tavLst>
                                    </p:anim>
                                  </p:childTnLst>
                                </p:cTn>
                              </p:par>
                              <p:par>
                                <p:cTn id="29" presetID="23" presetClass="entr" presetSubtype="32"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strVal val="4*#ppt_w"/>
                                          </p:val>
                                        </p:tav>
                                        <p:tav tm="100000">
                                          <p:val>
                                            <p:strVal val="#ppt_w"/>
                                          </p:val>
                                        </p:tav>
                                      </p:tavLst>
                                    </p:anim>
                                    <p:anim calcmode="lin" valueType="num">
                                      <p:cBhvr>
                                        <p:cTn id="32" dur="500" fill="hold"/>
                                        <p:tgtEl>
                                          <p:spTgt spid="65"/>
                                        </p:tgtEl>
                                        <p:attrNameLst>
                                          <p:attrName>ppt_h</p:attrName>
                                        </p:attrNameLst>
                                      </p:cBhvr>
                                      <p:tavLst>
                                        <p:tav tm="0">
                                          <p:val>
                                            <p:strVal val="4*#ppt_h"/>
                                          </p:val>
                                        </p:tav>
                                        <p:tav tm="100000">
                                          <p:val>
                                            <p:strVal val="#ppt_h"/>
                                          </p:val>
                                        </p:tav>
                                      </p:tavLst>
                                    </p:anim>
                                  </p:childTnLst>
                                </p:cTn>
                              </p:par>
                              <p:par>
                                <p:cTn id="33" presetID="23" presetClass="entr" presetSubtype="32" fill="hold" grpId="0" nodeType="withEffect">
                                  <p:stCondLst>
                                    <p:cond delay="0"/>
                                  </p:stCondLst>
                                  <p:childTnLst>
                                    <p:set>
                                      <p:cBhvr>
                                        <p:cTn id="34" dur="1" fill="hold">
                                          <p:stCondLst>
                                            <p:cond delay="0"/>
                                          </p:stCondLst>
                                        </p:cTn>
                                        <p:tgtEl>
                                          <p:spTgt spid="66"/>
                                        </p:tgtEl>
                                        <p:attrNameLst>
                                          <p:attrName>style.visibility</p:attrName>
                                        </p:attrNameLst>
                                      </p:cBhvr>
                                      <p:to>
                                        <p:strVal val="visible"/>
                                      </p:to>
                                    </p:set>
                                    <p:anim calcmode="lin" valueType="num">
                                      <p:cBhvr>
                                        <p:cTn id="35" dur="500" fill="hold"/>
                                        <p:tgtEl>
                                          <p:spTgt spid="66"/>
                                        </p:tgtEl>
                                        <p:attrNameLst>
                                          <p:attrName>ppt_w</p:attrName>
                                        </p:attrNameLst>
                                      </p:cBhvr>
                                      <p:tavLst>
                                        <p:tav tm="0">
                                          <p:val>
                                            <p:strVal val="4*#ppt_w"/>
                                          </p:val>
                                        </p:tav>
                                        <p:tav tm="100000">
                                          <p:val>
                                            <p:strVal val="#ppt_w"/>
                                          </p:val>
                                        </p:tav>
                                      </p:tavLst>
                                    </p:anim>
                                    <p:anim calcmode="lin" valueType="num">
                                      <p:cBhvr>
                                        <p:cTn id="36" dur="500" fill="hold"/>
                                        <p:tgtEl>
                                          <p:spTgt spid="66"/>
                                        </p:tgtEl>
                                        <p:attrNameLst>
                                          <p:attrName>ppt_h</p:attrName>
                                        </p:attrNameLst>
                                      </p:cBhvr>
                                      <p:tavLst>
                                        <p:tav tm="0">
                                          <p:val>
                                            <p:strVal val="4*#ppt_h"/>
                                          </p:val>
                                        </p:tav>
                                        <p:tav tm="100000">
                                          <p:val>
                                            <p:strVal val="#ppt_h"/>
                                          </p:val>
                                        </p:tav>
                                      </p:tavLst>
                                    </p:anim>
                                  </p:childTnLst>
                                </p:cTn>
                              </p:par>
                              <p:par>
                                <p:cTn id="37" presetID="23" presetClass="entr" presetSubtype="32"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p:cTn id="39" dur="500" fill="hold"/>
                                        <p:tgtEl>
                                          <p:spTgt spid="67"/>
                                        </p:tgtEl>
                                        <p:attrNameLst>
                                          <p:attrName>ppt_w</p:attrName>
                                        </p:attrNameLst>
                                      </p:cBhvr>
                                      <p:tavLst>
                                        <p:tav tm="0">
                                          <p:val>
                                            <p:strVal val="4*#ppt_w"/>
                                          </p:val>
                                        </p:tav>
                                        <p:tav tm="100000">
                                          <p:val>
                                            <p:strVal val="#ppt_w"/>
                                          </p:val>
                                        </p:tav>
                                      </p:tavLst>
                                    </p:anim>
                                    <p:anim calcmode="lin" valueType="num">
                                      <p:cBhvr>
                                        <p:cTn id="40" dur="500" fill="hold"/>
                                        <p:tgtEl>
                                          <p:spTgt spid="67"/>
                                        </p:tgtEl>
                                        <p:attrNameLst>
                                          <p:attrName>ppt_h</p:attrName>
                                        </p:attrNameLst>
                                      </p:cBhvr>
                                      <p:tavLst>
                                        <p:tav tm="0">
                                          <p:val>
                                            <p:strVal val="4*#ppt_h"/>
                                          </p:val>
                                        </p:tav>
                                        <p:tav tm="100000">
                                          <p:val>
                                            <p:strVal val="#ppt_h"/>
                                          </p:val>
                                        </p:tav>
                                      </p:tavLst>
                                    </p:anim>
                                  </p:childTnLst>
                                </p:cTn>
                              </p:par>
                            </p:childTnLst>
                          </p:cTn>
                        </p:par>
                        <p:par>
                          <p:cTn id="41" fill="hold">
                            <p:stCondLst>
                              <p:cond delay="2500"/>
                            </p:stCondLst>
                            <p:childTnLst>
                              <p:par>
                                <p:cTn id="42" presetID="2" presetClass="entr" presetSubtype="8"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0-#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55"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p:cTn id="49" dur="1000" fill="hold"/>
                                        <p:tgtEl>
                                          <p:spTgt spid="50"/>
                                        </p:tgtEl>
                                        <p:attrNameLst>
                                          <p:attrName>ppt_w</p:attrName>
                                        </p:attrNameLst>
                                      </p:cBhvr>
                                      <p:tavLst>
                                        <p:tav tm="0">
                                          <p:val>
                                            <p:strVal val="#ppt_w*0.70"/>
                                          </p:val>
                                        </p:tav>
                                        <p:tav tm="100000">
                                          <p:val>
                                            <p:strVal val="#ppt_w"/>
                                          </p:val>
                                        </p:tav>
                                      </p:tavLst>
                                    </p:anim>
                                    <p:anim calcmode="lin" valueType="num">
                                      <p:cBhvr>
                                        <p:cTn id="50" dur="1000" fill="hold"/>
                                        <p:tgtEl>
                                          <p:spTgt spid="50"/>
                                        </p:tgtEl>
                                        <p:attrNameLst>
                                          <p:attrName>ppt_h</p:attrName>
                                        </p:attrNameLst>
                                      </p:cBhvr>
                                      <p:tavLst>
                                        <p:tav tm="0">
                                          <p:val>
                                            <p:strVal val="#ppt_h"/>
                                          </p:val>
                                        </p:tav>
                                        <p:tav tm="100000">
                                          <p:val>
                                            <p:strVal val="#ppt_h"/>
                                          </p:val>
                                        </p:tav>
                                      </p:tavLst>
                                    </p:anim>
                                    <p:animEffect transition="in" filter="fade">
                                      <p:cBhvr>
                                        <p:cTn id="51" dur="1000"/>
                                        <p:tgtEl>
                                          <p:spTgt spid="50"/>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1000" fill="hold"/>
                                        <p:tgtEl>
                                          <p:spTgt spid="49"/>
                                        </p:tgtEl>
                                        <p:attrNameLst>
                                          <p:attrName>ppt_w</p:attrName>
                                        </p:attrNameLst>
                                      </p:cBhvr>
                                      <p:tavLst>
                                        <p:tav tm="0">
                                          <p:val>
                                            <p:strVal val="#ppt_w*0.70"/>
                                          </p:val>
                                        </p:tav>
                                        <p:tav tm="100000">
                                          <p:val>
                                            <p:strVal val="#ppt_w"/>
                                          </p:val>
                                        </p:tav>
                                      </p:tavLst>
                                    </p:anim>
                                    <p:anim calcmode="lin" valueType="num">
                                      <p:cBhvr>
                                        <p:cTn id="55" dur="1000" fill="hold"/>
                                        <p:tgtEl>
                                          <p:spTgt spid="49"/>
                                        </p:tgtEl>
                                        <p:attrNameLst>
                                          <p:attrName>ppt_h</p:attrName>
                                        </p:attrNameLst>
                                      </p:cBhvr>
                                      <p:tavLst>
                                        <p:tav tm="0">
                                          <p:val>
                                            <p:strVal val="#ppt_h"/>
                                          </p:val>
                                        </p:tav>
                                        <p:tav tm="100000">
                                          <p:val>
                                            <p:strVal val="#ppt_h"/>
                                          </p:val>
                                        </p:tav>
                                      </p:tavLst>
                                    </p:anim>
                                    <p:animEffect transition="in" filter="fade">
                                      <p:cBhvr>
                                        <p:cTn id="56" dur="1000"/>
                                        <p:tgtEl>
                                          <p:spTgt spid="49"/>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p:cTn id="59" dur="1000" fill="hold"/>
                                        <p:tgtEl>
                                          <p:spTgt spid="59"/>
                                        </p:tgtEl>
                                        <p:attrNameLst>
                                          <p:attrName>ppt_w</p:attrName>
                                        </p:attrNameLst>
                                      </p:cBhvr>
                                      <p:tavLst>
                                        <p:tav tm="0">
                                          <p:val>
                                            <p:strVal val="#ppt_w*0.70"/>
                                          </p:val>
                                        </p:tav>
                                        <p:tav tm="100000">
                                          <p:val>
                                            <p:strVal val="#ppt_w"/>
                                          </p:val>
                                        </p:tav>
                                      </p:tavLst>
                                    </p:anim>
                                    <p:anim calcmode="lin" valueType="num">
                                      <p:cBhvr>
                                        <p:cTn id="60" dur="1000" fill="hold"/>
                                        <p:tgtEl>
                                          <p:spTgt spid="59"/>
                                        </p:tgtEl>
                                        <p:attrNameLst>
                                          <p:attrName>ppt_h</p:attrName>
                                        </p:attrNameLst>
                                      </p:cBhvr>
                                      <p:tavLst>
                                        <p:tav tm="0">
                                          <p:val>
                                            <p:strVal val="#ppt_h"/>
                                          </p:val>
                                        </p:tav>
                                        <p:tav tm="100000">
                                          <p:val>
                                            <p:strVal val="#ppt_h"/>
                                          </p:val>
                                        </p:tav>
                                      </p:tavLst>
                                    </p:anim>
                                    <p:animEffect transition="in" filter="fade">
                                      <p:cBhvr>
                                        <p:cTn id="61" dur="1000"/>
                                        <p:tgtEl>
                                          <p:spTgt spid="59"/>
                                        </p:tgtEl>
                                      </p:cBhvr>
                                    </p:animEffect>
                                  </p:childTnLst>
                                </p:cTn>
                              </p:par>
                              <p:par>
                                <p:cTn id="62" presetID="55" presetClass="entr" presetSubtype="0" fill="hold" grpId="0" nodeType="withEffect">
                                  <p:stCondLst>
                                    <p:cond delay="0"/>
                                  </p:stCondLst>
                                  <p:childTnLst>
                                    <p:set>
                                      <p:cBhvr>
                                        <p:cTn id="63" dur="1" fill="hold">
                                          <p:stCondLst>
                                            <p:cond delay="0"/>
                                          </p:stCondLst>
                                        </p:cTn>
                                        <p:tgtEl>
                                          <p:spTgt spid="60"/>
                                        </p:tgtEl>
                                        <p:attrNameLst>
                                          <p:attrName>style.visibility</p:attrName>
                                        </p:attrNameLst>
                                      </p:cBhvr>
                                      <p:to>
                                        <p:strVal val="visible"/>
                                      </p:to>
                                    </p:set>
                                    <p:anim calcmode="lin" valueType="num">
                                      <p:cBhvr>
                                        <p:cTn id="64" dur="1000" fill="hold"/>
                                        <p:tgtEl>
                                          <p:spTgt spid="60"/>
                                        </p:tgtEl>
                                        <p:attrNameLst>
                                          <p:attrName>ppt_w</p:attrName>
                                        </p:attrNameLst>
                                      </p:cBhvr>
                                      <p:tavLst>
                                        <p:tav tm="0">
                                          <p:val>
                                            <p:strVal val="#ppt_w*0.70"/>
                                          </p:val>
                                        </p:tav>
                                        <p:tav tm="100000">
                                          <p:val>
                                            <p:strVal val="#ppt_w"/>
                                          </p:val>
                                        </p:tav>
                                      </p:tavLst>
                                    </p:anim>
                                    <p:anim calcmode="lin" valueType="num">
                                      <p:cBhvr>
                                        <p:cTn id="65" dur="1000" fill="hold"/>
                                        <p:tgtEl>
                                          <p:spTgt spid="60"/>
                                        </p:tgtEl>
                                        <p:attrNameLst>
                                          <p:attrName>ppt_h</p:attrName>
                                        </p:attrNameLst>
                                      </p:cBhvr>
                                      <p:tavLst>
                                        <p:tav tm="0">
                                          <p:val>
                                            <p:strVal val="#ppt_h"/>
                                          </p:val>
                                        </p:tav>
                                        <p:tav tm="100000">
                                          <p:val>
                                            <p:strVal val="#ppt_h"/>
                                          </p:val>
                                        </p:tav>
                                      </p:tavLst>
                                    </p:anim>
                                    <p:animEffect transition="in" filter="fade">
                                      <p:cBhvr>
                                        <p:cTn id="66" dur="1000"/>
                                        <p:tgtEl>
                                          <p:spTgt spid="60"/>
                                        </p:tgtEl>
                                      </p:cBhvr>
                                    </p:animEffect>
                                  </p:childTnLst>
                                </p:cTn>
                              </p:par>
                              <p:par>
                                <p:cTn id="67" presetID="55" presetClass="entr" presetSubtype="0" fill="hold" grpId="0" nodeType="withEffect">
                                  <p:stCondLst>
                                    <p:cond delay="0"/>
                                  </p:stCondLst>
                                  <p:childTnLst>
                                    <p:set>
                                      <p:cBhvr>
                                        <p:cTn id="68" dur="1" fill="hold">
                                          <p:stCondLst>
                                            <p:cond delay="0"/>
                                          </p:stCondLst>
                                        </p:cTn>
                                        <p:tgtEl>
                                          <p:spTgt spid="57"/>
                                        </p:tgtEl>
                                        <p:attrNameLst>
                                          <p:attrName>style.visibility</p:attrName>
                                        </p:attrNameLst>
                                      </p:cBhvr>
                                      <p:to>
                                        <p:strVal val="visible"/>
                                      </p:to>
                                    </p:set>
                                    <p:anim calcmode="lin" valueType="num">
                                      <p:cBhvr>
                                        <p:cTn id="69" dur="1000" fill="hold"/>
                                        <p:tgtEl>
                                          <p:spTgt spid="57"/>
                                        </p:tgtEl>
                                        <p:attrNameLst>
                                          <p:attrName>ppt_w</p:attrName>
                                        </p:attrNameLst>
                                      </p:cBhvr>
                                      <p:tavLst>
                                        <p:tav tm="0">
                                          <p:val>
                                            <p:strVal val="#ppt_w*0.70"/>
                                          </p:val>
                                        </p:tav>
                                        <p:tav tm="100000">
                                          <p:val>
                                            <p:strVal val="#ppt_w"/>
                                          </p:val>
                                        </p:tav>
                                      </p:tavLst>
                                    </p:anim>
                                    <p:anim calcmode="lin" valueType="num">
                                      <p:cBhvr>
                                        <p:cTn id="70" dur="1000" fill="hold"/>
                                        <p:tgtEl>
                                          <p:spTgt spid="57"/>
                                        </p:tgtEl>
                                        <p:attrNameLst>
                                          <p:attrName>ppt_h</p:attrName>
                                        </p:attrNameLst>
                                      </p:cBhvr>
                                      <p:tavLst>
                                        <p:tav tm="0">
                                          <p:val>
                                            <p:strVal val="#ppt_h"/>
                                          </p:val>
                                        </p:tav>
                                        <p:tav tm="100000">
                                          <p:val>
                                            <p:strVal val="#ppt_h"/>
                                          </p:val>
                                        </p:tav>
                                      </p:tavLst>
                                    </p:anim>
                                    <p:animEffect transition="in" filter="fade">
                                      <p:cBhvr>
                                        <p:cTn id="71" dur="1000"/>
                                        <p:tgtEl>
                                          <p:spTgt spid="57"/>
                                        </p:tgtEl>
                                      </p:cBhvr>
                                    </p:animEffect>
                                  </p:childTnLst>
                                </p:cTn>
                              </p:par>
                              <p:par>
                                <p:cTn id="72" presetID="55"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p:cTn id="74" dur="1000" fill="hold"/>
                                        <p:tgtEl>
                                          <p:spTgt spid="58"/>
                                        </p:tgtEl>
                                        <p:attrNameLst>
                                          <p:attrName>ppt_w</p:attrName>
                                        </p:attrNameLst>
                                      </p:cBhvr>
                                      <p:tavLst>
                                        <p:tav tm="0">
                                          <p:val>
                                            <p:strVal val="#ppt_w*0.70"/>
                                          </p:val>
                                        </p:tav>
                                        <p:tav tm="100000">
                                          <p:val>
                                            <p:strVal val="#ppt_w"/>
                                          </p:val>
                                        </p:tav>
                                      </p:tavLst>
                                    </p:anim>
                                    <p:anim calcmode="lin" valueType="num">
                                      <p:cBhvr>
                                        <p:cTn id="75" dur="1000" fill="hold"/>
                                        <p:tgtEl>
                                          <p:spTgt spid="58"/>
                                        </p:tgtEl>
                                        <p:attrNameLst>
                                          <p:attrName>ppt_h</p:attrName>
                                        </p:attrNameLst>
                                      </p:cBhvr>
                                      <p:tavLst>
                                        <p:tav tm="0">
                                          <p:val>
                                            <p:strVal val="#ppt_h"/>
                                          </p:val>
                                        </p:tav>
                                        <p:tav tm="100000">
                                          <p:val>
                                            <p:strVal val="#ppt_h"/>
                                          </p:val>
                                        </p:tav>
                                      </p:tavLst>
                                    </p:anim>
                                    <p:animEffect transition="in" filter="fade">
                                      <p:cBhvr>
                                        <p:cTn id="76" dur="1000"/>
                                        <p:tgtEl>
                                          <p:spTgt spid="58"/>
                                        </p:tgtEl>
                                      </p:cBhvr>
                                    </p:animEffect>
                                  </p:childTnLst>
                                </p:cTn>
                              </p:par>
                              <p:par>
                                <p:cTn id="77" presetID="55" presetClass="entr" presetSubtype="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p:cTn id="79" dur="1000" fill="hold"/>
                                        <p:tgtEl>
                                          <p:spTgt spid="55"/>
                                        </p:tgtEl>
                                        <p:attrNameLst>
                                          <p:attrName>ppt_w</p:attrName>
                                        </p:attrNameLst>
                                      </p:cBhvr>
                                      <p:tavLst>
                                        <p:tav tm="0">
                                          <p:val>
                                            <p:strVal val="#ppt_w*0.70"/>
                                          </p:val>
                                        </p:tav>
                                        <p:tav tm="100000">
                                          <p:val>
                                            <p:strVal val="#ppt_w"/>
                                          </p:val>
                                        </p:tav>
                                      </p:tavLst>
                                    </p:anim>
                                    <p:anim calcmode="lin" valueType="num">
                                      <p:cBhvr>
                                        <p:cTn id="80" dur="1000" fill="hold"/>
                                        <p:tgtEl>
                                          <p:spTgt spid="55"/>
                                        </p:tgtEl>
                                        <p:attrNameLst>
                                          <p:attrName>ppt_h</p:attrName>
                                        </p:attrNameLst>
                                      </p:cBhvr>
                                      <p:tavLst>
                                        <p:tav tm="0">
                                          <p:val>
                                            <p:strVal val="#ppt_h"/>
                                          </p:val>
                                        </p:tav>
                                        <p:tav tm="100000">
                                          <p:val>
                                            <p:strVal val="#ppt_h"/>
                                          </p:val>
                                        </p:tav>
                                      </p:tavLst>
                                    </p:anim>
                                    <p:animEffect transition="in" filter="fade">
                                      <p:cBhvr>
                                        <p:cTn id="81" dur="1000"/>
                                        <p:tgtEl>
                                          <p:spTgt spid="55"/>
                                        </p:tgtEl>
                                      </p:cBhvr>
                                    </p:animEffect>
                                  </p:childTnLst>
                                </p:cTn>
                              </p:par>
                              <p:par>
                                <p:cTn id="82" presetID="55"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p:cTn id="84" dur="1000" fill="hold"/>
                                        <p:tgtEl>
                                          <p:spTgt spid="56"/>
                                        </p:tgtEl>
                                        <p:attrNameLst>
                                          <p:attrName>ppt_w</p:attrName>
                                        </p:attrNameLst>
                                      </p:cBhvr>
                                      <p:tavLst>
                                        <p:tav tm="0">
                                          <p:val>
                                            <p:strVal val="#ppt_w*0.70"/>
                                          </p:val>
                                        </p:tav>
                                        <p:tav tm="100000">
                                          <p:val>
                                            <p:strVal val="#ppt_w"/>
                                          </p:val>
                                        </p:tav>
                                      </p:tavLst>
                                    </p:anim>
                                    <p:anim calcmode="lin" valueType="num">
                                      <p:cBhvr>
                                        <p:cTn id="85" dur="1000" fill="hold"/>
                                        <p:tgtEl>
                                          <p:spTgt spid="56"/>
                                        </p:tgtEl>
                                        <p:attrNameLst>
                                          <p:attrName>ppt_h</p:attrName>
                                        </p:attrNameLst>
                                      </p:cBhvr>
                                      <p:tavLst>
                                        <p:tav tm="0">
                                          <p:val>
                                            <p:strVal val="#ppt_h"/>
                                          </p:val>
                                        </p:tav>
                                        <p:tav tm="100000">
                                          <p:val>
                                            <p:strVal val="#ppt_h"/>
                                          </p:val>
                                        </p:tav>
                                      </p:tavLst>
                                    </p:anim>
                                    <p:animEffect transition="in" filter="fade">
                                      <p:cBhvr>
                                        <p:cTn id="86" dur="1000"/>
                                        <p:tgtEl>
                                          <p:spTgt spid="56"/>
                                        </p:tgtEl>
                                      </p:cBhvr>
                                    </p:animEffect>
                                  </p:childTnLst>
                                </p:cTn>
                              </p:par>
                              <p:par>
                                <p:cTn id="87" presetID="55" presetClass="entr" presetSubtype="0"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p:cTn id="89" dur="1000" fill="hold"/>
                                        <p:tgtEl>
                                          <p:spTgt spid="53"/>
                                        </p:tgtEl>
                                        <p:attrNameLst>
                                          <p:attrName>ppt_w</p:attrName>
                                        </p:attrNameLst>
                                      </p:cBhvr>
                                      <p:tavLst>
                                        <p:tav tm="0">
                                          <p:val>
                                            <p:strVal val="#ppt_w*0.70"/>
                                          </p:val>
                                        </p:tav>
                                        <p:tav tm="100000">
                                          <p:val>
                                            <p:strVal val="#ppt_w"/>
                                          </p:val>
                                        </p:tav>
                                      </p:tavLst>
                                    </p:anim>
                                    <p:anim calcmode="lin" valueType="num">
                                      <p:cBhvr>
                                        <p:cTn id="90" dur="1000" fill="hold"/>
                                        <p:tgtEl>
                                          <p:spTgt spid="53"/>
                                        </p:tgtEl>
                                        <p:attrNameLst>
                                          <p:attrName>ppt_h</p:attrName>
                                        </p:attrNameLst>
                                      </p:cBhvr>
                                      <p:tavLst>
                                        <p:tav tm="0">
                                          <p:val>
                                            <p:strVal val="#ppt_h"/>
                                          </p:val>
                                        </p:tav>
                                        <p:tav tm="100000">
                                          <p:val>
                                            <p:strVal val="#ppt_h"/>
                                          </p:val>
                                        </p:tav>
                                      </p:tavLst>
                                    </p:anim>
                                    <p:animEffect transition="in" filter="fade">
                                      <p:cBhvr>
                                        <p:cTn id="91" dur="1000"/>
                                        <p:tgtEl>
                                          <p:spTgt spid="53"/>
                                        </p:tgtEl>
                                      </p:cBhvr>
                                    </p:animEffect>
                                  </p:childTnLst>
                                </p:cTn>
                              </p:par>
                              <p:par>
                                <p:cTn id="92" presetID="55" presetClass="entr" presetSubtype="0"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p:cTn id="94" dur="1000" fill="hold"/>
                                        <p:tgtEl>
                                          <p:spTgt spid="54"/>
                                        </p:tgtEl>
                                        <p:attrNameLst>
                                          <p:attrName>ppt_w</p:attrName>
                                        </p:attrNameLst>
                                      </p:cBhvr>
                                      <p:tavLst>
                                        <p:tav tm="0">
                                          <p:val>
                                            <p:strVal val="#ppt_w*0.70"/>
                                          </p:val>
                                        </p:tav>
                                        <p:tav tm="100000">
                                          <p:val>
                                            <p:strVal val="#ppt_w"/>
                                          </p:val>
                                        </p:tav>
                                      </p:tavLst>
                                    </p:anim>
                                    <p:anim calcmode="lin" valueType="num">
                                      <p:cBhvr>
                                        <p:cTn id="95" dur="1000" fill="hold"/>
                                        <p:tgtEl>
                                          <p:spTgt spid="54"/>
                                        </p:tgtEl>
                                        <p:attrNameLst>
                                          <p:attrName>ppt_h</p:attrName>
                                        </p:attrNameLst>
                                      </p:cBhvr>
                                      <p:tavLst>
                                        <p:tav tm="0">
                                          <p:val>
                                            <p:strVal val="#ppt_h"/>
                                          </p:val>
                                        </p:tav>
                                        <p:tav tm="100000">
                                          <p:val>
                                            <p:strVal val="#ppt_h"/>
                                          </p:val>
                                        </p:tav>
                                      </p:tavLst>
                                    </p:anim>
                                    <p:animEffect transition="in" filter="fade">
                                      <p:cBhvr>
                                        <p:cTn id="96" dur="1000"/>
                                        <p:tgtEl>
                                          <p:spTgt spid="54"/>
                                        </p:tgtEl>
                                      </p:cBhvr>
                                    </p:animEffect>
                                  </p:childTnLst>
                                </p:cTn>
                              </p:par>
                              <p:par>
                                <p:cTn id="97" presetID="55"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anim calcmode="lin" valueType="num">
                                      <p:cBhvr>
                                        <p:cTn id="99" dur="1000" fill="hold"/>
                                        <p:tgtEl>
                                          <p:spTgt spid="51"/>
                                        </p:tgtEl>
                                        <p:attrNameLst>
                                          <p:attrName>ppt_w</p:attrName>
                                        </p:attrNameLst>
                                      </p:cBhvr>
                                      <p:tavLst>
                                        <p:tav tm="0">
                                          <p:val>
                                            <p:strVal val="#ppt_w*0.70"/>
                                          </p:val>
                                        </p:tav>
                                        <p:tav tm="100000">
                                          <p:val>
                                            <p:strVal val="#ppt_w"/>
                                          </p:val>
                                        </p:tav>
                                      </p:tavLst>
                                    </p:anim>
                                    <p:anim calcmode="lin" valueType="num">
                                      <p:cBhvr>
                                        <p:cTn id="100" dur="1000" fill="hold"/>
                                        <p:tgtEl>
                                          <p:spTgt spid="51"/>
                                        </p:tgtEl>
                                        <p:attrNameLst>
                                          <p:attrName>ppt_h</p:attrName>
                                        </p:attrNameLst>
                                      </p:cBhvr>
                                      <p:tavLst>
                                        <p:tav tm="0">
                                          <p:val>
                                            <p:strVal val="#ppt_h"/>
                                          </p:val>
                                        </p:tav>
                                        <p:tav tm="100000">
                                          <p:val>
                                            <p:strVal val="#ppt_h"/>
                                          </p:val>
                                        </p:tav>
                                      </p:tavLst>
                                    </p:anim>
                                    <p:animEffect transition="in" filter="fade">
                                      <p:cBhvr>
                                        <p:cTn id="101" dur="1000"/>
                                        <p:tgtEl>
                                          <p:spTgt spid="51"/>
                                        </p:tgtEl>
                                      </p:cBhvr>
                                    </p:animEffect>
                                  </p:childTnLst>
                                </p:cTn>
                              </p:par>
                              <p:par>
                                <p:cTn id="102" presetID="55" presetClass="entr" presetSubtype="0" fill="hold" grpId="0" nodeType="withEffect">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cBhvr>
                                        <p:cTn id="104" dur="1000" fill="hold"/>
                                        <p:tgtEl>
                                          <p:spTgt spid="52"/>
                                        </p:tgtEl>
                                        <p:attrNameLst>
                                          <p:attrName>ppt_w</p:attrName>
                                        </p:attrNameLst>
                                      </p:cBhvr>
                                      <p:tavLst>
                                        <p:tav tm="0">
                                          <p:val>
                                            <p:strVal val="#ppt_w*0.70"/>
                                          </p:val>
                                        </p:tav>
                                        <p:tav tm="100000">
                                          <p:val>
                                            <p:strVal val="#ppt_w"/>
                                          </p:val>
                                        </p:tav>
                                      </p:tavLst>
                                    </p:anim>
                                    <p:anim calcmode="lin" valueType="num">
                                      <p:cBhvr>
                                        <p:cTn id="105" dur="1000" fill="hold"/>
                                        <p:tgtEl>
                                          <p:spTgt spid="52"/>
                                        </p:tgtEl>
                                        <p:attrNameLst>
                                          <p:attrName>ppt_h</p:attrName>
                                        </p:attrNameLst>
                                      </p:cBhvr>
                                      <p:tavLst>
                                        <p:tav tm="0">
                                          <p:val>
                                            <p:strVal val="#ppt_h"/>
                                          </p:val>
                                        </p:tav>
                                        <p:tav tm="100000">
                                          <p:val>
                                            <p:strVal val="#ppt_h"/>
                                          </p:val>
                                        </p:tav>
                                      </p:tavLst>
                                    </p:anim>
                                    <p:animEffect transition="in" filter="fade">
                                      <p:cBhvr>
                                        <p:cTn id="106"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盈利状况</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63"/>
          <p:cNvSpPr txBox="1"/>
          <p:nvPr/>
        </p:nvSpPr>
        <p:spPr>
          <a:xfrm>
            <a:off x="7298913" y="3618502"/>
            <a:ext cx="476309" cy="269927"/>
          </a:xfrm>
          <a:prstGeom prst="rect">
            <a:avLst/>
          </a:prstGeom>
          <a:noFill/>
        </p:spPr>
        <p:txBody>
          <a:bodyPr wrap="none" lIns="42970" tIns="21485" rIns="42970" bIns="21485" rtlCol="0">
            <a:spAutoFit/>
          </a:bodyPr>
          <a:lstStyle/>
          <a:p>
            <a:r>
              <a:rPr lang="id-ID" sz="1470" dirty="0">
                <a:latin typeface="微软雅黑" panose="020B0503020204020204" pitchFamily="34" charset="-122"/>
                <a:ea typeface="微软雅黑" panose="020B0503020204020204" pitchFamily="34" charset="-122"/>
              </a:rPr>
              <a:t>45%</a:t>
            </a:r>
          </a:p>
        </p:txBody>
      </p:sp>
      <p:sp>
        <p:nvSpPr>
          <p:cNvPr id="29" name="Rectangle 1"/>
          <p:cNvSpPr/>
          <p:nvPr/>
        </p:nvSpPr>
        <p:spPr>
          <a:xfrm>
            <a:off x="7257104" y="3911636"/>
            <a:ext cx="561277" cy="1326903"/>
          </a:xfrm>
          <a:prstGeom prst="rect">
            <a:avLst/>
          </a:prstGeom>
          <a:solidFill>
            <a:schemeClr val="bg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2970" tIns="21485" rIns="42970" bIns="21485" rtlCol="0" anchor="ctr"/>
          <a:lstStyle/>
          <a:p>
            <a:pPr algn="ctr"/>
            <a:endParaRPr lang="id-ID" sz="780">
              <a:solidFill>
                <a:schemeClr val="accent2"/>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128581" y="4952016"/>
            <a:ext cx="761747" cy="929244"/>
            <a:chOff x="14161706" y="9878803"/>
            <a:chExt cx="1551495" cy="1853753"/>
          </a:xfrm>
        </p:grpSpPr>
        <p:sp>
          <p:nvSpPr>
            <p:cNvPr id="31" name="TextBox 71"/>
            <p:cNvSpPr txBox="1"/>
            <p:nvPr/>
          </p:nvSpPr>
          <p:spPr>
            <a:xfrm>
              <a:off x="14161706" y="11202995"/>
              <a:ext cx="1551495" cy="529561"/>
            </a:xfrm>
            <a:prstGeom prst="rect">
              <a:avLst/>
            </a:prstGeom>
            <a:noFill/>
          </p:spPr>
          <p:txBody>
            <a:bodyPr wrap="none" rtlCol="0">
              <a:spAutoFit/>
            </a:bodyPr>
            <a:lstStyle/>
            <a:p>
              <a:pPr algn="ctr"/>
              <a:r>
                <a:rPr lang="zh-CN" altLang="en-US" sz="1125" dirty="0">
                  <a:solidFill>
                    <a:srgbClr val="01559B"/>
                  </a:solidFill>
                  <a:latin typeface="微软雅黑" panose="020B0503020204020204" pitchFamily="34" charset="-122"/>
                  <a:ea typeface="微软雅黑" panose="020B0503020204020204" pitchFamily="34" charset="-122"/>
                </a:rPr>
                <a:t>添加标题</a:t>
              </a:r>
              <a:endParaRPr lang="id-ID" sz="1125" dirty="0">
                <a:solidFill>
                  <a:srgbClr val="01559B"/>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4421547" y="9878803"/>
              <a:ext cx="1143186" cy="1143185"/>
              <a:chOff x="14421547" y="9878803"/>
              <a:chExt cx="1143186" cy="1143185"/>
            </a:xfrm>
          </p:grpSpPr>
          <p:sp>
            <p:nvSpPr>
              <p:cNvPr id="33" name="Oval 2"/>
              <p:cNvSpPr/>
              <p:nvPr/>
            </p:nvSpPr>
            <p:spPr>
              <a:xfrm>
                <a:off x="14421547" y="9878803"/>
                <a:ext cx="1143186" cy="1143185"/>
              </a:xfrm>
              <a:prstGeom prst="ellipse">
                <a:avLst/>
              </a:prstGeom>
              <a:gradFill>
                <a:gsLst>
                  <a:gs pos="5000">
                    <a:srgbClr val="0070C0"/>
                  </a:gs>
                  <a:gs pos="100000">
                    <a:srgbClr val="01559B"/>
                  </a:gs>
                </a:gsLst>
                <a:lin ang="27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780">
                  <a:solidFill>
                    <a:schemeClr val="accent2"/>
                  </a:solidFill>
                  <a:latin typeface="微软雅黑" panose="020B0503020204020204" pitchFamily="34" charset="-122"/>
                  <a:ea typeface="微软雅黑" panose="020B0503020204020204" pitchFamily="34" charset="-122"/>
                </a:endParaRPr>
              </a:p>
            </p:txBody>
          </p:sp>
          <p:sp>
            <p:nvSpPr>
              <p:cNvPr id="34" name="TextBox 69"/>
              <p:cNvSpPr txBox="1"/>
              <p:nvPr/>
            </p:nvSpPr>
            <p:spPr>
              <a:xfrm>
                <a:off x="14656491" y="10165660"/>
                <a:ext cx="784238" cy="822099"/>
              </a:xfrm>
              <a:prstGeom prst="rect">
                <a:avLst/>
              </a:prstGeom>
              <a:noFill/>
            </p:spPr>
            <p:txBody>
              <a:bodyPr wrap="none" rtlCol="0">
                <a:spAutoFit/>
              </a:bodyPr>
              <a:lstStyle/>
              <a:p>
                <a:r>
                  <a:rPr lang="en-US" sz="2080" b="1" dirty="0">
                    <a:solidFill>
                      <a:schemeClr val="bg1"/>
                    </a:solidFill>
                    <a:latin typeface="微软雅黑" panose="020B0503020204020204" pitchFamily="34" charset="-122"/>
                    <a:ea typeface="微软雅黑" panose="020B0503020204020204" pitchFamily="34" charset="-122"/>
                  </a:rPr>
                  <a:t>A</a:t>
                </a:r>
                <a:endParaRPr lang="id-ID" sz="2080" b="1" dirty="0">
                  <a:solidFill>
                    <a:schemeClr val="bg1"/>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1702182" y="4033407"/>
            <a:ext cx="4462893" cy="1703703"/>
            <a:chOff x="3431297" y="8021824"/>
            <a:chExt cx="9089839" cy="3398729"/>
          </a:xfrm>
        </p:grpSpPr>
        <p:sp>
          <p:nvSpPr>
            <p:cNvPr id="36" name="TextBox 26"/>
            <p:cNvSpPr txBox="1"/>
            <p:nvPr/>
          </p:nvSpPr>
          <p:spPr>
            <a:xfrm>
              <a:off x="3431297" y="10890991"/>
              <a:ext cx="1551495" cy="529562"/>
            </a:xfrm>
            <a:prstGeom prst="rect">
              <a:avLst/>
            </a:prstGeom>
            <a:noFill/>
          </p:spPr>
          <p:txBody>
            <a:bodyPr wrap="none" rtlCol="0">
              <a:spAutoFit/>
            </a:bodyPr>
            <a:lstStyle/>
            <a:p>
              <a:r>
                <a:rPr lang="zh-CN" altLang="en-US" sz="112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id-ID" altLang="zh-CN" sz="11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5238872" y="8262350"/>
              <a:ext cx="5824782" cy="2884595"/>
              <a:chOff x="5084915" y="8029674"/>
              <a:chExt cx="4462044" cy="2884595"/>
            </a:xfrm>
          </p:grpSpPr>
          <p:cxnSp>
            <p:nvCxnSpPr>
              <p:cNvPr id="57" name="Straight Connector 54"/>
              <p:cNvCxnSpPr/>
              <p:nvPr/>
            </p:nvCxnSpPr>
            <p:spPr>
              <a:xfrm>
                <a:off x="5084917" y="10910699"/>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8" name="Straight Connector 20"/>
              <p:cNvCxnSpPr/>
              <p:nvPr/>
            </p:nvCxnSpPr>
            <p:spPr>
              <a:xfrm>
                <a:off x="5084915" y="10910699"/>
                <a:ext cx="2584913" cy="0"/>
              </a:xfrm>
              <a:prstGeom prst="line">
                <a:avLst/>
              </a:prstGeom>
              <a:ln w="254000" cap="rnd">
                <a:gradFill>
                  <a:gsLst>
                    <a:gs pos="0">
                      <a:srgbClr val="0070C0"/>
                    </a:gs>
                    <a:gs pos="100000">
                      <a:srgbClr val="01559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9" name="Straight Connector 54"/>
              <p:cNvCxnSpPr/>
              <p:nvPr/>
            </p:nvCxnSpPr>
            <p:spPr>
              <a:xfrm>
                <a:off x="5084917" y="9973890"/>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Connector 20"/>
              <p:cNvCxnSpPr/>
              <p:nvPr/>
            </p:nvCxnSpPr>
            <p:spPr>
              <a:xfrm>
                <a:off x="5084915" y="9973890"/>
                <a:ext cx="3814463" cy="0"/>
              </a:xfrm>
              <a:prstGeom prst="line">
                <a:avLst/>
              </a:prstGeom>
              <a:ln w="254000" cap="rnd">
                <a:gradFill>
                  <a:gsLst>
                    <a:gs pos="0">
                      <a:srgbClr val="0070C0"/>
                    </a:gs>
                    <a:gs pos="100000">
                      <a:srgbClr val="01559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1" name="Straight Connector 54"/>
              <p:cNvCxnSpPr/>
              <p:nvPr/>
            </p:nvCxnSpPr>
            <p:spPr>
              <a:xfrm>
                <a:off x="5084917" y="910979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2" name="Straight Connector 20"/>
              <p:cNvCxnSpPr/>
              <p:nvPr/>
            </p:nvCxnSpPr>
            <p:spPr>
              <a:xfrm>
                <a:off x="5084915" y="9109794"/>
                <a:ext cx="2584913" cy="0"/>
              </a:xfrm>
              <a:prstGeom prst="line">
                <a:avLst/>
              </a:prstGeom>
              <a:ln w="254000" cap="rnd">
                <a:gradFill>
                  <a:gsLst>
                    <a:gs pos="0">
                      <a:srgbClr val="0070C0"/>
                    </a:gs>
                    <a:gs pos="100000">
                      <a:srgbClr val="01559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3" name="Straight Connector 54"/>
              <p:cNvCxnSpPr/>
              <p:nvPr/>
            </p:nvCxnSpPr>
            <p:spPr>
              <a:xfrm>
                <a:off x="5084917" y="802967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Connector 20"/>
              <p:cNvCxnSpPr/>
              <p:nvPr/>
            </p:nvCxnSpPr>
            <p:spPr>
              <a:xfrm>
                <a:off x="5084915" y="8029674"/>
                <a:ext cx="3814463" cy="0"/>
              </a:xfrm>
              <a:prstGeom prst="line">
                <a:avLst/>
              </a:prstGeom>
              <a:ln w="254000" cap="rnd">
                <a:gradFill>
                  <a:gsLst>
                    <a:gs pos="0">
                      <a:srgbClr val="0070C0"/>
                    </a:gs>
                    <a:gs pos="100000">
                      <a:srgbClr val="01559B"/>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1320490" y="8021824"/>
              <a:ext cx="1091338" cy="476480"/>
              <a:chOff x="10521786" y="7959282"/>
              <a:chExt cx="1091338" cy="476480"/>
            </a:xfrm>
          </p:grpSpPr>
          <p:sp>
            <p:nvSpPr>
              <p:cNvPr id="54" name="Isosceles Triangle 45"/>
              <p:cNvSpPr/>
              <p:nvPr/>
            </p:nvSpPr>
            <p:spPr bwMode="auto">
              <a:xfrm rot="16200000">
                <a:off x="10506276" y="8091400"/>
                <a:ext cx="248738" cy="217718"/>
              </a:xfrm>
              <a:prstGeom prst="triangle">
                <a:avLst/>
              </a:prstGeom>
              <a:solidFill>
                <a:srgbClr val="01559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345">
                  <a:latin typeface="微软雅黑" panose="020B0503020204020204" pitchFamily="34" charset="-122"/>
                  <a:ea typeface="微软雅黑" panose="020B0503020204020204" pitchFamily="34" charset="-122"/>
                </a:endParaRPr>
              </a:p>
            </p:txBody>
          </p:sp>
          <p:sp>
            <p:nvSpPr>
              <p:cNvPr id="55" name="Rounded Rectangle 47"/>
              <p:cNvSpPr/>
              <p:nvPr/>
            </p:nvSpPr>
            <p:spPr bwMode="auto">
              <a:xfrm>
                <a:off x="10627092" y="8029674"/>
                <a:ext cx="860392" cy="342641"/>
              </a:xfrm>
              <a:prstGeom prst="roundRect">
                <a:avLst/>
              </a:prstGeom>
              <a:solidFill>
                <a:srgbClr val="01559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345">
                  <a:latin typeface="微软雅黑" panose="020B0503020204020204" pitchFamily="34" charset="-122"/>
                  <a:ea typeface="微软雅黑" panose="020B0503020204020204" pitchFamily="34" charset="-122"/>
                </a:endParaRPr>
              </a:p>
            </p:txBody>
          </p:sp>
          <p:sp>
            <p:nvSpPr>
              <p:cNvPr id="56" name="TextBox 59"/>
              <p:cNvSpPr txBox="1">
                <a:spLocks noChangeArrowheads="1"/>
              </p:cNvSpPr>
              <p:nvPr/>
            </p:nvSpPr>
            <p:spPr bwMode="auto">
              <a:xfrm>
                <a:off x="10571082" y="7959282"/>
                <a:ext cx="1042042" cy="476480"/>
              </a:xfrm>
              <a:prstGeom prst="rect">
                <a:avLst/>
              </a:prstGeom>
              <a:noFill/>
              <a:ln w="9525">
                <a:noFill/>
                <a:miter lim="800000"/>
              </a:ln>
            </p:spPr>
            <p:txBody>
              <a:bodyPr wrap="square">
                <a:spAutoFit/>
              </a:bodyPr>
              <a:lstStyle/>
              <a:p>
                <a:pPr algn="ctr"/>
                <a:r>
                  <a:rPr lang="id-ID" sz="950" dirty="0">
                    <a:solidFill>
                      <a:schemeClr val="bg1"/>
                    </a:solidFill>
                    <a:latin typeface="微软雅黑" panose="020B0503020204020204" pitchFamily="34" charset="-122"/>
                    <a:ea typeface="微软雅黑" panose="020B0503020204020204" pitchFamily="34" charset="-122"/>
                  </a:rPr>
                  <a:t>95%</a:t>
                </a:r>
              </a:p>
            </p:txBody>
          </p:sp>
        </p:grpSp>
        <p:grpSp>
          <p:nvGrpSpPr>
            <p:cNvPr id="39" name="组合 38"/>
            <p:cNvGrpSpPr/>
            <p:nvPr/>
          </p:nvGrpSpPr>
          <p:grpSpPr>
            <a:xfrm>
              <a:off x="11320490" y="9096826"/>
              <a:ext cx="1059857" cy="476480"/>
              <a:chOff x="10521786" y="7967907"/>
              <a:chExt cx="1059857" cy="476480"/>
            </a:xfrm>
          </p:grpSpPr>
          <p:sp>
            <p:nvSpPr>
              <p:cNvPr id="51" name="Isosceles Triangle 45"/>
              <p:cNvSpPr/>
              <p:nvPr/>
            </p:nvSpPr>
            <p:spPr bwMode="auto">
              <a:xfrm rot="16200000">
                <a:off x="10506276" y="8091400"/>
                <a:ext cx="248738" cy="217718"/>
              </a:xfrm>
              <a:prstGeom prst="triangle">
                <a:avLst/>
              </a:prstGeom>
              <a:solidFill>
                <a:srgbClr val="01559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345">
                  <a:latin typeface="微软雅黑" panose="020B0503020204020204" pitchFamily="34" charset="-122"/>
                  <a:ea typeface="微软雅黑" panose="020B0503020204020204" pitchFamily="34" charset="-122"/>
                </a:endParaRPr>
              </a:p>
            </p:txBody>
          </p:sp>
          <p:sp>
            <p:nvSpPr>
              <p:cNvPr id="52" name="Rounded Rectangle 47"/>
              <p:cNvSpPr/>
              <p:nvPr/>
            </p:nvSpPr>
            <p:spPr bwMode="auto">
              <a:xfrm>
                <a:off x="10627092" y="8029674"/>
                <a:ext cx="860392" cy="342641"/>
              </a:xfrm>
              <a:prstGeom prst="roundRect">
                <a:avLst/>
              </a:prstGeom>
              <a:solidFill>
                <a:srgbClr val="01559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345">
                  <a:latin typeface="微软雅黑" panose="020B0503020204020204" pitchFamily="34" charset="-122"/>
                  <a:ea typeface="微软雅黑" panose="020B0503020204020204" pitchFamily="34" charset="-122"/>
                </a:endParaRPr>
              </a:p>
            </p:txBody>
          </p:sp>
          <p:sp>
            <p:nvSpPr>
              <p:cNvPr id="53" name="TextBox 59"/>
              <p:cNvSpPr txBox="1">
                <a:spLocks noChangeArrowheads="1"/>
              </p:cNvSpPr>
              <p:nvPr/>
            </p:nvSpPr>
            <p:spPr bwMode="auto">
              <a:xfrm>
                <a:off x="10602564" y="7967907"/>
                <a:ext cx="979079" cy="476480"/>
              </a:xfrm>
              <a:prstGeom prst="rect">
                <a:avLst/>
              </a:prstGeom>
              <a:noFill/>
              <a:ln w="9525">
                <a:noFill/>
                <a:miter lim="800000"/>
              </a:ln>
            </p:spPr>
            <p:txBody>
              <a:bodyPr wrap="square">
                <a:spAutoFit/>
              </a:bodyPr>
              <a:lstStyle/>
              <a:p>
                <a:pPr algn="ctr"/>
                <a:r>
                  <a:rPr lang="id-ID" sz="950" dirty="0">
                    <a:solidFill>
                      <a:schemeClr val="bg1"/>
                    </a:solidFill>
                    <a:latin typeface="微软雅黑" panose="020B0503020204020204" pitchFamily="34" charset="-122"/>
                    <a:ea typeface="微软雅黑" panose="020B0503020204020204" pitchFamily="34" charset="-122"/>
                  </a:rPr>
                  <a:t>95%</a:t>
                </a:r>
              </a:p>
            </p:txBody>
          </p:sp>
        </p:grpSp>
        <p:grpSp>
          <p:nvGrpSpPr>
            <p:cNvPr id="40" name="组合 39"/>
            <p:cNvGrpSpPr/>
            <p:nvPr/>
          </p:nvGrpSpPr>
          <p:grpSpPr>
            <a:xfrm>
              <a:off x="11320490" y="9972015"/>
              <a:ext cx="1200646" cy="476480"/>
              <a:chOff x="10521786" y="7982570"/>
              <a:chExt cx="1200646" cy="476480"/>
            </a:xfrm>
          </p:grpSpPr>
          <p:sp>
            <p:nvSpPr>
              <p:cNvPr id="48" name="Isosceles Triangle 45"/>
              <p:cNvSpPr/>
              <p:nvPr/>
            </p:nvSpPr>
            <p:spPr bwMode="auto">
              <a:xfrm rot="16200000">
                <a:off x="10506276" y="8091400"/>
                <a:ext cx="248738" cy="217718"/>
              </a:xfrm>
              <a:prstGeom prst="triangle">
                <a:avLst/>
              </a:prstGeom>
              <a:solidFill>
                <a:srgbClr val="01559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345">
                  <a:latin typeface="微软雅黑" panose="020B0503020204020204" pitchFamily="34" charset="-122"/>
                  <a:ea typeface="微软雅黑" panose="020B0503020204020204" pitchFamily="34" charset="-122"/>
                </a:endParaRPr>
              </a:p>
            </p:txBody>
          </p:sp>
          <p:sp>
            <p:nvSpPr>
              <p:cNvPr id="49" name="Rounded Rectangle 47"/>
              <p:cNvSpPr/>
              <p:nvPr/>
            </p:nvSpPr>
            <p:spPr bwMode="auto">
              <a:xfrm>
                <a:off x="10627092" y="8029674"/>
                <a:ext cx="860392" cy="342641"/>
              </a:xfrm>
              <a:prstGeom prst="roundRect">
                <a:avLst/>
              </a:prstGeom>
              <a:solidFill>
                <a:srgbClr val="01559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345">
                  <a:latin typeface="微软雅黑" panose="020B0503020204020204" pitchFamily="34" charset="-122"/>
                  <a:ea typeface="微软雅黑" panose="020B0503020204020204" pitchFamily="34" charset="-122"/>
                </a:endParaRPr>
              </a:p>
            </p:txBody>
          </p:sp>
          <p:sp>
            <p:nvSpPr>
              <p:cNvPr id="50" name="TextBox 59"/>
              <p:cNvSpPr txBox="1">
                <a:spLocks noChangeArrowheads="1"/>
              </p:cNvSpPr>
              <p:nvPr/>
            </p:nvSpPr>
            <p:spPr bwMode="auto">
              <a:xfrm>
                <a:off x="10544824" y="7982570"/>
                <a:ext cx="1177608" cy="476480"/>
              </a:xfrm>
              <a:prstGeom prst="rect">
                <a:avLst/>
              </a:prstGeom>
              <a:noFill/>
              <a:ln w="9525">
                <a:noFill/>
                <a:miter lim="800000"/>
              </a:ln>
            </p:spPr>
            <p:txBody>
              <a:bodyPr wrap="square">
                <a:spAutoFit/>
              </a:bodyPr>
              <a:lstStyle/>
              <a:p>
                <a:pPr algn="ctr"/>
                <a:r>
                  <a:rPr lang="id-ID" sz="950" dirty="0">
                    <a:solidFill>
                      <a:schemeClr val="bg1"/>
                    </a:solidFill>
                    <a:latin typeface="微软雅黑" panose="020B0503020204020204" pitchFamily="34" charset="-122"/>
                    <a:ea typeface="微软雅黑" panose="020B0503020204020204" pitchFamily="34" charset="-122"/>
                  </a:rPr>
                  <a:t>95%</a:t>
                </a:r>
              </a:p>
            </p:txBody>
          </p:sp>
        </p:grpSp>
        <p:grpSp>
          <p:nvGrpSpPr>
            <p:cNvPr id="41" name="组合 40"/>
            <p:cNvGrpSpPr/>
            <p:nvPr/>
          </p:nvGrpSpPr>
          <p:grpSpPr>
            <a:xfrm>
              <a:off x="11320490" y="10890991"/>
              <a:ext cx="1017878" cy="476479"/>
              <a:chOff x="10521786" y="7961167"/>
              <a:chExt cx="1017878" cy="476479"/>
            </a:xfrm>
          </p:grpSpPr>
          <p:sp>
            <p:nvSpPr>
              <p:cNvPr id="45" name="Isosceles Triangle 45"/>
              <p:cNvSpPr/>
              <p:nvPr/>
            </p:nvSpPr>
            <p:spPr bwMode="auto">
              <a:xfrm rot="16200000">
                <a:off x="10506276" y="8091400"/>
                <a:ext cx="248738" cy="217718"/>
              </a:xfrm>
              <a:prstGeom prst="triangle">
                <a:avLst/>
              </a:prstGeom>
              <a:solidFill>
                <a:srgbClr val="01559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345">
                  <a:latin typeface="微软雅黑" panose="020B0503020204020204" pitchFamily="34" charset="-122"/>
                  <a:ea typeface="微软雅黑" panose="020B0503020204020204" pitchFamily="34" charset="-122"/>
                </a:endParaRPr>
              </a:p>
            </p:txBody>
          </p:sp>
          <p:sp>
            <p:nvSpPr>
              <p:cNvPr id="46" name="Rounded Rectangle 47"/>
              <p:cNvSpPr/>
              <p:nvPr/>
            </p:nvSpPr>
            <p:spPr bwMode="auto">
              <a:xfrm>
                <a:off x="10627092" y="8029674"/>
                <a:ext cx="860392" cy="342641"/>
              </a:xfrm>
              <a:prstGeom prst="roundRect">
                <a:avLst/>
              </a:prstGeom>
              <a:solidFill>
                <a:srgbClr val="01559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345">
                  <a:latin typeface="微软雅黑" panose="020B0503020204020204" pitchFamily="34" charset="-122"/>
                  <a:ea typeface="微软雅黑" panose="020B0503020204020204" pitchFamily="34" charset="-122"/>
                </a:endParaRPr>
              </a:p>
            </p:txBody>
          </p:sp>
          <p:sp>
            <p:nvSpPr>
              <p:cNvPr id="47" name="TextBox 59"/>
              <p:cNvSpPr txBox="1">
                <a:spLocks noChangeArrowheads="1"/>
              </p:cNvSpPr>
              <p:nvPr/>
            </p:nvSpPr>
            <p:spPr bwMode="auto">
              <a:xfrm>
                <a:off x="10601352" y="7961167"/>
                <a:ext cx="938312" cy="476479"/>
              </a:xfrm>
              <a:prstGeom prst="rect">
                <a:avLst/>
              </a:prstGeom>
              <a:noFill/>
              <a:ln w="9525">
                <a:noFill/>
                <a:miter lim="800000"/>
              </a:ln>
            </p:spPr>
            <p:txBody>
              <a:bodyPr wrap="square">
                <a:spAutoFit/>
              </a:bodyPr>
              <a:lstStyle/>
              <a:p>
                <a:pPr algn="ctr"/>
                <a:r>
                  <a:rPr lang="id-ID" sz="950" dirty="0">
                    <a:solidFill>
                      <a:schemeClr val="bg1"/>
                    </a:solidFill>
                    <a:latin typeface="微软雅黑" panose="020B0503020204020204" pitchFamily="34" charset="-122"/>
                    <a:ea typeface="微软雅黑" panose="020B0503020204020204" pitchFamily="34" charset="-122"/>
                  </a:rPr>
                  <a:t>95%</a:t>
                </a:r>
              </a:p>
            </p:txBody>
          </p:sp>
        </p:grpSp>
        <p:sp>
          <p:nvSpPr>
            <p:cNvPr id="42" name="TextBox 129"/>
            <p:cNvSpPr txBox="1"/>
            <p:nvPr/>
          </p:nvSpPr>
          <p:spPr>
            <a:xfrm>
              <a:off x="3431297" y="9994403"/>
              <a:ext cx="1551495" cy="529562"/>
            </a:xfrm>
            <a:prstGeom prst="rect">
              <a:avLst/>
            </a:prstGeom>
            <a:noFill/>
          </p:spPr>
          <p:txBody>
            <a:bodyPr wrap="none" rtlCol="0">
              <a:spAutoFit/>
            </a:bodyPr>
            <a:lstStyle/>
            <a:p>
              <a:r>
                <a:rPr lang="zh-CN" altLang="en-US" sz="112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id-ID" altLang="zh-CN" sz="11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130"/>
            <p:cNvSpPr txBox="1"/>
            <p:nvPr/>
          </p:nvSpPr>
          <p:spPr>
            <a:xfrm>
              <a:off x="3431297" y="9158595"/>
              <a:ext cx="1551495" cy="529562"/>
            </a:xfrm>
            <a:prstGeom prst="rect">
              <a:avLst/>
            </a:prstGeom>
            <a:noFill/>
          </p:spPr>
          <p:txBody>
            <a:bodyPr wrap="none" rtlCol="0">
              <a:spAutoFit/>
            </a:bodyPr>
            <a:lstStyle/>
            <a:p>
              <a:r>
                <a:rPr lang="zh-CN" altLang="en-US" sz="112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id-ID" altLang="zh-CN" sz="11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131"/>
            <p:cNvSpPr txBox="1"/>
            <p:nvPr/>
          </p:nvSpPr>
          <p:spPr>
            <a:xfrm>
              <a:off x="3431297" y="8048830"/>
              <a:ext cx="1551495" cy="529562"/>
            </a:xfrm>
            <a:prstGeom prst="rect">
              <a:avLst/>
            </a:prstGeom>
            <a:noFill/>
          </p:spPr>
          <p:txBody>
            <a:bodyPr wrap="none" rtlCol="0">
              <a:spAutoFit/>
            </a:bodyPr>
            <a:lstStyle/>
            <a:p>
              <a:r>
                <a:rPr lang="zh-CN" altLang="en-US" sz="112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id-ID" altLang="zh-CN" sz="11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5" name="TextBox 132"/>
          <p:cNvSpPr txBox="1"/>
          <p:nvPr/>
        </p:nvSpPr>
        <p:spPr>
          <a:xfrm>
            <a:off x="8160586" y="2633554"/>
            <a:ext cx="476309" cy="269927"/>
          </a:xfrm>
          <a:prstGeom prst="rect">
            <a:avLst/>
          </a:prstGeom>
          <a:noFill/>
        </p:spPr>
        <p:txBody>
          <a:bodyPr wrap="none" lIns="42970" tIns="21485" rIns="42970" bIns="21485" rtlCol="0">
            <a:spAutoFit/>
          </a:bodyPr>
          <a:lstStyle/>
          <a:p>
            <a:r>
              <a:rPr lang="en-US" sz="1470" dirty="0">
                <a:latin typeface="微软雅黑" panose="020B0503020204020204" pitchFamily="34" charset="-122"/>
                <a:ea typeface="微软雅黑" panose="020B0503020204020204" pitchFamily="34" charset="-122"/>
              </a:rPr>
              <a:t>8</a:t>
            </a:r>
            <a:r>
              <a:rPr lang="id-ID" sz="1470" dirty="0">
                <a:latin typeface="微软雅黑" panose="020B0503020204020204" pitchFamily="34" charset="-122"/>
                <a:ea typeface="微软雅黑" panose="020B0503020204020204" pitchFamily="34" charset="-122"/>
              </a:rPr>
              <a:t>5%</a:t>
            </a:r>
          </a:p>
        </p:txBody>
      </p:sp>
      <p:sp>
        <p:nvSpPr>
          <p:cNvPr id="66" name="Rectangle 1"/>
          <p:cNvSpPr/>
          <p:nvPr/>
        </p:nvSpPr>
        <p:spPr>
          <a:xfrm>
            <a:off x="8118776" y="3046695"/>
            <a:ext cx="561277" cy="2191844"/>
          </a:xfrm>
          <a:prstGeom prst="rect">
            <a:avLst/>
          </a:prstGeom>
          <a:solidFill>
            <a:schemeClr val="bg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2970" tIns="21485" rIns="42970" bIns="21485" rtlCol="0" anchor="ctr"/>
          <a:lstStyle/>
          <a:p>
            <a:pPr algn="ctr"/>
            <a:endParaRPr lang="id-ID" sz="780">
              <a:solidFill>
                <a:schemeClr val="accent2"/>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7990254" y="4952016"/>
            <a:ext cx="761747" cy="929244"/>
            <a:chOff x="15916725" y="9878803"/>
            <a:chExt cx="1551495" cy="1853753"/>
          </a:xfrm>
        </p:grpSpPr>
        <p:sp>
          <p:nvSpPr>
            <p:cNvPr id="68" name="TextBox 134"/>
            <p:cNvSpPr txBox="1"/>
            <p:nvPr/>
          </p:nvSpPr>
          <p:spPr>
            <a:xfrm>
              <a:off x="15916725" y="11202995"/>
              <a:ext cx="1551495" cy="529561"/>
            </a:xfrm>
            <a:prstGeom prst="rect">
              <a:avLst/>
            </a:prstGeom>
            <a:noFill/>
          </p:spPr>
          <p:txBody>
            <a:bodyPr wrap="none" rtlCol="0">
              <a:spAutoFit/>
            </a:bodyPr>
            <a:lstStyle/>
            <a:p>
              <a:pPr algn="ctr"/>
              <a:r>
                <a:rPr lang="zh-CN" altLang="en-US" sz="1125" dirty="0">
                  <a:solidFill>
                    <a:srgbClr val="01559B"/>
                  </a:solidFill>
                  <a:latin typeface="微软雅黑" panose="020B0503020204020204" pitchFamily="34" charset="-122"/>
                  <a:ea typeface="微软雅黑" panose="020B0503020204020204" pitchFamily="34" charset="-122"/>
                </a:rPr>
                <a:t>添加标题</a:t>
              </a:r>
              <a:endParaRPr lang="id-ID" sz="1125" dirty="0">
                <a:solidFill>
                  <a:srgbClr val="01559B"/>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16176566" y="9878803"/>
              <a:ext cx="1143186" cy="1143185"/>
              <a:chOff x="16176566" y="9878803"/>
              <a:chExt cx="1143186" cy="1143185"/>
            </a:xfrm>
          </p:grpSpPr>
          <p:sp>
            <p:nvSpPr>
              <p:cNvPr id="70" name="Oval 2"/>
              <p:cNvSpPr/>
              <p:nvPr/>
            </p:nvSpPr>
            <p:spPr>
              <a:xfrm>
                <a:off x="16176566" y="9878803"/>
                <a:ext cx="1143186" cy="1143185"/>
              </a:xfrm>
              <a:prstGeom prst="ellipse">
                <a:avLst/>
              </a:prstGeom>
              <a:gradFill>
                <a:gsLst>
                  <a:gs pos="5000">
                    <a:srgbClr val="0070C0"/>
                  </a:gs>
                  <a:gs pos="100000">
                    <a:srgbClr val="01559B"/>
                  </a:gs>
                </a:gsLst>
                <a:lin ang="27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780">
                  <a:solidFill>
                    <a:schemeClr val="accent2"/>
                  </a:solidFill>
                  <a:latin typeface="微软雅黑" panose="020B0503020204020204" pitchFamily="34" charset="-122"/>
                  <a:ea typeface="微软雅黑" panose="020B0503020204020204" pitchFamily="34" charset="-122"/>
                </a:endParaRPr>
              </a:p>
            </p:txBody>
          </p:sp>
          <p:sp>
            <p:nvSpPr>
              <p:cNvPr id="71" name="TextBox 136"/>
              <p:cNvSpPr txBox="1"/>
              <p:nvPr/>
            </p:nvSpPr>
            <p:spPr>
              <a:xfrm>
                <a:off x="16411510" y="10165660"/>
                <a:ext cx="748322" cy="822099"/>
              </a:xfrm>
              <a:prstGeom prst="rect">
                <a:avLst/>
              </a:prstGeom>
              <a:noFill/>
            </p:spPr>
            <p:txBody>
              <a:bodyPr wrap="none" rtlCol="0">
                <a:spAutoFit/>
              </a:bodyPr>
              <a:lstStyle/>
              <a:p>
                <a:r>
                  <a:rPr lang="en-US" sz="2080" b="1" dirty="0">
                    <a:solidFill>
                      <a:schemeClr val="bg1"/>
                    </a:solidFill>
                    <a:latin typeface="微软雅黑" panose="020B0503020204020204" pitchFamily="34" charset="-122"/>
                    <a:ea typeface="微软雅黑" panose="020B0503020204020204" pitchFamily="34" charset="-122"/>
                  </a:rPr>
                  <a:t>B</a:t>
                </a:r>
                <a:endParaRPr lang="id-ID" sz="2080" b="1" dirty="0">
                  <a:solidFill>
                    <a:schemeClr val="bg1"/>
                  </a:solidFill>
                  <a:latin typeface="微软雅黑" panose="020B0503020204020204" pitchFamily="34" charset="-122"/>
                  <a:ea typeface="微软雅黑" panose="020B0503020204020204" pitchFamily="34" charset="-122"/>
                </a:endParaRPr>
              </a:p>
            </p:txBody>
          </p:sp>
        </p:grpSp>
      </p:grpSp>
      <p:sp>
        <p:nvSpPr>
          <p:cNvPr id="72" name="TextBox 137"/>
          <p:cNvSpPr txBox="1"/>
          <p:nvPr/>
        </p:nvSpPr>
        <p:spPr>
          <a:xfrm>
            <a:off x="9044442" y="3030608"/>
            <a:ext cx="476309" cy="269927"/>
          </a:xfrm>
          <a:prstGeom prst="rect">
            <a:avLst/>
          </a:prstGeom>
          <a:noFill/>
        </p:spPr>
        <p:txBody>
          <a:bodyPr wrap="none" lIns="42970" tIns="21485" rIns="42970" bIns="21485" rtlCol="0">
            <a:spAutoFit/>
          </a:bodyPr>
          <a:lstStyle/>
          <a:p>
            <a:r>
              <a:rPr lang="en-US" sz="1470" dirty="0">
                <a:latin typeface="微软雅黑" panose="020B0503020204020204" pitchFamily="34" charset="-122"/>
                <a:ea typeface="微软雅黑" panose="020B0503020204020204" pitchFamily="34" charset="-122"/>
              </a:rPr>
              <a:t>6</a:t>
            </a:r>
            <a:r>
              <a:rPr lang="id-ID" sz="1470" dirty="0">
                <a:latin typeface="微软雅黑" panose="020B0503020204020204" pitchFamily="34" charset="-122"/>
                <a:ea typeface="微软雅黑" panose="020B0503020204020204" pitchFamily="34" charset="-122"/>
              </a:rPr>
              <a:t>5%</a:t>
            </a:r>
          </a:p>
        </p:txBody>
      </p:sp>
      <p:sp>
        <p:nvSpPr>
          <p:cNvPr id="73" name="Rectangle 1"/>
          <p:cNvSpPr/>
          <p:nvPr/>
        </p:nvSpPr>
        <p:spPr>
          <a:xfrm>
            <a:off x="9002632" y="3395935"/>
            <a:ext cx="561277" cy="1842605"/>
          </a:xfrm>
          <a:prstGeom prst="rect">
            <a:avLst/>
          </a:prstGeom>
          <a:solidFill>
            <a:schemeClr val="bg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2970" tIns="21485" rIns="42970" bIns="21485" rtlCol="0" anchor="ctr"/>
          <a:lstStyle/>
          <a:p>
            <a:pPr algn="ctr"/>
            <a:endParaRPr lang="id-ID" sz="780">
              <a:solidFill>
                <a:schemeClr val="accent2"/>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8874110" y="4952016"/>
            <a:ext cx="761747" cy="929244"/>
            <a:chOff x="17716925" y="9878803"/>
            <a:chExt cx="1551495" cy="1853753"/>
          </a:xfrm>
        </p:grpSpPr>
        <p:sp>
          <p:nvSpPr>
            <p:cNvPr id="75" name="TextBox 139"/>
            <p:cNvSpPr txBox="1"/>
            <p:nvPr/>
          </p:nvSpPr>
          <p:spPr>
            <a:xfrm>
              <a:off x="17716925" y="11202995"/>
              <a:ext cx="1551495" cy="529561"/>
            </a:xfrm>
            <a:prstGeom prst="rect">
              <a:avLst/>
            </a:prstGeom>
            <a:noFill/>
          </p:spPr>
          <p:txBody>
            <a:bodyPr wrap="none" rtlCol="0">
              <a:spAutoFit/>
            </a:bodyPr>
            <a:lstStyle/>
            <a:p>
              <a:pPr algn="ctr"/>
              <a:r>
                <a:rPr lang="zh-CN" altLang="en-US" sz="1125" dirty="0">
                  <a:solidFill>
                    <a:srgbClr val="01559B"/>
                  </a:solidFill>
                  <a:latin typeface="微软雅黑" panose="020B0503020204020204" pitchFamily="34" charset="-122"/>
                  <a:ea typeface="微软雅黑" panose="020B0503020204020204" pitchFamily="34" charset="-122"/>
                </a:rPr>
                <a:t>添加标题</a:t>
              </a:r>
              <a:endParaRPr lang="id-ID" sz="1125" dirty="0">
                <a:solidFill>
                  <a:srgbClr val="01559B"/>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17976766" y="9878803"/>
              <a:ext cx="1143186" cy="1143185"/>
              <a:chOff x="17976766" y="9878803"/>
              <a:chExt cx="1143186" cy="1143185"/>
            </a:xfrm>
          </p:grpSpPr>
          <p:sp>
            <p:nvSpPr>
              <p:cNvPr id="77" name="Oval 2"/>
              <p:cNvSpPr/>
              <p:nvPr/>
            </p:nvSpPr>
            <p:spPr>
              <a:xfrm>
                <a:off x="17976766" y="9878803"/>
                <a:ext cx="1143186" cy="1143185"/>
              </a:xfrm>
              <a:prstGeom prst="ellipse">
                <a:avLst/>
              </a:prstGeom>
              <a:gradFill>
                <a:gsLst>
                  <a:gs pos="5000">
                    <a:srgbClr val="0070C0"/>
                  </a:gs>
                  <a:gs pos="100000">
                    <a:srgbClr val="01559B"/>
                  </a:gs>
                </a:gsLst>
                <a:lin ang="27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780">
                  <a:solidFill>
                    <a:schemeClr val="accent2"/>
                  </a:solidFill>
                  <a:latin typeface="微软雅黑" panose="020B0503020204020204" pitchFamily="34" charset="-122"/>
                  <a:ea typeface="微软雅黑" panose="020B0503020204020204" pitchFamily="34" charset="-122"/>
                </a:endParaRPr>
              </a:p>
            </p:txBody>
          </p:sp>
          <p:sp>
            <p:nvSpPr>
              <p:cNvPr id="78" name="TextBox 141"/>
              <p:cNvSpPr txBox="1"/>
              <p:nvPr/>
            </p:nvSpPr>
            <p:spPr>
              <a:xfrm>
                <a:off x="18211710" y="10165660"/>
                <a:ext cx="741792" cy="822099"/>
              </a:xfrm>
              <a:prstGeom prst="rect">
                <a:avLst/>
              </a:prstGeom>
              <a:noFill/>
            </p:spPr>
            <p:txBody>
              <a:bodyPr wrap="none" rtlCol="0">
                <a:spAutoFit/>
              </a:bodyPr>
              <a:lstStyle/>
              <a:p>
                <a:r>
                  <a:rPr lang="en-US" sz="2080" b="1" dirty="0">
                    <a:solidFill>
                      <a:schemeClr val="bg1"/>
                    </a:solidFill>
                    <a:latin typeface="微软雅黑" panose="020B0503020204020204" pitchFamily="34" charset="-122"/>
                    <a:ea typeface="微软雅黑" panose="020B0503020204020204" pitchFamily="34" charset="-122"/>
                  </a:rPr>
                  <a:t>C</a:t>
                </a:r>
                <a:endParaRPr lang="id-ID" sz="2080" b="1" dirty="0">
                  <a:solidFill>
                    <a:schemeClr val="bg1"/>
                  </a:solidFill>
                  <a:latin typeface="微软雅黑" panose="020B0503020204020204" pitchFamily="34" charset="-122"/>
                  <a:ea typeface="微软雅黑" panose="020B0503020204020204" pitchFamily="34" charset="-122"/>
                </a:endParaRPr>
              </a:p>
            </p:txBody>
          </p:sp>
        </p:grpSp>
      </p:grpSp>
      <p:sp>
        <p:nvSpPr>
          <p:cNvPr id="79" name="TextBox 142"/>
          <p:cNvSpPr txBox="1"/>
          <p:nvPr/>
        </p:nvSpPr>
        <p:spPr>
          <a:xfrm>
            <a:off x="9943677" y="2453073"/>
            <a:ext cx="476309" cy="269927"/>
          </a:xfrm>
          <a:prstGeom prst="rect">
            <a:avLst/>
          </a:prstGeom>
          <a:noFill/>
        </p:spPr>
        <p:txBody>
          <a:bodyPr wrap="none" lIns="42970" tIns="21485" rIns="42970" bIns="21485" rtlCol="0">
            <a:spAutoFit/>
          </a:bodyPr>
          <a:lstStyle/>
          <a:p>
            <a:r>
              <a:rPr lang="en-US" sz="1470" dirty="0">
                <a:latin typeface="微软雅黑" panose="020B0503020204020204" pitchFamily="34" charset="-122"/>
                <a:ea typeface="微软雅黑" panose="020B0503020204020204" pitchFamily="34" charset="-122"/>
              </a:rPr>
              <a:t>9</a:t>
            </a:r>
            <a:r>
              <a:rPr lang="id-ID" sz="1470" dirty="0">
                <a:latin typeface="微软雅黑" panose="020B0503020204020204" pitchFamily="34" charset="-122"/>
                <a:ea typeface="微软雅黑" panose="020B0503020204020204" pitchFamily="34" charset="-122"/>
              </a:rPr>
              <a:t>5%</a:t>
            </a:r>
          </a:p>
        </p:txBody>
      </p:sp>
      <p:sp>
        <p:nvSpPr>
          <p:cNvPr id="80" name="Rectangle 1"/>
          <p:cNvSpPr/>
          <p:nvPr/>
        </p:nvSpPr>
        <p:spPr>
          <a:xfrm>
            <a:off x="9886487" y="2723699"/>
            <a:ext cx="561277" cy="2514839"/>
          </a:xfrm>
          <a:prstGeom prst="rect">
            <a:avLst/>
          </a:prstGeom>
          <a:solidFill>
            <a:schemeClr val="bg1">
              <a:lumMod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2970" tIns="21485" rIns="42970" bIns="21485" rtlCol="0" anchor="ctr"/>
          <a:lstStyle/>
          <a:p>
            <a:pPr algn="ctr"/>
            <a:endParaRPr lang="id-ID" sz="780">
              <a:solidFill>
                <a:schemeClr val="accent2"/>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9757965" y="4952016"/>
            <a:ext cx="761747" cy="929244"/>
            <a:chOff x="19517125" y="9878803"/>
            <a:chExt cx="1551495" cy="1853753"/>
          </a:xfrm>
        </p:grpSpPr>
        <p:sp>
          <p:nvSpPr>
            <p:cNvPr id="82" name="TextBox 144"/>
            <p:cNvSpPr txBox="1"/>
            <p:nvPr/>
          </p:nvSpPr>
          <p:spPr>
            <a:xfrm>
              <a:off x="19517125" y="11202995"/>
              <a:ext cx="1551495" cy="529561"/>
            </a:xfrm>
            <a:prstGeom prst="rect">
              <a:avLst/>
            </a:prstGeom>
            <a:noFill/>
          </p:spPr>
          <p:txBody>
            <a:bodyPr wrap="none" rtlCol="0">
              <a:spAutoFit/>
            </a:bodyPr>
            <a:lstStyle/>
            <a:p>
              <a:pPr algn="ctr"/>
              <a:r>
                <a:rPr lang="zh-CN" altLang="en-US" sz="1125" dirty="0">
                  <a:solidFill>
                    <a:srgbClr val="01559B"/>
                  </a:solidFill>
                  <a:latin typeface="微软雅黑" panose="020B0503020204020204" pitchFamily="34" charset="-122"/>
                  <a:ea typeface="微软雅黑" panose="020B0503020204020204" pitchFamily="34" charset="-122"/>
                </a:rPr>
                <a:t>添加标题</a:t>
              </a:r>
              <a:endParaRPr lang="id-ID" sz="1125" dirty="0">
                <a:solidFill>
                  <a:srgbClr val="01559B"/>
                </a:solidFill>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9776966" y="9878803"/>
              <a:ext cx="1143186" cy="1143185"/>
              <a:chOff x="19776966" y="9878803"/>
              <a:chExt cx="1143186" cy="1143185"/>
            </a:xfrm>
          </p:grpSpPr>
          <p:sp>
            <p:nvSpPr>
              <p:cNvPr id="84" name="Oval 2"/>
              <p:cNvSpPr/>
              <p:nvPr/>
            </p:nvSpPr>
            <p:spPr>
              <a:xfrm>
                <a:off x="19776966" y="9878803"/>
                <a:ext cx="1143186" cy="1143185"/>
              </a:xfrm>
              <a:prstGeom prst="ellipse">
                <a:avLst/>
              </a:prstGeom>
              <a:gradFill>
                <a:gsLst>
                  <a:gs pos="5000">
                    <a:srgbClr val="0070C0"/>
                  </a:gs>
                  <a:gs pos="100000">
                    <a:srgbClr val="01559B"/>
                  </a:gs>
                </a:gsLst>
                <a:lin ang="27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780">
                  <a:solidFill>
                    <a:schemeClr val="accent2"/>
                  </a:solidFill>
                  <a:latin typeface="微软雅黑" panose="020B0503020204020204" pitchFamily="34" charset="-122"/>
                  <a:ea typeface="微软雅黑" panose="020B0503020204020204" pitchFamily="34" charset="-122"/>
                </a:endParaRPr>
              </a:p>
            </p:txBody>
          </p:sp>
          <p:sp>
            <p:nvSpPr>
              <p:cNvPr id="85" name="TextBox 146"/>
              <p:cNvSpPr txBox="1"/>
              <p:nvPr/>
            </p:nvSpPr>
            <p:spPr>
              <a:xfrm>
                <a:off x="20011910" y="10165660"/>
                <a:ext cx="807090" cy="822099"/>
              </a:xfrm>
              <a:prstGeom prst="rect">
                <a:avLst/>
              </a:prstGeom>
              <a:noFill/>
            </p:spPr>
            <p:txBody>
              <a:bodyPr wrap="none" rtlCol="0">
                <a:spAutoFit/>
              </a:bodyPr>
              <a:lstStyle/>
              <a:p>
                <a:r>
                  <a:rPr lang="en-US" sz="2080" b="1" dirty="0">
                    <a:solidFill>
                      <a:schemeClr val="bg1"/>
                    </a:solidFill>
                    <a:latin typeface="微软雅黑" panose="020B0503020204020204" pitchFamily="34" charset="-122"/>
                    <a:ea typeface="微软雅黑" panose="020B0503020204020204" pitchFamily="34" charset="-122"/>
                  </a:rPr>
                  <a:t>D</a:t>
                </a:r>
                <a:endParaRPr lang="id-ID" sz="2080" b="1" dirty="0">
                  <a:solidFill>
                    <a:schemeClr val="bg1"/>
                  </a:solidFill>
                  <a:latin typeface="微软雅黑" panose="020B0503020204020204" pitchFamily="34" charset="-122"/>
                  <a:ea typeface="微软雅黑" panose="020B0503020204020204" pitchFamily="34" charset="-122"/>
                </a:endParaRPr>
              </a:p>
            </p:txBody>
          </p:sp>
        </p:grpSp>
      </p:grpSp>
      <p:grpSp>
        <p:nvGrpSpPr>
          <p:cNvPr id="86" name="组合 85"/>
          <p:cNvGrpSpPr/>
          <p:nvPr/>
        </p:nvGrpSpPr>
        <p:grpSpPr>
          <a:xfrm>
            <a:off x="1808850" y="2334617"/>
            <a:ext cx="4430157" cy="1248777"/>
            <a:chOff x="3326696" y="4657342"/>
            <a:chExt cx="9023161" cy="2491193"/>
          </a:xfrm>
        </p:grpSpPr>
        <p:grpSp>
          <p:nvGrpSpPr>
            <p:cNvPr id="87" name="组合 86"/>
            <p:cNvGrpSpPr/>
            <p:nvPr/>
          </p:nvGrpSpPr>
          <p:grpSpPr>
            <a:xfrm>
              <a:off x="3342296" y="4657342"/>
              <a:ext cx="2230265" cy="583030"/>
              <a:chOff x="3342296" y="4657342"/>
              <a:chExt cx="2230265" cy="583030"/>
            </a:xfrm>
          </p:grpSpPr>
          <p:sp>
            <p:nvSpPr>
              <p:cNvPr id="90" name="Rounded Rectangle 43"/>
              <p:cNvSpPr/>
              <p:nvPr/>
            </p:nvSpPr>
            <p:spPr>
              <a:xfrm>
                <a:off x="3342296" y="4658384"/>
                <a:ext cx="2230265" cy="557566"/>
              </a:xfrm>
              <a:prstGeom prst="roundRect">
                <a:avLst>
                  <a:gd name="adj" fmla="val 46832"/>
                </a:avLst>
              </a:prstGeom>
              <a:gradFill>
                <a:gsLst>
                  <a:gs pos="5000">
                    <a:srgbClr val="0070C0"/>
                  </a:gs>
                  <a:gs pos="100000">
                    <a:srgbClr val="01559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560">
                  <a:latin typeface="微软雅黑" panose="020B0503020204020204" pitchFamily="34" charset="-122"/>
                  <a:ea typeface="微软雅黑" panose="020B0503020204020204" pitchFamily="34" charset="-122"/>
                </a:endParaRPr>
              </a:p>
            </p:txBody>
          </p:sp>
          <p:sp>
            <p:nvSpPr>
              <p:cNvPr id="91" name="TextBox 153"/>
              <p:cNvSpPr txBox="1"/>
              <p:nvPr/>
            </p:nvSpPr>
            <p:spPr>
              <a:xfrm>
                <a:off x="3567126" y="4657342"/>
                <a:ext cx="2005435" cy="583030"/>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对手列表</a:t>
                </a:r>
                <a:endParaRPr lang="id-ID" sz="1300" dirty="0">
                  <a:solidFill>
                    <a:schemeClr val="bg1"/>
                  </a:solidFill>
                  <a:latin typeface="微软雅黑" panose="020B0503020204020204" pitchFamily="34" charset="-122"/>
                  <a:ea typeface="微软雅黑" panose="020B0503020204020204" pitchFamily="34" charset="-122"/>
                </a:endParaRPr>
              </a:p>
            </p:txBody>
          </p:sp>
        </p:grpSp>
        <p:sp>
          <p:nvSpPr>
            <p:cNvPr id="88" name="TextBox 154"/>
            <p:cNvSpPr txBox="1"/>
            <p:nvPr/>
          </p:nvSpPr>
          <p:spPr>
            <a:xfrm>
              <a:off x="3326696" y="5327451"/>
              <a:ext cx="2811554" cy="636116"/>
            </a:xfrm>
            <a:prstGeom prst="rect">
              <a:avLst/>
            </a:prstGeom>
            <a:noFill/>
          </p:spPr>
          <p:txBody>
            <a:bodyPr wrap="square" rtlCol="0">
              <a:spAutoFit/>
            </a:bodyPr>
            <a:lstStyle/>
            <a:p>
              <a:r>
                <a:rPr lang="en-US" altLang="zh-CN" sz="1470" dirty="0">
                  <a:solidFill>
                    <a:schemeClr val="tx1">
                      <a:lumMod val="75000"/>
                      <a:lumOff val="25000"/>
                    </a:schemeClr>
                  </a:solidFill>
                  <a:latin typeface="微软雅黑" panose="020B0503020204020204" pitchFamily="34" charset="-122"/>
                  <a:ea typeface="微软雅黑" panose="020B0503020204020204" pitchFamily="34" charset="-122"/>
                </a:rPr>
                <a:t>Add Content</a:t>
              </a:r>
              <a:endParaRPr lang="zh-CN" altLang="en-US" sz="147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TextBox 155"/>
            <p:cNvSpPr txBox="1"/>
            <p:nvPr/>
          </p:nvSpPr>
          <p:spPr>
            <a:xfrm>
              <a:off x="3359111" y="5928239"/>
              <a:ext cx="8990746" cy="1220296"/>
            </a:xfrm>
            <a:prstGeom prst="rect">
              <a:avLst/>
            </a:prstGeom>
            <a:noFill/>
          </p:spPr>
          <p:txBody>
            <a:bodyPr wrap="square" rtlCol="0">
              <a:spAutoFit/>
            </a:bodyPr>
            <a:lstStyle/>
            <a:p>
              <a:pPr>
                <a:lnSpc>
                  <a:spcPct val="150000"/>
                </a:lnSpc>
              </a:pPr>
              <a:r>
                <a:rPr lang="zh-CN" altLang="en-US" sz="112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a:t>
              </a:r>
              <a:endParaRPr lang="en-US" altLang="zh-CN" sz="112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500" fill="hold"/>
                                        <p:tgtEl>
                                          <p:spTgt spid="86"/>
                                        </p:tgtEl>
                                        <p:attrNameLst>
                                          <p:attrName>ppt_w</p:attrName>
                                        </p:attrNameLst>
                                      </p:cBhvr>
                                      <p:tavLst>
                                        <p:tav tm="0">
                                          <p:val>
                                            <p:fltVal val="0"/>
                                          </p:val>
                                        </p:tav>
                                        <p:tav tm="100000">
                                          <p:val>
                                            <p:strVal val="#ppt_w"/>
                                          </p:val>
                                        </p:tav>
                                      </p:tavLst>
                                    </p:anim>
                                    <p:anim calcmode="lin" valueType="num">
                                      <p:cBhvr>
                                        <p:cTn id="8" dur="500" fill="hold"/>
                                        <p:tgtEl>
                                          <p:spTgt spid="86"/>
                                        </p:tgtEl>
                                        <p:attrNameLst>
                                          <p:attrName>ppt_h</p:attrName>
                                        </p:attrNameLst>
                                      </p:cBhvr>
                                      <p:tavLst>
                                        <p:tav tm="0">
                                          <p:val>
                                            <p:fltVal val="0"/>
                                          </p:val>
                                        </p:tav>
                                        <p:tav tm="100000">
                                          <p:val>
                                            <p:strVal val="#ppt_h"/>
                                          </p:val>
                                        </p:tav>
                                      </p:tavLst>
                                    </p:anim>
                                    <p:animEffect transition="in" filter="fade">
                                      <p:cBhvr>
                                        <p:cTn id="9" dur="500"/>
                                        <p:tgtEl>
                                          <p:spTgt spid="86"/>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300"/>
                                        <p:tgtEl>
                                          <p:spTgt spid="29"/>
                                        </p:tgtEl>
                                        <p:attrNameLst>
                                          <p:attrName>ppt_y</p:attrName>
                                        </p:attrNameLst>
                                      </p:cBhvr>
                                      <p:tavLst>
                                        <p:tav tm="0">
                                          <p:val>
                                            <p:strVal val="#ppt_y+#ppt_h*1.125000"/>
                                          </p:val>
                                        </p:tav>
                                        <p:tav tm="100000">
                                          <p:val>
                                            <p:strVal val="#ppt_y"/>
                                          </p:val>
                                        </p:tav>
                                      </p:tavLst>
                                    </p:anim>
                                    <p:animEffect transition="in" filter="wipe(up)">
                                      <p:cBhvr>
                                        <p:cTn id="22" dur="300"/>
                                        <p:tgtEl>
                                          <p:spTgt spid="2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childTnLst>
                          </p:cTn>
                        </p:par>
                        <p:par>
                          <p:cTn id="31" fill="hold">
                            <p:stCondLst>
                              <p:cond delay="3000"/>
                            </p:stCondLst>
                            <p:childTnLst>
                              <p:par>
                                <p:cTn id="32" presetID="1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300"/>
                                        <p:tgtEl>
                                          <p:spTgt spid="66"/>
                                        </p:tgtEl>
                                        <p:attrNameLst>
                                          <p:attrName>ppt_y</p:attrName>
                                        </p:attrNameLst>
                                      </p:cBhvr>
                                      <p:tavLst>
                                        <p:tav tm="0">
                                          <p:val>
                                            <p:strVal val="#ppt_y+#ppt_h*1.125000"/>
                                          </p:val>
                                        </p:tav>
                                        <p:tav tm="100000">
                                          <p:val>
                                            <p:strVal val="#ppt_y"/>
                                          </p:val>
                                        </p:tav>
                                      </p:tavLst>
                                    </p:anim>
                                    <p:animEffect transition="in" filter="wipe(up)">
                                      <p:cBhvr>
                                        <p:cTn id="35" dur="300"/>
                                        <p:tgtEl>
                                          <p:spTgt spid="66"/>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300"/>
                                        <p:tgtEl>
                                          <p:spTgt spid="73"/>
                                        </p:tgtEl>
                                        <p:attrNameLst>
                                          <p:attrName>ppt_y</p:attrName>
                                        </p:attrNameLst>
                                      </p:cBhvr>
                                      <p:tavLst>
                                        <p:tav tm="0">
                                          <p:val>
                                            <p:strVal val="#ppt_y+#ppt_h*1.125000"/>
                                          </p:val>
                                        </p:tav>
                                        <p:tav tm="100000">
                                          <p:val>
                                            <p:strVal val="#ppt_y"/>
                                          </p:val>
                                        </p:tav>
                                      </p:tavLst>
                                    </p:anim>
                                    <p:animEffect transition="in" filter="wipe(up)">
                                      <p:cBhvr>
                                        <p:cTn id="48" dur="300"/>
                                        <p:tgtEl>
                                          <p:spTgt spid="7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500"/>
                                        <p:tgtEl>
                                          <p:spTgt spid="72"/>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81"/>
                                        </p:tgtEl>
                                        <p:attrNameLst>
                                          <p:attrName>style.visibility</p:attrName>
                                        </p:attrNameLst>
                                      </p:cBhvr>
                                      <p:to>
                                        <p:strVal val="visible"/>
                                      </p:to>
                                    </p:set>
                                    <p:animEffect transition="in" filter="fade">
                                      <p:cBhvr>
                                        <p:cTn id="56" dur="500"/>
                                        <p:tgtEl>
                                          <p:spTgt spid="81"/>
                                        </p:tgtEl>
                                      </p:cBhvr>
                                    </p:animEffect>
                                  </p:childTnLst>
                                </p:cTn>
                              </p:par>
                            </p:childTnLst>
                          </p:cTn>
                        </p:par>
                        <p:par>
                          <p:cTn id="57" fill="hold">
                            <p:stCondLst>
                              <p:cond delay="6000"/>
                            </p:stCondLst>
                            <p:childTnLst>
                              <p:par>
                                <p:cTn id="58" presetID="12" presetClass="entr" presetSubtype="4" fill="hold" grpId="0" nodeType="afterEffect">
                                  <p:stCondLst>
                                    <p:cond delay="0"/>
                                  </p:stCondLst>
                                  <p:childTnLst>
                                    <p:set>
                                      <p:cBhvr>
                                        <p:cTn id="59" dur="1" fill="hold">
                                          <p:stCondLst>
                                            <p:cond delay="0"/>
                                          </p:stCondLst>
                                        </p:cTn>
                                        <p:tgtEl>
                                          <p:spTgt spid="80"/>
                                        </p:tgtEl>
                                        <p:attrNameLst>
                                          <p:attrName>style.visibility</p:attrName>
                                        </p:attrNameLst>
                                      </p:cBhvr>
                                      <p:to>
                                        <p:strVal val="visible"/>
                                      </p:to>
                                    </p:set>
                                    <p:anim calcmode="lin" valueType="num">
                                      <p:cBhvr additive="base">
                                        <p:cTn id="60" dur="300"/>
                                        <p:tgtEl>
                                          <p:spTgt spid="80"/>
                                        </p:tgtEl>
                                        <p:attrNameLst>
                                          <p:attrName>ppt_y</p:attrName>
                                        </p:attrNameLst>
                                      </p:cBhvr>
                                      <p:tavLst>
                                        <p:tav tm="0">
                                          <p:val>
                                            <p:strVal val="#ppt_y+#ppt_h*1.125000"/>
                                          </p:val>
                                        </p:tav>
                                        <p:tav tm="100000">
                                          <p:val>
                                            <p:strVal val="#ppt_y"/>
                                          </p:val>
                                        </p:tav>
                                      </p:tavLst>
                                    </p:anim>
                                    <p:animEffect transition="in" filter="wipe(up)">
                                      <p:cBhvr>
                                        <p:cTn id="61" dur="300"/>
                                        <p:tgtEl>
                                          <p:spTgt spid="80"/>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65" grpId="0"/>
      <p:bldP spid="66" grpId="0" animBg="1"/>
      <p:bldP spid="72" grpId="0"/>
      <p:bldP spid="73" grpId="0" animBg="1"/>
      <p:bldP spid="79" grpId="0"/>
      <p:bldP spid="8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5290"/>
          </a:xfrm>
          <a:prstGeom prst="rect">
            <a:avLst/>
          </a:prstGeom>
        </p:spPr>
      </p:pic>
      <p:grpSp>
        <p:nvGrpSpPr>
          <p:cNvPr id="27" name="组合 26"/>
          <p:cNvGrpSpPr/>
          <p:nvPr/>
        </p:nvGrpSpPr>
        <p:grpSpPr>
          <a:xfrm>
            <a:off x="5306293" y="980199"/>
            <a:ext cx="1584176" cy="1584176"/>
            <a:chOff x="5306293" y="980199"/>
            <a:chExt cx="1584176" cy="1584176"/>
          </a:xfrm>
        </p:grpSpPr>
        <p:sp>
          <p:nvSpPr>
            <p:cNvPr id="5" name="矩形: 圆角 1"/>
            <p:cNvSpPr/>
            <p:nvPr/>
          </p:nvSpPr>
          <p:spPr bwMode="auto">
            <a:xfrm>
              <a:off x="5306293" y="980199"/>
              <a:ext cx="1584176" cy="1584176"/>
            </a:xfrm>
            <a:prstGeom prst="roundRect">
              <a:avLst>
                <a:gd name="adj" fmla="val 4586"/>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TextBox 58"/>
            <p:cNvSpPr txBox="1"/>
            <p:nvPr/>
          </p:nvSpPr>
          <p:spPr>
            <a:xfrm>
              <a:off x="5463264" y="1110567"/>
              <a:ext cx="1277915" cy="1323439"/>
            </a:xfrm>
            <a:prstGeom prst="rect">
              <a:avLst/>
            </a:prstGeom>
            <a:noFill/>
          </p:spPr>
          <p:txBody>
            <a:bodyPr wrap="none" rtlCol="0">
              <a:spAutoFit/>
            </a:bodyPr>
            <a:lstStyle/>
            <a:p>
              <a:pPr algn="ctr"/>
              <a:r>
                <a:rPr lang="en-US" altLang="zh-CN" sz="8000" smtClean="0">
                  <a:gradFill>
                    <a:gsLst>
                      <a:gs pos="0">
                        <a:srgbClr val="0070C0"/>
                      </a:gs>
                      <a:gs pos="100000">
                        <a:srgbClr val="01559B"/>
                      </a:gs>
                    </a:gsLst>
                    <a:lin ang="0" scaled="0"/>
                  </a:gradFill>
                  <a:latin typeface="Impact" panose="020B0806030902050204" pitchFamily="34" charset="0"/>
                  <a:ea typeface="+mj-ea"/>
                </a:rPr>
                <a:t>04</a:t>
              </a:r>
              <a:endParaRPr lang="zh-CN" altLang="en-US" sz="8000" dirty="0">
                <a:gradFill>
                  <a:gsLst>
                    <a:gs pos="0">
                      <a:srgbClr val="0070C0"/>
                    </a:gs>
                    <a:gs pos="100000">
                      <a:srgbClr val="01559B"/>
                    </a:gs>
                  </a:gsLst>
                  <a:lin ang="0" scaled="0"/>
                </a:gradFill>
                <a:latin typeface="Impact" panose="020B0806030902050204" pitchFamily="34" charset="0"/>
                <a:ea typeface="+mj-ea"/>
              </a:endParaRPr>
            </a:p>
          </p:txBody>
        </p:sp>
      </p:grpSp>
      <p:sp>
        <p:nvSpPr>
          <p:cNvPr id="7" name="TextBox 12"/>
          <p:cNvSpPr txBox="1"/>
          <p:nvPr/>
        </p:nvSpPr>
        <p:spPr>
          <a:xfrm>
            <a:off x="2969396" y="2700078"/>
            <a:ext cx="6257970" cy="1107996"/>
          </a:xfrm>
          <a:prstGeom prst="rect">
            <a:avLst/>
          </a:prstGeom>
          <a:noFill/>
        </p:spPr>
        <p:txBody>
          <a:bodyPr wrap="square" rtlCol="0">
            <a:spAutoFit/>
          </a:bodyPr>
          <a:lstStyle>
            <a:defPPr>
              <a:defRPr lang="zh-CN"/>
            </a:defPPr>
            <a:lvl1pPr algn="ctr">
              <a:defRPr sz="5400" b="1">
                <a:latin typeface="微软雅黑" panose="020B0503020204020204" pitchFamily="34" charset="-122"/>
                <a:ea typeface="微软雅黑" panose="020B0503020204020204" pitchFamily="34" charset="-122"/>
              </a:defRPr>
            </a:lvl1pPr>
          </a:lstStyle>
          <a:p>
            <a:r>
              <a:rPr lang="zh-CN" altLang="en-US" sz="6600" smtClean="0">
                <a:solidFill>
                  <a:schemeClr val="bg1"/>
                </a:solidFill>
                <a:effectLst>
                  <a:outerShdw blurRad="38100" dist="38100" dir="2700000" algn="tl">
                    <a:srgbClr val="000000">
                      <a:alpha val="43137"/>
                    </a:srgbClr>
                  </a:outerShdw>
                </a:effectLst>
              </a:rPr>
              <a:t>前景展望</a:t>
            </a:r>
            <a:endParaRPr lang="zh-CN" altLang="en-US" sz="6600" dirty="0">
              <a:solidFill>
                <a:schemeClr val="bg1"/>
              </a:solidFill>
              <a:effectLst>
                <a:outerShdw blurRad="38100" dist="38100" dir="2700000" algn="tl">
                  <a:srgbClr val="000000">
                    <a:alpha val="43137"/>
                  </a:srgbClr>
                </a:outerShdw>
              </a:effectLst>
            </a:endParaRPr>
          </a:p>
        </p:txBody>
      </p:sp>
      <p:cxnSp>
        <p:nvCxnSpPr>
          <p:cNvPr id="8" name="直接连接符 7"/>
          <p:cNvCxnSpPr/>
          <p:nvPr/>
        </p:nvCxnSpPr>
        <p:spPr bwMode="auto">
          <a:xfrm>
            <a:off x="2641997" y="3861048"/>
            <a:ext cx="6912768"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Oval 39"/>
          <p:cNvSpPr>
            <a:spLocks noChangeAspect="1" noChangeArrowheads="1"/>
          </p:cNvSpPr>
          <p:nvPr/>
        </p:nvSpPr>
        <p:spPr bwMode="auto">
          <a:xfrm>
            <a:off x="3295005" y="4061733"/>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0" name="Oval 40"/>
          <p:cNvSpPr>
            <a:spLocks noChangeAspect="1" noChangeArrowheads="1"/>
          </p:cNvSpPr>
          <p:nvPr/>
        </p:nvSpPr>
        <p:spPr bwMode="auto">
          <a:xfrm>
            <a:off x="3295006" y="4469294"/>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2" name="Oval 42"/>
          <p:cNvSpPr>
            <a:spLocks noChangeAspect="1" noChangeArrowheads="1"/>
          </p:cNvSpPr>
          <p:nvPr/>
        </p:nvSpPr>
        <p:spPr bwMode="auto">
          <a:xfrm>
            <a:off x="6679488" y="4069184"/>
            <a:ext cx="216000"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3658223" y="3970291"/>
            <a:ext cx="2327468"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公司前景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TextBox 20"/>
          <p:cNvSpPr txBox="1"/>
          <p:nvPr/>
        </p:nvSpPr>
        <p:spPr>
          <a:xfrm>
            <a:off x="3658223" y="4377852"/>
            <a:ext cx="2264889"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产品前景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Oval 42"/>
          <p:cNvSpPr>
            <a:spLocks noChangeAspect="1" noChangeArrowheads="1"/>
          </p:cNvSpPr>
          <p:nvPr/>
        </p:nvSpPr>
        <p:spPr bwMode="auto">
          <a:xfrm>
            <a:off x="6679488" y="4469294"/>
            <a:ext cx="213109" cy="217227"/>
          </a:xfrm>
          <a:prstGeom prst="ellipse">
            <a:avLst/>
          </a:prstGeom>
          <a:solidFill>
            <a:schemeClr val="bg1"/>
          </a:solidFill>
          <a:ln w="28575" cap="flat">
            <a:solidFill>
              <a:schemeClr val="bg1"/>
            </a:solidFill>
            <a:prstDash val="solid"/>
            <a:miter lim="800000"/>
          </a:ln>
        </p:spPr>
        <p:txBody>
          <a:bodyPr vert="horz" wrap="square" lIns="91440" tIns="45720" rIns="91440" bIns="45720" numCol="1" anchor="t" anchorCtr="0" compatLnSpc="1"/>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8" name="TextBox 24"/>
          <p:cNvSpPr txBox="1"/>
          <p:nvPr/>
        </p:nvSpPr>
        <p:spPr>
          <a:xfrm>
            <a:off x="7055405" y="3977742"/>
            <a:ext cx="1995712"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市场前景</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TextBox 26"/>
          <p:cNvSpPr txBox="1"/>
          <p:nvPr/>
        </p:nvSpPr>
        <p:spPr>
          <a:xfrm>
            <a:off x="7055405" y="4377852"/>
            <a:ext cx="2012747" cy="400110"/>
          </a:xfrm>
          <a:prstGeom prst="rect">
            <a:avLst/>
          </a:prstGeom>
          <a:noFill/>
        </p:spPr>
        <p:txBody>
          <a:bodyPr wrap="square" rtlCol="0">
            <a:spAutoFit/>
          </a:bodyPr>
          <a:lstStyle/>
          <a:p>
            <a:r>
              <a:rPr lang="zh-CN" altLang="en-US" sz="2000" smtClean="0">
                <a:solidFill>
                  <a:schemeClr val="bg1"/>
                </a:solidFill>
                <a:latin typeface="微软雅黑" panose="020B0503020204020204" pitchFamily="34" charset="-122"/>
                <a:ea typeface="微软雅黑" panose="020B0503020204020204" pitchFamily="34" charset="-122"/>
              </a:rPr>
              <a:t>其它</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149"/>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1649"/>
                            </p:stCondLst>
                            <p:childTnLst>
                              <p:par>
                                <p:cTn id="23" presetID="2" presetClass="entr" presetSubtype="1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2149"/>
                            </p:stCondLst>
                            <p:childTnLst>
                              <p:par>
                                <p:cTn id="40" presetID="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1+#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2" grpId="0" animBg="1"/>
      <p:bldP spid="13" grpId="0"/>
      <p:bldP spid="14" grpId="0"/>
      <p:bldP spid="17" grpId="0" animBg="1"/>
      <p:bldP spid="18"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公司前景</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0" name="图片 99"/>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6890469" y="1916832"/>
            <a:ext cx="4730403" cy="4341433"/>
          </a:xfrm>
          <a:prstGeom prst="rect">
            <a:avLst/>
          </a:prstGeom>
        </p:spPr>
      </p:pic>
      <p:sp>
        <p:nvSpPr>
          <p:cNvPr id="101" name="矩形 100"/>
          <p:cNvSpPr/>
          <p:nvPr/>
        </p:nvSpPr>
        <p:spPr>
          <a:xfrm>
            <a:off x="1057821" y="2490092"/>
            <a:ext cx="5472608" cy="4093428"/>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000" dirty="0">
                <a:solidFill>
                  <a:srgbClr val="605958"/>
                </a:solidFill>
                <a:latin typeface="微软雅黑" panose="020B0503020204020204" pitchFamily="34" charset="-122"/>
                <a:ea typeface="微软雅黑" panose="020B0503020204020204" pitchFamily="34" charset="-122"/>
              </a:rPr>
              <a:t>如果以每月经营成本</a:t>
            </a:r>
            <a:r>
              <a:rPr lang="en-US" altLang="zh-CN" sz="2000" dirty="0">
                <a:solidFill>
                  <a:srgbClr val="605958"/>
                </a:solidFill>
                <a:latin typeface="微软雅黑" panose="020B0503020204020204" pitchFamily="34" charset="-122"/>
                <a:ea typeface="微软雅黑" panose="020B0503020204020204" pitchFamily="34" charset="-122"/>
              </a:rPr>
              <a:t>23</a:t>
            </a:r>
            <a:r>
              <a:rPr lang="zh-CN" altLang="en-US" sz="2000" dirty="0">
                <a:solidFill>
                  <a:srgbClr val="605958"/>
                </a:solidFill>
                <a:latin typeface="微软雅黑" panose="020B0503020204020204" pitchFamily="34" charset="-122"/>
                <a:ea typeface="微软雅黑" panose="020B0503020204020204" pitchFamily="34" charset="-122"/>
              </a:rPr>
              <a:t>万元算，那么售后和销售第一年应该以</a:t>
            </a:r>
            <a:r>
              <a:rPr lang="en-US" altLang="zh-CN" sz="2000" dirty="0">
                <a:solidFill>
                  <a:srgbClr val="605958"/>
                </a:solidFill>
                <a:latin typeface="微软雅黑" panose="020B0503020204020204" pitchFamily="34" charset="-122"/>
                <a:ea typeface="微软雅黑" panose="020B0503020204020204" pitchFamily="34" charset="-122"/>
              </a:rPr>
              <a:t>4</a:t>
            </a:r>
            <a:r>
              <a:rPr lang="zh-CN" altLang="en-US" sz="2000" dirty="0">
                <a:solidFill>
                  <a:srgbClr val="605958"/>
                </a:solidFill>
                <a:latin typeface="微软雅黑" panose="020B0503020204020204" pitchFamily="34" charset="-122"/>
                <a:ea typeface="微软雅黑" panose="020B0503020204020204" pitchFamily="34" charset="-122"/>
              </a:rPr>
              <a:t>：</a:t>
            </a:r>
            <a:r>
              <a:rPr lang="en-US" altLang="zh-CN" sz="2000" dirty="0">
                <a:solidFill>
                  <a:srgbClr val="605958"/>
                </a:solidFill>
                <a:latin typeface="微软雅黑" panose="020B0503020204020204" pitchFamily="34" charset="-122"/>
                <a:ea typeface="微软雅黑" panose="020B0503020204020204" pitchFamily="34" charset="-122"/>
              </a:rPr>
              <a:t>6</a:t>
            </a:r>
            <a:r>
              <a:rPr lang="zh-CN" altLang="en-US" sz="2000" dirty="0">
                <a:solidFill>
                  <a:srgbClr val="605958"/>
                </a:solidFill>
                <a:latin typeface="微软雅黑" panose="020B0503020204020204" pitchFamily="34" charset="-122"/>
                <a:ea typeface="微软雅黑" panose="020B0503020204020204" pitchFamily="34" charset="-122"/>
              </a:rPr>
              <a:t>的比例来承担，也就是售后部承担</a:t>
            </a:r>
            <a:r>
              <a:rPr lang="en-US" altLang="zh-CN" sz="2000" dirty="0">
                <a:solidFill>
                  <a:srgbClr val="605958"/>
                </a:solidFill>
                <a:latin typeface="微软雅黑" panose="020B0503020204020204" pitchFamily="34" charset="-122"/>
                <a:ea typeface="微软雅黑" panose="020B0503020204020204" pitchFamily="34" charset="-122"/>
              </a:rPr>
              <a:t>9.2</a:t>
            </a:r>
            <a:r>
              <a:rPr lang="zh-CN" altLang="en-US" sz="2000" dirty="0">
                <a:solidFill>
                  <a:srgbClr val="605958"/>
                </a:solidFill>
                <a:latin typeface="微软雅黑" panose="020B0503020204020204" pitchFamily="34" charset="-122"/>
                <a:ea typeface="微软雅黑" panose="020B0503020204020204" pitchFamily="34" charset="-122"/>
              </a:rPr>
              <a:t>万，销售部承担</a:t>
            </a:r>
            <a:r>
              <a:rPr lang="en-US" altLang="zh-CN" sz="2000" dirty="0">
                <a:solidFill>
                  <a:srgbClr val="605958"/>
                </a:solidFill>
                <a:latin typeface="微软雅黑" panose="020B0503020204020204" pitchFamily="34" charset="-122"/>
                <a:ea typeface="微软雅黑" panose="020B0503020204020204" pitchFamily="34" charset="-122"/>
              </a:rPr>
              <a:t>13.8</a:t>
            </a:r>
            <a:r>
              <a:rPr lang="zh-CN" altLang="en-US" sz="2000" dirty="0">
                <a:solidFill>
                  <a:srgbClr val="605958"/>
                </a:solidFill>
                <a:latin typeface="微软雅黑" panose="020B0503020204020204" pitchFamily="34" charset="-122"/>
                <a:ea typeface="微软雅黑" panose="020B0503020204020204" pitchFamily="34" charset="-122"/>
              </a:rPr>
              <a:t>万。售后以</a:t>
            </a:r>
            <a:r>
              <a:rPr lang="en-US" altLang="zh-CN" sz="2000" dirty="0">
                <a:solidFill>
                  <a:srgbClr val="605958"/>
                </a:solidFill>
                <a:latin typeface="微软雅黑" panose="020B0503020204020204" pitchFamily="34" charset="-122"/>
                <a:ea typeface="微软雅黑" panose="020B0503020204020204" pitchFamily="34" charset="-122"/>
              </a:rPr>
              <a:t>45%</a:t>
            </a:r>
            <a:r>
              <a:rPr lang="zh-CN" altLang="en-US" sz="2000" dirty="0">
                <a:solidFill>
                  <a:srgbClr val="605958"/>
                </a:solidFill>
                <a:latin typeface="微软雅黑" panose="020B0503020204020204" pitchFamily="34" charset="-122"/>
                <a:ea typeface="微软雅黑" panose="020B0503020204020204" pitchFamily="34" charset="-122"/>
              </a:rPr>
              <a:t>的毛利来算，要做到</a:t>
            </a:r>
            <a:r>
              <a:rPr lang="en-US" altLang="zh-CN" sz="2000" dirty="0">
                <a:solidFill>
                  <a:srgbClr val="605958"/>
                </a:solidFill>
                <a:latin typeface="微软雅黑" panose="020B0503020204020204" pitchFamily="34" charset="-122"/>
                <a:ea typeface="微软雅黑" panose="020B0503020204020204" pitchFamily="34" charset="-122"/>
              </a:rPr>
              <a:t>21</a:t>
            </a:r>
            <a:r>
              <a:rPr lang="zh-CN" altLang="en-US" sz="2000" dirty="0">
                <a:solidFill>
                  <a:srgbClr val="605958"/>
                </a:solidFill>
                <a:latin typeface="微软雅黑" panose="020B0503020204020204" pitchFamily="34" charset="-122"/>
                <a:ea typeface="微软雅黑" panose="020B0503020204020204" pitchFamily="34" charset="-122"/>
              </a:rPr>
              <a:t>万的产值才能持平。销售部以每台车</a:t>
            </a:r>
            <a:r>
              <a:rPr lang="en-US" altLang="zh-CN" sz="2000" dirty="0">
                <a:solidFill>
                  <a:srgbClr val="605958"/>
                </a:solidFill>
                <a:latin typeface="微软雅黑" panose="020B0503020204020204" pitchFamily="34" charset="-122"/>
                <a:ea typeface="微软雅黑" panose="020B0503020204020204" pitchFamily="34" charset="-122"/>
              </a:rPr>
              <a:t>1.5</a:t>
            </a:r>
            <a:r>
              <a:rPr lang="zh-CN" altLang="en-US" sz="2000" dirty="0">
                <a:solidFill>
                  <a:srgbClr val="605958"/>
                </a:solidFill>
                <a:latin typeface="微软雅黑" panose="020B0503020204020204" pitchFamily="34" charset="-122"/>
                <a:ea typeface="微软雅黑" panose="020B0503020204020204" pitchFamily="34" charset="-122"/>
              </a:rPr>
              <a:t>万元的毛利算，要买</a:t>
            </a:r>
            <a:r>
              <a:rPr lang="en-US" altLang="zh-CN" sz="2000" dirty="0">
                <a:solidFill>
                  <a:srgbClr val="605958"/>
                </a:solidFill>
                <a:latin typeface="微软雅黑" panose="020B0503020204020204" pitchFamily="34" charset="-122"/>
                <a:ea typeface="微软雅黑" panose="020B0503020204020204" pitchFamily="34" charset="-122"/>
              </a:rPr>
              <a:t>9</a:t>
            </a:r>
            <a:r>
              <a:rPr lang="zh-CN" altLang="en-US" sz="2000" dirty="0">
                <a:solidFill>
                  <a:srgbClr val="605958"/>
                </a:solidFill>
                <a:latin typeface="微软雅黑" panose="020B0503020204020204" pitchFamily="34" charset="-122"/>
                <a:ea typeface="微软雅黑" panose="020B0503020204020204" pitchFamily="34" charset="-122"/>
              </a:rPr>
              <a:t>台车才能持平。</a:t>
            </a:r>
            <a:endParaRPr lang="en-US" altLang="zh-CN" sz="2000" dirty="0">
              <a:solidFill>
                <a:srgbClr val="605958"/>
              </a:solidFill>
              <a:latin typeface="微软雅黑" panose="020B0503020204020204" pitchFamily="34" charset="-122"/>
              <a:ea typeface="微软雅黑" panose="020B0503020204020204" pitchFamily="34" charset="-122"/>
            </a:endParaRPr>
          </a:p>
          <a:p>
            <a:pPr algn="just" fontAlgn="base">
              <a:spcBef>
                <a:spcPct val="0"/>
              </a:spcBef>
              <a:spcAft>
                <a:spcPct val="0"/>
              </a:spcAft>
              <a:buFont typeface="Arial" panose="020B0604020202020204" pitchFamily="34" charset="0"/>
              <a:buNone/>
            </a:pPr>
            <a:endParaRPr lang="zh-CN" altLang="en-US" sz="2000" dirty="0">
              <a:solidFill>
                <a:srgbClr val="605958"/>
              </a:solidFill>
              <a:latin typeface="微软雅黑" panose="020B0503020204020204" pitchFamily="34" charset="-122"/>
              <a:ea typeface="微软雅黑" panose="020B0503020204020204" pitchFamily="34" charset="-122"/>
            </a:endParaRPr>
          </a:p>
          <a:p>
            <a:pPr algn="just" fontAlgn="base">
              <a:spcBef>
                <a:spcPct val="0"/>
              </a:spcBef>
              <a:spcAft>
                <a:spcPct val="0"/>
              </a:spcAft>
              <a:buFont typeface="Arial" panose="020B0604020202020204" pitchFamily="34" charset="0"/>
              <a:buNone/>
            </a:pPr>
            <a:r>
              <a:rPr lang="zh-CN" altLang="en-US" sz="2000" dirty="0">
                <a:solidFill>
                  <a:srgbClr val="605958"/>
                </a:solidFill>
                <a:latin typeface="微软雅黑" panose="020B0503020204020204" pitchFamily="34" charset="-122"/>
                <a:ea typeface="微软雅黑" panose="020B0503020204020204" pitchFamily="34" charset="-122"/>
              </a:rPr>
              <a:t>计划公司在前半年内为亏损期，第六个月达到盈亏平衡，争取在一年到一年半期间，这六个月能平均做到月产值在</a:t>
            </a:r>
            <a:r>
              <a:rPr lang="en-US" altLang="zh-CN" sz="2000" dirty="0">
                <a:solidFill>
                  <a:srgbClr val="605958"/>
                </a:solidFill>
                <a:latin typeface="微软雅黑" panose="020B0503020204020204" pitchFamily="34" charset="-122"/>
                <a:ea typeface="微软雅黑" panose="020B0503020204020204" pitchFamily="34" charset="-122"/>
              </a:rPr>
              <a:t>80</a:t>
            </a:r>
            <a:r>
              <a:rPr lang="zh-CN" altLang="en-US" sz="2000" dirty="0">
                <a:solidFill>
                  <a:srgbClr val="605958"/>
                </a:solidFill>
                <a:latin typeface="微软雅黑" panose="020B0503020204020204" pitchFamily="34" charset="-122"/>
                <a:ea typeface="微软雅黑" panose="020B0503020204020204" pitchFamily="34" charset="-122"/>
              </a:rPr>
              <a:t>万，在一年半到两年时间收回成本。力争两年内达到月产值</a:t>
            </a:r>
            <a:r>
              <a:rPr lang="en-US" altLang="zh-CN" sz="2000" dirty="0">
                <a:solidFill>
                  <a:srgbClr val="605958"/>
                </a:solidFill>
                <a:latin typeface="微软雅黑" panose="020B0503020204020204" pitchFamily="34" charset="-122"/>
                <a:ea typeface="微软雅黑" panose="020B0503020204020204" pitchFamily="34" charset="-122"/>
              </a:rPr>
              <a:t>150</a:t>
            </a:r>
            <a:r>
              <a:rPr lang="zh-CN" altLang="en-US" sz="2000" dirty="0">
                <a:solidFill>
                  <a:srgbClr val="605958"/>
                </a:solidFill>
                <a:latin typeface="微软雅黑" panose="020B0503020204020204" pitchFamily="34" charset="-122"/>
                <a:ea typeface="微软雅黑" panose="020B0503020204020204" pitchFamily="34" charset="-122"/>
              </a:rPr>
              <a:t>万，在第三年冲刺月产值</a:t>
            </a:r>
            <a:r>
              <a:rPr lang="en-US" altLang="zh-CN" sz="2000" dirty="0">
                <a:solidFill>
                  <a:srgbClr val="605958"/>
                </a:solidFill>
                <a:latin typeface="微软雅黑" panose="020B0503020204020204" pitchFamily="34" charset="-122"/>
                <a:ea typeface="微软雅黑" panose="020B0503020204020204" pitchFamily="34" charset="-122"/>
              </a:rPr>
              <a:t>250</a:t>
            </a:r>
            <a:r>
              <a:rPr lang="zh-CN" altLang="en-US" sz="2000" dirty="0">
                <a:solidFill>
                  <a:srgbClr val="605958"/>
                </a:solidFill>
                <a:latin typeface="微软雅黑" panose="020B0503020204020204" pitchFamily="34" charset="-122"/>
                <a:ea typeface="微软雅黑" panose="020B0503020204020204" pitchFamily="34" charset="-122"/>
              </a:rPr>
              <a:t>万的目标。</a:t>
            </a:r>
          </a:p>
          <a:p>
            <a:pPr algn="just" fontAlgn="base">
              <a:spcBef>
                <a:spcPct val="0"/>
              </a:spcBef>
              <a:spcAft>
                <a:spcPct val="0"/>
              </a:spcAft>
              <a:buFont typeface="Arial" panose="020B0604020202020204" pitchFamily="34" charset="0"/>
              <a:buNone/>
            </a:pPr>
            <a:endParaRPr lang="zh-CN" altLang="en-US" sz="2000" dirty="0">
              <a:solidFill>
                <a:srgbClr val="605958"/>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334180" y="1282890"/>
            <a:ext cx="1118260" cy="1118260"/>
            <a:chOff x="1334180" y="1282890"/>
            <a:chExt cx="1118260" cy="1118260"/>
          </a:xfrm>
        </p:grpSpPr>
        <p:sp>
          <p:nvSpPr>
            <p:cNvPr id="102" name="椭圆 101"/>
            <p:cNvSpPr/>
            <p:nvPr/>
          </p:nvSpPr>
          <p:spPr bwMode="auto">
            <a:xfrm>
              <a:off x="1334180" y="1282890"/>
              <a:ext cx="1118260" cy="1118260"/>
            </a:xfrm>
            <a:prstGeom prst="ellipse">
              <a:avLst/>
            </a:prstGeom>
            <a:gradFill>
              <a:gsLst>
                <a:gs pos="0">
                  <a:srgbClr val="0070C0"/>
                </a:gs>
                <a:gs pos="100000">
                  <a:srgbClr val="01559B"/>
                </a:gs>
              </a:gsLst>
              <a:lin ang="102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103" name="矩形 102"/>
            <p:cNvSpPr/>
            <p:nvPr/>
          </p:nvSpPr>
          <p:spPr>
            <a:xfrm>
              <a:off x="1360553" y="1611187"/>
              <a:ext cx="1036813" cy="523220"/>
            </a:xfrm>
            <a:prstGeom prst="rect">
              <a:avLst/>
            </a:prstGeom>
          </p:spPr>
          <p:txBody>
            <a:bodyPr wrap="square">
              <a:spAutoFit/>
            </a:bodyPr>
            <a:lstStyle/>
            <a:p>
              <a:pPr algn="ctr" fontAlgn="base">
                <a:spcBef>
                  <a:spcPct val="0"/>
                </a:spcBef>
                <a:spcAft>
                  <a:spcPct val="0"/>
                </a:spcAft>
                <a:buFont typeface="Arial" panose="020B0604020202020204" pitchFamily="34" charset="0"/>
                <a:buNone/>
              </a:pPr>
              <a:r>
                <a:rPr lang="en-US" altLang="zh-CN" sz="2800" b="1" dirty="0">
                  <a:solidFill>
                    <a:srgbClr val="FFFFFF"/>
                  </a:solidFill>
                  <a:latin typeface="微软雅黑" panose="020B0503020204020204" pitchFamily="34" charset="-122"/>
                  <a:ea typeface="微软雅黑" panose="020B0503020204020204" pitchFamily="34" charset="-122"/>
                </a:rPr>
                <a:t>23</a:t>
              </a:r>
              <a:r>
                <a:rPr lang="zh-CN" altLang="en-US" sz="2800" b="1" dirty="0">
                  <a:solidFill>
                    <a:srgbClr val="FFFFFF"/>
                  </a:solidFill>
                  <a:latin typeface="微软雅黑" panose="020B0503020204020204" pitchFamily="34" charset="-122"/>
                  <a:ea typeface="微软雅黑" panose="020B0503020204020204" pitchFamily="34" charset="-122"/>
                </a:rPr>
                <a:t>万</a:t>
              </a:r>
              <a:endParaRPr lang="zh-CN" altLang="en-US" sz="2800" dirty="0">
                <a:solidFill>
                  <a:srgbClr val="FFFF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997563" y="1282890"/>
            <a:ext cx="1159071" cy="1118260"/>
            <a:chOff x="2997563" y="1282890"/>
            <a:chExt cx="1159071" cy="1118260"/>
          </a:xfrm>
        </p:grpSpPr>
        <p:sp>
          <p:nvSpPr>
            <p:cNvPr id="104" name="椭圆 103"/>
            <p:cNvSpPr/>
            <p:nvPr/>
          </p:nvSpPr>
          <p:spPr bwMode="auto">
            <a:xfrm>
              <a:off x="3002831" y="1282890"/>
              <a:ext cx="1118260" cy="1118260"/>
            </a:xfrm>
            <a:prstGeom prst="ellipse">
              <a:avLst/>
            </a:prstGeom>
            <a:gradFill>
              <a:gsLst>
                <a:gs pos="0">
                  <a:srgbClr val="0070C0"/>
                </a:gs>
                <a:gs pos="100000">
                  <a:srgbClr val="01559B"/>
                </a:gs>
              </a:gsLst>
              <a:lin ang="102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105" name="矩形 104"/>
            <p:cNvSpPr/>
            <p:nvPr/>
          </p:nvSpPr>
          <p:spPr>
            <a:xfrm>
              <a:off x="2997563" y="1611187"/>
              <a:ext cx="1159071" cy="523220"/>
            </a:xfrm>
            <a:prstGeom prst="rect">
              <a:avLst/>
            </a:prstGeom>
          </p:spPr>
          <p:txBody>
            <a:bodyPr wrap="square">
              <a:spAutoFit/>
            </a:bodyPr>
            <a:lstStyle/>
            <a:p>
              <a:pPr algn="ctr" fontAlgn="base">
                <a:spcBef>
                  <a:spcPct val="0"/>
                </a:spcBef>
                <a:spcAft>
                  <a:spcPct val="0"/>
                </a:spcAft>
                <a:buFont typeface="Arial" panose="020B0604020202020204" pitchFamily="34" charset="0"/>
                <a:buNone/>
              </a:pPr>
              <a:r>
                <a:rPr lang="en-US" altLang="zh-CN" sz="2800" b="1" dirty="0">
                  <a:solidFill>
                    <a:srgbClr val="FFFFFF"/>
                  </a:solidFill>
                  <a:latin typeface="微软雅黑" panose="020B0503020204020204" pitchFamily="34" charset="-122"/>
                  <a:ea typeface="微软雅黑" panose="020B0503020204020204" pitchFamily="34" charset="-122"/>
                </a:rPr>
                <a:t>6</a:t>
              </a:r>
              <a:r>
                <a:rPr lang="zh-CN" altLang="en-US" sz="2800" b="1" dirty="0">
                  <a:solidFill>
                    <a:srgbClr val="FFFFFF"/>
                  </a:solidFill>
                  <a:latin typeface="微软雅黑" panose="020B0503020204020204" pitchFamily="34" charset="-122"/>
                  <a:ea typeface="微软雅黑" panose="020B0503020204020204" pitchFamily="34" charset="-122"/>
                </a:rPr>
                <a:t>个月</a:t>
              </a:r>
              <a:endParaRPr lang="zh-CN" altLang="en-US" sz="2800"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742104" y="1282890"/>
            <a:ext cx="1159071" cy="1118260"/>
            <a:chOff x="4742104" y="1282890"/>
            <a:chExt cx="1159071" cy="1118260"/>
          </a:xfrm>
        </p:grpSpPr>
        <p:sp>
          <p:nvSpPr>
            <p:cNvPr id="106" name="椭圆 105"/>
            <p:cNvSpPr/>
            <p:nvPr/>
          </p:nvSpPr>
          <p:spPr bwMode="auto">
            <a:xfrm>
              <a:off x="4762509" y="1282890"/>
              <a:ext cx="1118260" cy="1118260"/>
            </a:xfrm>
            <a:prstGeom prst="ellipse">
              <a:avLst/>
            </a:prstGeom>
            <a:gradFill>
              <a:gsLst>
                <a:gs pos="0">
                  <a:srgbClr val="0070C0"/>
                </a:gs>
                <a:gs pos="100000">
                  <a:srgbClr val="01559B"/>
                </a:gs>
              </a:gsLst>
              <a:lin ang="102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302A28"/>
                </a:solidFill>
                <a:effectLst/>
                <a:uLnTx/>
                <a:uFillTx/>
                <a:latin typeface="Arial" panose="020B0604020202020204" pitchFamily="34" charset="0"/>
              </a:endParaRPr>
            </a:p>
          </p:txBody>
        </p:sp>
        <p:sp>
          <p:nvSpPr>
            <p:cNvPr id="107" name="矩形 106"/>
            <p:cNvSpPr/>
            <p:nvPr/>
          </p:nvSpPr>
          <p:spPr>
            <a:xfrm>
              <a:off x="4742104" y="1580410"/>
              <a:ext cx="1159071" cy="523220"/>
            </a:xfrm>
            <a:prstGeom prst="rect">
              <a:avLst/>
            </a:prstGeom>
          </p:spPr>
          <p:txBody>
            <a:bodyPr wrap="square">
              <a:spAutoFit/>
            </a:bodyPr>
            <a:lstStyle/>
            <a:p>
              <a:pPr algn="ctr" fontAlgn="base">
                <a:spcBef>
                  <a:spcPct val="0"/>
                </a:spcBef>
                <a:spcAft>
                  <a:spcPct val="0"/>
                </a:spcAft>
                <a:buFont typeface="Arial" panose="020B0604020202020204" pitchFamily="34" charset="0"/>
                <a:buNone/>
              </a:pPr>
              <a:r>
                <a:rPr lang="en-US" altLang="zh-CN" sz="2800" b="1" dirty="0">
                  <a:solidFill>
                    <a:srgbClr val="FFFFFF"/>
                  </a:solidFill>
                  <a:latin typeface="微软雅黑" panose="020B0503020204020204" pitchFamily="34" charset="-122"/>
                  <a:ea typeface="微软雅黑" panose="020B0503020204020204" pitchFamily="34" charset="-122"/>
                </a:rPr>
                <a:t>2</a:t>
              </a:r>
              <a:r>
                <a:rPr lang="zh-CN" altLang="en-US" sz="2800" b="1" dirty="0">
                  <a:solidFill>
                    <a:srgbClr val="FFFFFF"/>
                  </a:solidFill>
                  <a:latin typeface="微软雅黑" panose="020B0503020204020204" pitchFamily="34" charset="-122"/>
                  <a:ea typeface="微软雅黑" panose="020B0503020204020204" pitchFamily="34" charset="-122"/>
                </a:rPr>
                <a:t>年</a:t>
              </a:r>
              <a:endParaRPr lang="zh-CN" altLang="en-US" sz="28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101"/>
                                        </p:tgtEl>
                                        <p:attrNameLst>
                                          <p:attrName>style.visibility</p:attrName>
                                        </p:attrNameLst>
                                      </p:cBhvr>
                                      <p:to>
                                        <p:strVal val="visible"/>
                                      </p:to>
                                    </p:set>
                                    <p:animScale>
                                      <p:cBhvr>
                                        <p:cTn id="24" dur="1000" decel="50000" fill="hold">
                                          <p:stCondLst>
                                            <p:cond delay="0"/>
                                          </p:stCondLst>
                                        </p:cTn>
                                        <p:tgtEl>
                                          <p:spTgt spid="1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01"/>
                                        </p:tgtEl>
                                        <p:attrNameLst>
                                          <p:attrName>ppt_x</p:attrName>
                                          <p:attrName>ppt_y</p:attrName>
                                        </p:attrNameLst>
                                      </p:cBhvr>
                                    </p:animMotion>
                                    <p:animEffect transition="in" filter="fade">
                                      <p:cBhvr>
                                        <p:cTn id="26" dur="1000"/>
                                        <p:tgtEl>
                                          <p:spTgt spid="101"/>
                                        </p:tgtEl>
                                      </p:cBhvr>
                                    </p:animEffect>
                                  </p:childTnLst>
                                </p:cTn>
                              </p:par>
                            </p:childTnLst>
                          </p:cTn>
                        </p:par>
                        <p:par>
                          <p:cTn id="27" fill="hold">
                            <p:stCondLst>
                              <p:cond delay="1000"/>
                            </p:stCondLst>
                            <p:childTnLst>
                              <p:par>
                                <p:cTn id="28" presetID="6" presetClass="entr" presetSubtype="16" fill="hold" nodeType="afterEffect">
                                  <p:stCondLst>
                                    <p:cond delay="0"/>
                                  </p:stCondLst>
                                  <p:childTnLst>
                                    <p:set>
                                      <p:cBhvr>
                                        <p:cTn id="29" dur="1" fill="hold">
                                          <p:stCondLst>
                                            <p:cond delay="0"/>
                                          </p:stCondLst>
                                        </p:cTn>
                                        <p:tgtEl>
                                          <p:spTgt spid="100"/>
                                        </p:tgtEl>
                                        <p:attrNameLst>
                                          <p:attrName>style.visibility</p:attrName>
                                        </p:attrNameLst>
                                      </p:cBhvr>
                                      <p:to>
                                        <p:strVal val="visible"/>
                                      </p:to>
                                    </p:set>
                                    <p:animEffect transition="in" filter="circle(in)">
                                      <p:cBhvr>
                                        <p:cTn id="30" dur="2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市场前景</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椭圆 5"/>
          <p:cNvSpPr/>
          <p:nvPr/>
        </p:nvSpPr>
        <p:spPr>
          <a:xfrm>
            <a:off x="4748491" y="2185031"/>
            <a:ext cx="3111171" cy="3176440"/>
          </a:xfrm>
          <a:prstGeom prst="ellipse">
            <a:avLst/>
          </a:prstGeom>
          <a:noFill/>
          <a:ln w="44450" cap="flat" cmpd="sng" algn="ctr">
            <a:solidFill>
              <a:srgbClr val="01559B"/>
            </a:solidFill>
            <a:prstDash val="solid"/>
          </a:ln>
          <a:effectLst/>
        </p:spPr>
        <p:txBody>
          <a:bodyPr lIns="42970" tIns="21485" rIns="42970" bIns="21485"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6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nvGrpSpPr>
          <p:cNvPr id="7" name="组合 6"/>
          <p:cNvGrpSpPr/>
          <p:nvPr/>
        </p:nvGrpSpPr>
        <p:grpSpPr>
          <a:xfrm>
            <a:off x="4670281" y="1932361"/>
            <a:ext cx="1414169" cy="1443836"/>
            <a:chOff x="8223541" y="4032225"/>
            <a:chExt cx="2880320" cy="2880320"/>
          </a:xfrm>
        </p:grpSpPr>
        <p:sp>
          <p:nvSpPr>
            <p:cNvPr id="8" name="泪滴形 7"/>
            <p:cNvSpPr/>
            <p:nvPr/>
          </p:nvSpPr>
          <p:spPr>
            <a:xfrm flipV="1">
              <a:off x="8223541" y="4032225"/>
              <a:ext cx="2880320" cy="2880320"/>
            </a:xfrm>
            <a:prstGeom prst="teardrop">
              <a:avLst/>
            </a:prstGeom>
            <a:gradFill>
              <a:gsLst>
                <a:gs pos="0">
                  <a:srgbClr val="0070C0"/>
                </a:gs>
                <a:gs pos="100000">
                  <a:srgbClr val="01559B"/>
                </a:gs>
              </a:gsLst>
              <a:lin ang="102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6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9" name="TextBox 58"/>
            <p:cNvSpPr txBox="1"/>
            <p:nvPr/>
          </p:nvSpPr>
          <p:spPr>
            <a:xfrm>
              <a:off x="8907617" y="5149463"/>
              <a:ext cx="1949304" cy="11411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115" b="0" i="0" u="none" strike="noStrike" kern="0" cap="none" spc="0" normalizeH="0" baseline="0" noProof="0" dirty="0" smtClean="0">
                  <a:ln>
                    <a:noFill/>
                  </a:ln>
                  <a:solidFill>
                    <a:prstClr val="white"/>
                  </a:solidFill>
                  <a:effectLst/>
                  <a:uLnTx/>
                  <a:uFillTx/>
                </a:rPr>
                <a:t>20%</a:t>
              </a:r>
              <a:endParaRPr kumimoji="0" lang="zh-CN" altLang="en-US" sz="3115" b="0" i="0" u="none" strike="noStrike" kern="0" cap="none" spc="0" normalizeH="0" baseline="0" noProof="0" dirty="0" smtClean="0">
                <a:ln>
                  <a:noFill/>
                </a:ln>
                <a:solidFill>
                  <a:prstClr val="white"/>
                </a:solidFill>
                <a:effectLst/>
                <a:uLnTx/>
                <a:uFillTx/>
              </a:endParaRPr>
            </a:p>
          </p:txBody>
        </p:sp>
      </p:grpSp>
      <p:grpSp>
        <p:nvGrpSpPr>
          <p:cNvPr id="10" name="组合 9"/>
          <p:cNvGrpSpPr/>
          <p:nvPr/>
        </p:nvGrpSpPr>
        <p:grpSpPr>
          <a:xfrm>
            <a:off x="6556564" y="1932361"/>
            <a:ext cx="1414169" cy="1443836"/>
            <a:chOff x="12065445" y="4032225"/>
            <a:chExt cx="2880320" cy="2880320"/>
          </a:xfrm>
        </p:grpSpPr>
        <p:sp>
          <p:nvSpPr>
            <p:cNvPr id="11" name="泪滴形 10"/>
            <p:cNvSpPr/>
            <p:nvPr/>
          </p:nvSpPr>
          <p:spPr>
            <a:xfrm flipH="1" flipV="1">
              <a:off x="12065445" y="4032225"/>
              <a:ext cx="2880320" cy="2880320"/>
            </a:xfrm>
            <a:prstGeom prst="teardrop">
              <a:avLst/>
            </a:prstGeom>
            <a:gradFill>
              <a:gsLst>
                <a:gs pos="0">
                  <a:srgbClr val="0070C0"/>
                </a:gs>
                <a:gs pos="100000">
                  <a:srgbClr val="01559B"/>
                </a:gs>
              </a:gsLst>
              <a:lin ang="102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6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2" name="TextBox 63"/>
            <p:cNvSpPr txBox="1"/>
            <p:nvPr/>
          </p:nvSpPr>
          <p:spPr>
            <a:xfrm>
              <a:off x="12541501" y="4900656"/>
              <a:ext cx="2196244" cy="11411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115" b="0" i="0" u="none" strike="noStrike" kern="0" cap="none" spc="0" normalizeH="0" baseline="0" noProof="0" dirty="0" smtClean="0">
                  <a:ln>
                    <a:noFill/>
                  </a:ln>
                  <a:solidFill>
                    <a:prstClr val="white"/>
                  </a:solidFill>
                  <a:effectLst/>
                  <a:uLnTx/>
                  <a:uFillTx/>
                </a:rPr>
                <a:t>10%</a:t>
              </a:r>
              <a:endParaRPr kumimoji="0" lang="zh-CN" altLang="en-US" sz="3115" b="0" i="0" u="none" strike="noStrike" kern="0" cap="none" spc="0" normalizeH="0" baseline="0" noProof="0" dirty="0" smtClean="0">
                <a:ln>
                  <a:noFill/>
                </a:ln>
                <a:solidFill>
                  <a:prstClr val="white"/>
                </a:solidFill>
                <a:effectLst/>
                <a:uLnTx/>
                <a:uFillTx/>
              </a:endParaRPr>
            </a:p>
          </p:txBody>
        </p:sp>
      </p:grpSp>
      <p:grpSp>
        <p:nvGrpSpPr>
          <p:cNvPr id="13" name="组合 12"/>
          <p:cNvGrpSpPr/>
          <p:nvPr/>
        </p:nvGrpSpPr>
        <p:grpSpPr>
          <a:xfrm>
            <a:off x="6556564" y="3874238"/>
            <a:ext cx="1414169" cy="1443836"/>
            <a:chOff x="12065445" y="7906092"/>
            <a:chExt cx="2880320" cy="2880320"/>
          </a:xfrm>
        </p:grpSpPr>
        <p:sp>
          <p:nvSpPr>
            <p:cNvPr id="14" name="泪滴形 13"/>
            <p:cNvSpPr/>
            <p:nvPr/>
          </p:nvSpPr>
          <p:spPr>
            <a:xfrm flipH="1">
              <a:off x="12065445" y="7906092"/>
              <a:ext cx="2880320" cy="2880320"/>
            </a:xfrm>
            <a:prstGeom prst="teardrop">
              <a:avLst/>
            </a:prstGeom>
            <a:gradFill>
              <a:gsLst>
                <a:gs pos="0">
                  <a:srgbClr val="0070C0"/>
                </a:gs>
                <a:gs pos="100000">
                  <a:srgbClr val="01559B"/>
                </a:gs>
              </a:gsLst>
              <a:lin ang="102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6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5" name="TextBox 64"/>
            <p:cNvSpPr txBox="1"/>
            <p:nvPr/>
          </p:nvSpPr>
          <p:spPr>
            <a:xfrm>
              <a:off x="12663453" y="8799757"/>
              <a:ext cx="1970020" cy="11411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115" b="0" i="0" u="none" strike="noStrike" kern="0" cap="none" spc="0" normalizeH="0" baseline="0" noProof="0" dirty="0" smtClean="0">
                  <a:ln>
                    <a:noFill/>
                  </a:ln>
                  <a:solidFill>
                    <a:prstClr val="white"/>
                  </a:solidFill>
                  <a:effectLst/>
                  <a:uLnTx/>
                  <a:uFillTx/>
                </a:rPr>
                <a:t>30%</a:t>
              </a:r>
              <a:endParaRPr kumimoji="0" lang="zh-CN" altLang="en-US" sz="3115" b="0" i="0" u="none" strike="noStrike" kern="0" cap="none" spc="0" normalizeH="0" baseline="0" noProof="0" dirty="0" smtClean="0">
                <a:ln>
                  <a:noFill/>
                </a:ln>
                <a:solidFill>
                  <a:prstClr val="white"/>
                </a:solidFill>
                <a:effectLst/>
                <a:uLnTx/>
                <a:uFillTx/>
              </a:endParaRPr>
            </a:p>
          </p:txBody>
        </p:sp>
      </p:grpSp>
      <p:grpSp>
        <p:nvGrpSpPr>
          <p:cNvPr id="16" name="组合 15"/>
          <p:cNvGrpSpPr/>
          <p:nvPr/>
        </p:nvGrpSpPr>
        <p:grpSpPr>
          <a:xfrm>
            <a:off x="4670281" y="3874238"/>
            <a:ext cx="1414169" cy="1443836"/>
            <a:chOff x="8223541" y="7906092"/>
            <a:chExt cx="2880320" cy="2880320"/>
          </a:xfrm>
        </p:grpSpPr>
        <p:sp>
          <p:nvSpPr>
            <p:cNvPr id="17" name="泪滴形 16"/>
            <p:cNvSpPr/>
            <p:nvPr/>
          </p:nvSpPr>
          <p:spPr>
            <a:xfrm>
              <a:off x="8223541" y="7906092"/>
              <a:ext cx="2880320" cy="2880320"/>
            </a:xfrm>
            <a:prstGeom prst="teardrop">
              <a:avLst/>
            </a:prstGeom>
            <a:gradFill>
              <a:gsLst>
                <a:gs pos="0">
                  <a:srgbClr val="0070C0"/>
                </a:gs>
                <a:gs pos="100000">
                  <a:srgbClr val="01559B"/>
                </a:gs>
              </a:gsLst>
              <a:lin ang="102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6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8" name="TextBox 65"/>
            <p:cNvSpPr txBox="1"/>
            <p:nvPr/>
          </p:nvSpPr>
          <p:spPr>
            <a:xfrm>
              <a:off x="8840697" y="8799757"/>
              <a:ext cx="1930152" cy="11411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115" b="0" i="0" u="none" strike="noStrike" kern="0" cap="none" spc="0" normalizeH="0" baseline="0" noProof="0" dirty="0" smtClean="0">
                  <a:ln>
                    <a:noFill/>
                  </a:ln>
                  <a:solidFill>
                    <a:prstClr val="white"/>
                  </a:solidFill>
                  <a:effectLst/>
                  <a:uLnTx/>
                  <a:uFillTx/>
                </a:rPr>
                <a:t>40%</a:t>
              </a:r>
              <a:endParaRPr kumimoji="0" lang="zh-CN" altLang="en-US" sz="3115" b="0" i="0" u="none" strike="noStrike" kern="0" cap="none" spc="0" normalizeH="0" baseline="0" noProof="0" dirty="0" smtClean="0">
                <a:ln>
                  <a:noFill/>
                </a:ln>
                <a:solidFill>
                  <a:prstClr val="white"/>
                </a:solidFill>
                <a:effectLst/>
                <a:uLnTx/>
                <a:uFillTx/>
              </a:endParaRPr>
            </a:p>
          </p:txBody>
        </p:sp>
      </p:grpSp>
      <p:sp>
        <p:nvSpPr>
          <p:cNvPr id="19" name="椭圆 18"/>
          <p:cNvSpPr/>
          <p:nvPr/>
        </p:nvSpPr>
        <p:spPr>
          <a:xfrm>
            <a:off x="5995603" y="3296703"/>
            <a:ext cx="616946" cy="629889"/>
          </a:xfrm>
          <a:prstGeom prst="ellipse">
            <a:avLst/>
          </a:prstGeom>
          <a:gradFill>
            <a:gsLst>
              <a:gs pos="0">
                <a:srgbClr val="0070C0"/>
              </a:gs>
              <a:gs pos="100000">
                <a:srgbClr val="01559B"/>
              </a:gs>
            </a:gsLst>
            <a:lin ang="10200000" scaled="0"/>
          </a:gradFill>
          <a:ln w="25400" cap="flat" cmpd="sng" algn="ctr">
            <a:noFill/>
            <a:prstDash val="solid"/>
          </a:ln>
          <a:effectLst/>
        </p:spPr>
        <p:txBody>
          <a:bodyPr lIns="42970" tIns="21485" rIns="42970" bIns="21485"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6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nvGrpSpPr>
          <p:cNvPr id="20" name="组合 19"/>
          <p:cNvGrpSpPr/>
          <p:nvPr/>
        </p:nvGrpSpPr>
        <p:grpSpPr>
          <a:xfrm>
            <a:off x="8132878" y="1975321"/>
            <a:ext cx="2310873" cy="3349071"/>
            <a:chOff x="15276015" y="4117927"/>
            <a:chExt cx="4706690" cy="6681086"/>
          </a:xfrm>
        </p:grpSpPr>
        <p:grpSp>
          <p:nvGrpSpPr>
            <p:cNvPr id="21" name="组合 20"/>
            <p:cNvGrpSpPr/>
            <p:nvPr/>
          </p:nvGrpSpPr>
          <p:grpSpPr>
            <a:xfrm>
              <a:off x="15276015" y="4117927"/>
              <a:ext cx="4706690" cy="1959346"/>
              <a:chOff x="15276015" y="4117927"/>
              <a:chExt cx="4706690" cy="1959346"/>
            </a:xfrm>
          </p:grpSpPr>
          <p:sp>
            <p:nvSpPr>
              <p:cNvPr id="25" name="TextBox 69"/>
              <p:cNvSpPr txBox="1"/>
              <p:nvPr/>
            </p:nvSpPr>
            <p:spPr>
              <a:xfrm>
                <a:off x="15276015" y="4117927"/>
                <a:ext cx="1906944" cy="677943"/>
              </a:xfrm>
              <a:prstGeom prst="rect">
                <a:avLst/>
              </a:prstGeom>
              <a:noFill/>
            </p:spPr>
            <p:txBody>
              <a:bodyPr wrap="square" tIns="0" bIns="0" rtlCol="0" anchor="t">
                <a:spAutoFit/>
              </a:bodyPr>
              <a:lstStyle/>
              <a:p>
                <a:pPr>
                  <a:lnSpc>
                    <a:spcPct val="150000"/>
                  </a:lnSpc>
                </a:pPr>
                <a:r>
                  <a:rPr lang="zh-CN" altLang="en-US" sz="1470" dirty="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rPr>
                  <a:t>其他成本</a:t>
                </a:r>
              </a:p>
            </p:txBody>
          </p:sp>
          <p:sp>
            <p:nvSpPr>
              <p:cNvPr id="26" name="TextBox 70"/>
              <p:cNvSpPr txBox="1"/>
              <p:nvPr/>
            </p:nvSpPr>
            <p:spPr>
              <a:xfrm>
                <a:off x="15276015" y="4856591"/>
                <a:ext cx="4706690" cy="1220682"/>
              </a:xfrm>
              <a:prstGeom prst="rect">
                <a:avLst/>
              </a:prstGeom>
              <a:noFill/>
            </p:spPr>
            <p:txBody>
              <a:bodyPr wrap="square" rtlCol="0">
                <a:spAutoFit/>
              </a:bodyPr>
              <a:lstStyle/>
              <a:p>
                <a:pPr>
                  <a:lnSpc>
                    <a:spcPct val="130000"/>
                  </a:lnSpc>
                </a:pPr>
                <a:r>
                  <a:rPr lang="zh-CN" altLang="en-US" sz="865" dirty="0">
                    <a:solidFill>
                      <a:prstClr val="black">
                        <a:lumMod val="75000"/>
                        <a:lumOff val="2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nvGrpSpPr>
            <p:cNvPr id="22" name="组合 21"/>
            <p:cNvGrpSpPr/>
            <p:nvPr/>
          </p:nvGrpSpPr>
          <p:grpSpPr>
            <a:xfrm>
              <a:off x="15276015" y="8839667"/>
              <a:ext cx="4706690" cy="1959346"/>
              <a:chOff x="15276015" y="8839667"/>
              <a:chExt cx="4706690" cy="1959346"/>
            </a:xfrm>
          </p:grpSpPr>
          <p:sp>
            <p:nvSpPr>
              <p:cNvPr id="23" name="TextBox 71"/>
              <p:cNvSpPr txBox="1"/>
              <p:nvPr/>
            </p:nvSpPr>
            <p:spPr>
              <a:xfrm>
                <a:off x="15276015" y="8839667"/>
                <a:ext cx="1906944" cy="677943"/>
              </a:xfrm>
              <a:prstGeom prst="rect">
                <a:avLst/>
              </a:prstGeom>
              <a:noFill/>
            </p:spPr>
            <p:txBody>
              <a:bodyPr wrap="square" tIns="0" bIns="0" rtlCol="0" anchor="t">
                <a:spAutoFit/>
              </a:bodyPr>
              <a:lstStyle/>
              <a:p>
                <a:pPr>
                  <a:lnSpc>
                    <a:spcPct val="150000"/>
                  </a:lnSpc>
                </a:pPr>
                <a:r>
                  <a:rPr lang="zh-CN" altLang="en-US" sz="1470" dirty="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rPr>
                  <a:t>营销成本</a:t>
                </a:r>
              </a:p>
            </p:txBody>
          </p:sp>
          <p:sp>
            <p:nvSpPr>
              <p:cNvPr id="24" name="TextBox 72"/>
              <p:cNvSpPr txBox="1"/>
              <p:nvPr/>
            </p:nvSpPr>
            <p:spPr>
              <a:xfrm>
                <a:off x="15276015" y="9578331"/>
                <a:ext cx="4706690" cy="1220682"/>
              </a:xfrm>
              <a:prstGeom prst="rect">
                <a:avLst/>
              </a:prstGeom>
              <a:noFill/>
            </p:spPr>
            <p:txBody>
              <a:bodyPr wrap="square" rtlCol="0">
                <a:spAutoFit/>
              </a:bodyPr>
              <a:lstStyle/>
              <a:p>
                <a:pPr>
                  <a:lnSpc>
                    <a:spcPct val="130000"/>
                  </a:lnSpc>
                </a:pPr>
                <a:r>
                  <a:rPr lang="zh-CN" altLang="en-US" sz="865" dirty="0">
                    <a:solidFill>
                      <a:prstClr val="black">
                        <a:lumMod val="75000"/>
                        <a:lumOff val="2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grpSp>
        <p:nvGrpSpPr>
          <p:cNvPr id="27" name="组合 26"/>
          <p:cNvGrpSpPr/>
          <p:nvPr/>
        </p:nvGrpSpPr>
        <p:grpSpPr>
          <a:xfrm>
            <a:off x="2241573" y="1975321"/>
            <a:ext cx="2166180" cy="3329065"/>
            <a:chOff x="3276849" y="4117927"/>
            <a:chExt cx="4411986" cy="6641174"/>
          </a:xfrm>
        </p:grpSpPr>
        <p:grpSp>
          <p:nvGrpSpPr>
            <p:cNvPr id="28" name="组合 27"/>
            <p:cNvGrpSpPr/>
            <p:nvPr/>
          </p:nvGrpSpPr>
          <p:grpSpPr>
            <a:xfrm>
              <a:off x="3276849" y="4117927"/>
              <a:ext cx="4411986" cy="1959346"/>
              <a:chOff x="3276849" y="4117927"/>
              <a:chExt cx="4411986" cy="1959346"/>
            </a:xfrm>
          </p:grpSpPr>
          <p:sp>
            <p:nvSpPr>
              <p:cNvPr id="32" name="TextBox 45"/>
              <p:cNvSpPr txBox="1"/>
              <p:nvPr/>
            </p:nvSpPr>
            <p:spPr>
              <a:xfrm>
                <a:off x="4852457" y="4117927"/>
                <a:ext cx="2836378" cy="677943"/>
              </a:xfrm>
              <a:prstGeom prst="rect">
                <a:avLst/>
              </a:prstGeom>
              <a:noFill/>
            </p:spPr>
            <p:txBody>
              <a:bodyPr wrap="square" tIns="0" bIns="0" rtlCol="0" anchor="t">
                <a:spAutoFit/>
              </a:bodyPr>
              <a:lstStyle/>
              <a:p>
                <a:pPr algn="r">
                  <a:lnSpc>
                    <a:spcPct val="150000"/>
                  </a:lnSpc>
                </a:pPr>
                <a:r>
                  <a:rPr lang="zh-CN" altLang="en-US" sz="1470" dirty="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rPr>
                  <a:t>行政成本</a:t>
                </a:r>
              </a:p>
            </p:txBody>
          </p:sp>
          <p:sp>
            <p:nvSpPr>
              <p:cNvPr id="33" name="TextBox 46"/>
              <p:cNvSpPr txBox="1"/>
              <p:nvPr/>
            </p:nvSpPr>
            <p:spPr>
              <a:xfrm>
                <a:off x="3276849" y="4856591"/>
                <a:ext cx="4411986" cy="1220682"/>
              </a:xfrm>
              <a:prstGeom prst="rect">
                <a:avLst/>
              </a:prstGeom>
              <a:noFill/>
            </p:spPr>
            <p:txBody>
              <a:bodyPr wrap="square" rtlCol="0">
                <a:spAutoFit/>
              </a:bodyPr>
              <a:lstStyle/>
              <a:p>
                <a:pPr algn="r">
                  <a:lnSpc>
                    <a:spcPct val="130000"/>
                  </a:lnSpc>
                </a:pPr>
                <a:r>
                  <a:rPr lang="zh-CN" altLang="en-US" sz="865" dirty="0">
                    <a:solidFill>
                      <a:prstClr val="black">
                        <a:lumMod val="75000"/>
                        <a:lumOff val="2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nvGrpSpPr>
            <p:cNvPr id="29" name="组合 28"/>
            <p:cNvGrpSpPr/>
            <p:nvPr/>
          </p:nvGrpSpPr>
          <p:grpSpPr>
            <a:xfrm>
              <a:off x="3276849" y="8799755"/>
              <a:ext cx="4411986" cy="1959346"/>
              <a:chOff x="3276849" y="8799755"/>
              <a:chExt cx="4411986" cy="1959346"/>
            </a:xfrm>
          </p:grpSpPr>
          <p:sp>
            <p:nvSpPr>
              <p:cNvPr id="30" name="TextBox 73"/>
              <p:cNvSpPr txBox="1"/>
              <p:nvPr/>
            </p:nvSpPr>
            <p:spPr>
              <a:xfrm>
                <a:off x="4852457" y="8799755"/>
                <a:ext cx="2836378" cy="677943"/>
              </a:xfrm>
              <a:prstGeom prst="rect">
                <a:avLst/>
              </a:prstGeom>
              <a:noFill/>
            </p:spPr>
            <p:txBody>
              <a:bodyPr wrap="square" tIns="0" bIns="0" rtlCol="0" anchor="t">
                <a:spAutoFit/>
              </a:bodyPr>
              <a:lstStyle/>
              <a:p>
                <a:pPr algn="r">
                  <a:lnSpc>
                    <a:spcPct val="150000"/>
                  </a:lnSpc>
                </a:pPr>
                <a:r>
                  <a:rPr lang="zh-CN" altLang="en-US" sz="1470" dirty="0">
                    <a:solidFill>
                      <a:prstClr val="black">
                        <a:lumMod val="75000"/>
                        <a:lumOff val="25000"/>
                      </a:prstClr>
                    </a:solidFill>
                    <a:latin typeface="微软雅黑" panose="020B0503020204020204" pitchFamily="34" charset="-122"/>
                    <a:ea typeface="微软雅黑" panose="020B0503020204020204" pitchFamily="34" charset="-122"/>
                    <a:cs typeface="华文黑体" pitchFamily="2" charset="-122"/>
                  </a:rPr>
                  <a:t>场地成本</a:t>
                </a:r>
              </a:p>
            </p:txBody>
          </p:sp>
          <p:sp>
            <p:nvSpPr>
              <p:cNvPr id="31" name="TextBox 74"/>
              <p:cNvSpPr txBox="1"/>
              <p:nvPr/>
            </p:nvSpPr>
            <p:spPr>
              <a:xfrm>
                <a:off x="3276849" y="9538419"/>
                <a:ext cx="4411986" cy="1220682"/>
              </a:xfrm>
              <a:prstGeom prst="rect">
                <a:avLst/>
              </a:prstGeom>
              <a:noFill/>
            </p:spPr>
            <p:txBody>
              <a:bodyPr wrap="square" rtlCol="0">
                <a:spAutoFit/>
              </a:bodyPr>
              <a:lstStyle/>
              <a:p>
                <a:pPr algn="r">
                  <a:lnSpc>
                    <a:spcPct val="130000"/>
                  </a:lnSpc>
                </a:pPr>
                <a:r>
                  <a:rPr lang="zh-CN" altLang="en-US" sz="865" dirty="0">
                    <a:solidFill>
                      <a:prstClr val="black">
                        <a:lumMod val="75000"/>
                        <a:lumOff val="2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9" dur="2000" fill="hold"/>
                                        <p:tgtEl>
                                          <p:spTgt spid="6"/>
                                        </p:tgtEl>
                                        <p:attrNameLst>
                                          <p:attrName>ppt_x</p:attrName>
                                          <p:attrName>ppt_y</p:attrName>
                                        </p:attrNameLst>
                                      </p:cBhvr>
                                    </p:animMotion>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2500"/>
                            </p:stCondLst>
                            <p:childTnLst>
                              <p:par>
                                <p:cTn id="40" presetID="2" presetClass="entr" presetSubtype="2"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0-#ppt_w/2"/>
                                          </p:val>
                                        </p:tav>
                                        <p:tav tm="100000">
                                          <p:val>
                                            <p:strVal val="#ppt_x"/>
                                          </p:val>
                                        </p:tav>
                                      </p:tavLst>
                                    </p:anim>
                                    <p:anim calcmode="lin" valueType="num">
                                      <p:cBhvr additive="base">
                                        <p:cTn id="4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产品前景</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5"/>
          <p:cNvSpPr/>
          <p:nvPr/>
        </p:nvSpPr>
        <p:spPr>
          <a:xfrm>
            <a:off x="794" y="1988458"/>
            <a:ext cx="12192001" cy="1814285"/>
          </a:xfrm>
          <a:prstGeom prst="rect">
            <a:avLst/>
          </a:prstGeom>
          <a:gradFill>
            <a:gsLst>
              <a:gs pos="0">
                <a:srgbClr val="0070C0"/>
              </a:gs>
              <a:gs pos="100000">
                <a:srgbClr val="01559B"/>
              </a:gs>
            </a:gsLst>
            <a:lin ang="10200000" scaled="0"/>
          </a:gradFill>
          <a:ln w="25400" cap="flat" cmpd="sng" algn="ctr">
            <a:noFill/>
            <a:prstDash val="solid"/>
          </a:ln>
          <a:effectLst/>
        </p:spPr>
        <p:txBody>
          <a:bodyPr lIns="91432" tIns="45715" rIns="91432" bIns="4571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 name="Freeform 683"/>
          <p:cNvSpPr>
            <a:spLocks noChangeAspect="1" noEditPoints="1"/>
          </p:cNvSpPr>
          <p:nvPr/>
        </p:nvSpPr>
        <p:spPr bwMode="auto">
          <a:xfrm>
            <a:off x="932106" y="2175600"/>
            <a:ext cx="1858909" cy="1440000"/>
          </a:xfrm>
          <a:custGeom>
            <a:avLst/>
            <a:gdLst>
              <a:gd name="T0" fmla="*/ 53 w 180"/>
              <a:gd name="T1" fmla="*/ 140 h 140"/>
              <a:gd name="T2" fmla="*/ 133 w 180"/>
              <a:gd name="T3" fmla="*/ 134 h 140"/>
              <a:gd name="T4" fmla="*/ 47 w 180"/>
              <a:gd name="T5" fmla="*/ 102 h 140"/>
              <a:gd name="T6" fmla="*/ 63 w 180"/>
              <a:gd name="T7" fmla="*/ 106 h 140"/>
              <a:gd name="T8" fmla="*/ 118 w 180"/>
              <a:gd name="T9" fmla="*/ 108 h 140"/>
              <a:gd name="T10" fmla="*/ 63 w 180"/>
              <a:gd name="T11" fmla="*/ 110 h 140"/>
              <a:gd name="T12" fmla="*/ 63 w 180"/>
              <a:gd name="T13" fmla="*/ 106 h 140"/>
              <a:gd name="T14" fmla="*/ 117 w 180"/>
              <a:gd name="T15" fmla="*/ 113 h 140"/>
              <a:gd name="T16" fmla="*/ 117 w 180"/>
              <a:gd name="T17" fmla="*/ 116 h 140"/>
              <a:gd name="T18" fmla="*/ 62 w 180"/>
              <a:gd name="T19" fmla="*/ 115 h 140"/>
              <a:gd name="T20" fmla="*/ 63 w 180"/>
              <a:gd name="T21" fmla="*/ 119 h 140"/>
              <a:gd name="T22" fmla="*/ 118 w 180"/>
              <a:gd name="T23" fmla="*/ 121 h 140"/>
              <a:gd name="T24" fmla="*/ 63 w 180"/>
              <a:gd name="T25" fmla="*/ 122 h 140"/>
              <a:gd name="T26" fmla="*/ 63 w 180"/>
              <a:gd name="T27" fmla="*/ 119 h 140"/>
              <a:gd name="T28" fmla="*/ 117 w 180"/>
              <a:gd name="T29" fmla="*/ 125 h 140"/>
              <a:gd name="T30" fmla="*/ 117 w 180"/>
              <a:gd name="T31" fmla="*/ 129 h 140"/>
              <a:gd name="T32" fmla="*/ 62 w 180"/>
              <a:gd name="T33" fmla="*/ 127 h 140"/>
              <a:gd name="T34" fmla="*/ 63 w 180"/>
              <a:gd name="T35" fmla="*/ 132 h 140"/>
              <a:gd name="T36" fmla="*/ 118 w 180"/>
              <a:gd name="T37" fmla="*/ 134 h 140"/>
              <a:gd name="T38" fmla="*/ 63 w 180"/>
              <a:gd name="T39" fmla="*/ 135 h 140"/>
              <a:gd name="T40" fmla="*/ 63 w 180"/>
              <a:gd name="T41" fmla="*/ 132 h 140"/>
              <a:gd name="T42" fmla="*/ 126 w 180"/>
              <a:gd name="T43" fmla="*/ 0 h 140"/>
              <a:gd name="T44" fmla="*/ 47 w 180"/>
              <a:gd name="T45" fmla="*/ 6 h 140"/>
              <a:gd name="T46" fmla="*/ 133 w 180"/>
              <a:gd name="T47" fmla="*/ 38 h 140"/>
              <a:gd name="T48" fmla="*/ 167 w 180"/>
              <a:gd name="T49" fmla="*/ 38 h 140"/>
              <a:gd name="T50" fmla="*/ 133 w 180"/>
              <a:gd name="T51" fmla="*/ 61 h 140"/>
              <a:gd name="T52" fmla="*/ 53 w 180"/>
              <a:gd name="T53" fmla="*/ 67 h 140"/>
              <a:gd name="T54" fmla="*/ 47 w 180"/>
              <a:gd name="T55" fmla="*/ 38 h 140"/>
              <a:gd name="T56" fmla="*/ 0 w 180"/>
              <a:gd name="T57" fmla="*/ 74 h 140"/>
              <a:gd name="T58" fmla="*/ 30 w 180"/>
              <a:gd name="T59" fmla="*/ 112 h 140"/>
              <a:gd name="T60" fmla="*/ 35 w 180"/>
              <a:gd name="T61" fmla="*/ 94 h 140"/>
              <a:gd name="T62" fmla="*/ 150 w 180"/>
              <a:gd name="T63" fmla="*/ 98 h 140"/>
              <a:gd name="T64" fmla="*/ 168 w 180"/>
              <a:gd name="T65" fmla="*/ 112 h 140"/>
              <a:gd name="T66" fmla="*/ 167 w 180"/>
              <a:gd name="T67" fmla="*/ 38 h 140"/>
              <a:gd name="T68" fmla="*/ 17 w 180"/>
              <a:gd name="T69" fmla="*/ 46 h 140"/>
              <a:gd name="T70" fmla="*/ 29 w 180"/>
              <a:gd name="T71" fmla="*/ 46 h 140"/>
              <a:gd name="T72" fmla="*/ 147 w 180"/>
              <a:gd name="T73" fmla="*/ 49 h 140"/>
              <a:gd name="T74" fmla="*/ 147 w 180"/>
              <a:gd name="T75" fmla="*/ 42 h 140"/>
              <a:gd name="T76" fmla="*/ 147 w 180"/>
              <a:gd name="T77" fmla="*/ 49 h 140"/>
              <a:gd name="T78" fmla="*/ 154 w 180"/>
              <a:gd name="T79" fmla="*/ 46 h 140"/>
              <a:gd name="T80" fmla="*/ 162 w 180"/>
              <a:gd name="T81" fmla="*/ 4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140">
                <a:moveTo>
                  <a:pt x="47" y="134"/>
                </a:moveTo>
                <a:cubicBezTo>
                  <a:pt x="47" y="137"/>
                  <a:pt x="50" y="140"/>
                  <a:pt x="53" y="140"/>
                </a:cubicBezTo>
                <a:cubicBezTo>
                  <a:pt x="126" y="140"/>
                  <a:pt x="126" y="140"/>
                  <a:pt x="126" y="140"/>
                </a:cubicBezTo>
                <a:cubicBezTo>
                  <a:pt x="130" y="140"/>
                  <a:pt x="133" y="137"/>
                  <a:pt x="133" y="134"/>
                </a:cubicBezTo>
                <a:cubicBezTo>
                  <a:pt x="133" y="102"/>
                  <a:pt x="133" y="102"/>
                  <a:pt x="133" y="102"/>
                </a:cubicBezTo>
                <a:cubicBezTo>
                  <a:pt x="47" y="102"/>
                  <a:pt x="47" y="102"/>
                  <a:pt x="47" y="102"/>
                </a:cubicBezTo>
                <a:lnTo>
                  <a:pt x="47" y="134"/>
                </a:lnTo>
                <a:close/>
                <a:moveTo>
                  <a:pt x="63" y="106"/>
                </a:moveTo>
                <a:cubicBezTo>
                  <a:pt x="117" y="106"/>
                  <a:pt x="117" y="106"/>
                  <a:pt x="117" y="106"/>
                </a:cubicBezTo>
                <a:cubicBezTo>
                  <a:pt x="117" y="106"/>
                  <a:pt x="118" y="107"/>
                  <a:pt x="118" y="108"/>
                </a:cubicBezTo>
                <a:cubicBezTo>
                  <a:pt x="118" y="109"/>
                  <a:pt x="117" y="110"/>
                  <a:pt x="117" y="110"/>
                </a:cubicBezTo>
                <a:cubicBezTo>
                  <a:pt x="63" y="110"/>
                  <a:pt x="63" y="110"/>
                  <a:pt x="63" y="110"/>
                </a:cubicBezTo>
                <a:cubicBezTo>
                  <a:pt x="62" y="110"/>
                  <a:pt x="62" y="109"/>
                  <a:pt x="62" y="108"/>
                </a:cubicBezTo>
                <a:cubicBezTo>
                  <a:pt x="62" y="107"/>
                  <a:pt x="62" y="106"/>
                  <a:pt x="63" y="106"/>
                </a:cubicBezTo>
                <a:close/>
                <a:moveTo>
                  <a:pt x="63" y="113"/>
                </a:moveTo>
                <a:cubicBezTo>
                  <a:pt x="117" y="113"/>
                  <a:pt x="117" y="113"/>
                  <a:pt x="117" y="113"/>
                </a:cubicBezTo>
                <a:cubicBezTo>
                  <a:pt x="117" y="113"/>
                  <a:pt x="118" y="114"/>
                  <a:pt x="118" y="115"/>
                </a:cubicBezTo>
                <a:cubicBezTo>
                  <a:pt x="118" y="116"/>
                  <a:pt x="117" y="116"/>
                  <a:pt x="117" y="116"/>
                </a:cubicBezTo>
                <a:cubicBezTo>
                  <a:pt x="63" y="116"/>
                  <a:pt x="63" y="116"/>
                  <a:pt x="63" y="116"/>
                </a:cubicBezTo>
                <a:cubicBezTo>
                  <a:pt x="62" y="116"/>
                  <a:pt x="62" y="116"/>
                  <a:pt x="62" y="115"/>
                </a:cubicBezTo>
                <a:cubicBezTo>
                  <a:pt x="62" y="114"/>
                  <a:pt x="62" y="113"/>
                  <a:pt x="63" y="113"/>
                </a:cubicBezTo>
                <a:close/>
                <a:moveTo>
                  <a:pt x="63" y="119"/>
                </a:moveTo>
                <a:cubicBezTo>
                  <a:pt x="117" y="119"/>
                  <a:pt x="117" y="119"/>
                  <a:pt x="117" y="119"/>
                </a:cubicBezTo>
                <a:cubicBezTo>
                  <a:pt x="117" y="119"/>
                  <a:pt x="118" y="120"/>
                  <a:pt x="118" y="121"/>
                </a:cubicBezTo>
                <a:cubicBezTo>
                  <a:pt x="118" y="121"/>
                  <a:pt x="117" y="122"/>
                  <a:pt x="117" y="122"/>
                </a:cubicBezTo>
                <a:cubicBezTo>
                  <a:pt x="63" y="122"/>
                  <a:pt x="63" y="122"/>
                  <a:pt x="63" y="122"/>
                </a:cubicBezTo>
                <a:cubicBezTo>
                  <a:pt x="62" y="122"/>
                  <a:pt x="62" y="121"/>
                  <a:pt x="62" y="121"/>
                </a:cubicBezTo>
                <a:cubicBezTo>
                  <a:pt x="62" y="120"/>
                  <a:pt x="62" y="119"/>
                  <a:pt x="63" y="119"/>
                </a:cubicBezTo>
                <a:close/>
                <a:moveTo>
                  <a:pt x="63" y="125"/>
                </a:moveTo>
                <a:cubicBezTo>
                  <a:pt x="117" y="125"/>
                  <a:pt x="117" y="125"/>
                  <a:pt x="117" y="125"/>
                </a:cubicBezTo>
                <a:cubicBezTo>
                  <a:pt x="117" y="125"/>
                  <a:pt x="118" y="126"/>
                  <a:pt x="118" y="127"/>
                </a:cubicBezTo>
                <a:cubicBezTo>
                  <a:pt x="118" y="128"/>
                  <a:pt x="117" y="129"/>
                  <a:pt x="117" y="129"/>
                </a:cubicBezTo>
                <a:cubicBezTo>
                  <a:pt x="63" y="129"/>
                  <a:pt x="63" y="129"/>
                  <a:pt x="63" y="129"/>
                </a:cubicBezTo>
                <a:cubicBezTo>
                  <a:pt x="62" y="129"/>
                  <a:pt x="62" y="128"/>
                  <a:pt x="62" y="127"/>
                </a:cubicBezTo>
                <a:cubicBezTo>
                  <a:pt x="62" y="126"/>
                  <a:pt x="62" y="125"/>
                  <a:pt x="63" y="125"/>
                </a:cubicBezTo>
                <a:close/>
                <a:moveTo>
                  <a:pt x="63" y="132"/>
                </a:moveTo>
                <a:cubicBezTo>
                  <a:pt x="117" y="132"/>
                  <a:pt x="117" y="132"/>
                  <a:pt x="117" y="132"/>
                </a:cubicBezTo>
                <a:cubicBezTo>
                  <a:pt x="117" y="132"/>
                  <a:pt x="118" y="133"/>
                  <a:pt x="118" y="134"/>
                </a:cubicBezTo>
                <a:cubicBezTo>
                  <a:pt x="118" y="135"/>
                  <a:pt x="117" y="135"/>
                  <a:pt x="117" y="135"/>
                </a:cubicBezTo>
                <a:cubicBezTo>
                  <a:pt x="63" y="135"/>
                  <a:pt x="63" y="135"/>
                  <a:pt x="63" y="135"/>
                </a:cubicBezTo>
                <a:cubicBezTo>
                  <a:pt x="62" y="135"/>
                  <a:pt x="62" y="135"/>
                  <a:pt x="62" y="134"/>
                </a:cubicBezTo>
                <a:cubicBezTo>
                  <a:pt x="62" y="133"/>
                  <a:pt x="62" y="132"/>
                  <a:pt x="63" y="132"/>
                </a:cubicBezTo>
                <a:close/>
                <a:moveTo>
                  <a:pt x="133" y="6"/>
                </a:moveTo>
                <a:cubicBezTo>
                  <a:pt x="133" y="3"/>
                  <a:pt x="130" y="0"/>
                  <a:pt x="126" y="0"/>
                </a:cubicBezTo>
                <a:cubicBezTo>
                  <a:pt x="53" y="0"/>
                  <a:pt x="53" y="0"/>
                  <a:pt x="53" y="0"/>
                </a:cubicBezTo>
                <a:cubicBezTo>
                  <a:pt x="50" y="0"/>
                  <a:pt x="47" y="3"/>
                  <a:pt x="47" y="6"/>
                </a:cubicBezTo>
                <a:cubicBezTo>
                  <a:pt x="47" y="38"/>
                  <a:pt x="47" y="38"/>
                  <a:pt x="47" y="38"/>
                </a:cubicBezTo>
                <a:cubicBezTo>
                  <a:pt x="133" y="38"/>
                  <a:pt x="133" y="38"/>
                  <a:pt x="133" y="38"/>
                </a:cubicBezTo>
                <a:lnTo>
                  <a:pt x="133" y="6"/>
                </a:lnTo>
                <a:close/>
                <a:moveTo>
                  <a:pt x="167" y="38"/>
                </a:moveTo>
                <a:cubicBezTo>
                  <a:pt x="133" y="38"/>
                  <a:pt x="133" y="38"/>
                  <a:pt x="133" y="38"/>
                </a:cubicBezTo>
                <a:cubicBezTo>
                  <a:pt x="133" y="61"/>
                  <a:pt x="133" y="61"/>
                  <a:pt x="133" y="61"/>
                </a:cubicBezTo>
                <a:cubicBezTo>
                  <a:pt x="133" y="64"/>
                  <a:pt x="130" y="67"/>
                  <a:pt x="126" y="67"/>
                </a:cubicBezTo>
                <a:cubicBezTo>
                  <a:pt x="53" y="67"/>
                  <a:pt x="53" y="67"/>
                  <a:pt x="53" y="67"/>
                </a:cubicBezTo>
                <a:cubicBezTo>
                  <a:pt x="50" y="67"/>
                  <a:pt x="47" y="64"/>
                  <a:pt x="47" y="61"/>
                </a:cubicBezTo>
                <a:cubicBezTo>
                  <a:pt x="47" y="38"/>
                  <a:pt x="47" y="38"/>
                  <a:pt x="47" y="38"/>
                </a:cubicBezTo>
                <a:cubicBezTo>
                  <a:pt x="12" y="38"/>
                  <a:pt x="12" y="38"/>
                  <a:pt x="12" y="38"/>
                </a:cubicBezTo>
                <a:cubicBezTo>
                  <a:pt x="9" y="38"/>
                  <a:pt x="0" y="49"/>
                  <a:pt x="0" y="74"/>
                </a:cubicBezTo>
                <a:cubicBezTo>
                  <a:pt x="0" y="100"/>
                  <a:pt x="9" y="112"/>
                  <a:pt x="12" y="112"/>
                </a:cubicBezTo>
                <a:cubicBezTo>
                  <a:pt x="30" y="112"/>
                  <a:pt x="30" y="112"/>
                  <a:pt x="30" y="112"/>
                </a:cubicBezTo>
                <a:cubicBezTo>
                  <a:pt x="30" y="112"/>
                  <a:pt x="30" y="102"/>
                  <a:pt x="30" y="98"/>
                </a:cubicBezTo>
                <a:cubicBezTo>
                  <a:pt x="30" y="96"/>
                  <a:pt x="32" y="94"/>
                  <a:pt x="35" y="94"/>
                </a:cubicBezTo>
                <a:cubicBezTo>
                  <a:pt x="55" y="94"/>
                  <a:pt x="120" y="94"/>
                  <a:pt x="144" y="94"/>
                </a:cubicBezTo>
                <a:cubicBezTo>
                  <a:pt x="148" y="94"/>
                  <a:pt x="150" y="95"/>
                  <a:pt x="150" y="98"/>
                </a:cubicBezTo>
                <a:cubicBezTo>
                  <a:pt x="150" y="102"/>
                  <a:pt x="150" y="112"/>
                  <a:pt x="150" y="112"/>
                </a:cubicBezTo>
                <a:cubicBezTo>
                  <a:pt x="168" y="112"/>
                  <a:pt x="168" y="112"/>
                  <a:pt x="168" y="112"/>
                </a:cubicBezTo>
                <a:cubicBezTo>
                  <a:pt x="171" y="112"/>
                  <a:pt x="180" y="101"/>
                  <a:pt x="180" y="76"/>
                </a:cubicBezTo>
                <a:cubicBezTo>
                  <a:pt x="180" y="50"/>
                  <a:pt x="171" y="38"/>
                  <a:pt x="167" y="38"/>
                </a:cubicBezTo>
                <a:close/>
                <a:moveTo>
                  <a:pt x="23" y="48"/>
                </a:moveTo>
                <a:cubicBezTo>
                  <a:pt x="19" y="48"/>
                  <a:pt x="17" y="47"/>
                  <a:pt x="17" y="46"/>
                </a:cubicBezTo>
                <a:cubicBezTo>
                  <a:pt x="17" y="45"/>
                  <a:pt x="19" y="44"/>
                  <a:pt x="23" y="44"/>
                </a:cubicBezTo>
                <a:cubicBezTo>
                  <a:pt x="26" y="44"/>
                  <a:pt x="29" y="45"/>
                  <a:pt x="29" y="46"/>
                </a:cubicBezTo>
                <a:cubicBezTo>
                  <a:pt x="29" y="47"/>
                  <a:pt x="26" y="48"/>
                  <a:pt x="23" y="48"/>
                </a:cubicBezTo>
                <a:close/>
                <a:moveTo>
                  <a:pt x="147" y="49"/>
                </a:moveTo>
                <a:cubicBezTo>
                  <a:pt x="145" y="49"/>
                  <a:pt x="143" y="48"/>
                  <a:pt x="143" y="46"/>
                </a:cubicBezTo>
                <a:cubicBezTo>
                  <a:pt x="143" y="44"/>
                  <a:pt x="145" y="42"/>
                  <a:pt x="147" y="42"/>
                </a:cubicBezTo>
                <a:cubicBezTo>
                  <a:pt x="149" y="42"/>
                  <a:pt x="151" y="44"/>
                  <a:pt x="151" y="46"/>
                </a:cubicBezTo>
                <a:cubicBezTo>
                  <a:pt x="151" y="48"/>
                  <a:pt x="149" y="49"/>
                  <a:pt x="147" y="49"/>
                </a:cubicBezTo>
                <a:close/>
                <a:moveTo>
                  <a:pt x="158" y="49"/>
                </a:moveTo>
                <a:cubicBezTo>
                  <a:pt x="156" y="49"/>
                  <a:pt x="154" y="48"/>
                  <a:pt x="154" y="46"/>
                </a:cubicBezTo>
                <a:cubicBezTo>
                  <a:pt x="154" y="44"/>
                  <a:pt x="156" y="42"/>
                  <a:pt x="158" y="42"/>
                </a:cubicBezTo>
                <a:cubicBezTo>
                  <a:pt x="160" y="42"/>
                  <a:pt x="162" y="44"/>
                  <a:pt x="162" y="46"/>
                </a:cubicBezTo>
                <a:cubicBezTo>
                  <a:pt x="162" y="48"/>
                  <a:pt x="160" y="49"/>
                  <a:pt x="158" y="49"/>
                </a:cubicBezTo>
                <a:close/>
              </a:path>
            </a:pathLst>
          </a:custGeom>
          <a:solidFill>
            <a:sysClr val="window" lastClr="FFFFFF"/>
          </a:solidFill>
          <a:ln>
            <a:noFill/>
          </a:ln>
        </p:spPr>
        <p:txBody>
          <a:bodyPr vert="horz" wrap="square" lIns="91432" tIns="45715" rIns="91432" bIns="45715"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en-US" sz="3025" b="0" i="0" u="none" strike="noStrike" kern="0" cap="none" spc="0" normalizeH="0" baseline="0" noProof="0" smtClean="0">
              <a:ln>
                <a:noFill/>
              </a:ln>
              <a:solidFill>
                <a:prstClr val="black"/>
              </a:solidFill>
              <a:effectLst/>
              <a:uLnTx/>
              <a:uFillTx/>
            </a:endParaRPr>
          </a:p>
        </p:txBody>
      </p:sp>
      <p:sp>
        <p:nvSpPr>
          <p:cNvPr id="8" name="矩形 7"/>
          <p:cNvSpPr/>
          <p:nvPr/>
        </p:nvSpPr>
        <p:spPr>
          <a:xfrm>
            <a:off x="3400369" y="2084853"/>
            <a:ext cx="7936083" cy="2012849"/>
          </a:xfrm>
          <a:prstGeom prst="rect">
            <a:avLst/>
          </a:prstGeom>
        </p:spPr>
        <p:txBody>
          <a:bodyPr wrap="square" lIns="91432" tIns="45715" rIns="91432" bIns="45715">
            <a:spAutoFit/>
          </a:bodyPr>
          <a:lstStyle/>
          <a:p>
            <a:pPr defTabSz="913765">
              <a:lnSpc>
                <a:spcPct val="130000"/>
              </a:lnSpc>
              <a:spcBef>
                <a:spcPct val="0"/>
              </a:spcBef>
            </a:pPr>
            <a:r>
              <a:rPr lang="zh-CN" altLang="en-US" sz="1600" b="1">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r>
              <a:rPr lang="zh-CN" altLang="en-US" sz="160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在此录入上述图表的描述说明，在此录入上述图表的描述说明。在此录入上述图表的描述说明，在此录入上述图表的描述说明，在此录入上述图表的描述说明。</a:t>
            </a:r>
          </a:p>
          <a:p>
            <a:pPr defTabSz="913765">
              <a:lnSpc>
                <a:spcPct val="130000"/>
              </a:lnSpc>
              <a:spcBef>
                <a:spcPct val="0"/>
              </a:spcBef>
            </a:pPr>
            <a:r>
              <a:rPr lang="zh-CN" altLang="en-US" sz="160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a:p>
            <a:pPr defTabSz="913765">
              <a:lnSpc>
                <a:spcPct val="130000"/>
              </a:lnSpc>
              <a:spcBef>
                <a:spcPct val="0"/>
              </a:spcBef>
            </a:pPr>
            <a:endParaRPr lang="zh-CN" altLang="en-US" sz="16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3436" y="3995392"/>
            <a:ext cx="2469137" cy="1800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1625" y="3989884"/>
            <a:ext cx="2365309" cy="1800000"/>
          </a:xfrm>
          <a:prstGeom prst="rect">
            <a:avLst/>
          </a:prstGeom>
        </p:spPr>
      </p:pic>
      <p:sp>
        <p:nvSpPr>
          <p:cNvPr id="11" name="矩形 10"/>
          <p:cNvSpPr/>
          <p:nvPr/>
        </p:nvSpPr>
        <p:spPr>
          <a:xfrm>
            <a:off x="3186934" y="3958956"/>
            <a:ext cx="2937289" cy="1723854"/>
          </a:xfrm>
          <a:prstGeom prst="rect">
            <a:avLst/>
          </a:prstGeom>
        </p:spPr>
        <p:txBody>
          <a:bodyPr wrap="square" lIns="121907" tIns="60952" rIns="121907" bIns="60952"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rgbClr val="01559B"/>
                </a:solidFill>
                <a:latin typeface="微软雅黑" panose="020B0503020204020204" pitchFamily="34" charset="-122"/>
                <a:ea typeface="微软雅黑" panose="020B0503020204020204" pitchFamily="34" charset="-122"/>
              </a:rPr>
              <a:t>在此添加关键字</a:t>
            </a:r>
          </a:p>
          <a:p>
            <a:pPr>
              <a:lnSpc>
                <a:spcPct val="120000"/>
              </a:lnSpc>
              <a:spcBef>
                <a:spcPct val="0"/>
              </a:spcBef>
            </a:pPr>
            <a:r>
              <a:rPr lang="zh-CN" altLang="en-US" sz="1465">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en-US" altLang="zh-CN" sz="1465">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r>
              <a:rPr lang="zh-CN" altLang="en-US" sz="1465">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p>
          <a:p>
            <a:pPr>
              <a:lnSpc>
                <a:spcPct val="120000"/>
              </a:lnSpc>
              <a:spcBef>
                <a:spcPct val="0"/>
              </a:spcBef>
            </a:pP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8782572" y="3958956"/>
            <a:ext cx="2937289" cy="1723854"/>
          </a:xfrm>
          <a:prstGeom prst="rect">
            <a:avLst/>
          </a:prstGeom>
        </p:spPr>
        <p:txBody>
          <a:bodyPr wrap="square" lIns="121907" tIns="60952" rIns="121907" bIns="60952"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rgbClr val="01559B"/>
                </a:solidFill>
                <a:latin typeface="微软雅黑" panose="020B0503020204020204" pitchFamily="34" charset="-122"/>
                <a:ea typeface="微软雅黑" panose="020B0503020204020204" pitchFamily="34" charset="-122"/>
              </a:rPr>
              <a:t>在此添加关键字</a:t>
            </a:r>
          </a:p>
          <a:p>
            <a:pPr>
              <a:lnSpc>
                <a:spcPct val="120000"/>
              </a:lnSpc>
              <a:spcBef>
                <a:spcPct val="0"/>
              </a:spcBef>
            </a:pPr>
            <a:r>
              <a:rPr lang="zh-CN" altLang="en-US" sz="1465">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en-US" altLang="zh-CN" sz="1465">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r>
              <a:rPr lang="zh-CN" altLang="en-US" sz="1465">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p>
          <a:p>
            <a:pPr>
              <a:lnSpc>
                <a:spcPct val="120000"/>
              </a:lnSpc>
              <a:spcBef>
                <a:spcPct val="0"/>
              </a:spcBef>
            </a:pPr>
            <a:endPar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 calcmode="lin" valueType="num">
                                      <p:cBhvr>
                                        <p:cTn id="13" dur="1000" fill="hold"/>
                                        <p:tgtEl>
                                          <p:spTgt spid="7"/>
                                        </p:tgtEl>
                                        <p:attrNameLst>
                                          <p:attrName>style.rotation</p:attrName>
                                        </p:attrNameLst>
                                      </p:cBhvr>
                                      <p:tavLst>
                                        <p:tav tm="0">
                                          <p:val>
                                            <p:fltVal val="90"/>
                                          </p:val>
                                        </p:tav>
                                        <p:tav tm="100000">
                                          <p:val>
                                            <p:fltVal val="0"/>
                                          </p:val>
                                        </p:tav>
                                      </p:tavLst>
                                    </p:anim>
                                    <p:animEffect transition="in" filter="fade">
                                      <p:cBhvr>
                                        <p:cTn id="14" dur="1000"/>
                                        <p:tgtEl>
                                          <p:spTgt spid="7"/>
                                        </p:tgtEl>
                                      </p:cBhvr>
                                    </p:animEffect>
                                  </p:childTnLst>
                                </p:cTn>
                              </p:par>
                            </p:childTnLst>
                          </p:cTn>
                        </p:par>
                        <p:par>
                          <p:cTn id="15" fill="hold">
                            <p:stCondLst>
                              <p:cond delay="1500"/>
                            </p:stCondLst>
                            <p:childTnLst>
                              <p:par>
                                <p:cTn id="16" presetID="5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3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1"/>
                                        </p:tgtEl>
                                        <p:attrNameLst>
                                          <p:attrName>ppt_y</p:attrName>
                                        </p:attrNameLst>
                                      </p:cBhvr>
                                      <p:tavLst>
                                        <p:tav tm="0">
                                          <p:val>
                                            <p:strVal val="#ppt_y"/>
                                          </p:val>
                                        </p:tav>
                                        <p:tav tm="100000">
                                          <p:val>
                                            <p:strVal val="#ppt_y"/>
                                          </p:val>
                                        </p:tav>
                                      </p:tavLst>
                                    </p:anim>
                                    <p:anim calcmode="lin" valueType="num">
                                      <p:cBhvr>
                                        <p:cTn id="3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1"/>
                                        </p:tgtEl>
                                      </p:cBhvr>
                                    </p:animEffect>
                                  </p:childTnLst>
                                </p:cTn>
                              </p:par>
                            </p:childTnLst>
                          </p:cTn>
                        </p:par>
                        <p:par>
                          <p:cTn id="35" fill="hold">
                            <p:stCondLst>
                              <p:cond delay="6599"/>
                            </p:stCondLst>
                            <p:childTnLst>
                              <p:par>
                                <p:cTn id="36" presetID="53" presetClass="entr" presetSubtype="16"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par>
                          <p:cTn id="41" fill="hold">
                            <p:stCondLst>
                              <p:cond delay="7099"/>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2"/>
                                        </p:tgtEl>
                                        <p:attrNameLst>
                                          <p:attrName>ppt_y</p:attrName>
                                        </p:attrNameLst>
                                      </p:cBhvr>
                                      <p:tavLst>
                                        <p:tav tm="0">
                                          <p:val>
                                            <p:strVal val="#ppt_y"/>
                                          </p:val>
                                        </p:tav>
                                        <p:tav tm="100000">
                                          <p:val>
                                            <p:strVal val="#ppt_y"/>
                                          </p:val>
                                        </p:tav>
                                      </p:tavLst>
                                    </p:anim>
                                    <p:anim calcmode="lin" valueType="num">
                                      <p:cBhvr>
                                        <p:cTn id="4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其他</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94" y="1504951"/>
            <a:ext cx="3232864" cy="4552951"/>
          </a:xfrm>
          <a:prstGeom prst="rect">
            <a:avLst/>
          </a:prstGeom>
        </p:spPr>
      </p:pic>
      <p:sp>
        <p:nvSpPr>
          <p:cNvPr id="7" name="矩形 6"/>
          <p:cNvSpPr/>
          <p:nvPr/>
        </p:nvSpPr>
        <p:spPr>
          <a:xfrm>
            <a:off x="3379195" y="1504951"/>
            <a:ext cx="3124200" cy="4552951"/>
          </a:xfrm>
          <a:prstGeom prst="rect">
            <a:avLst/>
          </a:prstGeom>
          <a:gradFill>
            <a:gsLst>
              <a:gs pos="0">
                <a:srgbClr val="0070C0"/>
              </a:gs>
              <a:gs pos="100000">
                <a:srgbClr val="01559B"/>
              </a:gs>
            </a:gsLst>
            <a:lin ang="10200000" scaled="0"/>
          </a:gradFill>
          <a:ln w="25400" cap="flat" cmpd="sng" algn="ctr">
            <a:noFill/>
            <a:prstDash val="solid"/>
          </a:ln>
          <a:effectLst/>
        </p:spPr>
        <p:txBody>
          <a:bodyPr lIns="91432" tIns="45715" rIns="91432" bIns="4571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8" name="矩形 7"/>
          <p:cNvSpPr/>
          <p:nvPr/>
        </p:nvSpPr>
        <p:spPr>
          <a:xfrm>
            <a:off x="6648933" y="1504951"/>
            <a:ext cx="3124200" cy="4552951"/>
          </a:xfrm>
          <a:prstGeom prst="rect">
            <a:avLst/>
          </a:prstGeom>
          <a:solidFill>
            <a:sysClr val="windowText" lastClr="000000">
              <a:lumMod val="65000"/>
              <a:lumOff val="35000"/>
            </a:sysClr>
          </a:solidFill>
          <a:ln w="25400" cap="flat" cmpd="sng" algn="ctr">
            <a:noFill/>
            <a:prstDash val="solid"/>
          </a:ln>
          <a:effectLst/>
        </p:spPr>
        <p:txBody>
          <a:bodyPr lIns="91432" tIns="45715" rIns="91432" bIns="45715"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9918673" y="1504951"/>
            <a:ext cx="2268487" cy="4552951"/>
          </a:xfrm>
          <a:prstGeom prst="rect">
            <a:avLst/>
          </a:prstGeom>
        </p:spPr>
      </p:pic>
      <p:sp>
        <p:nvSpPr>
          <p:cNvPr id="10" name="矩形 9"/>
          <p:cNvSpPr/>
          <p:nvPr/>
        </p:nvSpPr>
        <p:spPr>
          <a:xfrm>
            <a:off x="3379197" y="3020291"/>
            <a:ext cx="3099364" cy="1637355"/>
          </a:xfrm>
          <a:prstGeom prst="rect">
            <a:avLst/>
          </a:prstGeom>
        </p:spPr>
        <p:txBody>
          <a:bodyPr wrap="square" lIns="121907" tIns="60952" rIns="121907" bIns="60952">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400" b="1" dirty="0">
                <a:solidFill>
                  <a:prstClr val="white"/>
                </a:solidFill>
                <a:latin typeface="微软雅黑" panose="020B0503020204020204" pitchFamily="34" charset="-122"/>
                <a:ea typeface="微软雅黑" panose="020B0503020204020204" pitchFamily="34" charset="-122"/>
              </a:rPr>
              <a:t>在此添加关键字</a:t>
            </a:r>
          </a:p>
          <a:p>
            <a:pPr defTabSz="913765">
              <a:lnSpc>
                <a:spcPct val="130000"/>
              </a:lnSpc>
              <a:spcBef>
                <a:spcPct val="0"/>
              </a:spcBef>
            </a:pPr>
            <a:r>
              <a:rPr lang="zh-CN" altLang="en-US" sz="160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6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6648933" y="3020291"/>
            <a:ext cx="3124200" cy="1637355"/>
          </a:xfrm>
          <a:prstGeom prst="rect">
            <a:avLst/>
          </a:prstGeom>
        </p:spPr>
        <p:txBody>
          <a:bodyPr wrap="square" lIns="121907" tIns="60952" rIns="121907" bIns="60952">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400" b="1" dirty="0">
                <a:solidFill>
                  <a:prstClr val="white"/>
                </a:solidFill>
                <a:latin typeface="微软雅黑" panose="020B0503020204020204" pitchFamily="34" charset="-122"/>
                <a:ea typeface="微软雅黑" panose="020B0503020204020204" pitchFamily="34" charset="-122"/>
              </a:rPr>
              <a:t>在此添加关键字</a:t>
            </a:r>
          </a:p>
          <a:p>
            <a:pPr defTabSz="913765">
              <a:lnSpc>
                <a:spcPct val="130000"/>
              </a:lnSpc>
              <a:spcBef>
                <a:spcPct val="0"/>
              </a:spcBef>
            </a:pPr>
            <a:r>
              <a:rPr lang="zh-CN" altLang="en-US" sz="160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6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4369797" y="1781176"/>
            <a:ext cx="1142999" cy="819152"/>
            <a:chOff x="4369001" y="1781175"/>
            <a:chExt cx="1143000" cy="819150"/>
          </a:xfrm>
        </p:grpSpPr>
        <p:sp>
          <p:nvSpPr>
            <p:cNvPr id="13" name="矩形 12"/>
            <p:cNvSpPr/>
            <p:nvPr/>
          </p:nvSpPr>
          <p:spPr>
            <a:xfrm>
              <a:off x="4369001" y="1781175"/>
              <a:ext cx="1143000" cy="819150"/>
            </a:xfrm>
            <a:prstGeom prst="rect">
              <a:avLst/>
            </a:prstGeom>
            <a:solidFill>
              <a:sysClr val="window" lastClr="FFFFFF"/>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nvGrpSpPr>
            <p:cNvPr id="14" name="组合 13"/>
            <p:cNvGrpSpPr/>
            <p:nvPr/>
          </p:nvGrpSpPr>
          <p:grpSpPr>
            <a:xfrm>
              <a:off x="4627509" y="1890712"/>
              <a:ext cx="638174" cy="600075"/>
              <a:chOff x="5759451" y="844551"/>
              <a:chExt cx="638174" cy="600075"/>
            </a:xfrm>
            <a:solidFill>
              <a:srgbClr val="C00000"/>
            </a:solidFill>
          </p:grpSpPr>
          <p:sp>
            <p:nvSpPr>
              <p:cNvPr id="15" name="Freeform 801"/>
              <p:cNvSpPr>
                <a:spLocks noEditPoints="1"/>
              </p:cNvSpPr>
              <p:nvPr/>
            </p:nvSpPr>
            <p:spPr bwMode="auto">
              <a:xfrm>
                <a:off x="5759451"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01559B"/>
              </a:solidFill>
              <a:ln w="9525">
                <a:solidFill>
                  <a:srgbClr val="000000"/>
                </a:solidFill>
                <a:round/>
              </a:ln>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en-US" sz="3025" b="0" i="0" u="none" strike="noStrike" kern="0" cap="none" spc="0" normalizeH="0" baseline="0" noProof="0" dirty="0" smtClean="0">
                  <a:ln>
                    <a:noFill/>
                  </a:ln>
                  <a:solidFill>
                    <a:prstClr val="black"/>
                  </a:solidFill>
                  <a:effectLst/>
                  <a:uLnTx/>
                  <a:uFillTx/>
                </a:endParaRPr>
              </a:p>
            </p:txBody>
          </p:sp>
          <p:sp>
            <p:nvSpPr>
              <p:cNvPr id="16" name="Freeform 802"/>
              <p:cNvSpPr/>
              <p:nvPr/>
            </p:nvSpPr>
            <p:spPr bwMode="auto">
              <a:xfrm>
                <a:off x="5819775" y="844551"/>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0155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en-US" sz="3025" b="0" i="0" u="none" strike="noStrike" kern="0" cap="none" spc="0" normalizeH="0" baseline="0" noProof="0" dirty="0" smtClean="0">
                  <a:ln>
                    <a:noFill/>
                  </a:ln>
                  <a:solidFill>
                    <a:prstClr val="black"/>
                  </a:solidFill>
                  <a:effectLst/>
                  <a:uLnTx/>
                  <a:uFillTx/>
                </a:endParaRPr>
              </a:p>
            </p:txBody>
          </p:sp>
        </p:grpSp>
      </p:grpSp>
      <p:grpSp>
        <p:nvGrpSpPr>
          <p:cNvPr id="17" name="组合 16"/>
          <p:cNvGrpSpPr/>
          <p:nvPr/>
        </p:nvGrpSpPr>
        <p:grpSpPr>
          <a:xfrm>
            <a:off x="7639533" y="1781176"/>
            <a:ext cx="1142999" cy="819152"/>
            <a:chOff x="7638738" y="1781175"/>
            <a:chExt cx="1143000" cy="819150"/>
          </a:xfrm>
        </p:grpSpPr>
        <p:sp>
          <p:nvSpPr>
            <p:cNvPr id="18" name="矩形 17"/>
            <p:cNvSpPr/>
            <p:nvPr/>
          </p:nvSpPr>
          <p:spPr>
            <a:xfrm>
              <a:off x="7638738" y="1781175"/>
              <a:ext cx="1143000" cy="819150"/>
            </a:xfrm>
            <a:prstGeom prst="rect">
              <a:avLst/>
            </a:prstGeom>
            <a:solidFill>
              <a:sysClr val="window" lastClr="FFFFFF"/>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02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nvGrpSpPr>
            <p:cNvPr id="19" name="组合 18"/>
            <p:cNvGrpSpPr/>
            <p:nvPr/>
          </p:nvGrpSpPr>
          <p:grpSpPr>
            <a:xfrm>
              <a:off x="7897246" y="1890712"/>
              <a:ext cx="638174" cy="600075"/>
              <a:chOff x="5759451" y="844551"/>
              <a:chExt cx="638174" cy="600075"/>
            </a:xfrm>
            <a:solidFill>
              <a:srgbClr val="595959"/>
            </a:solidFill>
          </p:grpSpPr>
          <p:sp>
            <p:nvSpPr>
              <p:cNvPr id="20" name="Freeform 801"/>
              <p:cNvSpPr>
                <a:spLocks noEditPoints="1"/>
              </p:cNvSpPr>
              <p:nvPr/>
            </p:nvSpPr>
            <p:spPr bwMode="auto">
              <a:xfrm>
                <a:off x="5759451"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en-US" sz="3025" b="0" i="0" u="none" strike="noStrike" kern="0" cap="none" spc="0" normalizeH="0" baseline="0" noProof="0" dirty="0" smtClean="0">
                  <a:ln>
                    <a:noFill/>
                  </a:ln>
                  <a:solidFill>
                    <a:prstClr val="black"/>
                  </a:solidFill>
                  <a:effectLst/>
                  <a:uLnTx/>
                  <a:uFillTx/>
                </a:endParaRPr>
              </a:p>
            </p:txBody>
          </p:sp>
          <p:sp>
            <p:nvSpPr>
              <p:cNvPr id="21" name="Freeform 802"/>
              <p:cNvSpPr/>
              <p:nvPr/>
            </p:nvSpPr>
            <p:spPr bwMode="auto">
              <a:xfrm>
                <a:off x="5819775" y="844551"/>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en-US" sz="3025" b="0" i="0" u="none" strike="noStrike" kern="0" cap="none" spc="0" normalizeH="0" baseline="0" noProof="0" dirty="0" smtClean="0">
                  <a:ln>
                    <a:noFill/>
                  </a:ln>
                  <a:solidFill>
                    <a:prstClr val="black"/>
                  </a:solidFill>
                  <a:effectLst/>
                  <a:uLnTx/>
                  <a:uFillTx/>
                </a:endParaRPr>
              </a:p>
            </p:txBody>
          </p:sp>
        </p:gr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15"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fltVal val="0"/>
                                          </p:val>
                                        </p:tav>
                                        <p:tav tm="100000">
                                          <p:val>
                                            <p:strVal val="#ppt_h"/>
                                          </p:val>
                                        </p:tav>
                                      </p:tavLst>
                                    </p:anim>
                                    <p:anim calcmode="lin" valueType="num">
                                      <p:cBhvr>
                                        <p:cTn id="2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2000"/>
                            </p:stCondLst>
                            <p:childTnLst>
                              <p:par>
                                <p:cTn id="27" presetID="26" presetClass="emph" presetSubtype="0" fill="hold" nodeType="afterEffect">
                                  <p:stCondLst>
                                    <p:cond delay="0"/>
                                  </p:stCondLst>
                                  <p:childTnLst>
                                    <p:animEffect transition="out" filter="fade">
                                      <p:cBhvr>
                                        <p:cTn id="28" dur="500" tmFilter="0, 0; .2, .5; .8, .5; 1, 0"/>
                                        <p:tgtEl>
                                          <p:spTgt spid="12"/>
                                        </p:tgtEl>
                                      </p:cBhvr>
                                    </p:animEffect>
                                    <p:animScale>
                                      <p:cBhvr>
                                        <p:cTn id="29" dur="250" autoRev="1" fill="hold"/>
                                        <p:tgtEl>
                                          <p:spTgt spid="12"/>
                                        </p:tgtEl>
                                      </p:cBhvr>
                                      <p:by x="105000" y="105000"/>
                                    </p:animScale>
                                  </p:childTnLst>
                                </p:cTn>
                              </p:par>
                            </p:childTnLst>
                          </p:cTn>
                        </p:par>
                        <p:par>
                          <p:cTn id="30" fill="hold">
                            <p:stCondLst>
                              <p:cond delay="2500"/>
                            </p:stCondLst>
                            <p:childTnLst>
                              <p:par>
                                <p:cTn id="31" presetID="5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Scale>
                                      <p:cBhvr>
                                        <p:cTn id="3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0"/>
                                        </p:tgtEl>
                                        <p:attrNameLst>
                                          <p:attrName>ppt_x</p:attrName>
                                          <p:attrName>ppt_y</p:attrName>
                                        </p:attrNameLst>
                                      </p:cBhvr>
                                    </p:animMotion>
                                    <p:animEffect transition="in" filter="fade">
                                      <p:cBhvr>
                                        <p:cTn id="35" dur="1000"/>
                                        <p:tgtEl>
                                          <p:spTgt spid="10"/>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4000"/>
                            </p:stCondLst>
                            <p:childTnLst>
                              <p:par>
                                <p:cTn id="43" presetID="15"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1000" fill="hold"/>
                                        <p:tgtEl>
                                          <p:spTgt spid="17"/>
                                        </p:tgtEl>
                                        <p:attrNameLst>
                                          <p:attrName>ppt_w</p:attrName>
                                        </p:attrNameLst>
                                      </p:cBhvr>
                                      <p:tavLst>
                                        <p:tav tm="0">
                                          <p:val>
                                            <p:fltVal val="0"/>
                                          </p:val>
                                        </p:tav>
                                        <p:tav tm="100000">
                                          <p:val>
                                            <p:strVal val="#ppt_w"/>
                                          </p:val>
                                        </p:tav>
                                      </p:tavLst>
                                    </p:anim>
                                    <p:anim calcmode="lin" valueType="num">
                                      <p:cBhvr>
                                        <p:cTn id="46" dur="1000" fill="hold"/>
                                        <p:tgtEl>
                                          <p:spTgt spid="17"/>
                                        </p:tgtEl>
                                        <p:attrNameLst>
                                          <p:attrName>ppt_h</p:attrName>
                                        </p:attrNameLst>
                                      </p:cBhvr>
                                      <p:tavLst>
                                        <p:tav tm="0">
                                          <p:val>
                                            <p:fltVal val="0"/>
                                          </p:val>
                                        </p:tav>
                                        <p:tav tm="100000">
                                          <p:val>
                                            <p:strVal val="#ppt_h"/>
                                          </p:val>
                                        </p:tav>
                                      </p:tavLst>
                                    </p:anim>
                                    <p:anim calcmode="lin" valueType="num">
                                      <p:cBhvr>
                                        <p:cTn id="47"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5000"/>
                            </p:stCondLst>
                            <p:childTnLst>
                              <p:par>
                                <p:cTn id="50" presetID="26" presetClass="emph" presetSubtype="0" fill="hold" nodeType="afterEffect">
                                  <p:stCondLst>
                                    <p:cond delay="0"/>
                                  </p:stCondLst>
                                  <p:childTnLst>
                                    <p:animEffect transition="out" filter="fade">
                                      <p:cBhvr>
                                        <p:cTn id="51" dur="500" tmFilter="0, 0; .2, .5; .8, .5; 1, 0"/>
                                        <p:tgtEl>
                                          <p:spTgt spid="17"/>
                                        </p:tgtEl>
                                      </p:cBhvr>
                                    </p:animEffect>
                                    <p:animScale>
                                      <p:cBhvr>
                                        <p:cTn id="52" dur="250" autoRev="1" fill="hold"/>
                                        <p:tgtEl>
                                          <p:spTgt spid="17"/>
                                        </p:tgtEl>
                                      </p:cBhvr>
                                      <p:by x="105000" y="105000"/>
                                    </p:animScale>
                                  </p:childTnLst>
                                </p:cTn>
                              </p:par>
                            </p:childTnLst>
                          </p:cTn>
                        </p:par>
                        <p:par>
                          <p:cTn id="53" fill="hold">
                            <p:stCondLst>
                              <p:cond delay="5500"/>
                            </p:stCondLst>
                            <p:childTnLst>
                              <p:par>
                                <p:cTn id="54" presetID="52"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Scale>
                                      <p:cBhvr>
                                        <p:cTn id="5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11"/>
                                        </p:tgtEl>
                                        <p:attrNameLst>
                                          <p:attrName>ppt_x</p:attrName>
                                          <p:attrName>ppt_y</p:attrName>
                                        </p:attrNameLst>
                                      </p:cBhvr>
                                    </p:animMotion>
                                    <p:animEffect transition="in" filter="fade">
                                      <p:cBhvr>
                                        <p:cTn id="5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备用图表</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1" name="组合 20"/>
          <p:cNvGrpSpPr/>
          <p:nvPr/>
        </p:nvGrpSpPr>
        <p:grpSpPr>
          <a:xfrm>
            <a:off x="3083410" y="1854468"/>
            <a:ext cx="1425880" cy="1414259"/>
            <a:chOff x="6099402" y="3699492"/>
            <a:chExt cx="2821311" cy="2821311"/>
          </a:xfrm>
        </p:grpSpPr>
        <p:sp>
          <p:nvSpPr>
            <p:cNvPr id="22"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Shape 2621"/>
            <p:cNvSpPr/>
            <p:nvPr/>
          </p:nvSpPr>
          <p:spPr>
            <a:xfrm>
              <a:off x="6827949" y="4405951"/>
              <a:ext cx="1442047" cy="1309579"/>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2135" b="0" dirty="0">
                  <a:solidFill>
                    <a:prstClr val="white"/>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defTabSz="1157605">
                <a:defRPr sz="1800" b="0">
                  <a:solidFill>
                    <a:srgbClr val="000000"/>
                  </a:solidFill>
                </a:defRPr>
              </a:pPr>
              <a:r>
                <a:rPr lang="zh-CN" altLang="en-US" sz="2135" b="0" dirty="0">
                  <a:solidFill>
                    <a:prstClr val="white"/>
                  </a:solidFill>
                  <a:latin typeface="Arial" panose="020B0604020202020204" pitchFamily="34" charset="0"/>
                  <a:ea typeface="微软雅黑" panose="020B0503020204020204" pitchFamily="34" charset="-122"/>
                  <a:sym typeface="Arial" panose="020B0604020202020204" pitchFamily="34" charset="0"/>
                </a:rPr>
                <a:t>扩大</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1402155" y="2914902"/>
            <a:ext cx="1095455" cy="1086524"/>
            <a:chOff x="2772793" y="5814957"/>
            <a:chExt cx="2167514" cy="2167513"/>
          </a:xfrm>
        </p:grpSpPr>
        <p:sp>
          <p:nvSpPr>
            <p:cNvPr id="25"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0070C0"/>
                </a:gs>
                <a:gs pos="100000">
                  <a:srgbClr val="01559B"/>
                </a:gs>
              </a:gsLst>
              <a:lin ang="10200000" scaled="0"/>
            </a:gra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Shape 2621"/>
            <p:cNvSpPr/>
            <p:nvPr/>
          </p:nvSpPr>
          <p:spPr>
            <a:xfrm>
              <a:off x="3060624" y="6347818"/>
              <a:ext cx="1751223" cy="1063985"/>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1735" b="0" dirty="0">
                  <a:solidFill>
                    <a:prstClr val="white"/>
                  </a:solidFill>
                  <a:latin typeface="Arial" panose="020B0604020202020204" pitchFamily="34" charset="0"/>
                  <a:ea typeface="微软雅黑" panose="020B0503020204020204" pitchFamily="34" charset="-122"/>
                  <a:sym typeface="Arial" panose="020B0604020202020204" pitchFamily="34" charset="0"/>
                </a:rPr>
                <a:t>市场占有率快</a:t>
              </a:r>
              <a:endParaRPr sz="17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3547403" y="3815404"/>
            <a:ext cx="1171491" cy="1161941"/>
            <a:chOff x="7017480" y="7611380"/>
            <a:chExt cx="2317967" cy="2317966"/>
          </a:xfrm>
        </p:grpSpPr>
        <p:sp>
          <p:nvSpPr>
            <p:cNvPr id="28"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0070C0"/>
                </a:gs>
                <a:gs pos="100000">
                  <a:srgbClr val="01559B"/>
                </a:gs>
              </a:gsLst>
              <a:lin ang="10200000" scaled="0"/>
            </a:gra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621"/>
            <p:cNvSpPr/>
            <p:nvPr/>
          </p:nvSpPr>
          <p:spPr>
            <a:xfrm>
              <a:off x="7478667" y="8116778"/>
              <a:ext cx="1442046" cy="130958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2135" b="0" dirty="0">
                  <a:solidFill>
                    <a:prstClr val="white"/>
                  </a:solidFill>
                  <a:latin typeface="Arial" panose="020B0604020202020204" pitchFamily="34" charset="0"/>
                  <a:ea typeface="微软雅黑" panose="020B0503020204020204" pitchFamily="34" charset="-122"/>
                  <a:sym typeface="Arial" panose="020B0604020202020204" pitchFamily="34" charset="0"/>
                </a:rPr>
                <a:t>研发要快</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7154927" y="1758105"/>
            <a:ext cx="1171491" cy="1161943"/>
            <a:chOff x="14043632" y="3533937"/>
            <a:chExt cx="2317966" cy="2317967"/>
          </a:xfrm>
        </p:grpSpPr>
        <p:sp>
          <p:nvSpPr>
            <p:cNvPr id="3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0070C0"/>
                </a:gs>
                <a:gs pos="100000">
                  <a:srgbClr val="01559B"/>
                </a:gs>
              </a:gsLst>
              <a:lin ang="10200000" scaled="0"/>
            </a:gra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Shape 2621"/>
            <p:cNvSpPr/>
            <p:nvPr/>
          </p:nvSpPr>
          <p:spPr>
            <a:xfrm>
              <a:off x="14531042" y="3958940"/>
              <a:ext cx="1442047" cy="1309580"/>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2135" b="0" dirty="0">
                  <a:solidFill>
                    <a:prstClr val="white"/>
                  </a:solidFill>
                  <a:latin typeface="Arial" panose="020B0604020202020204" pitchFamily="34" charset="0"/>
                  <a:ea typeface="微软雅黑" panose="020B0503020204020204" pitchFamily="34" charset="-122"/>
                  <a:sym typeface="Arial" panose="020B0604020202020204" pitchFamily="34" charset="0"/>
                </a:rPr>
                <a:t>技术提高</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a:off x="7929604" y="3670542"/>
            <a:ext cx="1326881" cy="1316061"/>
            <a:chOff x="15688300" y="7322383"/>
            <a:chExt cx="2625425" cy="2625424"/>
          </a:xfrm>
        </p:grpSpPr>
        <p:sp>
          <p:nvSpPr>
            <p:cNvPr id="34"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16413687" y="7962777"/>
              <a:ext cx="1442052" cy="130958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1157605">
                <a:defRPr sz="1800" b="0">
                  <a:solidFill>
                    <a:srgbClr val="000000"/>
                  </a:solidFill>
                </a:defRPr>
              </a:pPr>
              <a:r>
                <a:rPr lang="zh-CN" altLang="en-US" sz="2135" b="0" dirty="0">
                  <a:solidFill>
                    <a:prstClr val="white"/>
                  </a:solidFill>
                  <a:latin typeface="Arial" panose="020B0604020202020204" pitchFamily="34" charset="0"/>
                  <a:ea typeface="微软雅黑" panose="020B0503020204020204" pitchFamily="34" charset="-122"/>
                  <a:sym typeface="Arial" panose="020B0604020202020204" pitchFamily="34" charset="0"/>
                </a:rPr>
                <a:t>功能强大</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组合 35"/>
          <p:cNvGrpSpPr/>
          <p:nvPr/>
        </p:nvGrpSpPr>
        <p:grpSpPr>
          <a:xfrm>
            <a:off x="9453952" y="1696396"/>
            <a:ext cx="1561617" cy="1548888"/>
            <a:chOff x="18704446" y="3384153"/>
            <a:chExt cx="3089888" cy="3089888"/>
          </a:xfrm>
        </p:grpSpPr>
        <p:sp>
          <p:nvSpPr>
            <p:cNvPr id="37"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0070C0"/>
                </a:gs>
                <a:gs pos="100000">
                  <a:srgbClr val="01559B"/>
                </a:gs>
              </a:gsLst>
              <a:lin ang="10200000" scaled="0"/>
            </a:gra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Shape 2621"/>
            <p:cNvSpPr/>
            <p:nvPr/>
          </p:nvSpPr>
          <p:spPr>
            <a:xfrm>
              <a:off x="19133266" y="4176811"/>
              <a:ext cx="2232248" cy="1309581"/>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algn="ctr" defTabSz="1157605">
                <a:defRPr sz="1800" b="0">
                  <a:solidFill>
                    <a:srgbClr val="000000"/>
                  </a:solidFill>
                </a:defRPr>
              </a:pPr>
              <a:r>
                <a:rPr lang="zh-CN" altLang="en-US" sz="2135" b="0" dirty="0">
                  <a:solidFill>
                    <a:prstClr val="white"/>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a:p>
              <a:pPr algn="ctr" defTabSz="1157605">
                <a:defRPr sz="1800" b="0">
                  <a:solidFill>
                    <a:srgbClr val="000000"/>
                  </a:solidFill>
                </a:defRPr>
              </a:pPr>
              <a:r>
                <a:rPr lang="zh-CN" altLang="en-US" sz="2135" b="0" dirty="0">
                  <a:solidFill>
                    <a:prstClr val="white"/>
                  </a:solidFill>
                  <a:latin typeface="Arial" panose="020B0604020202020204" pitchFamily="34" charset="0"/>
                  <a:ea typeface="微软雅黑" panose="020B0503020204020204" pitchFamily="34" charset="-122"/>
                  <a:sym typeface="Arial" panose="020B0604020202020204" pitchFamily="34" charset="0"/>
                </a:rPr>
                <a:t>最大化</a:t>
              </a:r>
              <a:endParaRPr sz="2135"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Arc 3"/>
          <p:cNvSpPr/>
          <p:nvPr/>
        </p:nvSpPr>
        <p:spPr>
          <a:xfrm rot="20794530">
            <a:off x="3848260" y="2853497"/>
            <a:ext cx="1741273" cy="172708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3755" tIns="21877" rIns="43755" bIns="21877" rtlCol="0" anchor="ctr"/>
          <a:lstStyle/>
          <a:p>
            <a:pPr algn="ctr" defTabSz="1157605"/>
            <a:endParaRPr lang="en-US" sz="665">
              <a:solidFill>
                <a:srgbClr val="C0504D"/>
              </a:solidFill>
            </a:endParaRPr>
          </a:p>
        </p:txBody>
      </p:sp>
      <p:sp>
        <p:nvSpPr>
          <p:cNvPr id="40" name="Arc 3"/>
          <p:cNvSpPr/>
          <p:nvPr/>
        </p:nvSpPr>
        <p:spPr>
          <a:xfrm rot="17548443">
            <a:off x="4743502" y="3888122"/>
            <a:ext cx="1253061" cy="1263361"/>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3755" tIns="21877" rIns="43755" bIns="21877" rtlCol="0" anchor="ctr"/>
          <a:lstStyle/>
          <a:p>
            <a:pPr algn="ctr" defTabSz="1157605"/>
            <a:endParaRPr lang="en-US" sz="665">
              <a:solidFill>
                <a:srgbClr val="C0504D"/>
              </a:solidFill>
            </a:endParaRPr>
          </a:p>
        </p:txBody>
      </p:sp>
      <p:sp>
        <p:nvSpPr>
          <p:cNvPr id="41" name="Arc 3"/>
          <p:cNvSpPr/>
          <p:nvPr/>
        </p:nvSpPr>
        <p:spPr>
          <a:xfrm rot="805470" flipH="1">
            <a:off x="6191332" y="2739272"/>
            <a:ext cx="1741273" cy="172708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3755" tIns="21877" rIns="43755" bIns="21877" rtlCol="0" anchor="ctr"/>
          <a:lstStyle/>
          <a:p>
            <a:pPr algn="ctr" defTabSz="1157605"/>
            <a:endParaRPr lang="en-US" sz="665">
              <a:solidFill>
                <a:srgbClr val="C0504D"/>
              </a:solidFill>
            </a:endParaRPr>
          </a:p>
        </p:txBody>
      </p:sp>
      <p:sp>
        <p:nvSpPr>
          <p:cNvPr id="42" name="Arc 3"/>
          <p:cNvSpPr/>
          <p:nvPr/>
        </p:nvSpPr>
        <p:spPr>
          <a:xfrm rot="3055585" flipH="1">
            <a:off x="6796572" y="3784204"/>
            <a:ext cx="1253061" cy="1263361"/>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3755" tIns="21877" rIns="43755" bIns="21877" rtlCol="0" anchor="ctr"/>
          <a:lstStyle/>
          <a:p>
            <a:pPr algn="ctr" defTabSz="1157605"/>
            <a:endParaRPr lang="en-US" sz="665">
              <a:solidFill>
                <a:srgbClr val="C0504D"/>
              </a:solidFill>
            </a:endParaRPr>
          </a:p>
        </p:txBody>
      </p:sp>
      <p:cxnSp>
        <p:nvCxnSpPr>
          <p:cNvPr id="43" name="直接箭头连接符 42"/>
          <p:cNvCxnSpPr/>
          <p:nvPr/>
        </p:nvCxnSpPr>
        <p:spPr>
          <a:xfrm flipH="1" flipV="1">
            <a:off x="2497611" y="3458166"/>
            <a:ext cx="2784388" cy="144649"/>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flipV="1">
            <a:off x="6967037" y="2812089"/>
            <a:ext cx="2489415" cy="718401"/>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5281997" y="2812087"/>
            <a:ext cx="1793147" cy="1778531"/>
            <a:chOff x="10449626" y="5609849"/>
            <a:chExt cx="3548002" cy="3548001"/>
          </a:xfrm>
        </p:grpSpPr>
        <p:sp>
          <p:nvSpPr>
            <p:cNvPr id="46"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0070C0"/>
                </a:gs>
                <a:gs pos="100000">
                  <a:srgbClr val="01559B"/>
                </a:gs>
              </a:gsLst>
              <a:lin ang="10200000" scaled="0"/>
            </a:gradFill>
            <a:ln w="12700" cap="flat">
              <a:noFill/>
              <a:miter lim="400000"/>
            </a:ln>
            <a:effectLst/>
          </p:spPr>
          <p:txBody>
            <a:bodyPr wrap="square" lIns="0" tIns="0" rIns="0" bIns="0" numCol="1" anchor="ctr">
              <a:noAutofit/>
            </a:bodyPr>
            <a:lstStyle/>
            <a:p>
              <a:pPr defTabSz="1157605">
                <a:defRPr sz="3200"/>
              </a:pPr>
              <a:endParaRPr sz="2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Shape 2621"/>
            <p:cNvSpPr/>
            <p:nvPr/>
          </p:nvSpPr>
          <p:spPr>
            <a:xfrm>
              <a:off x="11074506" y="6529095"/>
              <a:ext cx="2232246" cy="1719157"/>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algn="ctr" defTabSz="1157605">
                <a:defRPr sz="1800" b="0">
                  <a:solidFill>
                    <a:srgbClr val="000000"/>
                  </a:solidFill>
                </a:defRPr>
              </a:pPr>
              <a:r>
                <a:rPr lang="zh-CN" altLang="en-US" sz="2800" b="0">
                  <a:solidFill>
                    <a:prstClr val="white"/>
                  </a:solidFill>
                  <a:latin typeface="Arial" panose="020B0604020202020204" pitchFamily="34" charset="0"/>
                  <a:ea typeface="微软雅黑" panose="020B0503020204020204" pitchFamily="34" charset="-122"/>
                  <a:sym typeface="Arial" panose="020B0604020202020204" pitchFamily="34" charset="0"/>
                </a:rPr>
                <a:t>我们的优势</a:t>
              </a:r>
              <a:r>
                <a:rPr lang="en-US" altLang="zh-CN" sz="2800" b="0">
                  <a:solidFill>
                    <a:prstClr val="white"/>
                  </a:solidFill>
                  <a:latin typeface="Arial" panose="020B0604020202020204" pitchFamily="34" charset="0"/>
                  <a:ea typeface="微软雅黑" panose="020B0503020204020204" pitchFamily="34" charset="-122"/>
                  <a:sym typeface="Arial" panose="020B0604020202020204" pitchFamily="34" charset="0"/>
                </a:rPr>
                <a:t> </a:t>
              </a:r>
              <a:endParaRPr sz="28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1329372" y="5522579"/>
            <a:ext cx="9579351" cy="923331"/>
            <a:chOff x="1379715" y="3986755"/>
            <a:chExt cx="6588710" cy="640288"/>
          </a:xfrm>
          <a:solidFill>
            <a:schemeClr val="bg1">
              <a:lumMod val="50000"/>
            </a:schemeClr>
          </a:solidFill>
        </p:grpSpPr>
        <p:sp>
          <p:nvSpPr>
            <p:cNvPr id="50" name="矩形 49"/>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7605"/>
              <a:endParaRPr lang="zh-CN" altLang="en-US" sz="3025">
                <a:solidFill>
                  <a:prstClr val="white"/>
                </a:solidFill>
              </a:endParaRPr>
            </a:p>
          </p:txBody>
        </p:sp>
        <p:sp>
          <p:nvSpPr>
            <p:cNvPr id="51" name="TextBox 68"/>
            <p:cNvSpPr txBox="1"/>
            <p:nvPr/>
          </p:nvSpPr>
          <p:spPr>
            <a:xfrm>
              <a:off x="2711260" y="3986755"/>
              <a:ext cx="4042327" cy="640288"/>
            </a:xfrm>
            <a:prstGeom prst="rect">
              <a:avLst/>
            </a:prstGeom>
            <a:noFill/>
          </p:spPr>
          <p:txBody>
            <a:bodyPr wrap="square" rtlCol="0">
              <a:spAutoFit/>
            </a:bodyPr>
            <a:lstStyle/>
            <a:p>
              <a:pPr algn="ctr" defTabSz="1157605">
                <a:lnSpc>
                  <a:spcPct val="15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algn="ctr" defTabSz="1157605">
                <a:lnSpc>
                  <a:spcPct val="150000"/>
                </a:lnSpc>
              </a:pPr>
              <a:endParaRPr lang="en-US" altLang="zh-CN" sz="12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down)">
                                      <p:cBhvr>
                                        <p:cTn id="13" dur="500"/>
                                        <p:tgtEl>
                                          <p:spTgt spid="39"/>
                                        </p:tgtEl>
                                      </p:cBhvr>
                                    </p:animEffect>
                                  </p:childTnLst>
                                </p:cTn>
                              </p:par>
                              <p:par>
                                <p:cTn id="14" presetID="22" presetClass="entr" presetSubtype="2"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right)">
                                      <p:cBhvr>
                                        <p:cTn id="16" dur="500"/>
                                        <p:tgtEl>
                                          <p:spTgt spid="4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par>
                                <p:cTn id="20" presetID="22" presetClass="entr" presetSubtype="8"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left)">
                                      <p:cBhvr>
                                        <p:cTn id="22" dur="500"/>
                                        <p:tgtEl>
                                          <p:spTgt spid="4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right)">
                                      <p:cBhvr>
                                        <p:cTn id="28" dur="500"/>
                                        <p:tgtEl>
                                          <p:spTgt spid="40"/>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nodeType="withEffect">
                                  <p:stCondLst>
                                    <p:cond delay="2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nodeType="withEffect">
                                  <p:stCondLst>
                                    <p:cond delay="40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par>
                                <p:cTn id="39" presetID="10" presetClass="entr" presetSubtype="0" fill="hold" nodeType="withEffect">
                                  <p:stCondLst>
                                    <p:cond delay="60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par>
                                <p:cTn id="42" presetID="10" presetClass="entr" presetSubtype="0" fill="hold" nodeType="withEffect">
                                  <p:stCondLst>
                                    <p:cond delay="80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childTnLst>
                                </p:cTn>
                              </p:par>
                              <p:par>
                                <p:cTn id="45" presetID="10" presetClass="entr" presetSubtype="0" fill="hold" nodeType="withEffect">
                                  <p:stCondLst>
                                    <p:cond delay="100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par>
                          <p:cTn id="48" fill="hold">
                            <p:stCondLst>
                              <p:cond delay="1500"/>
                            </p:stCondLst>
                            <p:childTnLst>
                              <p:par>
                                <p:cTn id="49" presetID="42" presetClass="entr" presetSubtype="0"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anim calcmode="lin" valueType="num">
                                      <p:cBhvr>
                                        <p:cTn id="52" dur="500" fill="hold"/>
                                        <p:tgtEl>
                                          <p:spTgt spid="49"/>
                                        </p:tgtEl>
                                        <p:attrNameLst>
                                          <p:attrName>ppt_x</p:attrName>
                                        </p:attrNameLst>
                                      </p:cBhvr>
                                      <p:tavLst>
                                        <p:tav tm="0">
                                          <p:val>
                                            <p:strVal val="#ppt_x"/>
                                          </p:val>
                                        </p:tav>
                                        <p:tav tm="100000">
                                          <p:val>
                                            <p:strVal val="#ppt_x"/>
                                          </p:val>
                                        </p:tav>
                                      </p:tavLst>
                                    </p:anim>
                                    <p:anim calcmode="lin" valueType="num">
                                      <p:cBhvr>
                                        <p:cTn id="53"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备用图表</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8" name="表格 7"/>
          <p:cNvGraphicFramePr>
            <a:graphicFrameLocks noGrp="1"/>
          </p:cNvGraphicFramePr>
          <p:nvPr/>
        </p:nvGraphicFramePr>
        <p:xfrm>
          <a:off x="914599" y="1700808"/>
          <a:ext cx="6915149" cy="3888434"/>
        </p:xfrm>
        <a:graphic>
          <a:graphicData uri="http://schemas.openxmlformats.org/drawingml/2006/table">
            <a:tbl>
              <a:tblPr/>
              <a:tblGrid>
                <a:gridCol w="1730573"/>
                <a:gridCol w="1800200"/>
                <a:gridCol w="2016224"/>
                <a:gridCol w="1368152"/>
              </a:tblGrid>
              <a:tr h="648074">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b="1" u="none" strike="noStrike" dirty="0">
                          <a:solidFill>
                            <a:schemeClr val="bg1"/>
                          </a:solidFill>
                          <a:effectLst/>
                        </a:rPr>
                        <a:t>项目</a:t>
                      </a:r>
                      <a:endParaRPr lang="zh-CN" altLang="en-US" sz="2000" b="1" i="0" u="none" strike="noStrike" dirty="0">
                        <a:solidFill>
                          <a:schemeClr val="bg1"/>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gradFill>
                      <a:gsLst>
                        <a:gs pos="0">
                          <a:srgbClr val="0070C0"/>
                        </a:gs>
                        <a:gs pos="100000">
                          <a:srgbClr val="01559B"/>
                        </a:gs>
                      </a:gsLst>
                      <a:lin ang="10200000" scaled="0"/>
                    </a:gra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zh-CN" altLang="en-US" sz="2000" b="1" u="none" strike="noStrike" dirty="0">
                          <a:solidFill>
                            <a:schemeClr val="bg1"/>
                          </a:solidFill>
                          <a:effectLst/>
                        </a:rPr>
                        <a:t>金额</a:t>
                      </a:r>
                      <a:endParaRPr lang="zh-CN" altLang="en-US" sz="2000" b="1" i="0" u="none" strike="noStrike" dirty="0">
                        <a:solidFill>
                          <a:schemeClr val="bg1"/>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gradFill>
                      <a:gsLst>
                        <a:gs pos="0">
                          <a:srgbClr val="0070C0"/>
                        </a:gs>
                        <a:gs pos="100000">
                          <a:srgbClr val="01559B"/>
                        </a:gs>
                      </a:gsLst>
                      <a:lin ang="10200000" scaled="0"/>
                    </a:gra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b="1" u="none" strike="noStrike" dirty="0">
                          <a:solidFill>
                            <a:schemeClr val="bg1"/>
                          </a:solidFill>
                          <a:effectLst/>
                        </a:rPr>
                        <a:t>项目</a:t>
                      </a:r>
                      <a:endParaRPr lang="zh-CN" altLang="en-US" sz="2000" b="1" i="0" u="none" strike="noStrike" dirty="0">
                        <a:solidFill>
                          <a:schemeClr val="bg1"/>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gradFill>
                      <a:gsLst>
                        <a:gs pos="0">
                          <a:srgbClr val="0070C0"/>
                        </a:gs>
                        <a:gs pos="100000">
                          <a:srgbClr val="01559B"/>
                        </a:gs>
                      </a:gsLst>
                      <a:lin ang="10200000" scaled="0"/>
                    </a:gra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zh-CN" altLang="en-US" sz="2000" b="1" u="none" strike="noStrike" dirty="0">
                          <a:solidFill>
                            <a:schemeClr val="bg1"/>
                          </a:solidFill>
                          <a:effectLst/>
                        </a:rPr>
                        <a:t>金额</a:t>
                      </a:r>
                      <a:endParaRPr lang="zh-CN" altLang="en-US" sz="2000" b="1" i="0" u="none" strike="noStrike" dirty="0">
                        <a:solidFill>
                          <a:schemeClr val="bg1"/>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gradFill>
                      <a:gsLst>
                        <a:gs pos="0">
                          <a:srgbClr val="0070C0"/>
                        </a:gs>
                        <a:gs pos="100000">
                          <a:srgbClr val="01559B"/>
                        </a:gs>
                      </a:gsLst>
                      <a:lin ang="10200000" scaled="0"/>
                    </a:gradFill>
                  </a:tcPr>
                </a:tc>
              </a:tr>
              <a:tr h="456051">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车间设备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tx1">
                              <a:lumMod val="75000"/>
                              <a:lumOff val="25000"/>
                            </a:schemeClr>
                          </a:solidFill>
                          <a:effectLst/>
                        </a:rPr>
                        <a:t>80</a:t>
                      </a:r>
                      <a:r>
                        <a:rPr lang="zh-CN" altLang="en-US" sz="2000" u="none" strike="noStrike" dirty="0">
                          <a:solidFill>
                            <a:schemeClr val="tx1">
                              <a:lumMod val="75000"/>
                              <a:lumOff val="25000"/>
                            </a:schemeClr>
                          </a:solidFill>
                          <a:effectLst/>
                        </a:rPr>
                        <a:t>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办公设备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a:solidFill>
                            <a:schemeClr val="tx1">
                              <a:lumMod val="75000"/>
                              <a:lumOff val="25000"/>
                            </a:schemeClr>
                          </a:solidFill>
                          <a:effectLst/>
                        </a:rPr>
                        <a:t>20</a:t>
                      </a:r>
                      <a:r>
                        <a:rPr lang="zh-CN" altLang="en-US" sz="2000" u="none" strike="noStrike">
                          <a:solidFill>
                            <a:schemeClr val="tx1">
                              <a:lumMod val="75000"/>
                              <a:lumOff val="25000"/>
                            </a:schemeClr>
                          </a:solidFill>
                          <a:effectLst/>
                        </a:rPr>
                        <a:t>万</a:t>
                      </a:r>
                      <a:endParaRPr lang="zh-CN" altLang="en-US" sz="2000" b="0" i="0" u="none" strike="noStrike">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456051">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车间装修</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tx1">
                              <a:lumMod val="75000"/>
                              <a:lumOff val="25000"/>
                            </a:schemeClr>
                          </a:solidFill>
                          <a:effectLst/>
                        </a:rPr>
                        <a:t>40</a:t>
                      </a:r>
                      <a:r>
                        <a:rPr lang="zh-CN" altLang="en-US" sz="2000" u="none" strike="noStrike" dirty="0">
                          <a:solidFill>
                            <a:schemeClr val="tx1">
                              <a:lumMod val="75000"/>
                              <a:lumOff val="25000"/>
                            </a:schemeClr>
                          </a:solidFill>
                          <a:effectLst/>
                        </a:rPr>
                        <a:t>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汽车展厅装修</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a:solidFill>
                            <a:schemeClr val="tx1">
                              <a:lumMod val="75000"/>
                              <a:lumOff val="25000"/>
                            </a:schemeClr>
                          </a:solidFill>
                          <a:effectLst/>
                        </a:rPr>
                        <a:t>30</a:t>
                      </a:r>
                      <a:r>
                        <a:rPr lang="zh-CN" altLang="en-US" sz="2000" u="none" strike="noStrike">
                          <a:solidFill>
                            <a:schemeClr val="tx1">
                              <a:lumMod val="75000"/>
                              <a:lumOff val="25000"/>
                            </a:schemeClr>
                          </a:solidFill>
                          <a:effectLst/>
                        </a:rPr>
                        <a:t>万</a:t>
                      </a:r>
                      <a:endParaRPr lang="zh-CN" altLang="en-US" sz="2000" b="0" i="0" u="none" strike="noStrike">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456051">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客休区装修</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tx1">
                              <a:lumMod val="75000"/>
                              <a:lumOff val="25000"/>
                            </a:schemeClr>
                          </a:solidFill>
                          <a:effectLst/>
                        </a:rPr>
                        <a:t>30</a:t>
                      </a:r>
                      <a:r>
                        <a:rPr lang="zh-CN" altLang="en-US" sz="2000" u="none" strike="noStrike" dirty="0">
                          <a:solidFill>
                            <a:schemeClr val="tx1">
                              <a:lumMod val="75000"/>
                              <a:lumOff val="25000"/>
                            </a:schemeClr>
                          </a:solidFill>
                          <a:effectLst/>
                        </a:rPr>
                        <a:t>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办公区装修</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a:solidFill>
                            <a:schemeClr val="tx1">
                              <a:lumMod val="75000"/>
                              <a:lumOff val="25000"/>
                            </a:schemeClr>
                          </a:solidFill>
                          <a:effectLst/>
                        </a:rPr>
                        <a:t>10</a:t>
                      </a:r>
                      <a:r>
                        <a:rPr lang="zh-CN" altLang="en-US" sz="2000" u="none" strike="noStrike">
                          <a:solidFill>
                            <a:schemeClr val="tx1">
                              <a:lumMod val="75000"/>
                              <a:lumOff val="25000"/>
                            </a:schemeClr>
                          </a:solidFill>
                          <a:effectLst/>
                        </a:rPr>
                        <a:t>万</a:t>
                      </a:r>
                      <a:endParaRPr lang="zh-CN" altLang="en-US" sz="2000" b="0" i="0" u="none" strike="noStrike">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456051">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美容精品区</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tx1">
                              <a:lumMod val="75000"/>
                              <a:lumOff val="25000"/>
                            </a:schemeClr>
                          </a:solidFill>
                          <a:effectLst/>
                        </a:rPr>
                        <a:t>15</a:t>
                      </a:r>
                      <a:r>
                        <a:rPr lang="zh-CN" altLang="en-US" sz="2000" u="none" strike="noStrike" dirty="0">
                          <a:solidFill>
                            <a:schemeClr val="tx1">
                              <a:lumMod val="75000"/>
                              <a:lumOff val="25000"/>
                            </a:schemeClr>
                          </a:solidFill>
                          <a:effectLst/>
                        </a:rPr>
                        <a:t>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广宣费</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tx1">
                              <a:lumMod val="75000"/>
                              <a:lumOff val="25000"/>
                            </a:schemeClr>
                          </a:solidFill>
                          <a:effectLst/>
                        </a:rPr>
                        <a:t>25</a:t>
                      </a:r>
                      <a:r>
                        <a:rPr lang="zh-CN" altLang="en-US" sz="2000" u="none" strike="noStrike" dirty="0">
                          <a:solidFill>
                            <a:schemeClr val="tx1">
                              <a:lumMod val="75000"/>
                              <a:lumOff val="25000"/>
                            </a:schemeClr>
                          </a:solidFill>
                          <a:effectLst/>
                        </a:rPr>
                        <a:t>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456051">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厂房租金</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tx1">
                              <a:lumMod val="75000"/>
                              <a:lumOff val="25000"/>
                            </a:schemeClr>
                          </a:solidFill>
                          <a:effectLst/>
                        </a:rPr>
                        <a:t>80</a:t>
                      </a:r>
                      <a:r>
                        <a:rPr lang="zh-CN" altLang="en-US" sz="2000" u="none" strike="noStrike" dirty="0">
                          <a:solidFill>
                            <a:schemeClr val="tx1">
                              <a:lumMod val="75000"/>
                              <a:lumOff val="25000"/>
                            </a:schemeClr>
                          </a:solidFill>
                          <a:effectLst/>
                        </a:rPr>
                        <a:t>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其它</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tx1">
                              <a:lumMod val="75000"/>
                              <a:lumOff val="25000"/>
                            </a:schemeClr>
                          </a:solidFill>
                          <a:effectLst/>
                        </a:rPr>
                        <a:t>10</a:t>
                      </a:r>
                      <a:r>
                        <a:rPr lang="zh-CN" altLang="en-US" sz="2000" u="none" strike="noStrike" dirty="0">
                          <a:solidFill>
                            <a:schemeClr val="tx1">
                              <a:lumMod val="75000"/>
                              <a:lumOff val="25000"/>
                            </a:schemeClr>
                          </a:solidFill>
                          <a:effectLst/>
                        </a:rPr>
                        <a:t>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456051">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tx1">
                              <a:lumMod val="75000"/>
                              <a:lumOff val="25000"/>
                            </a:schemeClr>
                          </a:solidFill>
                          <a:effectLst/>
                        </a:rPr>
                        <a:t>流动资金：</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tx1">
                              <a:lumMod val="75000"/>
                              <a:lumOff val="25000"/>
                            </a:schemeClr>
                          </a:solidFill>
                          <a:effectLst/>
                        </a:rPr>
                        <a:t>70</a:t>
                      </a:r>
                      <a:r>
                        <a:rPr lang="zh-CN" altLang="en-US" sz="2000" u="none" strike="noStrike" dirty="0">
                          <a:solidFill>
                            <a:schemeClr val="tx1">
                              <a:lumMod val="75000"/>
                              <a:lumOff val="25000"/>
                            </a:schemeClr>
                          </a:solidFill>
                          <a:effectLst/>
                        </a:rPr>
                        <a:t>万</a:t>
                      </a: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endParaRPr lang="zh-CN" altLang="en-US" sz="2000" b="0" i="0" u="none" strike="noStrike" dirty="0">
                        <a:solidFill>
                          <a:schemeClr val="tx1">
                            <a:lumMod val="75000"/>
                            <a:lumOff val="25000"/>
                          </a:schemeClr>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504054">
                <a:tc>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l" fontAlgn="ctr"/>
                      <a:r>
                        <a:rPr lang="zh-CN" altLang="en-US" sz="2000" u="none" strike="noStrike" dirty="0">
                          <a:solidFill>
                            <a:schemeClr val="bg1"/>
                          </a:solidFill>
                          <a:effectLst/>
                        </a:rPr>
                        <a:t>合计</a:t>
                      </a:r>
                      <a:endParaRPr lang="zh-CN" altLang="en-US" sz="2000" b="0" i="0" u="none" strike="noStrike" dirty="0">
                        <a:solidFill>
                          <a:schemeClr val="bg1"/>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gradFill>
                      <a:gsLst>
                        <a:gs pos="0">
                          <a:srgbClr val="0070C0"/>
                        </a:gs>
                        <a:gs pos="100000">
                          <a:srgbClr val="01559B"/>
                        </a:gs>
                      </a:gsLst>
                      <a:lin ang="10200000" scaled="0"/>
                    </a:gradFill>
                  </a:tcPr>
                </a:tc>
                <a:tc gridSpan="3">
                  <a:txBody>
                    <a:bodyPr/>
                    <a:lstStyle>
                      <a:lvl1pPr marL="0" algn="l" defTabSz="914400" rtl="0" eaLnBrk="1" latinLnBrk="0" hangingPunct="1">
                        <a:defRPr sz="1800" kern="1200">
                          <a:solidFill>
                            <a:schemeClr val="dk1"/>
                          </a:solidFill>
                          <a:latin typeface="Arial" panose="020B0604020202020204"/>
                          <a:ea typeface="微软雅黑" panose="020B0503020204020204" pitchFamily="34" charset="-122"/>
                        </a:defRPr>
                      </a:lvl1pPr>
                      <a:lvl2pPr marL="457200" algn="l" defTabSz="914400" rtl="0" eaLnBrk="1" latinLnBrk="0" hangingPunct="1">
                        <a:defRPr sz="1800" kern="1200">
                          <a:solidFill>
                            <a:schemeClr val="dk1"/>
                          </a:solidFill>
                          <a:latin typeface="Arial" panose="020B0604020202020204"/>
                          <a:ea typeface="微软雅黑" panose="020B0503020204020204" pitchFamily="34" charset="-122"/>
                        </a:defRPr>
                      </a:lvl2pPr>
                      <a:lvl3pPr marL="914400" algn="l" defTabSz="914400" rtl="0" eaLnBrk="1" latinLnBrk="0" hangingPunct="1">
                        <a:defRPr sz="1800" kern="1200">
                          <a:solidFill>
                            <a:schemeClr val="dk1"/>
                          </a:solidFill>
                          <a:latin typeface="Arial" panose="020B0604020202020204"/>
                          <a:ea typeface="微软雅黑" panose="020B0503020204020204" pitchFamily="34" charset="-122"/>
                        </a:defRPr>
                      </a:lvl3pPr>
                      <a:lvl4pPr marL="1371600" algn="l" defTabSz="914400" rtl="0" eaLnBrk="1" latinLnBrk="0" hangingPunct="1">
                        <a:defRPr sz="1800" kern="1200">
                          <a:solidFill>
                            <a:schemeClr val="dk1"/>
                          </a:solidFill>
                          <a:latin typeface="Arial" panose="020B0604020202020204"/>
                          <a:ea typeface="微软雅黑" panose="020B0503020204020204" pitchFamily="34" charset="-122"/>
                        </a:defRPr>
                      </a:lvl4pPr>
                      <a:lvl5pPr marL="1828800" algn="l" defTabSz="914400" rtl="0" eaLnBrk="1" latinLnBrk="0" hangingPunct="1">
                        <a:defRPr sz="1800" kern="1200">
                          <a:solidFill>
                            <a:schemeClr val="dk1"/>
                          </a:solidFill>
                          <a:latin typeface="Arial" panose="020B0604020202020204"/>
                          <a:ea typeface="微软雅黑" panose="020B0503020204020204" pitchFamily="34" charset="-122"/>
                        </a:defRPr>
                      </a:lvl5pPr>
                      <a:lvl6pPr marL="2286000" algn="l" defTabSz="914400" rtl="0" eaLnBrk="1" latinLnBrk="0" hangingPunct="1">
                        <a:defRPr sz="1800" kern="1200">
                          <a:solidFill>
                            <a:schemeClr val="dk1"/>
                          </a:solidFill>
                          <a:latin typeface="Arial" panose="020B0604020202020204"/>
                          <a:ea typeface="微软雅黑" panose="020B0503020204020204" pitchFamily="34" charset="-122"/>
                        </a:defRPr>
                      </a:lvl6pPr>
                      <a:lvl7pPr marL="2743200" algn="l" defTabSz="914400" rtl="0" eaLnBrk="1" latinLnBrk="0" hangingPunct="1">
                        <a:defRPr sz="1800" kern="1200">
                          <a:solidFill>
                            <a:schemeClr val="dk1"/>
                          </a:solidFill>
                          <a:latin typeface="Arial" panose="020B0604020202020204"/>
                          <a:ea typeface="微软雅黑" panose="020B0503020204020204" pitchFamily="34" charset="-122"/>
                        </a:defRPr>
                      </a:lvl7pPr>
                      <a:lvl8pPr marL="3200400" algn="l" defTabSz="914400" rtl="0" eaLnBrk="1" latinLnBrk="0" hangingPunct="1">
                        <a:defRPr sz="1800" kern="1200">
                          <a:solidFill>
                            <a:schemeClr val="dk1"/>
                          </a:solidFill>
                          <a:latin typeface="Arial" panose="020B0604020202020204"/>
                          <a:ea typeface="微软雅黑" panose="020B0503020204020204" pitchFamily="34" charset="-122"/>
                        </a:defRPr>
                      </a:lvl8pPr>
                      <a:lvl9pPr marL="3657600" algn="l" defTabSz="914400" rtl="0" eaLnBrk="1" latinLnBrk="0" hangingPunct="1">
                        <a:defRPr sz="1800" kern="1200">
                          <a:solidFill>
                            <a:schemeClr val="dk1"/>
                          </a:solidFill>
                          <a:latin typeface="Arial" panose="020B0604020202020204"/>
                          <a:ea typeface="微软雅黑" panose="020B0503020204020204" pitchFamily="34" charset="-122"/>
                        </a:defRPr>
                      </a:lvl9pPr>
                    </a:lstStyle>
                    <a:p>
                      <a:pPr algn="ctr" fontAlgn="ctr"/>
                      <a:r>
                        <a:rPr lang="en-US" altLang="zh-CN" sz="2000" u="none" strike="noStrike" dirty="0">
                          <a:solidFill>
                            <a:schemeClr val="bg1"/>
                          </a:solidFill>
                          <a:effectLst/>
                        </a:rPr>
                        <a:t>410</a:t>
                      </a:r>
                      <a:r>
                        <a:rPr lang="zh-CN" altLang="en-US" sz="2000" u="none" strike="noStrike" dirty="0">
                          <a:solidFill>
                            <a:schemeClr val="bg1"/>
                          </a:solidFill>
                          <a:effectLst/>
                        </a:rPr>
                        <a:t>万</a:t>
                      </a:r>
                      <a:endParaRPr lang="zh-CN" altLang="en-US" sz="2000" b="0" i="0" u="none" strike="noStrike" dirty="0">
                        <a:solidFill>
                          <a:schemeClr val="bg1"/>
                        </a:solidFill>
                        <a:effectLst/>
                        <a:latin typeface="微软雅黑" panose="020B0503020204020204" pitchFamily="34" charset="-122"/>
                      </a:endParaRPr>
                    </a:p>
                  </a:txBody>
                  <a:tcPr anchor="ctr">
                    <a:lnL w="12700" cap="flat" cmpd="sng" algn="ctr">
                      <a:solidFill>
                        <a:srgbClr val="605958">
                          <a:lumMod val="60000"/>
                          <a:lumOff val="40000"/>
                        </a:srgbClr>
                      </a:solidFill>
                      <a:prstDash val="solid"/>
                      <a:round/>
                      <a:headEnd type="none" w="med" len="med"/>
                      <a:tailEnd type="none" w="med" len="med"/>
                    </a:lnL>
                    <a:lnR w="12700" cap="flat" cmpd="sng" algn="ctr">
                      <a:solidFill>
                        <a:srgbClr val="605958">
                          <a:lumMod val="60000"/>
                          <a:lumOff val="40000"/>
                        </a:srgbClr>
                      </a:solidFill>
                      <a:prstDash val="solid"/>
                      <a:round/>
                      <a:headEnd type="none" w="med" len="med"/>
                      <a:tailEnd type="none" w="med" len="med"/>
                    </a:lnR>
                    <a:lnT w="12700" cap="flat" cmpd="sng" algn="ctr">
                      <a:solidFill>
                        <a:srgbClr val="605958">
                          <a:lumMod val="60000"/>
                          <a:lumOff val="40000"/>
                        </a:srgbClr>
                      </a:solidFill>
                      <a:prstDash val="solid"/>
                      <a:round/>
                      <a:headEnd type="none" w="med" len="med"/>
                      <a:tailEnd type="none" w="med" len="med"/>
                    </a:lnT>
                    <a:lnB w="12700" cap="flat" cmpd="sng" algn="ctr">
                      <a:solidFill>
                        <a:srgbClr val="605958">
                          <a:lumMod val="60000"/>
                          <a:lumOff val="40000"/>
                        </a:srgbClr>
                      </a:solidFill>
                      <a:prstDash val="solid"/>
                      <a:round/>
                      <a:headEnd type="none" w="med" len="med"/>
                      <a:tailEnd type="none" w="med" len="med"/>
                    </a:lnB>
                    <a:lnTlToBr w="12700" cmpd="sng">
                      <a:noFill/>
                      <a:prstDash val="solid"/>
                    </a:lnTlToBr>
                    <a:lnBlToTr w="12700" cmpd="sng">
                      <a:noFill/>
                      <a:prstDash val="solid"/>
                    </a:lnBlToTr>
                    <a:gradFill>
                      <a:gsLst>
                        <a:gs pos="0">
                          <a:srgbClr val="0070C0"/>
                        </a:gs>
                        <a:gs pos="100000">
                          <a:srgbClr val="01559B"/>
                        </a:gs>
                      </a:gsLst>
                      <a:lin ang="10200000" scaled="0"/>
                    </a:gradFill>
                  </a:tcPr>
                </a:tc>
                <a:tc hMerge="1">
                  <a:txBody>
                    <a:bodyPr/>
                    <a:lstStyle/>
                    <a:p>
                      <a:endParaRPr lang="zh-CN"/>
                    </a:p>
                  </a:txBody>
                  <a:tcPr/>
                </a:tc>
                <a:tc hMerge="1">
                  <a:txBody>
                    <a:bodyPr/>
                    <a:lstStyle/>
                    <a:p>
                      <a:endParaRPr lang="zh-CN"/>
                    </a:p>
                  </a:txBody>
                  <a:tcPr/>
                </a:tc>
              </a:tr>
            </a:tbl>
          </a:graphicData>
        </a:graphic>
      </p:graphicFrame>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9295" y="1700808"/>
            <a:ext cx="4032448" cy="4644972"/>
          </a:xfrm>
          <a:prstGeom prst="rect">
            <a:avLst/>
          </a:prstGeom>
        </p:spPr>
      </p:pic>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备用图表</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Freeform 566"/>
          <p:cNvSpPr>
            <a:spLocks noEditPoints="1"/>
          </p:cNvSpPr>
          <p:nvPr/>
        </p:nvSpPr>
        <p:spPr bwMode="auto">
          <a:xfrm>
            <a:off x="3785617" y="3211250"/>
            <a:ext cx="440405" cy="504148"/>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ysClr val="window" lastClr="FFFFFF"/>
          </a:solidFill>
          <a:ln>
            <a:noFill/>
          </a:ln>
        </p:spPr>
        <p:txBody>
          <a:bodyPr vert="horz" wrap="square" lIns="42970" tIns="21485" rIns="42970" bIns="214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6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7" name="组合 6"/>
          <p:cNvGrpSpPr/>
          <p:nvPr/>
        </p:nvGrpSpPr>
        <p:grpSpPr>
          <a:xfrm>
            <a:off x="3163889" y="3313071"/>
            <a:ext cx="1684595" cy="918041"/>
            <a:chOff x="2066155" y="1681970"/>
            <a:chExt cx="1450898" cy="774438"/>
          </a:xfrm>
        </p:grpSpPr>
        <p:sp>
          <p:nvSpPr>
            <p:cNvPr id="8" name="Chevron 17"/>
            <p:cNvSpPr/>
            <p:nvPr/>
          </p:nvSpPr>
          <p:spPr>
            <a:xfrm>
              <a:off x="2066155" y="1681970"/>
              <a:ext cx="1450898" cy="774438"/>
            </a:xfrm>
            <a:prstGeom prst="chevron">
              <a:avLst/>
            </a:prstGeom>
            <a:solidFill>
              <a:sysClr val="windowText" lastClr="000000">
                <a:lumMod val="50000"/>
                <a:lumOff val="50000"/>
              </a:sysClr>
            </a:solidFill>
            <a:ln w="25400" cap="flat" cmpd="sng" algn="ctr">
              <a:noFill/>
              <a:prstDash val="solid"/>
            </a:ln>
            <a:effectLst>
              <a:outerShdw blurRad="50800" dist="38100" dir="5400000" algn="t" rotWithShape="0">
                <a:prstClr val="black">
                  <a:alpha val="40000"/>
                </a:prstClr>
              </a:outerShdw>
            </a:effectLst>
          </p:spPr>
        </p:sp>
        <p:sp>
          <p:nvSpPr>
            <p:cNvPr id="9" name="Rectangle 5"/>
            <p:cNvSpPr/>
            <p:nvPr/>
          </p:nvSpPr>
          <p:spPr bwMode="auto">
            <a:xfrm>
              <a:off x="2555809" y="1867459"/>
              <a:ext cx="540102" cy="52727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73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代理</a:t>
              </a:r>
              <a:endParaRPr kumimoji="0" lang="en-US" altLang="zh-CN" sz="173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73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推广</a:t>
              </a:r>
              <a:endParaRPr kumimoji="0" lang="en-US" sz="173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0" name="组合 9"/>
          <p:cNvGrpSpPr/>
          <p:nvPr/>
        </p:nvGrpSpPr>
        <p:grpSpPr>
          <a:xfrm>
            <a:off x="4549492" y="3313071"/>
            <a:ext cx="1684595" cy="918041"/>
            <a:chOff x="3187496" y="1681970"/>
            <a:chExt cx="1450898" cy="774438"/>
          </a:xfrm>
        </p:grpSpPr>
        <p:sp>
          <p:nvSpPr>
            <p:cNvPr id="11" name="Chevron 19"/>
            <p:cNvSpPr/>
            <p:nvPr/>
          </p:nvSpPr>
          <p:spPr>
            <a:xfrm>
              <a:off x="3187496" y="1681970"/>
              <a:ext cx="1450898" cy="774438"/>
            </a:xfrm>
            <a:prstGeom prst="chevron">
              <a:avLst/>
            </a:prstGeom>
            <a:gradFill>
              <a:gsLst>
                <a:gs pos="0">
                  <a:srgbClr val="0070C0"/>
                </a:gs>
                <a:gs pos="100000">
                  <a:srgbClr val="01559B"/>
                </a:gs>
              </a:gsLst>
              <a:lin ang="10200000" scaled="0"/>
            </a:gradFill>
            <a:ln w="25400" cap="flat" cmpd="sng" algn="ctr">
              <a:noFill/>
              <a:prstDash val="solid"/>
            </a:ln>
            <a:effectLst>
              <a:outerShdw blurRad="50800" dist="38100" dir="5400000" algn="t" rotWithShape="0">
                <a:prstClr val="black">
                  <a:alpha val="40000"/>
                </a:prstClr>
              </a:outerShdw>
            </a:effectLst>
          </p:spPr>
        </p:sp>
        <p:sp>
          <p:nvSpPr>
            <p:cNvPr id="12" name="Rectangle 5"/>
            <p:cNvSpPr/>
            <p:nvPr/>
          </p:nvSpPr>
          <p:spPr bwMode="auto">
            <a:xfrm>
              <a:off x="3727505" y="1867459"/>
              <a:ext cx="484876" cy="46009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周边</a:t>
              </a:r>
              <a:endParaRPr kumimoji="0" lang="en-US" altLang="zh-CN"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推广</a:t>
              </a:r>
              <a:endParaRPr kumimoji="0" 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组合 12"/>
          <p:cNvGrpSpPr/>
          <p:nvPr/>
        </p:nvGrpSpPr>
        <p:grpSpPr>
          <a:xfrm>
            <a:off x="5956872" y="3313071"/>
            <a:ext cx="1684595" cy="918041"/>
            <a:chOff x="4308837" y="1681970"/>
            <a:chExt cx="1450898" cy="774438"/>
          </a:xfrm>
          <a:solidFill>
            <a:sysClr val="windowText" lastClr="000000">
              <a:lumMod val="50000"/>
              <a:lumOff val="50000"/>
            </a:sysClr>
          </a:solidFill>
        </p:grpSpPr>
        <p:sp>
          <p:nvSpPr>
            <p:cNvPr id="14" name="Chevron 20"/>
            <p:cNvSpPr/>
            <p:nvPr/>
          </p:nvSpPr>
          <p:spPr>
            <a:xfrm>
              <a:off x="4308837" y="1681970"/>
              <a:ext cx="1450898" cy="774438"/>
            </a:xfrm>
            <a:prstGeom prst="chevron">
              <a:avLst/>
            </a:prstGeom>
            <a:grpFill/>
            <a:ln w="25400" cap="flat" cmpd="sng" algn="ctr">
              <a:noFill/>
              <a:prstDash val="solid"/>
            </a:ln>
            <a:effectLst>
              <a:outerShdw blurRad="50800" dist="38100" dir="5400000" algn="t" rotWithShape="0">
                <a:prstClr val="black">
                  <a:alpha val="40000"/>
                </a:prstClr>
              </a:outerShdw>
            </a:effectLst>
          </p:spPr>
        </p:sp>
        <p:sp>
          <p:nvSpPr>
            <p:cNvPr id="15" name="Rectangle 5"/>
            <p:cNvSpPr/>
            <p:nvPr/>
          </p:nvSpPr>
          <p:spPr bwMode="auto">
            <a:xfrm>
              <a:off x="4827198" y="1864668"/>
              <a:ext cx="484876" cy="460092"/>
            </a:xfrm>
            <a:prstGeom prst="rect">
              <a:avLst/>
            </a:prstGeom>
            <a:grpFill/>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本地</a:t>
              </a:r>
              <a:endParaRPr kumimoji="0" lang="en-US" altLang="zh-CN"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推广</a:t>
              </a:r>
              <a:endParaRPr kumimoji="0" 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组合 15"/>
          <p:cNvGrpSpPr/>
          <p:nvPr/>
        </p:nvGrpSpPr>
        <p:grpSpPr>
          <a:xfrm>
            <a:off x="7348094" y="3313071"/>
            <a:ext cx="1684595" cy="918041"/>
            <a:chOff x="5437301" y="1681970"/>
            <a:chExt cx="1450898" cy="774438"/>
          </a:xfrm>
        </p:grpSpPr>
        <p:sp>
          <p:nvSpPr>
            <p:cNvPr id="17" name="Chevron 20"/>
            <p:cNvSpPr/>
            <p:nvPr/>
          </p:nvSpPr>
          <p:spPr>
            <a:xfrm>
              <a:off x="5437301" y="1681970"/>
              <a:ext cx="1450898" cy="774438"/>
            </a:xfrm>
            <a:prstGeom prst="chevron">
              <a:avLst/>
            </a:prstGeom>
            <a:gradFill>
              <a:gsLst>
                <a:gs pos="0">
                  <a:srgbClr val="0070C0"/>
                </a:gs>
                <a:gs pos="100000">
                  <a:srgbClr val="01559B"/>
                </a:gs>
              </a:gsLst>
              <a:lin ang="10200000" scaled="0"/>
            </a:gradFill>
            <a:ln w="25400" cap="flat" cmpd="sng" algn="ctr">
              <a:noFill/>
              <a:prstDash val="solid"/>
            </a:ln>
            <a:effectLst>
              <a:outerShdw blurRad="50800" dist="38100" dir="5400000" algn="t" rotWithShape="0">
                <a:prstClr val="black">
                  <a:alpha val="40000"/>
                </a:prstClr>
              </a:outerShdw>
            </a:effectLst>
          </p:spPr>
        </p:sp>
        <p:sp>
          <p:nvSpPr>
            <p:cNvPr id="18" name="Rectangle 5"/>
            <p:cNvSpPr/>
            <p:nvPr/>
          </p:nvSpPr>
          <p:spPr bwMode="auto">
            <a:xfrm>
              <a:off x="5944710" y="1864668"/>
              <a:ext cx="484876" cy="46009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沿海</a:t>
              </a:r>
              <a:endParaRPr kumimoji="0" lang="en-US" altLang="zh-CN"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地区</a:t>
              </a:r>
              <a:endParaRPr kumimoji="0" lang="en-US" sz="147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19" name="Straight Connector 35"/>
          <p:cNvCxnSpPr/>
          <p:nvPr/>
        </p:nvCxnSpPr>
        <p:spPr>
          <a:xfrm rot="16200000" flipH="1">
            <a:off x="3164918" y="2384637"/>
            <a:ext cx="878495" cy="774730"/>
          </a:xfrm>
          <a:prstGeom prst="bentConnector3">
            <a:avLst>
              <a:gd name="adj1" fmla="val -1066"/>
            </a:avLst>
          </a:prstGeom>
          <a:noFill/>
          <a:ln w="38100" cap="flat" cmpd="sng" algn="ctr">
            <a:solidFill>
              <a:sysClr val="windowText" lastClr="000000">
                <a:lumMod val="50000"/>
                <a:lumOff val="50000"/>
              </a:sysClr>
            </a:solidFill>
            <a:prstDash val="solid"/>
            <a:headEnd type="oval"/>
            <a:tailEnd type="none"/>
          </a:ln>
          <a:effectLst/>
        </p:spPr>
      </p:cxnSp>
      <p:cxnSp>
        <p:nvCxnSpPr>
          <p:cNvPr id="20" name="Straight Connector 35"/>
          <p:cNvCxnSpPr/>
          <p:nvPr/>
        </p:nvCxnSpPr>
        <p:spPr>
          <a:xfrm rot="5400000" flipH="1" flipV="1">
            <a:off x="4409235" y="4425328"/>
            <a:ext cx="878495" cy="774730"/>
          </a:xfrm>
          <a:prstGeom prst="bentConnector3">
            <a:avLst>
              <a:gd name="adj1" fmla="val -1066"/>
            </a:avLst>
          </a:prstGeom>
          <a:noFill/>
          <a:ln w="38100" cap="flat" cmpd="sng" algn="ctr">
            <a:solidFill>
              <a:sysClr val="windowText" lastClr="000000">
                <a:lumMod val="50000"/>
                <a:lumOff val="50000"/>
              </a:sysClr>
            </a:solidFill>
            <a:prstDash val="solid"/>
            <a:headEnd type="oval"/>
            <a:tailEnd type="none"/>
          </a:ln>
          <a:effectLst/>
        </p:spPr>
      </p:cxnSp>
      <p:cxnSp>
        <p:nvCxnSpPr>
          <p:cNvPr id="21" name="Straight Connector 35"/>
          <p:cNvCxnSpPr/>
          <p:nvPr/>
        </p:nvCxnSpPr>
        <p:spPr>
          <a:xfrm rot="5400000">
            <a:off x="7885589" y="2384637"/>
            <a:ext cx="878495" cy="774730"/>
          </a:xfrm>
          <a:prstGeom prst="bentConnector3">
            <a:avLst>
              <a:gd name="adj1" fmla="val -1066"/>
            </a:avLst>
          </a:prstGeom>
          <a:noFill/>
          <a:ln w="38100" cap="flat" cmpd="sng" algn="ctr">
            <a:solidFill>
              <a:sysClr val="windowText" lastClr="000000">
                <a:lumMod val="50000"/>
                <a:lumOff val="50000"/>
              </a:sysClr>
            </a:solidFill>
            <a:prstDash val="solid"/>
            <a:headEnd type="oval"/>
            <a:tailEnd type="none"/>
          </a:ln>
          <a:effectLst/>
        </p:spPr>
      </p:cxnSp>
      <p:cxnSp>
        <p:nvCxnSpPr>
          <p:cNvPr id="22" name="Straight Connector 35"/>
          <p:cNvCxnSpPr/>
          <p:nvPr/>
        </p:nvCxnSpPr>
        <p:spPr>
          <a:xfrm rot="16200000" flipV="1">
            <a:off x="6704887" y="4425328"/>
            <a:ext cx="878495" cy="774730"/>
          </a:xfrm>
          <a:prstGeom prst="bentConnector3">
            <a:avLst>
              <a:gd name="adj1" fmla="val -1066"/>
            </a:avLst>
          </a:prstGeom>
          <a:noFill/>
          <a:ln w="38100" cap="flat" cmpd="sng" algn="ctr">
            <a:solidFill>
              <a:sysClr val="windowText" lastClr="000000">
                <a:lumMod val="50000"/>
                <a:lumOff val="50000"/>
              </a:sysClr>
            </a:solidFill>
            <a:prstDash val="solid"/>
            <a:headEnd type="oval"/>
            <a:tailEnd type="none"/>
          </a:ln>
          <a:effectLst/>
        </p:spPr>
      </p:cxnSp>
      <p:grpSp>
        <p:nvGrpSpPr>
          <p:cNvPr id="23" name="组合 22"/>
          <p:cNvGrpSpPr/>
          <p:nvPr/>
        </p:nvGrpSpPr>
        <p:grpSpPr>
          <a:xfrm>
            <a:off x="1584610" y="2181863"/>
            <a:ext cx="2358971" cy="895602"/>
            <a:chOff x="1075984" y="2008555"/>
            <a:chExt cx="1643074" cy="2482764"/>
          </a:xfrm>
        </p:grpSpPr>
        <p:sp>
          <p:nvSpPr>
            <p:cNvPr id="24" name="Rectangle 4"/>
            <p:cNvSpPr/>
            <p:nvPr/>
          </p:nvSpPr>
          <p:spPr bwMode="auto">
            <a:xfrm>
              <a:off x="1075984" y="2443614"/>
              <a:ext cx="1643074" cy="2047705"/>
            </a:xfrm>
            <a:prstGeom prst="rect">
              <a:avLst/>
            </a:prstGeom>
          </p:spPr>
          <p:txBody>
            <a:bodyPr wrap="square">
              <a:spAutoFit/>
            </a:bodyPr>
            <a:lstStyle/>
            <a:p>
              <a:pPr algn="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添加你的饿内容文字，添加你的饿内容文字，添加</a:t>
              </a:r>
              <a:r>
                <a:rPr lang="zh-CN" altLang="en-US" sz="1400">
                  <a:solidFill>
                    <a:prstClr val="black"/>
                  </a:solidFill>
                  <a:latin typeface="微软雅黑" panose="020B0503020204020204" pitchFamily="34" charset="-122"/>
                  <a:ea typeface="微软雅黑" panose="020B0503020204020204" pitchFamily="34" charset="-122"/>
                </a:rPr>
                <a:t>你</a:t>
              </a:r>
              <a:r>
                <a:rPr lang="zh-CN" altLang="en-US" sz="1400" smtClean="0">
                  <a:solidFill>
                    <a:prstClr val="black"/>
                  </a:solidFill>
                  <a:latin typeface="微软雅黑" panose="020B0503020204020204" pitchFamily="34" charset="-122"/>
                  <a:ea typeface="微软雅黑" panose="020B0503020204020204" pitchFamily="34" charset="-122"/>
                </a:rPr>
                <a:t>的</a:t>
              </a:r>
              <a:endParaRPr lang="id-ID" altLang="zh-CN" sz="1400" dirty="0">
                <a:solidFill>
                  <a:prstClr val="black"/>
                </a:solidFill>
                <a:latin typeface="微软雅黑" panose="020B0503020204020204" pitchFamily="34" charset="-122"/>
                <a:ea typeface="微软雅黑" panose="020B0503020204020204" pitchFamily="34" charset="-122"/>
              </a:endParaRPr>
            </a:p>
          </p:txBody>
        </p:sp>
        <p:sp>
          <p:nvSpPr>
            <p:cNvPr id="25" name="Rectangle 5"/>
            <p:cNvSpPr/>
            <p:nvPr/>
          </p:nvSpPr>
          <p:spPr bwMode="auto">
            <a:xfrm>
              <a:off x="1300121" y="2008555"/>
              <a:ext cx="957091" cy="853211"/>
            </a:xfrm>
            <a:prstGeom prst="rect">
              <a:avLst/>
            </a:prstGeom>
          </p:spPr>
          <p:txBody>
            <a:bodyPr wrap="none">
              <a:spAutoFit/>
            </a:bodyPr>
            <a:lstStyle/>
            <a:p>
              <a:pPr algn="ctr">
                <a:defRPr/>
              </a:pPr>
              <a:r>
                <a:rPr lang="zh-CN" altLang="en-US" sz="1400" b="1" dirty="0">
                  <a:solidFill>
                    <a:prstClr val="black"/>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400" b="1" dirty="0">
                <a:solidFill>
                  <a:prstClr val="black"/>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6" name="组合 25"/>
          <p:cNvGrpSpPr/>
          <p:nvPr/>
        </p:nvGrpSpPr>
        <p:grpSpPr>
          <a:xfrm>
            <a:off x="2866290" y="5043877"/>
            <a:ext cx="2358971" cy="920510"/>
            <a:chOff x="1075984" y="1939506"/>
            <a:chExt cx="1643074" cy="2551814"/>
          </a:xfrm>
        </p:grpSpPr>
        <p:sp>
          <p:nvSpPr>
            <p:cNvPr id="27" name="Rectangle 4"/>
            <p:cNvSpPr/>
            <p:nvPr/>
          </p:nvSpPr>
          <p:spPr bwMode="auto">
            <a:xfrm>
              <a:off x="1075984" y="2443615"/>
              <a:ext cx="1643074" cy="2047705"/>
            </a:xfrm>
            <a:prstGeom prst="rect">
              <a:avLst/>
            </a:prstGeom>
          </p:spPr>
          <p:txBody>
            <a:bodyPr wrap="square">
              <a:spAutoFit/>
            </a:bodyPr>
            <a:lstStyle/>
            <a:p>
              <a:pPr algn="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添加你的饿内容文字，添加你的饿内容文字，添加</a:t>
              </a:r>
              <a:r>
                <a:rPr lang="zh-CN" altLang="en-US" sz="1400">
                  <a:solidFill>
                    <a:prstClr val="black"/>
                  </a:solidFill>
                  <a:latin typeface="微软雅黑" panose="020B0503020204020204" pitchFamily="34" charset="-122"/>
                  <a:ea typeface="微软雅黑" panose="020B0503020204020204" pitchFamily="34" charset="-122"/>
                </a:rPr>
                <a:t>你</a:t>
              </a:r>
              <a:r>
                <a:rPr lang="zh-CN" altLang="en-US" sz="1400" smtClean="0">
                  <a:solidFill>
                    <a:prstClr val="black"/>
                  </a:solidFill>
                  <a:latin typeface="微软雅黑" panose="020B0503020204020204" pitchFamily="34" charset="-122"/>
                  <a:ea typeface="微软雅黑" panose="020B0503020204020204" pitchFamily="34" charset="-122"/>
                </a:rPr>
                <a:t>的</a:t>
              </a:r>
              <a:endParaRPr lang="id-ID" altLang="zh-CN" sz="1400" dirty="0">
                <a:solidFill>
                  <a:prstClr val="black"/>
                </a:solidFill>
                <a:latin typeface="微软雅黑" panose="020B0503020204020204" pitchFamily="34" charset="-122"/>
                <a:ea typeface="微软雅黑" panose="020B0503020204020204" pitchFamily="34" charset="-122"/>
              </a:endParaRPr>
            </a:p>
          </p:txBody>
        </p:sp>
        <p:sp>
          <p:nvSpPr>
            <p:cNvPr id="28" name="Rectangle 5"/>
            <p:cNvSpPr/>
            <p:nvPr/>
          </p:nvSpPr>
          <p:spPr bwMode="auto">
            <a:xfrm>
              <a:off x="1229724" y="1939506"/>
              <a:ext cx="957091" cy="853211"/>
            </a:xfrm>
            <a:prstGeom prst="rect">
              <a:avLst/>
            </a:prstGeom>
          </p:spPr>
          <p:txBody>
            <a:bodyPr wrap="none">
              <a:spAutoFit/>
            </a:bodyPr>
            <a:lstStyle/>
            <a:p>
              <a:pPr algn="ctr">
                <a:defRPr/>
              </a:pPr>
              <a:r>
                <a:rPr lang="zh-CN" altLang="en-US" sz="1400" b="1" dirty="0">
                  <a:solidFill>
                    <a:prstClr val="black"/>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400" b="1" dirty="0">
                <a:solidFill>
                  <a:prstClr val="black"/>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9" name="组合 28"/>
          <p:cNvGrpSpPr/>
          <p:nvPr/>
        </p:nvGrpSpPr>
        <p:grpSpPr>
          <a:xfrm>
            <a:off x="7567450" y="5055656"/>
            <a:ext cx="2477621" cy="896580"/>
            <a:chOff x="993342" y="2005844"/>
            <a:chExt cx="1725716" cy="2485476"/>
          </a:xfrm>
        </p:grpSpPr>
        <p:sp>
          <p:nvSpPr>
            <p:cNvPr id="30" name="Rectangle 4"/>
            <p:cNvSpPr/>
            <p:nvPr/>
          </p:nvSpPr>
          <p:spPr bwMode="auto">
            <a:xfrm>
              <a:off x="1075984" y="2443615"/>
              <a:ext cx="1643074" cy="2047705"/>
            </a:xfrm>
            <a:prstGeom prst="rect">
              <a:avLst/>
            </a:prstGeom>
          </p:spPr>
          <p:txBody>
            <a:bodyPr wrap="square">
              <a:spAutoFit/>
            </a:bodyPr>
            <a:lstStyle/>
            <a:p>
              <a:pPr algn="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添加你的饿内容文字，添加你的饿内容文字，添加</a:t>
              </a:r>
              <a:r>
                <a:rPr lang="zh-CN" altLang="en-US" sz="1400">
                  <a:solidFill>
                    <a:prstClr val="black"/>
                  </a:solidFill>
                  <a:latin typeface="微软雅黑" panose="020B0503020204020204" pitchFamily="34" charset="-122"/>
                  <a:ea typeface="微软雅黑" panose="020B0503020204020204" pitchFamily="34" charset="-122"/>
                </a:rPr>
                <a:t>你</a:t>
              </a:r>
              <a:r>
                <a:rPr lang="zh-CN" altLang="en-US" sz="1400" smtClean="0">
                  <a:solidFill>
                    <a:prstClr val="black"/>
                  </a:solidFill>
                  <a:latin typeface="微软雅黑" panose="020B0503020204020204" pitchFamily="34" charset="-122"/>
                  <a:ea typeface="微软雅黑" panose="020B0503020204020204" pitchFamily="34" charset="-122"/>
                </a:rPr>
                <a:t>的</a:t>
              </a:r>
              <a:endParaRPr lang="id-ID" altLang="zh-CN" sz="1400" dirty="0">
                <a:solidFill>
                  <a:prstClr val="black"/>
                </a:solidFill>
                <a:latin typeface="微软雅黑" panose="020B0503020204020204" pitchFamily="34" charset="-122"/>
                <a:ea typeface="微软雅黑" panose="020B0503020204020204" pitchFamily="34" charset="-122"/>
              </a:endParaRPr>
            </a:p>
          </p:txBody>
        </p:sp>
        <p:sp>
          <p:nvSpPr>
            <p:cNvPr id="31" name="Rectangle 5"/>
            <p:cNvSpPr/>
            <p:nvPr/>
          </p:nvSpPr>
          <p:spPr bwMode="auto">
            <a:xfrm>
              <a:off x="993342" y="2005844"/>
              <a:ext cx="957091" cy="853211"/>
            </a:xfrm>
            <a:prstGeom prst="rect">
              <a:avLst/>
            </a:prstGeom>
          </p:spPr>
          <p:txBody>
            <a:bodyPr wrap="none">
              <a:spAutoFit/>
            </a:bodyPr>
            <a:lstStyle/>
            <a:p>
              <a:pPr algn="ctr">
                <a:defRPr/>
              </a:pPr>
              <a:r>
                <a:rPr lang="zh-CN" altLang="en-US" sz="1400" b="1" dirty="0">
                  <a:solidFill>
                    <a:prstClr val="black"/>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400" b="1" dirty="0">
                <a:solidFill>
                  <a:prstClr val="black"/>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2" name="组合 31"/>
          <p:cNvGrpSpPr/>
          <p:nvPr/>
        </p:nvGrpSpPr>
        <p:grpSpPr>
          <a:xfrm>
            <a:off x="8599328" y="2164896"/>
            <a:ext cx="2563972" cy="947915"/>
            <a:chOff x="933197" y="1863534"/>
            <a:chExt cx="1785861" cy="2627785"/>
          </a:xfrm>
        </p:grpSpPr>
        <p:sp>
          <p:nvSpPr>
            <p:cNvPr id="33" name="Rectangle 4"/>
            <p:cNvSpPr/>
            <p:nvPr/>
          </p:nvSpPr>
          <p:spPr bwMode="auto">
            <a:xfrm>
              <a:off x="1075984" y="2443614"/>
              <a:ext cx="1643074" cy="2047705"/>
            </a:xfrm>
            <a:prstGeom prst="rect">
              <a:avLst/>
            </a:prstGeom>
          </p:spPr>
          <p:txBody>
            <a:bodyPr wrap="square">
              <a:spAutoFit/>
            </a:bodyPr>
            <a:lstStyle/>
            <a:p>
              <a:pPr algn="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添加你的饿内容文字，添加你的饿内容文字，添加</a:t>
              </a:r>
              <a:r>
                <a:rPr lang="zh-CN" altLang="en-US" sz="1400">
                  <a:solidFill>
                    <a:prstClr val="black"/>
                  </a:solidFill>
                  <a:latin typeface="微软雅黑" panose="020B0503020204020204" pitchFamily="34" charset="-122"/>
                  <a:ea typeface="微软雅黑" panose="020B0503020204020204" pitchFamily="34" charset="-122"/>
                </a:rPr>
                <a:t>你</a:t>
              </a:r>
              <a:r>
                <a:rPr lang="zh-CN" altLang="en-US" sz="1400" smtClean="0">
                  <a:solidFill>
                    <a:prstClr val="black"/>
                  </a:solidFill>
                  <a:latin typeface="微软雅黑" panose="020B0503020204020204" pitchFamily="34" charset="-122"/>
                  <a:ea typeface="微软雅黑" panose="020B0503020204020204" pitchFamily="34" charset="-122"/>
                </a:rPr>
                <a:t>的</a:t>
              </a:r>
              <a:endParaRPr lang="id-ID" altLang="zh-CN" sz="1400" dirty="0">
                <a:solidFill>
                  <a:prstClr val="black"/>
                </a:solidFill>
                <a:latin typeface="微软雅黑" panose="020B0503020204020204" pitchFamily="34" charset="-122"/>
                <a:ea typeface="微软雅黑" panose="020B0503020204020204" pitchFamily="34" charset="-122"/>
              </a:endParaRPr>
            </a:p>
          </p:txBody>
        </p:sp>
        <p:sp>
          <p:nvSpPr>
            <p:cNvPr id="34" name="Rectangle 5"/>
            <p:cNvSpPr/>
            <p:nvPr/>
          </p:nvSpPr>
          <p:spPr bwMode="auto">
            <a:xfrm>
              <a:off x="933197" y="1863534"/>
              <a:ext cx="957091" cy="853211"/>
            </a:xfrm>
            <a:prstGeom prst="rect">
              <a:avLst/>
            </a:prstGeom>
          </p:spPr>
          <p:txBody>
            <a:bodyPr wrap="none">
              <a:spAutoFit/>
            </a:bodyPr>
            <a:lstStyle/>
            <a:p>
              <a:pPr algn="ctr">
                <a:defRPr/>
              </a:pPr>
              <a:r>
                <a:rPr lang="zh-CN" altLang="en-US" sz="1400" b="1" dirty="0">
                  <a:solidFill>
                    <a:prstClr val="black"/>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400" b="1" dirty="0">
                <a:solidFill>
                  <a:prstClr val="black"/>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5" name="组合 34"/>
          <p:cNvGrpSpPr/>
          <p:nvPr/>
        </p:nvGrpSpPr>
        <p:grpSpPr>
          <a:xfrm>
            <a:off x="5142616" y="1357412"/>
            <a:ext cx="1449993" cy="1480412"/>
            <a:chOff x="10116778" y="2707908"/>
            <a:chExt cx="2953285" cy="2953285"/>
          </a:xfrm>
        </p:grpSpPr>
        <p:sp>
          <p:nvSpPr>
            <p:cNvPr id="36" name="椭圆 35"/>
            <p:cNvSpPr/>
            <p:nvPr/>
          </p:nvSpPr>
          <p:spPr>
            <a:xfrm>
              <a:off x="10116778" y="2707908"/>
              <a:ext cx="2953285" cy="2953285"/>
            </a:xfrm>
            <a:prstGeom prst="ellipse">
              <a:avLst/>
            </a:prstGeom>
            <a:gradFill>
              <a:gsLst>
                <a:gs pos="0">
                  <a:srgbClr val="0070C0"/>
                </a:gs>
                <a:gs pos="100000">
                  <a:srgbClr val="01559B"/>
                </a:gs>
              </a:gsLst>
              <a:lin ang="10200000" scaled="0"/>
            </a:gra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56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7" name="Rectangle 5"/>
            <p:cNvSpPr/>
            <p:nvPr/>
          </p:nvSpPr>
          <p:spPr bwMode="auto">
            <a:xfrm>
              <a:off x="10709407" y="3312146"/>
              <a:ext cx="1688623" cy="172581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51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推广</a:t>
              </a:r>
              <a:endParaRPr kumimoji="0" lang="en-US" altLang="zh-CN" sz="251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51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rPr>
                <a:t>方式</a:t>
              </a:r>
              <a:endParaRPr kumimoji="0" lang="en-US" altLang="zh-CN" sz="251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23" presetClass="entr" presetSubtype="28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4/3*#ppt_w"/>
                                          </p:val>
                                        </p:tav>
                                        <p:tav tm="100000">
                                          <p:val>
                                            <p:strVal val="#ppt_w"/>
                                          </p:val>
                                        </p:tav>
                                      </p:tavLst>
                                    </p:anim>
                                    <p:anim calcmode="lin" valueType="num">
                                      <p:cBhvr>
                                        <p:cTn id="13" dur="500" fill="hold"/>
                                        <p:tgtEl>
                                          <p:spTgt spid="6"/>
                                        </p:tgtEl>
                                        <p:attrNameLst>
                                          <p:attrName>ppt_h</p:attrName>
                                        </p:attrNameLst>
                                      </p:cBhvr>
                                      <p:tavLst>
                                        <p:tav tm="0">
                                          <p:val>
                                            <p:strVal val="4/3*#ppt_h"/>
                                          </p:val>
                                        </p:tav>
                                        <p:tav tm="100000">
                                          <p:val>
                                            <p:strVal val="#ppt_h"/>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0-#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par>
                                <p:cTn id="38" presetID="2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par>
                                <p:cTn id="41" presetID="22" presetClass="entr" presetSubtype="1"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par>
                                <p:cTn id="44" presetID="22" presetClass="entr" presetSubtype="1"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childTnLst>
                          </p:cTn>
                        </p:par>
                        <p:par>
                          <p:cTn id="47" fill="hold">
                            <p:stCondLst>
                              <p:cond delay="3000"/>
                            </p:stCondLst>
                            <p:childTnLst>
                              <p:par>
                                <p:cTn id="48" presetID="14" presetClass="entr" presetSubtype="1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par>
                                <p:cTn id="51" presetID="14" presetClass="entr" presetSubtype="1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randombar(horizontal)">
                                      <p:cBhvr>
                                        <p:cTn id="53" dur="500"/>
                                        <p:tgtEl>
                                          <p:spTgt spid="26"/>
                                        </p:tgtEl>
                                      </p:cBhvr>
                                    </p:animEffect>
                                  </p:childTnLst>
                                </p:cTn>
                              </p:par>
                              <p:par>
                                <p:cTn id="54" presetID="14" presetClass="entr" presetSubtype="10"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randombar(horizontal)">
                                      <p:cBhvr>
                                        <p:cTn id="56" dur="500"/>
                                        <p:tgtEl>
                                          <p:spTgt spid="29"/>
                                        </p:tgtEl>
                                      </p:cBhvr>
                                    </p:animEffect>
                                  </p:childTnLst>
                                </p:cTn>
                              </p:par>
                              <p:par>
                                <p:cTn id="57" presetID="14" presetClass="entr" presetSubtype="1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randombar(horizontal)">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3577267" y="294321"/>
            <a:ext cx="5042228" cy="52322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mtClean="0"/>
              <a:t>备用图表</a:t>
            </a:r>
            <a:endParaRPr lang="zh-CN" altLang="en-US" dirty="0"/>
          </a:p>
        </p:txBody>
      </p:sp>
      <p:cxnSp>
        <p:nvCxnSpPr>
          <p:cNvPr id="5" name="直接连接符 4"/>
          <p:cNvCxnSpPr/>
          <p:nvPr/>
        </p:nvCxnSpPr>
        <p:spPr bwMode="auto">
          <a:xfrm>
            <a:off x="758853" y="836712"/>
            <a:ext cx="1067905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bwMode="auto">
          <a:xfrm>
            <a:off x="1732465" y="1316768"/>
            <a:ext cx="1971275" cy="1972723"/>
            <a:chOff x="240911" y="2226573"/>
            <a:chExt cx="2037163" cy="1973094"/>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240911" y="2226573"/>
              <a:ext cx="2037163" cy="1578171"/>
            </a:xfrm>
            <a:prstGeom prst="rect">
              <a:avLst/>
            </a:prstGeom>
            <a:noFill/>
            <a:ln w="9525">
              <a:noFill/>
              <a:miter lim="800000"/>
              <a:headEnd/>
              <a:tailEnd/>
            </a:ln>
          </p:spPr>
        </p:pic>
        <p:sp>
          <p:nvSpPr>
            <p:cNvPr id="8" name="TextBox 11"/>
            <p:cNvSpPr txBox="1">
              <a:spLocks noChangeArrowheads="1"/>
            </p:cNvSpPr>
            <p:nvPr/>
          </p:nvSpPr>
          <p:spPr bwMode="auto">
            <a:xfrm>
              <a:off x="359796" y="3861049"/>
              <a:ext cx="1876007" cy="338618"/>
            </a:xfrm>
            <a:prstGeom prst="rect">
              <a:avLst/>
            </a:prstGeom>
            <a:noFill/>
            <a:ln w="9525">
              <a:noFill/>
              <a:miter lim="800000"/>
            </a:ln>
          </p:spPr>
          <p:txBody>
            <a:bodyPr wrap="square">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单击添加文字</a:t>
              </a:r>
            </a:p>
          </p:txBody>
        </p:sp>
      </p:grpSp>
      <p:grpSp>
        <p:nvGrpSpPr>
          <p:cNvPr id="9" name="组合 8"/>
          <p:cNvGrpSpPr/>
          <p:nvPr/>
        </p:nvGrpSpPr>
        <p:grpSpPr bwMode="auto">
          <a:xfrm>
            <a:off x="3693540" y="1316769"/>
            <a:ext cx="2159481" cy="1980577"/>
            <a:chOff x="2268129" y="2226575"/>
            <a:chExt cx="2231430" cy="1980524"/>
          </a:xfrm>
        </p:grpSpPr>
        <p:pic>
          <p:nvPicPr>
            <p:cNvPr id="10"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411760" y="2226575"/>
              <a:ext cx="2058437" cy="1577834"/>
            </a:xfrm>
            <a:prstGeom prst="rect">
              <a:avLst/>
            </a:prstGeom>
            <a:noFill/>
            <a:ln w="9525">
              <a:noFill/>
              <a:miter lim="800000"/>
              <a:headEnd/>
              <a:tailEnd/>
            </a:ln>
          </p:spPr>
        </p:pic>
        <p:sp>
          <p:nvSpPr>
            <p:cNvPr id="11" name="TextBox 12"/>
            <p:cNvSpPr txBox="1">
              <a:spLocks noChangeArrowheads="1"/>
            </p:cNvSpPr>
            <p:nvPr/>
          </p:nvSpPr>
          <p:spPr bwMode="auto">
            <a:xfrm>
              <a:off x="2268129" y="3868554"/>
              <a:ext cx="2231430" cy="338545"/>
            </a:xfrm>
            <a:prstGeom prst="rect">
              <a:avLst/>
            </a:prstGeom>
            <a:noFill/>
            <a:ln w="9525">
              <a:noFill/>
              <a:miter lim="800000"/>
            </a:ln>
          </p:spPr>
          <p:txBody>
            <a:bodyPr wrap="square">
              <a:spAutoFit/>
            </a:bodyPr>
            <a:lstStyle/>
            <a:p>
              <a:pPr algn="ctr"/>
              <a:r>
                <a:rPr lang="zh-CN" altLang="en-US" sz="1600" dirty="0">
                  <a:solidFill>
                    <a:srgbClr val="01559B"/>
                  </a:solidFill>
                  <a:latin typeface="微软雅黑" panose="020B0503020204020204" pitchFamily="34" charset="-122"/>
                  <a:ea typeface="微软雅黑" panose="020B0503020204020204" pitchFamily="34" charset="-122"/>
                </a:rPr>
                <a:t>单击添加文字</a:t>
              </a:r>
            </a:p>
          </p:txBody>
        </p:sp>
      </p:grpSp>
      <p:grpSp>
        <p:nvGrpSpPr>
          <p:cNvPr id="12" name="组合 11"/>
          <p:cNvGrpSpPr/>
          <p:nvPr/>
        </p:nvGrpSpPr>
        <p:grpSpPr bwMode="auto">
          <a:xfrm>
            <a:off x="5922904" y="1316771"/>
            <a:ext cx="2159481" cy="1993829"/>
            <a:chOff x="4572000" y="2226573"/>
            <a:chExt cx="2232248" cy="1994204"/>
          </a:xfrm>
        </p:grpSpPr>
        <p:pic>
          <p:nvPicPr>
            <p:cNvPr id="13"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4572000" y="2226573"/>
              <a:ext cx="2232248" cy="1578171"/>
            </a:xfrm>
            <a:prstGeom prst="rect">
              <a:avLst/>
            </a:prstGeom>
            <a:noFill/>
            <a:ln w="9525">
              <a:noFill/>
              <a:miter lim="800000"/>
              <a:headEnd/>
              <a:tailEnd/>
            </a:ln>
          </p:spPr>
        </p:pic>
        <p:sp>
          <p:nvSpPr>
            <p:cNvPr id="14" name="TextBox 23"/>
            <p:cNvSpPr txBox="1">
              <a:spLocks noChangeArrowheads="1"/>
            </p:cNvSpPr>
            <p:nvPr/>
          </p:nvSpPr>
          <p:spPr bwMode="auto">
            <a:xfrm>
              <a:off x="4572000" y="3882159"/>
              <a:ext cx="2232248" cy="338618"/>
            </a:xfrm>
            <a:prstGeom prst="rect">
              <a:avLst/>
            </a:prstGeom>
            <a:noFill/>
            <a:ln w="9525">
              <a:noFill/>
              <a:miter lim="800000"/>
            </a:ln>
          </p:spPr>
          <p:txBody>
            <a:bodyPr wrap="square">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单击添加文字</a:t>
              </a:r>
            </a:p>
          </p:txBody>
        </p:sp>
      </p:grpSp>
      <p:grpSp>
        <p:nvGrpSpPr>
          <p:cNvPr id="15" name="组合 14"/>
          <p:cNvGrpSpPr/>
          <p:nvPr/>
        </p:nvGrpSpPr>
        <p:grpSpPr bwMode="auto">
          <a:xfrm>
            <a:off x="8082597" y="1316770"/>
            <a:ext cx="2263919" cy="1993826"/>
            <a:chOff x="6804084" y="2226575"/>
            <a:chExt cx="2340014" cy="1994201"/>
          </a:xfrm>
        </p:grpSpPr>
        <p:pic>
          <p:nvPicPr>
            <p:cNvPr id="16"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6932533" y="2226575"/>
              <a:ext cx="2031957" cy="1578169"/>
            </a:xfrm>
            <a:prstGeom prst="rect">
              <a:avLst/>
            </a:prstGeom>
            <a:noFill/>
            <a:ln w="9525">
              <a:noFill/>
              <a:miter lim="800000"/>
              <a:headEnd/>
              <a:tailEnd/>
            </a:ln>
          </p:spPr>
        </p:pic>
        <p:sp>
          <p:nvSpPr>
            <p:cNvPr id="17" name="TextBox 15"/>
            <p:cNvSpPr txBox="1">
              <a:spLocks noChangeArrowheads="1"/>
            </p:cNvSpPr>
            <p:nvPr/>
          </p:nvSpPr>
          <p:spPr bwMode="auto">
            <a:xfrm>
              <a:off x="6804084" y="3882158"/>
              <a:ext cx="2340014" cy="338618"/>
            </a:xfrm>
            <a:prstGeom prst="rect">
              <a:avLst/>
            </a:prstGeom>
            <a:noFill/>
            <a:ln w="9525">
              <a:noFill/>
              <a:miter lim="800000"/>
            </a:ln>
          </p:spPr>
          <p:txBody>
            <a:bodyPr wrap="square">
              <a:spAutoFit/>
            </a:bodyPr>
            <a:lstStyle/>
            <a:p>
              <a:pPr algn="ctr"/>
              <a:r>
                <a:rPr lang="zh-CN" altLang="en-US" sz="1600" dirty="0">
                  <a:solidFill>
                    <a:srgbClr val="01559B"/>
                  </a:solidFill>
                  <a:latin typeface="微软雅黑" panose="020B0503020204020204" pitchFamily="34" charset="-122"/>
                  <a:ea typeface="微软雅黑" panose="020B0503020204020204" pitchFamily="34" charset="-122"/>
                </a:rPr>
                <a:t>单击添加文字</a:t>
              </a:r>
            </a:p>
          </p:txBody>
        </p:sp>
      </p:grpSp>
      <p:grpSp>
        <p:nvGrpSpPr>
          <p:cNvPr id="18" name="组合 17"/>
          <p:cNvGrpSpPr/>
          <p:nvPr/>
        </p:nvGrpSpPr>
        <p:grpSpPr bwMode="auto">
          <a:xfrm>
            <a:off x="1569504" y="3458314"/>
            <a:ext cx="2333037" cy="2012529"/>
            <a:chOff x="72639" y="4369294"/>
            <a:chExt cx="2410930" cy="2012395"/>
          </a:xfrm>
        </p:grpSpPr>
        <p:pic>
          <p:nvPicPr>
            <p:cNvPr id="19" name="图片 16"/>
            <p:cNvPicPr/>
            <p:nvPr/>
          </p:nvPicPr>
          <p:blipFill>
            <a:blip r:embed="rId7" cstate="print">
              <a:extLst>
                <a:ext uri="{28A0092B-C50C-407E-A947-70E740481C1C}">
                  <a14:useLocalDpi xmlns:a14="http://schemas.microsoft.com/office/drawing/2010/main" val="0"/>
                </a:ext>
              </a:extLst>
            </a:blip>
            <a:stretch>
              <a:fillRect/>
            </a:stretch>
          </p:blipFill>
          <p:spPr bwMode="auto">
            <a:xfrm>
              <a:off x="198696" y="4369294"/>
              <a:ext cx="2087144" cy="1563452"/>
            </a:xfrm>
            <a:prstGeom prst="rect">
              <a:avLst/>
            </a:prstGeom>
            <a:noFill/>
            <a:ln w="9525">
              <a:noFill/>
              <a:miter lim="800000"/>
              <a:headEnd/>
              <a:tailEnd/>
            </a:ln>
          </p:spPr>
        </p:pic>
        <p:sp>
          <p:nvSpPr>
            <p:cNvPr id="20" name="TextBox 17"/>
            <p:cNvSpPr txBox="1">
              <a:spLocks noChangeArrowheads="1"/>
            </p:cNvSpPr>
            <p:nvPr/>
          </p:nvSpPr>
          <p:spPr bwMode="auto">
            <a:xfrm>
              <a:off x="72639" y="6043158"/>
              <a:ext cx="2410930" cy="338531"/>
            </a:xfrm>
            <a:prstGeom prst="rect">
              <a:avLst/>
            </a:prstGeom>
            <a:noFill/>
            <a:ln w="9525">
              <a:noFill/>
              <a:miter lim="800000"/>
            </a:ln>
          </p:spPr>
          <p:txBody>
            <a:bodyPr wrap="square">
              <a:spAutoFit/>
            </a:bodyPr>
            <a:lstStyle/>
            <a:p>
              <a:pPr algn="ctr"/>
              <a:r>
                <a:rPr lang="zh-CN" altLang="en-US" sz="1600" dirty="0">
                  <a:solidFill>
                    <a:srgbClr val="01559B"/>
                  </a:solidFill>
                  <a:latin typeface="微软雅黑" panose="020B0503020204020204" pitchFamily="34" charset="-122"/>
                  <a:ea typeface="微软雅黑" panose="020B0503020204020204" pitchFamily="34" charset="-122"/>
                </a:rPr>
                <a:t>单击添加文字</a:t>
              </a:r>
            </a:p>
          </p:txBody>
        </p:sp>
      </p:grpSp>
      <p:grpSp>
        <p:nvGrpSpPr>
          <p:cNvPr id="21" name="组合 20"/>
          <p:cNvGrpSpPr/>
          <p:nvPr/>
        </p:nvGrpSpPr>
        <p:grpSpPr bwMode="auto">
          <a:xfrm>
            <a:off x="3693541" y="3458314"/>
            <a:ext cx="2159479" cy="1991458"/>
            <a:chOff x="2267060" y="4479127"/>
            <a:chExt cx="2233191" cy="1884077"/>
          </a:xfrm>
        </p:grpSpPr>
        <p:pic>
          <p:nvPicPr>
            <p:cNvPr id="22"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2388568" y="4479127"/>
              <a:ext cx="2039416" cy="1479248"/>
            </a:xfrm>
            <a:prstGeom prst="rect">
              <a:avLst/>
            </a:prstGeom>
            <a:noFill/>
            <a:ln w="9525">
              <a:noFill/>
              <a:miter lim="800000"/>
              <a:headEnd/>
              <a:tailEnd/>
            </a:ln>
          </p:spPr>
        </p:pic>
        <p:sp>
          <p:nvSpPr>
            <p:cNvPr id="23" name="TextBox 20"/>
            <p:cNvSpPr txBox="1">
              <a:spLocks noChangeArrowheads="1"/>
            </p:cNvSpPr>
            <p:nvPr/>
          </p:nvSpPr>
          <p:spPr bwMode="auto">
            <a:xfrm>
              <a:off x="2267060" y="6042905"/>
              <a:ext cx="2233191" cy="320299"/>
            </a:xfrm>
            <a:prstGeom prst="rect">
              <a:avLst/>
            </a:prstGeom>
            <a:noFill/>
            <a:ln w="9525">
              <a:noFill/>
              <a:miter lim="800000"/>
            </a:ln>
          </p:spPr>
          <p:txBody>
            <a:bodyPr wrap="square">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单击添加文字</a:t>
              </a:r>
            </a:p>
          </p:txBody>
        </p:sp>
      </p:grpSp>
      <p:grpSp>
        <p:nvGrpSpPr>
          <p:cNvPr id="24" name="组合 23"/>
          <p:cNvGrpSpPr/>
          <p:nvPr/>
        </p:nvGrpSpPr>
        <p:grpSpPr bwMode="auto">
          <a:xfrm>
            <a:off x="5853020" y="3458311"/>
            <a:ext cx="2229364" cy="1991040"/>
            <a:chOff x="4499761" y="4368800"/>
            <a:chExt cx="2304487" cy="1991185"/>
          </a:xfrm>
        </p:grpSpPr>
        <p:pic>
          <p:nvPicPr>
            <p:cNvPr id="25" name="图片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bwMode="auto">
            <a:xfrm>
              <a:off x="4572000" y="4368800"/>
              <a:ext cx="2232248" cy="1580472"/>
            </a:xfrm>
            <a:prstGeom prst="rect">
              <a:avLst/>
            </a:prstGeom>
            <a:noFill/>
            <a:ln w="9525">
              <a:noFill/>
              <a:miter lim="800000"/>
              <a:headEnd/>
              <a:tailEnd/>
            </a:ln>
          </p:spPr>
        </p:pic>
        <p:sp>
          <p:nvSpPr>
            <p:cNvPr id="26" name="TextBox 22"/>
            <p:cNvSpPr txBox="1">
              <a:spLocks noChangeArrowheads="1"/>
            </p:cNvSpPr>
            <p:nvPr/>
          </p:nvSpPr>
          <p:spPr bwMode="auto">
            <a:xfrm>
              <a:off x="4499761" y="6021406"/>
              <a:ext cx="2304486" cy="338579"/>
            </a:xfrm>
            <a:prstGeom prst="rect">
              <a:avLst/>
            </a:prstGeom>
            <a:noFill/>
            <a:ln w="9525">
              <a:noFill/>
              <a:miter lim="800000"/>
            </a:ln>
          </p:spPr>
          <p:txBody>
            <a:bodyPr wrap="square">
              <a:spAutoFit/>
            </a:bodyPr>
            <a:lstStyle/>
            <a:p>
              <a:pPr algn="ctr"/>
              <a:r>
                <a:rPr lang="zh-CN" altLang="en-US" sz="1600" dirty="0">
                  <a:solidFill>
                    <a:srgbClr val="01559B"/>
                  </a:solidFill>
                  <a:latin typeface="微软雅黑" panose="020B0503020204020204" pitchFamily="34" charset="-122"/>
                  <a:ea typeface="微软雅黑" panose="020B0503020204020204" pitchFamily="34" charset="-122"/>
                </a:rPr>
                <a:t>单击添加文字</a:t>
              </a:r>
            </a:p>
          </p:txBody>
        </p:sp>
      </p:grpSp>
      <p:grpSp>
        <p:nvGrpSpPr>
          <p:cNvPr id="27" name="组合 26"/>
          <p:cNvGrpSpPr/>
          <p:nvPr/>
        </p:nvGrpSpPr>
        <p:grpSpPr bwMode="auto">
          <a:xfrm>
            <a:off x="8082603" y="3458308"/>
            <a:ext cx="2263705" cy="1991044"/>
            <a:chOff x="6804019" y="4368845"/>
            <a:chExt cx="2339866" cy="1991144"/>
          </a:xfrm>
        </p:grpSpPr>
        <p:pic>
          <p:nvPicPr>
            <p:cNvPr id="28" name="图片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bwMode="auto">
            <a:xfrm>
              <a:off x="6932469" y="4368845"/>
              <a:ext cx="2032021" cy="1580435"/>
            </a:xfrm>
            <a:prstGeom prst="rect">
              <a:avLst/>
            </a:prstGeom>
            <a:noFill/>
            <a:ln w="9525">
              <a:noFill/>
              <a:miter lim="800000"/>
              <a:headEnd/>
              <a:tailEnd/>
            </a:ln>
          </p:spPr>
        </p:pic>
        <p:sp>
          <p:nvSpPr>
            <p:cNvPr id="29" name="TextBox 24"/>
            <p:cNvSpPr txBox="1">
              <a:spLocks noChangeArrowheads="1"/>
            </p:cNvSpPr>
            <p:nvPr/>
          </p:nvSpPr>
          <p:spPr bwMode="auto">
            <a:xfrm>
              <a:off x="6804019" y="6021418"/>
              <a:ext cx="2339866" cy="338571"/>
            </a:xfrm>
            <a:prstGeom prst="rect">
              <a:avLst/>
            </a:prstGeom>
            <a:noFill/>
            <a:ln w="9525">
              <a:noFill/>
              <a:miter lim="800000"/>
            </a:ln>
          </p:spPr>
          <p:txBody>
            <a:bodyPr wrap="square">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单击添加文字</a:t>
              </a:r>
            </a:p>
          </p:txBody>
        </p:sp>
      </p:grpSp>
      <p:sp>
        <p:nvSpPr>
          <p:cNvPr id="30" name="TextBox 5"/>
          <p:cNvSpPr txBox="1"/>
          <p:nvPr/>
        </p:nvSpPr>
        <p:spPr>
          <a:xfrm>
            <a:off x="1207062" y="5719227"/>
            <a:ext cx="9882289" cy="800437"/>
          </a:xfrm>
          <a:prstGeom prst="rect">
            <a:avLst/>
          </a:prstGeom>
          <a:noFill/>
        </p:spPr>
        <p:txBody>
          <a:bodyPr wrap="square" lIns="121880" tIns="60941" rIns="121880" bIns="60941" rtlCol="0">
            <a:spAutoFit/>
          </a:bodyPr>
          <a:lstStyle/>
          <a:p>
            <a:pPr>
              <a:lnSpc>
                <a:spcPct val="150000"/>
              </a:lnSpc>
            </a:pPr>
            <a:r>
              <a:rPr lang="zh-CN" altLang="en-US" sz="1465" dirty="0">
                <a:solidFill>
                  <a:srgbClr val="3C1F17"/>
                </a:solidFill>
                <a:latin typeface="微软雅黑" panose="020B0503020204020204" pitchFamily="34" charset="-122"/>
                <a:ea typeface="微软雅黑" panose="020B0503020204020204" pitchFamily="34" charset="-122"/>
              </a:rPr>
              <a:t>单击此处添加对图片的说明文字单击此处添加对图片的说明文字单击此处添加对图片的说明文字单击此处添加对图片的说明文字单击此处添加对图片的说明文字</a:t>
            </a:r>
            <a:r>
              <a:rPr lang="en-US" altLang="zh-CN" sz="1465" dirty="0">
                <a:solidFill>
                  <a:srgbClr val="3C1F17"/>
                </a:solidFill>
                <a:latin typeface="微软雅黑" panose="020B0503020204020204" pitchFamily="34" charset="-122"/>
                <a:ea typeface="微软雅黑" panose="020B0503020204020204" pitchFamily="34" charset="-122"/>
              </a:rPr>
              <a:t>.</a:t>
            </a:r>
            <a:r>
              <a:rPr lang="zh-CN" altLang="en-US" sz="1465" dirty="0">
                <a:solidFill>
                  <a:srgbClr val="3C1F17"/>
                </a:solidFill>
                <a:latin typeface="微软雅黑" panose="020B0503020204020204" pitchFamily="34" charset="-122"/>
                <a:ea typeface="微软雅黑" panose="020B0503020204020204" pitchFamily="34" charset="-122"/>
              </a:rPr>
              <a:t>单击此处添加对图片的说明文字单击此处添加对图片</a:t>
            </a:r>
            <a:r>
              <a:rPr lang="zh-CN" altLang="en-US" sz="1465">
                <a:solidFill>
                  <a:srgbClr val="3C1F17"/>
                </a:solidFill>
                <a:latin typeface="微软雅黑" panose="020B0503020204020204" pitchFamily="34" charset="-122"/>
                <a:ea typeface="微软雅黑" panose="020B0503020204020204" pitchFamily="34" charset="-122"/>
              </a:rPr>
              <a:t>的说明</a:t>
            </a:r>
            <a:endParaRPr lang="zh-CN" altLang="en-US" sz="1465" dirty="0">
              <a:solidFill>
                <a:srgbClr val="3C1F17"/>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8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2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60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left)">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01559B"/>
          </a:solidFill>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1937" y="0"/>
            <a:ext cx="7196325" cy="6858000"/>
          </a:xfrm>
          <a:prstGeom prst="rect">
            <a:avLst/>
          </a:prstGeom>
        </p:spPr>
      </p:pic>
      <p:sp>
        <p:nvSpPr>
          <p:cNvPr id="6" name="文本框 5"/>
          <p:cNvSpPr txBox="1"/>
          <p:nvPr/>
        </p:nvSpPr>
        <p:spPr>
          <a:xfrm>
            <a:off x="1409700" y="2641600"/>
            <a:ext cx="7416800" cy="1015663"/>
          </a:xfrm>
          <a:prstGeom prst="rect">
            <a:avLst/>
          </a:prstGeom>
          <a:noFill/>
        </p:spPr>
        <p:txBody>
          <a:bodyPr wrap="square" rtlCol="0">
            <a:spAutoFit/>
          </a:bodyPr>
          <a:lstStyle/>
          <a:p>
            <a:r>
              <a:rPr lang="zh-CN" altLang="en-US" sz="6000" b="1" smtClean="0">
                <a:solidFill>
                  <a:prstClr val="white"/>
                </a:solidFill>
                <a:latin typeface="微软雅黑" panose="020B0503020204020204" pitchFamily="34" charset="-122"/>
                <a:ea typeface="微软雅黑" panose="020B0503020204020204" pitchFamily="34" charset="-122"/>
              </a:rPr>
              <a:t>介绍完毕 感谢收看！</a:t>
            </a:r>
            <a:endParaRPr lang="zh-CN" altLang="en-US" sz="6000" b="1">
              <a:solidFill>
                <a:prstClr val="white"/>
              </a:solidFill>
              <a:latin typeface="微软雅黑" panose="020B0503020204020204" pitchFamily="34" charset="-122"/>
              <a:ea typeface="微软雅黑" panose="020B0503020204020204" pitchFamily="34" charset="-122"/>
            </a:endParaRPr>
          </a:p>
        </p:txBody>
      </p:sp>
      <p:sp>
        <p:nvSpPr>
          <p:cNvPr id="9" name="Freeform 14"/>
          <p:cNvSpPr>
            <a:spLocks noEditPoints="1"/>
          </p:cNvSpPr>
          <p:nvPr/>
        </p:nvSpPr>
        <p:spPr>
          <a:xfrm>
            <a:off x="10202419" y="308370"/>
            <a:ext cx="1369590" cy="624725"/>
          </a:xfrm>
          <a:custGeom>
            <a:avLst/>
            <a:gdLst/>
            <a:ahLst/>
            <a:cxnLst>
              <a:cxn ang="0">
                <a:pos x="91395" y="619352"/>
              </a:cxn>
              <a:cxn ang="0">
                <a:pos x="207924" y="710456"/>
              </a:cxn>
              <a:cxn ang="0">
                <a:pos x="91395" y="619352"/>
              </a:cxn>
              <a:cxn ang="0">
                <a:pos x="108913" y="550450"/>
              </a:cxn>
              <a:cxn ang="0">
                <a:pos x="217825" y="591791"/>
              </a:cxn>
              <a:cxn ang="0">
                <a:pos x="147756" y="662990"/>
              </a:cxn>
              <a:cxn ang="0">
                <a:pos x="55599" y="627773"/>
              </a:cxn>
              <a:cxn ang="0">
                <a:pos x="44174" y="522889"/>
              </a:cxn>
              <a:cxn ang="0">
                <a:pos x="264285" y="710456"/>
              </a:cxn>
              <a:cxn ang="0">
                <a:pos x="229250" y="543560"/>
              </a:cxn>
              <a:cxn ang="0">
                <a:pos x="415849" y="557340"/>
              </a:cxn>
              <a:cxn ang="0">
                <a:pos x="338163" y="708159"/>
              </a:cxn>
              <a:cxn ang="0">
                <a:pos x="279517" y="710456"/>
              </a:cxn>
              <a:cxn ang="0">
                <a:pos x="377006" y="593322"/>
              </a:cxn>
              <a:cxn ang="0">
                <a:pos x="439459" y="685192"/>
              </a:cxn>
              <a:cxn ang="0">
                <a:pos x="524000" y="611696"/>
              </a:cxn>
              <a:cxn ang="0">
                <a:pos x="594070" y="687488"/>
              </a:cxn>
              <a:cxn ang="0">
                <a:pos x="632151" y="654569"/>
              </a:cxn>
              <a:cxn ang="0">
                <a:pos x="808087" y="674474"/>
              </a:cxn>
              <a:cxn ang="0">
                <a:pos x="804279" y="539732"/>
              </a:cxn>
              <a:cxn ang="0">
                <a:pos x="759343" y="670646"/>
              </a:cxn>
              <a:cxn ang="0">
                <a:pos x="808087" y="674474"/>
              </a:cxn>
              <a:cxn ang="0">
                <a:pos x="955081" y="666052"/>
              </a:cxn>
              <a:cxn ang="0">
                <a:pos x="903290" y="670646"/>
              </a:cxn>
              <a:cxn ang="0">
                <a:pos x="853023" y="610165"/>
              </a:cxn>
              <a:cxn ang="0">
                <a:pos x="1009157" y="669880"/>
              </a:cxn>
              <a:cxn ang="0">
                <a:pos x="1147011" y="682129"/>
              </a:cxn>
              <a:cxn ang="0">
                <a:pos x="1130255" y="550450"/>
              </a:cxn>
              <a:cxn ang="0">
                <a:pos x="1079226" y="642319"/>
              </a:cxn>
              <a:cxn ang="0">
                <a:pos x="1319139" y="615524"/>
              </a:cxn>
              <a:cxn ang="0">
                <a:pos x="1284866" y="695144"/>
              </a:cxn>
              <a:cxn ang="0">
                <a:pos x="1245261" y="700503"/>
              </a:cxn>
              <a:cxn ang="0">
                <a:pos x="1214034" y="702034"/>
              </a:cxn>
              <a:cxn ang="0">
                <a:pos x="1212511" y="637726"/>
              </a:cxn>
              <a:cxn ang="0">
                <a:pos x="1184331" y="602509"/>
              </a:cxn>
              <a:cxn ang="0">
                <a:pos x="1260494" y="528248"/>
              </a:cxn>
              <a:cxn ang="0">
                <a:pos x="1320662" y="691316"/>
              </a:cxn>
              <a:cxn ang="0">
                <a:pos x="1322947" y="534373"/>
              </a:cxn>
              <a:cxn ang="0">
                <a:pos x="1292482" y="602509"/>
              </a:cxn>
              <a:cxn ang="0">
                <a:pos x="1231552" y="540498"/>
              </a:cxn>
              <a:cxn ang="0">
                <a:pos x="1450139" y="602509"/>
              </a:cxn>
              <a:cxn ang="0">
                <a:pos x="1568953" y="599447"/>
              </a:cxn>
              <a:cxn ang="0">
                <a:pos x="1515639" y="624711"/>
              </a:cxn>
              <a:cxn ang="0">
                <a:pos x="1472988" y="708925"/>
              </a:cxn>
              <a:cxn ang="0">
                <a:pos x="1452424" y="624711"/>
              </a:cxn>
              <a:cxn ang="0">
                <a:pos x="1432621" y="630070"/>
              </a:cxn>
              <a:cxn ang="0">
                <a:pos x="1392255" y="529780"/>
              </a:cxn>
              <a:cxn ang="0">
                <a:pos x="1538488" y="649210"/>
              </a:cxn>
              <a:cxn ang="0">
                <a:pos x="1451662" y="700503"/>
              </a:cxn>
              <a:cxn ang="0">
                <a:pos x="300843" y="438676"/>
              </a:cxn>
              <a:cxn ang="0">
                <a:pos x="538471" y="446332"/>
              </a:cxn>
              <a:cxn ang="0">
                <a:pos x="490488" y="372836"/>
              </a:cxn>
              <a:cxn ang="0">
                <a:pos x="990116" y="205940"/>
              </a:cxn>
              <a:cxn ang="0">
                <a:pos x="856069" y="388913"/>
              </a:cxn>
              <a:cxn ang="0">
                <a:pos x="1091412" y="138569"/>
              </a:cxn>
              <a:cxn ang="0">
                <a:pos x="1006110" y="407287"/>
              </a:cxn>
              <a:cxn ang="0">
                <a:pos x="1629883" y="222783"/>
              </a:cxn>
              <a:cxn ang="0">
                <a:pos x="1379308" y="222783"/>
              </a:cxn>
              <a:cxn ang="0">
                <a:pos x="1438714" y="34451"/>
              </a:cxn>
            </a:cxnLst>
            <a:rect l="0" t="0" r="0" b="0"/>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rgbClr val="FFFFFF">
              <a:alpha val="100000"/>
            </a:srgbClr>
          </a:solidFill>
          <a:ln w="9525">
            <a:noFill/>
          </a:ln>
        </p:spPr>
        <p:txBody>
          <a:bodyPr/>
          <a:lstStyle/>
          <a:p>
            <a:pPr defTabSz="685165"/>
            <a:endParaRPr lang="zh-CN" altLang="en-US" sz="1350">
              <a:solidFill>
                <a:prstClr val="black"/>
              </a:solidFill>
            </a:endParaRPr>
          </a:p>
        </p:txBody>
      </p:sp>
      <p:sp>
        <p:nvSpPr>
          <p:cNvPr id="10" name="TextBox 13"/>
          <p:cNvSpPr txBox="1"/>
          <p:nvPr/>
        </p:nvSpPr>
        <p:spPr>
          <a:xfrm>
            <a:off x="2099058" y="4236669"/>
            <a:ext cx="5234001" cy="561692"/>
          </a:xfrm>
          <a:prstGeom prst="rect">
            <a:avLst/>
          </a:prstGeom>
          <a:noFill/>
        </p:spPr>
        <p:txBody>
          <a:bodyPr wrap="square" lIns="68580" tIns="34290" rIns="68580" bIns="34290" rtlCol="0">
            <a:spAutoFit/>
          </a:bodyPr>
          <a:lstStyle/>
          <a:p>
            <a:r>
              <a:rPr lang="en-US" altLang="zh-CN" sz="1600" dirty="0">
                <a:solidFill>
                  <a:prstClr val="white"/>
                </a:solidFill>
              </a:rPr>
              <a:t>Chinese  companies  will no longer remain in the hard stage and they are also promoting a culture Chinese  </a:t>
            </a:r>
            <a:r>
              <a:rPr lang="en-US" altLang="zh-CN" sz="1600" dirty="0" smtClean="0">
                <a:solidFill>
                  <a:prstClr val="white"/>
                </a:solidFill>
              </a:rPr>
              <a:t>companies</a:t>
            </a:r>
            <a:endParaRPr lang="zh-CN" altLang="en-US" sz="1600" dirty="0">
              <a:solidFill>
                <a:prstClr val="white"/>
              </a:solidFill>
              <a:latin typeface="微软雅黑" panose="020B0503020204020204" pitchFamily="34" charset="-122"/>
              <a:ea typeface="微软雅黑" panose="020B0503020204020204" pitchFamily="34" charset="-122"/>
            </a:endParaRPr>
          </a:p>
        </p:txBody>
      </p:sp>
      <p:pic>
        <p:nvPicPr>
          <p:cNvPr id="11" name="Call Me Maybe - Carly Rae Jepse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3244" y="6158696"/>
            <a:ext cx="649819" cy="649817"/>
          </a:xfrm>
          <a:prstGeom prst="rect">
            <a:avLst/>
          </a:prstGeom>
        </p:spPr>
      </p:pic>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35"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anim calcmode="lin" valueType="num">
                                      <p:cBhvr>
                                        <p:cTn id="11" dur="2000" fill="hold"/>
                                        <p:tgtEl>
                                          <p:spTgt spid="5"/>
                                        </p:tgtEl>
                                        <p:attrNameLst>
                                          <p:attrName>style.rotation</p:attrName>
                                        </p:attrNameLst>
                                      </p:cBhvr>
                                      <p:tavLst>
                                        <p:tav tm="0">
                                          <p:val>
                                            <p:fltVal val="720"/>
                                          </p:val>
                                        </p:tav>
                                        <p:tav tm="100000">
                                          <p:val>
                                            <p:fltVal val="0"/>
                                          </p:val>
                                        </p:tav>
                                      </p:tavLst>
                                    </p:anim>
                                    <p:anim calcmode="lin" valueType="num">
                                      <p:cBhvr>
                                        <p:cTn id="12" dur="2000" fill="hold"/>
                                        <p:tgtEl>
                                          <p:spTgt spid="5"/>
                                        </p:tgtEl>
                                        <p:attrNameLst>
                                          <p:attrName>ppt_h</p:attrName>
                                        </p:attrNameLst>
                                      </p:cBhvr>
                                      <p:tavLst>
                                        <p:tav tm="0">
                                          <p:val>
                                            <p:fltVal val="0"/>
                                          </p:val>
                                        </p:tav>
                                        <p:tav tm="100000">
                                          <p:val>
                                            <p:strVal val="#ppt_h"/>
                                          </p:val>
                                        </p:tav>
                                      </p:tavLst>
                                    </p:anim>
                                    <p:anim calcmode="lin" valueType="num">
                                      <p:cBhvr>
                                        <p:cTn id="13" dur="2000" fill="hold"/>
                                        <p:tgtEl>
                                          <p:spTgt spid="5"/>
                                        </p:tgtEl>
                                        <p:attrNameLst>
                                          <p:attrName>ppt_w</p:attrName>
                                        </p:attrNameLst>
                                      </p:cBhvr>
                                      <p:tavLst>
                                        <p:tav tm="0">
                                          <p:val>
                                            <p:fltVal val="0"/>
                                          </p:val>
                                        </p:tav>
                                        <p:tav tm="100000">
                                          <p:val>
                                            <p:strVal val="#ppt_w"/>
                                          </p:val>
                                        </p:tav>
                                      </p:tavLst>
                                    </p:anim>
                                  </p:childTnLst>
                                </p:cTn>
                              </p:par>
                            </p:childTnLst>
                          </p:cTn>
                        </p:par>
                        <p:par>
                          <p:cTn id="14" fill="hold">
                            <p:stCondLst>
                              <p:cond delay="2000"/>
                            </p:stCondLst>
                            <p:childTnLst>
                              <p:par>
                                <p:cTn id="15" presetID="2" presetClass="entr" presetSubtype="2" decel="3600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2900"/>
                            </p:stCondLst>
                            <p:childTnLst>
                              <p:par>
                                <p:cTn id="20" presetID="18" presetClass="entr" presetSubtype="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trips(downRight)">
                                      <p:cBhvr>
                                        <p:cTn id="22" dur="1000"/>
                                        <p:tgtEl>
                                          <p:spTgt spid="10"/>
                                        </p:tgtEl>
                                      </p:cBhvr>
                                    </p:animEffect>
                                  </p:childTnLst>
                                </p:cTn>
                              </p:par>
                            </p:childTnLst>
                          </p:cTn>
                        </p:par>
                        <p:par>
                          <p:cTn id="23" fill="hold">
                            <p:stCondLst>
                              <p:cond delay="3900"/>
                            </p:stCondLst>
                            <p:childTnLst>
                              <p:par>
                                <p:cTn id="24" presetID="31"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 calcmode="lin" valueType="num">
                                      <p:cBhvr>
                                        <p:cTn id="28" dur="500" fill="hold"/>
                                        <p:tgtEl>
                                          <p:spTgt spid="9"/>
                                        </p:tgtEl>
                                        <p:attrNameLst>
                                          <p:attrName>style.rotation</p:attrName>
                                        </p:attrNameLst>
                                      </p:cBhvr>
                                      <p:tavLst>
                                        <p:tav tm="0">
                                          <p:val>
                                            <p:fltVal val="90"/>
                                          </p:val>
                                        </p:tav>
                                        <p:tav tm="100000">
                                          <p:val>
                                            <p:fltVal val="0"/>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30" repeatCount="indefinite" fill="hold" display="0">
                  <p:stCondLst>
                    <p:cond delay="indefinite"/>
                  </p:stCondLst>
                  <p:endCondLst>
                    <p:cond evt="onStopAudio" delay="0">
                      <p:tgtEl>
                        <p:sldTgt/>
                      </p:tgtEl>
                    </p:cond>
                  </p:endCondLst>
                </p:cTn>
                <p:tgtEl>
                  <p:spTgt spid="11"/>
                </p:tgtEl>
              </p:cMediaNode>
            </p:audio>
          </p:childTnLst>
        </p:cTn>
      </p:par>
    </p:tnLst>
    <p:bldLst>
      <p:bldP spid="6"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8c9fbf9a94"/>
</p:tagLst>
</file>

<file path=ppt/tags/tag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7"/>
</p:tagLst>
</file>

<file path=ppt/tags/tag3.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Desc"/>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9"/>
</p:tagLst>
</file>

<file path=ppt/tags/tag1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0"/>
</p:tagLst>
</file>

<file path=ppt/tags/tag15.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1"/>
</p:tagLst>
</file>

<file path=ppt/tags/tag1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3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4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4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3245</Words>
  <Application>Microsoft Office PowerPoint</Application>
  <PresentationFormat>宽屏</PresentationFormat>
  <Paragraphs>455</Paragraphs>
  <Slides>38</Slides>
  <Notes>38</Notes>
  <HiddenSlides>0</HiddenSlides>
  <MMClips>2</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38</vt:i4>
      </vt:variant>
    </vt:vector>
  </HeadingPairs>
  <TitlesOfParts>
    <vt:vector size="55" baseType="lpstr">
      <vt:lpstr>BebasNeueBold</vt:lpstr>
      <vt:lpstr>Gill Sans</vt:lpstr>
      <vt:lpstr>HelveticaNeueLT Pro 55 Roman</vt:lpstr>
      <vt:lpstr>Impact MT Std</vt:lpstr>
      <vt:lpstr>Lato Light</vt:lpstr>
      <vt:lpstr>Lifeline JL</vt:lpstr>
      <vt:lpstr>方正细圆简体</vt:lpstr>
      <vt:lpstr>华文黑体</vt:lpstr>
      <vt:lpstr>宋体</vt:lpstr>
      <vt:lpstr>微软雅黑</vt:lpstr>
      <vt:lpstr>Arial</vt:lpstr>
      <vt:lpstr>Calibri</vt:lpstr>
      <vt:lpstr>Calibri Light</vt:lpstr>
      <vt:lpstr>Impact</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58c9fbf9a94</dc:title>
  <dc:creator/>
  <cp:lastModifiedBy/>
  <cp:revision>1</cp:revision>
  <dcterms:created xsi:type="dcterms:W3CDTF">2017-03-29T10:48:51Z</dcterms:created>
  <dcterms:modified xsi:type="dcterms:W3CDTF">2018-10-31T02:39:43Z</dcterms:modified>
</cp:coreProperties>
</file>