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6" r:id="rId2"/>
    <p:sldId id="343" r:id="rId3"/>
    <p:sldId id="322" r:id="rId4"/>
    <p:sldId id="365" r:id="rId5"/>
    <p:sldId id="367" r:id="rId6"/>
    <p:sldId id="370" r:id="rId7"/>
    <p:sldId id="357" r:id="rId8"/>
    <p:sldId id="321" r:id="rId9"/>
    <p:sldId id="360" r:id="rId10"/>
    <p:sldId id="368" r:id="rId11"/>
    <p:sldId id="347" r:id="rId12"/>
    <p:sldId id="371" r:id="rId13"/>
    <p:sldId id="345" r:id="rId14"/>
    <p:sldId id="320" r:id="rId15"/>
    <p:sldId id="361" r:id="rId16"/>
    <p:sldId id="362" r:id="rId17"/>
    <p:sldId id="363" r:id="rId18"/>
    <p:sldId id="364" r:id="rId19"/>
    <p:sldId id="319" r:id="rId20"/>
    <p:sldId id="358" r:id="rId21"/>
    <p:sldId id="333" r:id="rId22"/>
    <p:sldId id="369" r:id="rId23"/>
    <p:sldId id="366" r:id="rId24"/>
    <p:sldId id="318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677"/>
    <a:srgbClr val="879E78"/>
    <a:srgbClr val="F9F9F1"/>
    <a:srgbClr val="2D4851"/>
    <a:srgbClr val="FA6707"/>
    <a:srgbClr val="E71E17"/>
    <a:srgbClr val="072732"/>
    <a:srgbClr val="7F7F7F"/>
    <a:srgbClr val="4B4A4A"/>
    <a:srgbClr val="768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35" autoAdjust="0"/>
    <p:restoredTop sz="94660" autoAdjust="0"/>
  </p:normalViewPr>
  <p:slideViewPr>
    <p:cSldViewPr>
      <p:cViewPr varScale="1">
        <p:scale>
          <a:sx n="144" d="100"/>
          <a:sy n="144" d="100"/>
        </p:scale>
        <p:origin x="-85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53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685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354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572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40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365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AC72AB8-CD8C-4352-8A14-4A94A413DE5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9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D9B5E30-1697-4C39-816E-EC9FFCEC6C4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骆集益 - 回梦游仙 - 二胡版纯音乐.mp3">
            <a:hlinkClick r:id="" action="ppaction://media"/>
            <a:extLst>
              <a:ext uri="{FF2B5EF4-FFF2-40B4-BE49-F238E27FC236}">
                <a16:creationId xmlns:a16="http://schemas.microsoft.com/office/drawing/2014/main" xmlns="" id="{492CE12E-3B77-4216-B387-2D94737C64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37076" y="169861"/>
            <a:ext cx="455930" cy="45593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F78BEC5-72FD-4FF9-B35D-3F0B2D679F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0958">
            <a:off x="5127038" y="3107738"/>
            <a:ext cx="1241349" cy="532007"/>
          </a:xfrm>
          <a:prstGeom prst="rect">
            <a:avLst/>
          </a:prstGeom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85A863ED-D258-406F-A2A8-4F9097A0074F}"/>
              </a:ext>
            </a:extLst>
          </p:cNvPr>
          <p:cNvSpPr txBox="1"/>
          <p:nvPr/>
        </p:nvSpPr>
        <p:spPr>
          <a:xfrm>
            <a:off x="504338" y="3211111"/>
            <a:ext cx="4047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ea typeface="微软雅黑" pitchFamily="34" charset="-122"/>
              </a:rPr>
              <a:t>工作汇报</a:t>
            </a:r>
            <a:r>
              <a:rPr lang="en-US" altLang="zh-CN" sz="1600" dirty="0">
                <a:ea typeface="微软雅黑" pitchFamily="34" charset="-122"/>
              </a:rPr>
              <a:t>/ </a:t>
            </a:r>
            <a:r>
              <a:rPr lang="zh-CN" altLang="en-US" sz="1600" dirty="0">
                <a:ea typeface="微软雅黑" pitchFamily="34" charset="-122"/>
              </a:rPr>
              <a:t>年终总结 </a:t>
            </a:r>
            <a:r>
              <a:rPr lang="en-US" altLang="zh-CN" sz="1600" dirty="0">
                <a:ea typeface="微软雅黑" pitchFamily="34" charset="-122"/>
              </a:rPr>
              <a:t>/ </a:t>
            </a:r>
            <a:r>
              <a:rPr lang="zh-CN" altLang="en-US" sz="1600" dirty="0">
                <a:ea typeface="微软雅黑" pitchFamily="34" charset="-122"/>
              </a:rPr>
              <a:t>会议发言等</a:t>
            </a:r>
            <a:r>
              <a:rPr lang="en-US" altLang="zh-CN" sz="1600" dirty="0">
                <a:ea typeface="微软雅黑" pitchFamily="34" charset="-122"/>
              </a:rPr>
              <a:t>/</a:t>
            </a:r>
            <a:r>
              <a:rPr lang="zh-CN" altLang="en-US" sz="1600" dirty="0">
                <a:ea typeface="微软雅黑" pitchFamily="34" charset="-122"/>
              </a:rPr>
              <a:t>个人演讲</a:t>
            </a:r>
          </a:p>
          <a:p>
            <a:endParaRPr lang="zh-CN" altLang="en-US" sz="1600" dirty="0"/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xmlns="" id="{C558D724-DDD3-4B05-9092-E26E2A2A74BC}"/>
              </a:ext>
            </a:extLst>
          </p:cNvPr>
          <p:cNvSpPr txBox="1"/>
          <p:nvPr/>
        </p:nvSpPr>
        <p:spPr>
          <a:xfrm>
            <a:off x="294344" y="1587752"/>
            <a:ext cx="42578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中医</a:t>
            </a:r>
            <a:endParaRPr lang="en-US" altLang="zh-CN" sz="5400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54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养生</a:t>
            </a:r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通用</a:t>
            </a:r>
            <a:r>
              <a:rPr lang="en-US" altLang="zh-CN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PPT</a:t>
            </a:r>
            <a:r>
              <a:rPr lang="zh-CN" altLang="en-US" sz="3600" dirty="0">
                <a:latin typeface="华文行楷" panose="02010800040101010101" pitchFamily="2" charset="-122"/>
                <a:ea typeface="华文行楷" panose="02010800040101010101" pitchFamily="2" charset="-122"/>
              </a:rPr>
              <a:t>模板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C168D7F6-3BFF-4A0B-949E-E2DE0D0039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50" y="1682587"/>
            <a:ext cx="715921" cy="9599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B734DC0-1DF8-4389-8AFD-0E7C235298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47" y="-3008"/>
            <a:ext cx="5612064" cy="1077303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5EDCF4F-950D-4E27-9545-3F21882F8E82}"/>
              </a:ext>
            </a:extLst>
          </p:cNvPr>
          <p:cNvGrpSpPr/>
          <p:nvPr/>
        </p:nvGrpSpPr>
        <p:grpSpPr>
          <a:xfrm>
            <a:off x="4675855" y="-42910"/>
            <a:ext cx="5317151" cy="4858779"/>
            <a:chOff x="-239626" y="436939"/>
            <a:chExt cx="6966315" cy="636577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60241434-5EFA-4600-9E1C-5EA76B167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9626" y="436939"/>
              <a:ext cx="6966315" cy="6365773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5AFD7E11-07AF-431F-AEF6-3686D7BFA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860" y="1305733"/>
              <a:ext cx="4469639" cy="4747124"/>
            </a:xfrm>
            <a:prstGeom prst="rect">
              <a:avLst/>
            </a:prstGeom>
          </p:spPr>
        </p:pic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118568D-04B6-4528-B05E-5BEDCB37988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058" y="327066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7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>
            <a:extLst>
              <a:ext uri="{FF2B5EF4-FFF2-40B4-BE49-F238E27FC236}">
                <a16:creationId xmlns:a16="http://schemas.microsoft.com/office/drawing/2014/main" xmlns="" id="{00E46A5E-6092-4E80-95B9-979F8CC81392}"/>
              </a:ext>
            </a:extLst>
          </p:cNvPr>
          <p:cNvSpPr/>
          <p:nvPr/>
        </p:nvSpPr>
        <p:spPr>
          <a:xfrm>
            <a:off x="1718500" y="2469755"/>
            <a:ext cx="152482" cy="26852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8">
              <a:solidFill>
                <a:schemeClr val="bg1"/>
              </a:solidFill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24DA7D74-0B7C-4212-914D-027A353C0D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85020"/>
            <a:ext cx="2513979" cy="2302343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3B8F1B4C-8AAC-4647-B7E9-44184094A0D4}"/>
              </a:ext>
            </a:extLst>
          </p:cNvPr>
          <p:cNvGrpSpPr/>
          <p:nvPr/>
        </p:nvGrpSpPr>
        <p:grpSpPr>
          <a:xfrm>
            <a:off x="1327267" y="2226407"/>
            <a:ext cx="1012485" cy="561367"/>
            <a:chOff x="2656501" y="2396236"/>
            <a:chExt cx="1353740" cy="750574"/>
          </a:xfrm>
        </p:grpSpPr>
        <p:sp>
          <p:nvSpPr>
            <p:cNvPr id="53" name="TextBox 40">
              <a:extLst>
                <a:ext uri="{FF2B5EF4-FFF2-40B4-BE49-F238E27FC236}">
                  <a16:creationId xmlns:a16="http://schemas.microsoft.com/office/drawing/2014/main" xmlns="" id="{0F3A2738-E6FC-4FF0-A368-3B391E155071}"/>
                </a:ext>
              </a:extLst>
            </p:cNvPr>
            <p:cNvSpPr txBox="1"/>
            <p:nvPr/>
          </p:nvSpPr>
          <p:spPr>
            <a:xfrm>
              <a:off x="2656501" y="2396236"/>
              <a:ext cx="924016" cy="67856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91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目</a:t>
              </a:r>
            </a:p>
          </p:txBody>
        </p:sp>
        <p:sp>
          <p:nvSpPr>
            <p:cNvPr id="54" name="TextBox 41">
              <a:extLst>
                <a:ext uri="{FF2B5EF4-FFF2-40B4-BE49-F238E27FC236}">
                  <a16:creationId xmlns:a16="http://schemas.microsoft.com/office/drawing/2014/main" xmlns="" id="{17E7B002-E802-4A6D-A38D-84A62F980738}"/>
                </a:ext>
              </a:extLst>
            </p:cNvPr>
            <p:cNvSpPr txBox="1"/>
            <p:nvPr/>
          </p:nvSpPr>
          <p:spPr>
            <a:xfrm>
              <a:off x="3086225" y="2468244"/>
              <a:ext cx="924016" cy="678566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91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录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B9388042-FC67-4C5A-A782-7C4BE1A08BB8}"/>
              </a:ext>
            </a:extLst>
          </p:cNvPr>
          <p:cNvGrpSpPr/>
          <p:nvPr/>
        </p:nvGrpSpPr>
        <p:grpSpPr>
          <a:xfrm>
            <a:off x="3687574" y="1419622"/>
            <a:ext cx="4059191" cy="485315"/>
            <a:chOff x="3551998" y="1360369"/>
            <a:chExt cx="5908675" cy="706438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ED748176-94B0-4BCC-A1C1-DAADF3BD7FDA}"/>
                </a:ext>
              </a:extLst>
            </p:cNvPr>
            <p:cNvGrpSpPr/>
            <p:nvPr/>
          </p:nvGrpSpPr>
          <p:grpSpPr>
            <a:xfrm>
              <a:off x="3551998" y="1360369"/>
              <a:ext cx="5908675" cy="706438"/>
              <a:chOff x="3301830" y="1537742"/>
              <a:chExt cx="5908675" cy="706438"/>
            </a:xfrm>
          </p:grpSpPr>
          <p:sp>
            <p:nvSpPr>
              <p:cNvPr id="58" name="Freeform 5">
                <a:extLst>
                  <a:ext uri="{FF2B5EF4-FFF2-40B4-BE49-F238E27FC236}">
                    <a16:creationId xmlns:a16="http://schemas.microsoft.com/office/drawing/2014/main" xmlns="" id="{9C3E9F0E-BB72-49BF-9F8C-0D7C30F069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1830" y="1537742"/>
                <a:ext cx="5908675" cy="706438"/>
              </a:xfrm>
              <a:custGeom>
                <a:avLst/>
                <a:gdLst>
                  <a:gd name="T0" fmla="*/ 7666 w 7708"/>
                  <a:gd name="T1" fmla="*/ 38 h 885"/>
                  <a:gd name="T2" fmla="*/ 7521 w 7708"/>
                  <a:gd name="T3" fmla="*/ 78 h 885"/>
                  <a:gd name="T4" fmla="*/ 7551 w 7708"/>
                  <a:gd name="T5" fmla="*/ 147 h 885"/>
                  <a:gd name="T6" fmla="*/ 7623 w 7708"/>
                  <a:gd name="T7" fmla="*/ 177 h 885"/>
                  <a:gd name="T8" fmla="*/ 7623 w 7708"/>
                  <a:gd name="T9" fmla="*/ 177 h 885"/>
                  <a:gd name="T10" fmla="*/ 43 w 7708"/>
                  <a:gd name="T11" fmla="*/ 38 h 885"/>
                  <a:gd name="T12" fmla="*/ 188 w 7708"/>
                  <a:gd name="T13" fmla="*/ 78 h 885"/>
                  <a:gd name="T14" fmla="*/ 157 w 7708"/>
                  <a:gd name="T15" fmla="*/ 147 h 885"/>
                  <a:gd name="T16" fmla="*/ 86 w 7708"/>
                  <a:gd name="T17" fmla="*/ 177 h 885"/>
                  <a:gd name="T18" fmla="*/ 86 w 7708"/>
                  <a:gd name="T19" fmla="*/ 177 h 885"/>
                  <a:gd name="T20" fmla="*/ 7587 w 7708"/>
                  <a:gd name="T21" fmla="*/ 699 h 885"/>
                  <a:gd name="T22" fmla="*/ 7636 w 7708"/>
                  <a:gd name="T23" fmla="*/ 744 h 885"/>
                  <a:gd name="T24" fmla="*/ 7587 w 7708"/>
                  <a:gd name="T25" fmla="*/ 885 h 885"/>
                  <a:gd name="T26" fmla="*/ 7447 w 7708"/>
                  <a:gd name="T27" fmla="*/ 885 h 885"/>
                  <a:gd name="T28" fmla="*/ 7423 w 7708"/>
                  <a:gd name="T29" fmla="*/ 751 h 885"/>
                  <a:gd name="T30" fmla="*/ 191 w 7708"/>
                  <a:gd name="T31" fmla="*/ 751 h 885"/>
                  <a:gd name="T32" fmla="*/ 144 w 7708"/>
                  <a:gd name="T33" fmla="*/ 885 h 885"/>
                  <a:gd name="T34" fmla="*/ 0 w 7708"/>
                  <a:gd name="T35" fmla="*/ 885 h 885"/>
                  <a:gd name="T36" fmla="*/ 0 w 7708"/>
                  <a:gd name="T37" fmla="*/ 744 h 885"/>
                  <a:gd name="T38" fmla="*/ 144 w 7708"/>
                  <a:gd name="T39" fmla="*/ 699 h 885"/>
                  <a:gd name="T40" fmla="*/ 144 w 7708"/>
                  <a:gd name="T41" fmla="*/ 283 h 885"/>
                  <a:gd name="T42" fmla="*/ 0 w 7708"/>
                  <a:gd name="T43" fmla="*/ 256 h 885"/>
                  <a:gd name="T44" fmla="*/ 0 w 7708"/>
                  <a:gd name="T45" fmla="*/ 113 h 885"/>
                  <a:gd name="T46" fmla="*/ 144 w 7708"/>
                  <a:gd name="T47" fmla="*/ 66 h 885"/>
                  <a:gd name="T48" fmla="*/ 191 w 7708"/>
                  <a:gd name="T49" fmla="*/ 113 h 885"/>
                  <a:gd name="T50" fmla="*/ 7423 w 7708"/>
                  <a:gd name="T51" fmla="*/ 0 h 885"/>
                  <a:gd name="T52" fmla="*/ 7447 w 7708"/>
                  <a:gd name="T53" fmla="*/ 113 h 885"/>
                  <a:gd name="T54" fmla="*/ 7587 w 7708"/>
                  <a:gd name="T55" fmla="*/ 66 h 885"/>
                  <a:gd name="T56" fmla="*/ 7636 w 7708"/>
                  <a:gd name="T57" fmla="*/ 113 h 885"/>
                  <a:gd name="T58" fmla="*/ 7587 w 7708"/>
                  <a:gd name="T59" fmla="*/ 256 h 885"/>
                  <a:gd name="T60" fmla="*/ 7708 w 7708"/>
                  <a:gd name="T61" fmla="*/ 283 h 885"/>
                  <a:gd name="T62" fmla="*/ 7623 w 7708"/>
                  <a:gd name="T63" fmla="*/ 846 h 885"/>
                  <a:gd name="T64" fmla="*/ 7634 w 7708"/>
                  <a:gd name="T65" fmla="*/ 803 h 885"/>
                  <a:gd name="T66" fmla="*/ 7666 w 7708"/>
                  <a:gd name="T67" fmla="*/ 835 h 885"/>
                  <a:gd name="T68" fmla="*/ 7489 w 7708"/>
                  <a:gd name="T69" fmla="*/ 849 h 885"/>
                  <a:gd name="T70" fmla="*/ 7478 w 7708"/>
                  <a:gd name="T71" fmla="*/ 806 h 885"/>
                  <a:gd name="T72" fmla="*/ 7521 w 7708"/>
                  <a:gd name="T73" fmla="*/ 817 h 885"/>
                  <a:gd name="T74" fmla="*/ 7583 w 7708"/>
                  <a:gd name="T75" fmla="*/ 780 h 885"/>
                  <a:gd name="T76" fmla="*/ 7551 w 7708"/>
                  <a:gd name="T77" fmla="*/ 749 h 885"/>
                  <a:gd name="T78" fmla="*/ 7594 w 7708"/>
                  <a:gd name="T79" fmla="*/ 738 h 885"/>
                  <a:gd name="T80" fmla="*/ 7583 w 7708"/>
                  <a:gd name="T81" fmla="*/ 780 h 885"/>
                  <a:gd name="T82" fmla="*/ 7623 w 7708"/>
                  <a:gd name="T83" fmla="*/ 697 h 885"/>
                  <a:gd name="T84" fmla="*/ 7655 w 7708"/>
                  <a:gd name="T85" fmla="*/ 665 h 885"/>
                  <a:gd name="T86" fmla="*/ 7666 w 7708"/>
                  <a:gd name="T87" fmla="*/ 708 h 885"/>
                  <a:gd name="T88" fmla="*/ 43 w 7708"/>
                  <a:gd name="T89" fmla="*/ 803 h 885"/>
                  <a:gd name="T90" fmla="*/ 231 w 7708"/>
                  <a:gd name="T91" fmla="*/ 806 h 885"/>
                  <a:gd name="T92" fmla="*/ 157 w 7708"/>
                  <a:gd name="T93" fmla="*/ 780 h 885"/>
                  <a:gd name="T94" fmla="*/ 157 w 7708"/>
                  <a:gd name="T95" fmla="*/ 780 h 885"/>
                  <a:gd name="T96" fmla="*/ 43 w 7708"/>
                  <a:gd name="T97" fmla="*/ 708 h 885"/>
                  <a:gd name="T98" fmla="*/ 316 w 7708"/>
                  <a:gd name="T99" fmla="*/ 25 h 885"/>
                  <a:gd name="T100" fmla="*/ 7535 w 7708"/>
                  <a:gd name="T101" fmla="*/ 312 h 885"/>
                  <a:gd name="T102" fmla="*/ 7541 w 7708"/>
                  <a:gd name="T103" fmla="*/ 719 h 885"/>
                  <a:gd name="T104" fmla="*/ 313 w 7708"/>
                  <a:gd name="T105" fmla="*/ 719 h 885"/>
                  <a:gd name="T106" fmla="*/ 30 w 7708"/>
                  <a:gd name="T107" fmla="*/ 312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708" h="885">
                    <a:moveTo>
                      <a:pt x="7623" y="38"/>
                    </a:moveTo>
                    <a:cubicBezTo>
                      <a:pt x="7623" y="53"/>
                      <a:pt x="7623" y="67"/>
                      <a:pt x="7623" y="81"/>
                    </a:cubicBezTo>
                    <a:cubicBezTo>
                      <a:pt x="7637" y="81"/>
                      <a:pt x="7652" y="81"/>
                      <a:pt x="7666" y="81"/>
                    </a:cubicBezTo>
                    <a:cubicBezTo>
                      <a:pt x="7666" y="67"/>
                      <a:pt x="7666" y="53"/>
                      <a:pt x="7666" y="38"/>
                    </a:cubicBezTo>
                    <a:cubicBezTo>
                      <a:pt x="7652" y="38"/>
                      <a:pt x="7637" y="38"/>
                      <a:pt x="7623" y="38"/>
                    </a:cubicBezTo>
                    <a:close/>
                    <a:moveTo>
                      <a:pt x="7478" y="36"/>
                    </a:moveTo>
                    <a:cubicBezTo>
                      <a:pt x="7478" y="50"/>
                      <a:pt x="7478" y="64"/>
                      <a:pt x="7478" y="78"/>
                    </a:cubicBezTo>
                    <a:cubicBezTo>
                      <a:pt x="7492" y="78"/>
                      <a:pt x="7507" y="78"/>
                      <a:pt x="7521" y="78"/>
                    </a:cubicBezTo>
                    <a:cubicBezTo>
                      <a:pt x="7521" y="64"/>
                      <a:pt x="7521" y="50"/>
                      <a:pt x="7521" y="36"/>
                    </a:cubicBezTo>
                    <a:cubicBezTo>
                      <a:pt x="7507" y="36"/>
                      <a:pt x="7492" y="36"/>
                      <a:pt x="7478" y="36"/>
                    </a:cubicBezTo>
                    <a:close/>
                    <a:moveTo>
                      <a:pt x="7551" y="104"/>
                    </a:moveTo>
                    <a:cubicBezTo>
                      <a:pt x="7551" y="118"/>
                      <a:pt x="7551" y="133"/>
                      <a:pt x="7551" y="147"/>
                    </a:cubicBezTo>
                    <a:cubicBezTo>
                      <a:pt x="7565" y="147"/>
                      <a:pt x="7580" y="147"/>
                      <a:pt x="7594" y="147"/>
                    </a:cubicBezTo>
                    <a:cubicBezTo>
                      <a:pt x="7594" y="133"/>
                      <a:pt x="7594" y="118"/>
                      <a:pt x="7594" y="104"/>
                    </a:cubicBezTo>
                    <a:cubicBezTo>
                      <a:pt x="7580" y="104"/>
                      <a:pt x="7565" y="104"/>
                      <a:pt x="7551" y="104"/>
                    </a:cubicBezTo>
                    <a:close/>
                    <a:moveTo>
                      <a:pt x="7623" y="177"/>
                    </a:moveTo>
                    <a:cubicBezTo>
                      <a:pt x="7623" y="191"/>
                      <a:pt x="7623" y="205"/>
                      <a:pt x="7623" y="219"/>
                    </a:cubicBezTo>
                    <a:cubicBezTo>
                      <a:pt x="7637" y="219"/>
                      <a:pt x="7651" y="219"/>
                      <a:pt x="7666" y="219"/>
                    </a:cubicBezTo>
                    <a:cubicBezTo>
                      <a:pt x="7666" y="205"/>
                      <a:pt x="7666" y="191"/>
                      <a:pt x="7666" y="177"/>
                    </a:cubicBezTo>
                    <a:cubicBezTo>
                      <a:pt x="7651" y="177"/>
                      <a:pt x="7637" y="177"/>
                      <a:pt x="7623" y="177"/>
                    </a:cubicBezTo>
                    <a:close/>
                    <a:moveTo>
                      <a:pt x="86" y="38"/>
                    </a:moveTo>
                    <a:cubicBezTo>
                      <a:pt x="86" y="53"/>
                      <a:pt x="86" y="67"/>
                      <a:pt x="86" y="81"/>
                    </a:cubicBezTo>
                    <a:cubicBezTo>
                      <a:pt x="71" y="81"/>
                      <a:pt x="57" y="81"/>
                      <a:pt x="43" y="81"/>
                    </a:cubicBezTo>
                    <a:cubicBezTo>
                      <a:pt x="43" y="67"/>
                      <a:pt x="43" y="53"/>
                      <a:pt x="43" y="38"/>
                    </a:cubicBezTo>
                    <a:cubicBezTo>
                      <a:pt x="57" y="38"/>
                      <a:pt x="71" y="38"/>
                      <a:pt x="86" y="38"/>
                    </a:cubicBezTo>
                    <a:close/>
                    <a:moveTo>
                      <a:pt x="231" y="36"/>
                    </a:moveTo>
                    <a:cubicBezTo>
                      <a:pt x="231" y="50"/>
                      <a:pt x="231" y="64"/>
                      <a:pt x="231" y="78"/>
                    </a:cubicBezTo>
                    <a:cubicBezTo>
                      <a:pt x="216" y="78"/>
                      <a:pt x="202" y="78"/>
                      <a:pt x="188" y="78"/>
                    </a:cubicBezTo>
                    <a:cubicBezTo>
                      <a:pt x="188" y="64"/>
                      <a:pt x="188" y="50"/>
                      <a:pt x="188" y="36"/>
                    </a:cubicBezTo>
                    <a:cubicBezTo>
                      <a:pt x="202" y="36"/>
                      <a:pt x="216" y="36"/>
                      <a:pt x="231" y="36"/>
                    </a:cubicBezTo>
                    <a:close/>
                    <a:moveTo>
                      <a:pt x="157" y="104"/>
                    </a:moveTo>
                    <a:cubicBezTo>
                      <a:pt x="157" y="118"/>
                      <a:pt x="157" y="133"/>
                      <a:pt x="157" y="147"/>
                    </a:cubicBezTo>
                    <a:cubicBezTo>
                      <a:pt x="143" y="147"/>
                      <a:pt x="129" y="147"/>
                      <a:pt x="114" y="147"/>
                    </a:cubicBezTo>
                    <a:cubicBezTo>
                      <a:pt x="114" y="133"/>
                      <a:pt x="114" y="118"/>
                      <a:pt x="114" y="104"/>
                    </a:cubicBezTo>
                    <a:cubicBezTo>
                      <a:pt x="129" y="104"/>
                      <a:pt x="143" y="104"/>
                      <a:pt x="157" y="104"/>
                    </a:cubicBezTo>
                    <a:close/>
                    <a:moveTo>
                      <a:pt x="86" y="177"/>
                    </a:moveTo>
                    <a:cubicBezTo>
                      <a:pt x="86" y="191"/>
                      <a:pt x="86" y="205"/>
                      <a:pt x="86" y="219"/>
                    </a:cubicBezTo>
                    <a:cubicBezTo>
                      <a:pt x="71" y="219"/>
                      <a:pt x="57" y="219"/>
                      <a:pt x="43" y="219"/>
                    </a:cubicBezTo>
                    <a:cubicBezTo>
                      <a:pt x="43" y="205"/>
                      <a:pt x="43" y="191"/>
                      <a:pt x="43" y="177"/>
                    </a:cubicBezTo>
                    <a:cubicBezTo>
                      <a:pt x="57" y="177"/>
                      <a:pt x="71" y="177"/>
                      <a:pt x="86" y="177"/>
                    </a:cubicBezTo>
                    <a:close/>
                    <a:moveTo>
                      <a:pt x="7708" y="602"/>
                    </a:moveTo>
                    <a:cubicBezTo>
                      <a:pt x="7660" y="602"/>
                      <a:pt x="7612" y="602"/>
                      <a:pt x="7564" y="602"/>
                    </a:cubicBezTo>
                    <a:cubicBezTo>
                      <a:pt x="7564" y="634"/>
                      <a:pt x="7564" y="667"/>
                      <a:pt x="7564" y="699"/>
                    </a:cubicBezTo>
                    <a:cubicBezTo>
                      <a:pt x="7572" y="699"/>
                      <a:pt x="7579" y="699"/>
                      <a:pt x="7587" y="699"/>
                    </a:cubicBezTo>
                    <a:cubicBezTo>
                      <a:pt x="7587" y="676"/>
                      <a:pt x="7587" y="652"/>
                      <a:pt x="7587" y="629"/>
                    </a:cubicBezTo>
                    <a:cubicBezTo>
                      <a:pt x="7627" y="629"/>
                      <a:pt x="7668" y="629"/>
                      <a:pt x="7708" y="629"/>
                    </a:cubicBezTo>
                    <a:cubicBezTo>
                      <a:pt x="7708" y="667"/>
                      <a:pt x="7708" y="706"/>
                      <a:pt x="7708" y="744"/>
                    </a:cubicBezTo>
                    <a:cubicBezTo>
                      <a:pt x="7684" y="744"/>
                      <a:pt x="7660" y="744"/>
                      <a:pt x="7636" y="744"/>
                    </a:cubicBezTo>
                    <a:cubicBezTo>
                      <a:pt x="7636" y="753"/>
                      <a:pt x="7636" y="762"/>
                      <a:pt x="7636" y="771"/>
                    </a:cubicBezTo>
                    <a:cubicBezTo>
                      <a:pt x="7660" y="771"/>
                      <a:pt x="7684" y="771"/>
                      <a:pt x="7708" y="771"/>
                    </a:cubicBezTo>
                    <a:cubicBezTo>
                      <a:pt x="7708" y="809"/>
                      <a:pt x="7708" y="847"/>
                      <a:pt x="7708" y="885"/>
                    </a:cubicBezTo>
                    <a:cubicBezTo>
                      <a:pt x="7668" y="885"/>
                      <a:pt x="7627" y="885"/>
                      <a:pt x="7587" y="885"/>
                    </a:cubicBezTo>
                    <a:cubicBezTo>
                      <a:pt x="7587" y="862"/>
                      <a:pt x="7587" y="840"/>
                      <a:pt x="7587" y="818"/>
                    </a:cubicBezTo>
                    <a:cubicBezTo>
                      <a:pt x="7579" y="818"/>
                      <a:pt x="7572" y="818"/>
                      <a:pt x="7564" y="818"/>
                    </a:cubicBezTo>
                    <a:cubicBezTo>
                      <a:pt x="7564" y="840"/>
                      <a:pt x="7564" y="862"/>
                      <a:pt x="7564" y="885"/>
                    </a:cubicBezTo>
                    <a:cubicBezTo>
                      <a:pt x="7525" y="885"/>
                      <a:pt x="7486" y="885"/>
                      <a:pt x="7447" y="885"/>
                    </a:cubicBezTo>
                    <a:cubicBezTo>
                      <a:pt x="7447" y="847"/>
                      <a:pt x="7447" y="809"/>
                      <a:pt x="7447" y="771"/>
                    </a:cubicBezTo>
                    <a:cubicBezTo>
                      <a:pt x="7471" y="771"/>
                      <a:pt x="7494" y="771"/>
                      <a:pt x="7517" y="771"/>
                    </a:cubicBezTo>
                    <a:cubicBezTo>
                      <a:pt x="7517" y="764"/>
                      <a:pt x="7517" y="758"/>
                      <a:pt x="7517" y="751"/>
                    </a:cubicBezTo>
                    <a:cubicBezTo>
                      <a:pt x="7486" y="751"/>
                      <a:pt x="7454" y="751"/>
                      <a:pt x="7423" y="751"/>
                    </a:cubicBezTo>
                    <a:cubicBezTo>
                      <a:pt x="7423" y="795"/>
                      <a:pt x="7423" y="840"/>
                      <a:pt x="7423" y="885"/>
                    </a:cubicBezTo>
                    <a:cubicBezTo>
                      <a:pt x="5723" y="885"/>
                      <a:pt x="1986" y="885"/>
                      <a:pt x="285" y="885"/>
                    </a:cubicBezTo>
                    <a:cubicBezTo>
                      <a:pt x="285" y="840"/>
                      <a:pt x="285" y="795"/>
                      <a:pt x="285" y="751"/>
                    </a:cubicBezTo>
                    <a:cubicBezTo>
                      <a:pt x="254" y="751"/>
                      <a:pt x="223" y="751"/>
                      <a:pt x="191" y="751"/>
                    </a:cubicBezTo>
                    <a:cubicBezTo>
                      <a:pt x="191" y="758"/>
                      <a:pt x="191" y="764"/>
                      <a:pt x="191" y="771"/>
                    </a:cubicBezTo>
                    <a:cubicBezTo>
                      <a:pt x="215" y="771"/>
                      <a:pt x="238" y="771"/>
                      <a:pt x="261" y="771"/>
                    </a:cubicBezTo>
                    <a:cubicBezTo>
                      <a:pt x="261" y="809"/>
                      <a:pt x="261" y="847"/>
                      <a:pt x="261" y="885"/>
                    </a:cubicBezTo>
                    <a:cubicBezTo>
                      <a:pt x="222" y="885"/>
                      <a:pt x="183" y="885"/>
                      <a:pt x="144" y="885"/>
                    </a:cubicBezTo>
                    <a:cubicBezTo>
                      <a:pt x="144" y="862"/>
                      <a:pt x="144" y="840"/>
                      <a:pt x="144" y="818"/>
                    </a:cubicBezTo>
                    <a:cubicBezTo>
                      <a:pt x="137" y="818"/>
                      <a:pt x="129" y="818"/>
                      <a:pt x="122" y="818"/>
                    </a:cubicBezTo>
                    <a:cubicBezTo>
                      <a:pt x="122" y="840"/>
                      <a:pt x="122" y="862"/>
                      <a:pt x="122" y="885"/>
                    </a:cubicBezTo>
                    <a:cubicBezTo>
                      <a:pt x="81" y="885"/>
                      <a:pt x="41" y="885"/>
                      <a:pt x="0" y="885"/>
                    </a:cubicBezTo>
                    <a:cubicBezTo>
                      <a:pt x="0" y="847"/>
                      <a:pt x="0" y="809"/>
                      <a:pt x="0" y="771"/>
                    </a:cubicBezTo>
                    <a:cubicBezTo>
                      <a:pt x="24" y="771"/>
                      <a:pt x="48" y="771"/>
                      <a:pt x="72" y="771"/>
                    </a:cubicBezTo>
                    <a:cubicBezTo>
                      <a:pt x="72" y="762"/>
                      <a:pt x="72" y="753"/>
                      <a:pt x="72" y="744"/>
                    </a:cubicBezTo>
                    <a:cubicBezTo>
                      <a:pt x="48" y="744"/>
                      <a:pt x="24" y="744"/>
                      <a:pt x="0" y="744"/>
                    </a:cubicBezTo>
                    <a:cubicBezTo>
                      <a:pt x="0" y="706"/>
                      <a:pt x="0" y="667"/>
                      <a:pt x="0" y="629"/>
                    </a:cubicBezTo>
                    <a:cubicBezTo>
                      <a:pt x="41" y="629"/>
                      <a:pt x="81" y="629"/>
                      <a:pt x="122" y="629"/>
                    </a:cubicBezTo>
                    <a:cubicBezTo>
                      <a:pt x="122" y="652"/>
                      <a:pt x="122" y="676"/>
                      <a:pt x="122" y="699"/>
                    </a:cubicBezTo>
                    <a:cubicBezTo>
                      <a:pt x="129" y="699"/>
                      <a:pt x="137" y="699"/>
                      <a:pt x="144" y="699"/>
                    </a:cubicBezTo>
                    <a:cubicBezTo>
                      <a:pt x="144" y="667"/>
                      <a:pt x="144" y="634"/>
                      <a:pt x="144" y="602"/>
                    </a:cubicBezTo>
                    <a:cubicBezTo>
                      <a:pt x="96" y="602"/>
                      <a:pt x="48" y="602"/>
                      <a:pt x="0" y="602"/>
                    </a:cubicBezTo>
                    <a:cubicBezTo>
                      <a:pt x="0" y="170"/>
                      <a:pt x="0" y="714"/>
                      <a:pt x="0" y="283"/>
                    </a:cubicBezTo>
                    <a:cubicBezTo>
                      <a:pt x="48" y="283"/>
                      <a:pt x="96" y="283"/>
                      <a:pt x="144" y="283"/>
                    </a:cubicBezTo>
                    <a:cubicBezTo>
                      <a:pt x="144" y="250"/>
                      <a:pt x="144" y="218"/>
                      <a:pt x="144" y="185"/>
                    </a:cubicBezTo>
                    <a:cubicBezTo>
                      <a:pt x="137" y="185"/>
                      <a:pt x="129" y="185"/>
                      <a:pt x="122" y="185"/>
                    </a:cubicBezTo>
                    <a:cubicBezTo>
                      <a:pt x="122" y="209"/>
                      <a:pt x="122" y="232"/>
                      <a:pt x="122" y="256"/>
                    </a:cubicBezTo>
                    <a:cubicBezTo>
                      <a:pt x="81" y="256"/>
                      <a:pt x="41" y="256"/>
                      <a:pt x="0" y="256"/>
                    </a:cubicBezTo>
                    <a:cubicBezTo>
                      <a:pt x="0" y="217"/>
                      <a:pt x="0" y="179"/>
                      <a:pt x="0" y="140"/>
                    </a:cubicBezTo>
                    <a:cubicBezTo>
                      <a:pt x="24" y="140"/>
                      <a:pt x="48" y="140"/>
                      <a:pt x="72" y="140"/>
                    </a:cubicBezTo>
                    <a:cubicBezTo>
                      <a:pt x="72" y="131"/>
                      <a:pt x="72" y="122"/>
                      <a:pt x="72" y="113"/>
                    </a:cubicBezTo>
                    <a:cubicBezTo>
                      <a:pt x="48" y="113"/>
                      <a:pt x="24" y="113"/>
                      <a:pt x="0" y="113"/>
                    </a:cubicBezTo>
                    <a:cubicBezTo>
                      <a:pt x="0" y="75"/>
                      <a:pt x="0" y="38"/>
                      <a:pt x="0" y="0"/>
                    </a:cubicBezTo>
                    <a:cubicBezTo>
                      <a:pt x="41" y="0"/>
                      <a:pt x="81" y="0"/>
                      <a:pt x="122" y="0"/>
                    </a:cubicBezTo>
                    <a:cubicBezTo>
                      <a:pt x="122" y="22"/>
                      <a:pt x="122" y="44"/>
                      <a:pt x="122" y="66"/>
                    </a:cubicBezTo>
                    <a:cubicBezTo>
                      <a:pt x="129" y="66"/>
                      <a:pt x="137" y="66"/>
                      <a:pt x="144" y="66"/>
                    </a:cubicBezTo>
                    <a:cubicBezTo>
                      <a:pt x="144" y="44"/>
                      <a:pt x="144" y="22"/>
                      <a:pt x="144" y="0"/>
                    </a:cubicBezTo>
                    <a:cubicBezTo>
                      <a:pt x="183" y="0"/>
                      <a:pt x="222" y="0"/>
                      <a:pt x="261" y="0"/>
                    </a:cubicBezTo>
                    <a:cubicBezTo>
                      <a:pt x="261" y="38"/>
                      <a:pt x="261" y="75"/>
                      <a:pt x="261" y="113"/>
                    </a:cubicBezTo>
                    <a:cubicBezTo>
                      <a:pt x="238" y="113"/>
                      <a:pt x="215" y="113"/>
                      <a:pt x="191" y="113"/>
                    </a:cubicBezTo>
                    <a:cubicBezTo>
                      <a:pt x="191" y="120"/>
                      <a:pt x="191" y="127"/>
                      <a:pt x="191" y="134"/>
                    </a:cubicBezTo>
                    <a:cubicBezTo>
                      <a:pt x="223" y="134"/>
                      <a:pt x="254" y="134"/>
                      <a:pt x="285" y="134"/>
                    </a:cubicBezTo>
                    <a:cubicBezTo>
                      <a:pt x="285" y="89"/>
                      <a:pt x="285" y="45"/>
                      <a:pt x="285" y="0"/>
                    </a:cubicBezTo>
                    <a:cubicBezTo>
                      <a:pt x="1986" y="0"/>
                      <a:pt x="5723" y="0"/>
                      <a:pt x="7423" y="0"/>
                    </a:cubicBezTo>
                    <a:cubicBezTo>
                      <a:pt x="7423" y="45"/>
                      <a:pt x="7423" y="89"/>
                      <a:pt x="7423" y="134"/>
                    </a:cubicBezTo>
                    <a:cubicBezTo>
                      <a:pt x="7454" y="134"/>
                      <a:pt x="7486" y="134"/>
                      <a:pt x="7517" y="134"/>
                    </a:cubicBezTo>
                    <a:cubicBezTo>
                      <a:pt x="7517" y="127"/>
                      <a:pt x="7517" y="120"/>
                      <a:pt x="7517" y="113"/>
                    </a:cubicBezTo>
                    <a:cubicBezTo>
                      <a:pt x="7494" y="113"/>
                      <a:pt x="7471" y="113"/>
                      <a:pt x="7447" y="113"/>
                    </a:cubicBezTo>
                    <a:cubicBezTo>
                      <a:pt x="7447" y="75"/>
                      <a:pt x="7447" y="38"/>
                      <a:pt x="7447" y="0"/>
                    </a:cubicBezTo>
                    <a:cubicBezTo>
                      <a:pt x="7486" y="0"/>
                      <a:pt x="7525" y="0"/>
                      <a:pt x="7564" y="0"/>
                    </a:cubicBezTo>
                    <a:cubicBezTo>
                      <a:pt x="7564" y="22"/>
                      <a:pt x="7564" y="44"/>
                      <a:pt x="7564" y="66"/>
                    </a:cubicBezTo>
                    <a:cubicBezTo>
                      <a:pt x="7572" y="66"/>
                      <a:pt x="7579" y="66"/>
                      <a:pt x="7587" y="66"/>
                    </a:cubicBezTo>
                    <a:cubicBezTo>
                      <a:pt x="7587" y="44"/>
                      <a:pt x="7587" y="22"/>
                      <a:pt x="7587" y="0"/>
                    </a:cubicBezTo>
                    <a:cubicBezTo>
                      <a:pt x="7627" y="0"/>
                      <a:pt x="7668" y="0"/>
                      <a:pt x="7708" y="0"/>
                    </a:cubicBezTo>
                    <a:cubicBezTo>
                      <a:pt x="7708" y="38"/>
                      <a:pt x="7708" y="75"/>
                      <a:pt x="7708" y="113"/>
                    </a:cubicBezTo>
                    <a:cubicBezTo>
                      <a:pt x="7684" y="113"/>
                      <a:pt x="7660" y="113"/>
                      <a:pt x="7636" y="113"/>
                    </a:cubicBezTo>
                    <a:cubicBezTo>
                      <a:pt x="7636" y="122"/>
                      <a:pt x="7636" y="131"/>
                      <a:pt x="7636" y="140"/>
                    </a:cubicBezTo>
                    <a:cubicBezTo>
                      <a:pt x="7660" y="140"/>
                      <a:pt x="7684" y="140"/>
                      <a:pt x="7708" y="140"/>
                    </a:cubicBezTo>
                    <a:cubicBezTo>
                      <a:pt x="7708" y="179"/>
                      <a:pt x="7708" y="217"/>
                      <a:pt x="7708" y="256"/>
                    </a:cubicBezTo>
                    <a:cubicBezTo>
                      <a:pt x="7668" y="256"/>
                      <a:pt x="7627" y="256"/>
                      <a:pt x="7587" y="256"/>
                    </a:cubicBezTo>
                    <a:cubicBezTo>
                      <a:pt x="7587" y="232"/>
                      <a:pt x="7587" y="209"/>
                      <a:pt x="7587" y="185"/>
                    </a:cubicBezTo>
                    <a:cubicBezTo>
                      <a:pt x="7579" y="185"/>
                      <a:pt x="7572" y="185"/>
                      <a:pt x="7564" y="185"/>
                    </a:cubicBezTo>
                    <a:cubicBezTo>
                      <a:pt x="7564" y="218"/>
                      <a:pt x="7564" y="250"/>
                      <a:pt x="7564" y="283"/>
                    </a:cubicBezTo>
                    <a:cubicBezTo>
                      <a:pt x="7612" y="283"/>
                      <a:pt x="7660" y="283"/>
                      <a:pt x="7708" y="283"/>
                    </a:cubicBezTo>
                    <a:cubicBezTo>
                      <a:pt x="7708" y="714"/>
                      <a:pt x="7708" y="170"/>
                      <a:pt x="7708" y="602"/>
                    </a:cubicBezTo>
                    <a:close/>
                    <a:moveTo>
                      <a:pt x="7655" y="846"/>
                    </a:moveTo>
                    <a:cubicBezTo>
                      <a:pt x="7648" y="846"/>
                      <a:pt x="7641" y="846"/>
                      <a:pt x="7634" y="846"/>
                    </a:cubicBezTo>
                    <a:cubicBezTo>
                      <a:pt x="7630" y="846"/>
                      <a:pt x="7627" y="846"/>
                      <a:pt x="7623" y="846"/>
                    </a:cubicBezTo>
                    <a:cubicBezTo>
                      <a:pt x="7623" y="842"/>
                      <a:pt x="7623" y="839"/>
                      <a:pt x="7623" y="835"/>
                    </a:cubicBezTo>
                    <a:cubicBezTo>
                      <a:pt x="7623" y="828"/>
                      <a:pt x="7623" y="821"/>
                      <a:pt x="7623" y="815"/>
                    </a:cubicBezTo>
                    <a:cubicBezTo>
                      <a:pt x="7623" y="811"/>
                      <a:pt x="7623" y="807"/>
                      <a:pt x="7623" y="803"/>
                    </a:cubicBezTo>
                    <a:cubicBezTo>
                      <a:pt x="7627" y="803"/>
                      <a:pt x="7630" y="803"/>
                      <a:pt x="7634" y="803"/>
                    </a:cubicBezTo>
                    <a:cubicBezTo>
                      <a:pt x="7641" y="803"/>
                      <a:pt x="7648" y="803"/>
                      <a:pt x="7655" y="803"/>
                    </a:cubicBezTo>
                    <a:cubicBezTo>
                      <a:pt x="7659" y="803"/>
                      <a:pt x="7662" y="803"/>
                      <a:pt x="7666" y="803"/>
                    </a:cubicBezTo>
                    <a:cubicBezTo>
                      <a:pt x="7666" y="807"/>
                      <a:pt x="7666" y="811"/>
                      <a:pt x="7666" y="815"/>
                    </a:cubicBezTo>
                    <a:cubicBezTo>
                      <a:pt x="7666" y="821"/>
                      <a:pt x="7666" y="828"/>
                      <a:pt x="7666" y="835"/>
                    </a:cubicBezTo>
                    <a:cubicBezTo>
                      <a:pt x="7666" y="839"/>
                      <a:pt x="7666" y="842"/>
                      <a:pt x="7666" y="846"/>
                    </a:cubicBezTo>
                    <a:cubicBezTo>
                      <a:pt x="7662" y="846"/>
                      <a:pt x="7659" y="846"/>
                      <a:pt x="7655" y="846"/>
                    </a:cubicBezTo>
                    <a:close/>
                    <a:moveTo>
                      <a:pt x="7510" y="849"/>
                    </a:moveTo>
                    <a:cubicBezTo>
                      <a:pt x="7503" y="849"/>
                      <a:pt x="7496" y="849"/>
                      <a:pt x="7489" y="849"/>
                    </a:cubicBezTo>
                    <a:cubicBezTo>
                      <a:pt x="7485" y="849"/>
                      <a:pt x="7482" y="849"/>
                      <a:pt x="7478" y="849"/>
                    </a:cubicBezTo>
                    <a:cubicBezTo>
                      <a:pt x="7478" y="845"/>
                      <a:pt x="7478" y="842"/>
                      <a:pt x="7478" y="838"/>
                    </a:cubicBezTo>
                    <a:cubicBezTo>
                      <a:pt x="7478" y="831"/>
                      <a:pt x="7478" y="824"/>
                      <a:pt x="7478" y="817"/>
                    </a:cubicBezTo>
                    <a:cubicBezTo>
                      <a:pt x="7478" y="814"/>
                      <a:pt x="7478" y="810"/>
                      <a:pt x="7478" y="806"/>
                    </a:cubicBezTo>
                    <a:cubicBezTo>
                      <a:pt x="7482" y="806"/>
                      <a:pt x="7485" y="806"/>
                      <a:pt x="7489" y="806"/>
                    </a:cubicBezTo>
                    <a:cubicBezTo>
                      <a:pt x="7496" y="806"/>
                      <a:pt x="7503" y="806"/>
                      <a:pt x="7510" y="806"/>
                    </a:cubicBezTo>
                    <a:cubicBezTo>
                      <a:pt x="7514" y="806"/>
                      <a:pt x="7517" y="806"/>
                      <a:pt x="7521" y="806"/>
                    </a:cubicBezTo>
                    <a:cubicBezTo>
                      <a:pt x="7521" y="810"/>
                      <a:pt x="7521" y="814"/>
                      <a:pt x="7521" y="817"/>
                    </a:cubicBezTo>
                    <a:cubicBezTo>
                      <a:pt x="7521" y="824"/>
                      <a:pt x="7521" y="831"/>
                      <a:pt x="7521" y="838"/>
                    </a:cubicBezTo>
                    <a:cubicBezTo>
                      <a:pt x="7521" y="842"/>
                      <a:pt x="7521" y="845"/>
                      <a:pt x="7521" y="849"/>
                    </a:cubicBezTo>
                    <a:cubicBezTo>
                      <a:pt x="7517" y="849"/>
                      <a:pt x="7514" y="849"/>
                      <a:pt x="7510" y="849"/>
                    </a:cubicBezTo>
                    <a:close/>
                    <a:moveTo>
                      <a:pt x="7583" y="780"/>
                    </a:moveTo>
                    <a:cubicBezTo>
                      <a:pt x="7576" y="780"/>
                      <a:pt x="7569" y="780"/>
                      <a:pt x="7562" y="780"/>
                    </a:cubicBezTo>
                    <a:cubicBezTo>
                      <a:pt x="7558" y="780"/>
                      <a:pt x="7555" y="780"/>
                      <a:pt x="7551" y="780"/>
                    </a:cubicBezTo>
                    <a:cubicBezTo>
                      <a:pt x="7551" y="777"/>
                      <a:pt x="7551" y="773"/>
                      <a:pt x="7551" y="769"/>
                    </a:cubicBezTo>
                    <a:cubicBezTo>
                      <a:pt x="7551" y="762"/>
                      <a:pt x="7551" y="756"/>
                      <a:pt x="7551" y="749"/>
                    </a:cubicBezTo>
                    <a:cubicBezTo>
                      <a:pt x="7551" y="745"/>
                      <a:pt x="7551" y="741"/>
                      <a:pt x="7551" y="738"/>
                    </a:cubicBezTo>
                    <a:cubicBezTo>
                      <a:pt x="7555" y="738"/>
                      <a:pt x="7558" y="738"/>
                      <a:pt x="7562" y="738"/>
                    </a:cubicBezTo>
                    <a:cubicBezTo>
                      <a:pt x="7569" y="738"/>
                      <a:pt x="7576" y="738"/>
                      <a:pt x="7583" y="738"/>
                    </a:cubicBezTo>
                    <a:cubicBezTo>
                      <a:pt x="7587" y="738"/>
                      <a:pt x="7590" y="738"/>
                      <a:pt x="7594" y="738"/>
                    </a:cubicBezTo>
                    <a:cubicBezTo>
                      <a:pt x="7594" y="741"/>
                      <a:pt x="7594" y="745"/>
                      <a:pt x="7594" y="749"/>
                    </a:cubicBezTo>
                    <a:cubicBezTo>
                      <a:pt x="7594" y="756"/>
                      <a:pt x="7594" y="762"/>
                      <a:pt x="7594" y="769"/>
                    </a:cubicBezTo>
                    <a:cubicBezTo>
                      <a:pt x="7594" y="773"/>
                      <a:pt x="7594" y="777"/>
                      <a:pt x="7594" y="780"/>
                    </a:cubicBezTo>
                    <a:cubicBezTo>
                      <a:pt x="7590" y="780"/>
                      <a:pt x="7587" y="780"/>
                      <a:pt x="7583" y="780"/>
                    </a:cubicBezTo>
                    <a:close/>
                    <a:moveTo>
                      <a:pt x="7655" y="708"/>
                    </a:moveTo>
                    <a:cubicBezTo>
                      <a:pt x="7648" y="708"/>
                      <a:pt x="7641" y="708"/>
                      <a:pt x="7634" y="708"/>
                    </a:cubicBezTo>
                    <a:cubicBezTo>
                      <a:pt x="7630" y="708"/>
                      <a:pt x="7626" y="708"/>
                      <a:pt x="7623" y="708"/>
                    </a:cubicBezTo>
                    <a:cubicBezTo>
                      <a:pt x="7623" y="704"/>
                      <a:pt x="7623" y="700"/>
                      <a:pt x="7623" y="697"/>
                    </a:cubicBezTo>
                    <a:cubicBezTo>
                      <a:pt x="7623" y="690"/>
                      <a:pt x="7623" y="683"/>
                      <a:pt x="7623" y="676"/>
                    </a:cubicBezTo>
                    <a:cubicBezTo>
                      <a:pt x="7623" y="672"/>
                      <a:pt x="7623" y="669"/>
                      <a:pt x="7623" y="665"/>
                    </a:cubicBezTo>
                    <a:cubicBezTo>
                      <a:pt x="7626" y="665"/>
                      <a:pt x="7630" y="665"/>
                      <a:pt x="7634" y="665"/>
                    </a:cubicBezTo>
                    <a:cubicBezTo>
                      <a:pt x="7641" y="665"/>
                      <a:pt x="7648" y="665"/>
                      <a:pt x="7655" y="665"/>
                    </a:cubicBezTo>
                    <a:cubicBezTo>
                      <a:pt x="7658" y="665"/>
                      <a:pt x="7662" y="665"/>
                      <a:pt x="7666" y="665"/>
                    </a:cubicBezTo>
                    <a:cubicBezTo>
                      <a:pt x="7666" y="669"/>
                      <a:pt x="7666" y="672"/>
                      <a:pt x="7666" y="676"/>
                    </a:cubicBezTo>
                    <a:cubicBezTo>
                      <a:pt x="7666" y="683"/>
                      <a:pt x="7666" y="690"/>
                      <a:pt x="7666" y="697"/>
                    </a:cubicBezTo>
                    <a:cubicBezTo>
                      <a:pt x="7666" y="700"/>
                      <a:pt x="7666" y="704"/>
                      <a:pt x="7666" y="708"/>
                    </a:cubicBezTo>
                    <a:cubicBezTo>
                      <a:pt x="7662" y="708"/>
                      <a:pt x="7658" y="708"/>
                      <a:pt x="7655" y="708"/>
                    </a:cubicBezTo>
                    <a:close/>
                    <a:moveTo>
                      <a:pt x="86" y="846"/>
                    </a:moveTo>
                    <a:cubicBezTo>
                      <a:pt x="86" y="832"/>
                      <a:pt x="86" y="818"/>
                      <a:pt x="86" y="803"/>
                    </a:cubicBezTo>
                    <a:cubicBezTo>
                      <a:pt x="71" y="803"/>
                      <a:pt x="57" y="803"/>
                      <a:pt x="43" y="803"/>
                    </a:cubicBezTo>
                    <a:cubicBezTo>
                      <a:pt x="43" y="818"/>
                      <a:pt x="43" y="832"/>
                      <a:pt x="43" y="846"/>
                    </a:cubicBezTo>
                    <a:cubicBezTo>
                      <a:pt x="57" y="846"/>
                      <a:pt x="71" y="846"/>
                      <a:pt x="86" y="846"/>
                    </a:cubicBezTo>
                    <a:close/>
                    <a:moveTo>
                      <a:pt x="231" y="849"/>
                    </a:moveTo>
                    <a:cubicBezTo>
                      <a:pt x="231" y="835"/>
                      <a:pt x="231" y="821"/>
                      <a:pt x="231" y="806"/>
                    </a:cubicBezTo>
                    <a:cubicBezTo>
                      <a:pt x="216" y="806"/>
                      <a:pt x="202" y="806"/>
                      <a:pt x="188" y="806"/>
                    </a:cubicBezTo>
                    <a:cubicBezTo>
                      <a:pt x="188" y="821"/>
                      <a:pt x="188" y="835"/>
                      <a:pt x="188" y="849"/>
                    </a:cubicBezTo>
                    <a:cubicBezTo>
                      <a:pt x="202" y="849"/>
                      <a:pt x="216" y="849"/>
                      <a:pt x="231" y="849"/>
                    </a:cubicBezTo>
                    <a:close/>
                    <a:moveTo>
                      <a:pt x="157" y="780"/>
                    </a:moveTo>
                    <a:cubicBezTo>
                      <a:pt x="157" y="766"/>
                      <a:pt x="157" y="752"/>
                      <a:pt x="157" y="738"/>
                    </a:cubicBezTo>
                    <a:cubicBezTo>
                      <a:pt x="143" y="738"/>
                      <a:pt x="129" y="738"/>
                      <a:pt x="114" y="738"/>
                    </a:cubicBezTo>
                    <a:cubicBezTo>
                      <a:pt x="114" y="752"/>
                      <a:pt x="114" y="766"/>
                      <a:pt x="114" y="780"/>
                    </a:cubicBezTo>
                    <a:cubicBezTo>
                      <a:pt x="129" y="780"/>
                      <a:pt x="143" y="780"/>
                      <a:pt x="157" y="780"/>
                    </a:cubicBezTo>
                    <a:close/>
                    <a:moveTo>
                      <a:pt x="86" y="708"/>
                    </a:moveTo>
                    <a:cubicBezTo>
                      <a:pt x="86" y="694"/>
                      <a:pt x="86" y="679"/>
                      <a:pt x="86" y="665"/>
                    </a:cubicBezTo>
                    <a:cubicBezTo>
                      <a:pt x="71" y="665"/>
                      <a:pt x="57" y="665"/>
                      <a:pt x="43" y="665"/>
                    </a:cubicBezTo>
                    <a:cubicBezTo>
                      <a:pt x="43" y="679"/>
                      <a:pt x="43" y="694"/>
                      <a:pt x="43" y="708"/>
                    </a:cubicBezTo>
                    <a:cubicBezTo>
                      <a:pt x="57" y="708"/>
                      <a:pt x="71" y="708"/>
                      <a:pt x="86" y="708"/>
                    </a:cubicBezTo>
                    <a:close/>
                    <a:moveTo>
                      <a:pt x="176" y="165"/>
                    </a:moveTo>
                    <a:cubicBezTo>
                      <a:pt x="223" y="165"/>
                      <a:pt x="270" y="165"/>
                      <a:pt x="316" y="165"/>
                    </a:cubicBezTo>
                    <a:cubicBezTo>
                      <a:pt x="316" y="118"/>
                      <a:pt x="316" y="72"/>
                      <a:pt x="316" y="25"/>
                    </a:cubicBezTo>
                    <a:cubicBezTo>
                      <a:pt x="1997" y="25"/>
                      <a:pt x="5714" y="25"/>
                      <a:pt x="7394" y="25"/>
                    </a:cubicBezTo>
                    <a:cubicBezTo>
                      <a:pt x="7394" y="72"/>
                      <a:pt x="7394" y="118"/>
                      <a:pt x="7394" y="165"/>
                    </a:cubicBezTo>
                    <a:cubicBezTo>
                      <a:pt x="7441" y="165"/>
                      <a:pt x="7488" y="165"/>
                      <a:pt x="7535" y="165"/>
                    </a:cubicBezTo>
                    <a:cubicBezTo>
                      <a:pt x="7535" y="214"/>
                      <a:pt x="7535" y="263"/>
                      <a:pt x="7535" y="312"/>
                    </a:cubicBezTo>
                    <a:cubicBezTo>
                      <a:pt x="7583" y="312"/>
                      <a:pt x="7631" y="312"/>
                      <a:pt x="7679" y="312"/>
                    </a:cubicBezTo>
                    <a:cubicBezTo>
                      <a:pt x="7679" y="726"/>
                      <a:pt x="7679" y="164"/>
                      <a:pt x="7679" y="578"/>
                    </a:cubicBezTo>
                    <a:cubicBezTo>
                      <a:pt x="7633" y="577"/>
                      <a:pt x="7587" y="577"/>
                      <a:pt x="7541" y="576"/>
                    </a:cubicBezTo>
                    <a:cubicBezTo>
                      <a:pt x="7541" y="624"/>
                      <a:pt x="7541" y="671"/>
                      <a:pt x="7541" y="719"/>
                    </a:cubicBezTo>
                    <a:cubicBezTo>
                      <a:pt x="7493" y="719"/>
                      <a:pt x="7444" y="719"/>
                      <a:pt x="7396" y="719"/>
                    </a:cubicBezTo>
                    <a:cubicBezTo>
                      <a:pt x="7396" y="767"/>
                      <a:pt x="7396" y="815"/>
                      <a:pt x="7396" y="863"/>
                    </a:cubicBezTo>
                    <a:cubicBezTo>
                      <a:pt x="5714" y="863"/>
                      <a:pt x="1995" y="863"/>
                      <a:pt x="313" y="863"/>
                    </a:cubicBezTo>
                    <a:cubicBezTo>
                      <a:pt x="313" y="815"/>
                      <a:pt x="313" y="767"/>
                      <a:pt x="313" y="719"/>
                    </a:cubicBezTo>
                    <a:cubicBezTo>
                      <a:pt x="264" y="719"/>
                      <a:pt x="215" y="719"/>
                      <a:pt x="166" y="719"/>
                    </a:cubicBezTo>
                    <a:cubicBezTo>
                      <a:pt x="166" y="671"/>
                      <a:pt x="166" y="624"/>
                      <a:pt x="166" y="576"/>
                    </a:cubicBezTo>
                    <a:cubicBezTo>
                      <a:pt x="121" y="576"/>
                      <a:pt x="75" y="576"/>
                      <a:pt x="30" y="576"/>
                    </a:cubicBezTo>
                    <a:cubicBezTo>
                      <a:pt x="30" y="163"/>
                      <a:pt x="30" y="725"/>
                      <a:pt x="30" y="312"/>
                    </a:cubicBezTo>
                    <a:cubicBezTo>
                      <a:pt x="79" y="312"/>
                      <a:pt x="127" y="312"/>
                      <a:pt x="176" y="312"/>
                    </a:cubicBezTo>
                    <a:cubicBezTo>
                      <a:pt x="176" y="263"/>
                      <a:pt x="176" y="214"/>
                      <a:pt x="176" y="16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9" name="Freeform 6">
                <a:extLst>
                  <a:ext uri="{FF2B5EF4-FFF2-40B4-BE49-F238E27FC236}">
                    <a16:creationId xmlns:a16="http://schemas.microsoft.com/office/drawing/2014/main" xmlns="" id="{01EBFDAA-EC15-49E8-8BF3-2A77CF600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054" y="1556791"/>
                <a:ext cx="5864225" cy="668338"/>
              </a:xfrm>
              <a:custGeom>
                <a:avLst/>
                <a:gdLst>
                  <a:gd name="T0" fmla="*/ 145 w 7649"/>
                  <a:gd name="T1" fmla="*/ 139 h 837"/>
                  <a:gd name="T2" fmla="*/ 286 w 7649"/>
                  <a:gd name="T3" fmla="*/ 139 h 837"/>
                  <a:gd name="T4" fmla="*/ 286 w 7649"/>
                  <a:gd name="T5" fmla="*/ 0 h 837"/>
                  <a:gd name="T6" fmla="*/ 7364 w 7649"/>
                  <a:gd name="T7" fmla="*/ 0 h 837"/>
                  <a:gd name="T8" fmla="*/ 7364 w 7649"/>
                  <a:gd name="T9" fmla="*/ 139 h 837"/>
                  <a:gd name="T10" fmla="*/ 7505 w 7649"/>
                  <a:gd name="T11" fmla="*/ 139 h 837"/>
                  <a:gd name="T12" fmla="*/ 7505 w 7649"/>
                  <a:gd name="T13" fmla="*/ 286 h 837"/>
                  <a:gd name="T14" fmla="*/ 7649 w 7649"/>
                  <a:gd name="T15" fmla="*/ 286 h 837"/>
                  <a:gd name="T16" fmla="*/ 7649 w 7649"/>
                  <a:gd name="T17" fmla="*/ 552 h 837"/>
                  <a:gd name="T18" fmla="*/ 7511 w 7649"/>
                  <a:gd name="T19" fmla="*/ 551 h 837"/>
                  <a:gd name="T20" fmla="*/ 7511 w 7649"/>
                  <a:gd name="T21" fmla="*/ 693 h 837"/>
                  <a:gd name="T22" fmla="*/ 7365 w 7649"/>
                  <a:gd name="T23" fmla="*/ 693 h 837"/>
                  <a:gd name="T24" fmla="*/ 7365 w 7649"/>
                  <a:gd name="T25" fmla="*/ 837 h 837"/>
                  <a:gd name="T26" fmla="*/ 283 w 7649"/>
                  <a:gd name="T27" fmla="*/ 837 h 837"/>
                  <a:gd name="T28" fmla="*/ 283 w 7649"/>
                  <a:gd name="T29" fmla="*/ 693 h 837"/>
                  <a:gd name="T30" fmla="*/ 136 w 7649"/>
                  <a:gd name="T31" fmla="*/ 693 h 837"/>
                  <a:gd name="T32" fmla="*/ 136 w 7649"/>
                  <a:gd name="T33" fmla="*/ 551 h 837"/>
                  <a:gd name="T34" fmla="*/ 0 w 7649"/>
                  <a:gd name="T35" fmla="*/ 551 h 837"/>
                  <a:gd name="T36" fmla="*/ 0 w 7649"/>
                  <a:gd name="T37" fmla="*/ 286 h 837"/>
                  <a:gd name="T38" fmla="*/ 145 w 7649"/>
                  <a:gd name="T39" fmla="*/ 286 h 837"/>
                  <a:gd name="T40" fmla="*/ 145 w 7649"/>
                  <a:gd name="T41" fmla="*/ 139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649" h="837">
                    <a:moveTo>
                      <a:pt x="145" y="139"/>
                    </a:moveTo>
                    <a:cubicBezTo>
                      <a:pt x="192" y="139"/>
                      <a:pt x="239" y="139"/>
                      <a:pt x="286" y="139"/>
                    </a:cubicBezTo>
                    <a:cubicBezTo>
                      <a:pt x="286" y="92"/>
                      <a:pt x="286" y="46"/>
                      <a:pt x="286" y="0"/>
                    </a:cubicBezTo>
                    <a:cubicBezTo>
                      <a:pt x="1967" y="0"/>
                      <a:pt x="5684" y="0"/>
                      <a:pt x="7364" y="0"/>
                    </a:cubicBezTo>
                    <a:cubicBezTo>
                      <a:pt x="7364" y="46"/>
                      <a:pt x="7364" y="92"/>
                      <a:pt x="7364" y="139"/>
                    </a:cubicBezTo>
                    <a:cubicBezTo>
                      <a:pt x="7411" y="139"/>
                      <a:pt x="7458" y="139"/>
                      <a:pt x="7505" y="139"/>
                    </a:cubicBezTo>
                    <a:cubicBezTo>
                      <a:pt x="7505" y="188"/>
                      <a:pt x="7505" y="237"/>
                      <a:pt x="7505" y="286"/>
                    </a:cubicBezTo>
                    <a:cubicBezTo>
                      <a:pt x="7553" y="286"/>
                      <a:pt x="7601" y="286"/>
                      <a:pt x="7649" y="286"/>
                    </a:cubicBezTo>
                    <a:cubicBezTo>
                      <a:pt x="7649" y="700"/>
                      <a:pt x="7649" y="138"/>
                      <a:pt x="7649" y="552"/>
                    </a:cubicBezTo>
                    <a:cubicBezTo>
                      <a:pt x="7603" y="552"/>
                      <a:pt x="7557" y="551"/>
                      <a:pt x="7511" y="551"/>
                    </a:cubicBezTo>
                    <a:cubicBezTo>
                      <a:pt x="7511" y="598"/>
                      <a:pt x="7511" y="646"/>
                      <a:pt x="7511" y="693"/>
                    </a:cubicBezTo>
                    <a:cubicBezTo>
                      <a:pt x="7462" y="693"/>
                      <a:pt x="7414" y="693"/>
                      <a:pt x="7365" y="693"/>
                    </a:cubicBezTo>
                    <a:cubicBezTo>
                      <a:pt x="7365" y="741"/>
                      <a:pt x="7365" y="789"/>
                      <a:pt x="7365" y="837"/>
                    </a:cubicBezTo>
                    <a:cubicBezTo>
                      <a:pt x="5684" y="837"/>
                      <a:pt x="1965" y="837"/>
                      <a:pt x="283" y="837"/>
                    </a:cubicBezTo>
                    <a:cubicBezTo>
                      <a:pt x="283" y="789"/>
                      <a:pt x="283" y="741"/>
                      <a:pt x="283" y="693"/>
                    </a:cubicBezTo>
                    <a:cubicBezTo>
                      <a:pt x="234" y="693"/>
                      <a:pt x="185" y="693"/>
                      <a:pt x="136" y="693"/>
                    </a:cubicBezTo>
                    <a:cubicBezTo>
                      <a:pt x="136" y="646"/>
                      <a:pt x="136" y="598"/>
                      <a:pt x="136" y="551"/>
                    </a:cubicBezTo>
                    <a:cubicBezTo>
                      <a:pt x="91" y="551"/>
                      <a:pt x="45" y="551"/>
                      <a:pt x="0" y="551"/>
                    </a:cubicBezTo>
                    <a:cubicBezTo>
                      <a:pt x="0" y="137"/>
                      <a:pt x="0" y="699"/>
                      <a:pt x="0" y="286"/>
                    </a:cubicBezTo>
                    <a:cubicBezTo>
                      <a:pt x="48" y="286"/>
                      <a:pt x="97" y="286"/>
                      <a:pt x="145" y="286"/>
                    </a:cubicBezTo>
                    <a:cubicBezTo>
                      <a:pt x="145" y="237"/>
                      <a:pt x="145" y="188"/>
                      <a:pt x="145" y="139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57" name="TextBox 21">
              <a:extLst>
                <a:ext uri="{FF2B5EF4-FFF2-40B4-BE49-F238E27FC236}">
                  <a16:creationId xmlns:a16="http://schemas.microsoft.com/office/drawing/2014/main" xmlns="" id="{67E84CCA-0B67-490C-B14A-FE4F030DC763}"/>
                </a:ext>
              </a:extLst>
            </p:cNvPr>
            <p:cNvSpPr txBox="1"/>
            <p:nvPr/>
          </p:nvSpPr>
          <p:spPr>
            <a:xfrm>
              <a:off x="4010148" y="1451977"/>
              <a:ext cx="3404864" cy="603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94" b="1" dirty="0">
                  <a:solidFill>
                    <a:sysClr val="windowText" lastClr="000000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一、年度工作概述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C3686A72-698D-4E92-9141-3E95D7BACC32}"/>
              </a:ext>
            </a:extLst>
          </p:cNvPr>
          <p:cNvGrpSpPr/>
          <p:nvPr/>
        </p:nvGrpSpPr>
        <p:grpSpPr>
          <a:xfrm>
            <a:off x="3687574" y="2083102"/>
            <a:ext cx="4059191" cy="485315"/>
            <a:chOff x="3551998" y="2247473"/>
            <a:chExt cx="5908675" cy="706438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DFDDA3A5-F7D5-4C41-87CA-61C8CB82B394}"/>
                </a:ext>
              </a:extLst>
            </p:cNvPr>
            <p:cNvGrpSpPr/>
            <p:nvPr/>
          </p:nvGrpSpPr>
          <p:grpSpPr>
            <a:xfrm>
              <a:off x="3551998" y="2247473"/>
              <a:ext cx="5908675" cy="706438"/>
              <a:chOff x="3301830" y="1537742"/>
              <a:chExt cx="5908675" cy="706438"/>
            </a:xfrm>
          </p:grpSpPr>
          <p:sp>
            <p:nvSpPr>
              <p:cNvPr id="63" name="Freeform 5">
                <a:extLst>
                  <a:ext uri="{FF2B5EF4-FFF2-40B4-BE49-F238E27FC236}">
                    <a16:creationId xmlns:a16="http://schemas.microsoft.com/office/drawing/2014/main" xmlns="" id="{E45B10C2-35DE-4E2E-A3EE-09D37130AD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1830" y="1537742"/>
                <a:ext cx="5908675" cy="706438"/>
              </a:xfrm>
              <a:custGeom>
                <a:avLst/>
                <a:gdLst>
                  <a:gd name="T0" fmla="*/ 7666 w 7708"/>
                  <a:gd name="T1" fmla="*/ 38 h 885"/>
                  <a:gd name="T2" fmla="*/ 7521 w 7708"/>
                  <a:gd name="T3" fmla="*/ 78 h 885"/>
                  <a:gd name="T4" fmla="*/ 7551 w 7708"/>
                  <a:gd name="T5" fmla="*/ 147 h 885"/>
                  <a:gd name="T6" fmla="*/ 7623 w 7708"/>
                  <a:gd name="T7" fmla="*/ 177 h 885"/>
                  <a:gd name="T8" fmla="*/ 7623 w 7708"/>
                  <a:gd name="T9" fmla="*/ 177 h 885"/>
                  <a:gd name="T10" fmla="*/ 43 w 7708"/>
                  <a:gd name="T11" fmla="*/ 38 h 885"/>
                  <a:gd name="T12" fmla="*/ 188 w 7708"/>
                  <a:gd name="T13" fmla="*/ 78 h 885"/>
                  <a:gd name="T14" fmla="*/ 157 w 7708"/>
                  <a:gd name="T15" fmla="*/ 147 h 885"/>
                  <a:gd name="T16" fmla="*/ 86 w 7708"/>
                  <a:gd name="T17" fmla="*/ 177 h 885"/>
                  <a:gd name="T18" fmla="*/ 86 w 7708"/>
                  <a:gd name="T19" fmla="*/ 177 h 885"/>
                  <a:gd name="T20" fmla="*/ 7587 w 7708"/>
                  <a:gd name="T21" fmla="*/ 699 h 885"/>
                  <a:gd name="T22" fmla="*/ 7636 w 7708"/>
                  <a:gd name="T23" fmla="*/ 744 h 885"/>
                  <a:gd name="T24" fmla="*/ 7587 w 7708"/>
                  <a:gd name="T25" fmla="*/ 885 h 885"/>
                  <a:gd name="T26" fmla="*/ 7447 w 7708"/>
                  <a:gd name="T27" fmla="*/ 885 h 885"/>
                  <a:gd name="T28" fmla="*/ 7423 w 7708"/>
                  <a:gd name="T29" fmla="*/ 751 h 885"/>
                  <a:gd name="T30" fmla="*/ 191 w 7708"/>
                  <a:gd name="T31" fmla="*/ 751 h 885"/>
                  <a:gd name="T32" fmla="*/ 144 w 7708"/>
                  <a:gd name="T33" fmla="*/ 885 h 885"/>
                  <a:gd name="T34" fmla="*/ 0 w 7708"/>
                  <a:gd name="T35" fmla="*/ 885 h 885"/>
                  <a:gd name="T36" fmla="*/ 0 w 7708"/>
                  <a:gd name="T37" fmla="*/ 744 h 885"/>
                  <a:gd name="T38" fmla="*/ 144 w 7708"/>
                  <a:gd name="T39" fmla="*/ 699 h 885"/>
                  <a:gd name="T40" fmla="*/ 144 w 7708"/>
                  <a:gd name="T41" fmla="*/ 283 h 885"/>
                  <a:gd name="T42" fmla="*/ 0 w 7708"/>
                  <a:gd name="T43" fmla="*/ 256 h 885"/>
                  <a:gd name="T44" fmla="*/ 0 w 7708"/>
                  <a:gd name="T45" fmla="*/ 113 h 885"/>
                  <a:gd name="T46" fmla="*/ 144 w 7708"/>
                  <a:gd name="T47" fmla="*/ 66 h 885"/>
                  <a:gd name="T48" fmla="*/ 191 w 7708"/>
                  <a:gd name="T49" fmla="*/ 113 h 885"/>
                  <a:gd name="T50" fmla="*/ 7423 w 7708"/>
                  <a:gd name="T51" fmla="*/ 0 h 885"/>
                  <a:gd name="T52" fmla="*/ 7447 w 7708"/>
                  <a:gd name="T53" fmla="*/ 113 h 885"/>
                  <a:gd name="T54" fmla="*/ 7587 w 7708"/>
                  <a:gd name="T55" fmla="*/ 66 h 885"/>
                  <a:gd name="T56" fmla="*/ 7636 w 7708"/>
                  <a:gd name="T57" fmla="*/ 113 h 885"/>
                  <a:gd name="T58" fmla="*/ 7587 w 7708"/>
                  <a:gd name="T59" fmla="*/ 256 h 885"/>
                  <a:gd name="T60" fmla="*/ 7708 w 7708"/>
                  <a:gd name="T61" fmla="*/ 283 h 885"/>
                  <a:gd name="T62" fmla="*/ 7623 w 7708"/>
                  <a:gd name="T63" fmla="*/ 846 h 885"/>
                  <a:gd name="T64" fmla="*/ 7634 w 7708"/>
                  <a:gd name="T65" fmla="*/ 803 h 885"/>
                  <a:gd name="T66" fmla="*/ 7666 w 7708"/>
                  <a:gd name="T67" fmla="*/ 835 h 885"/>
                  <a:gd name="T68" fmla="*/ 7489 w 7708"/>
                  <a:gd name="T69" fmla="*/ 849 h 885"/>
                  <a:gd name="T70" fmla="*/ 7478 w 7708"/>
                  <a:gd name="T71" fmla="*/ 806 h 885"/>
                  <a:gd name="T72" fmla="*/ 7521 w 7708"/>
                  <a:gd name="T73" fmla="*/ 817 h 885"/>
                  <a:gd name="T74" fmla="*/ 7583 w 7708"/>
                  <a:gd name="T75" fmla="*/ 780 h 885"/>
                  <a:gd name="T76" fmla="*/ 7551 w 7708"/>
                  <a:gd name="T77" fmla="*/ 749 h 885"/>
                  <a:gd name="T78" fmla="*/ 7594 w 7708"/>
                  <a:gd name="T79" fmla="*/ 738 h 885"/>
                  <a:gd name="T80" fmla="*/ 7583 w 7708"/>
                  <a:gd name="T81" fmla="*/ 780 h 885"/>
                  <a:gd name="T82" fmla="*/ 7623 w 7708"/>
                  <a:gd name="T83" fmla="*/ 697 h 885"/>
                  <a:gd name="T84" fmla="*/ 7655 w 7708"/>
                  <a:gd name="T85" fmla="*/ 665 h 885"/>
                  <a:gd name="T86" fmla="*/ 7666 w 7708"/>
                  <a:gd name="T87" fmla="*/ 708 h 885"/>
                  <a:gd name="T88" fmla="*/ 43 w 7708"/>
                  <a:gd name="T89" fmla="*/ 803 h 885"/>
                  <a:gd name="T90" fmla="*/ 231 w 7708"/>
                  <a:gd name="T91" fmla="*/ 806 h 885"/>
                  <a:gd name="T92" fmla="*/ 157 w 7708"/>
                  <a:gd name="T93" fmla="*/ 780 h 885"/>
                  <a:gd name="T94" fmla="*/ 157 w 7708"/>
                  <a:gd name="T95" fmla="*/ 780 h 885"/>
                  <a:gd name="T96" fmla="*/ 43 w 7708"/>
                  <a:gd name="T97" fmla="*/ 708 h 885"/>
                  <a:gd name="T98" fmla="*/ 316 w 7708"/>
                  <a:gd name="T99" fmla="*/ 25 h 885"/>
                  <a:gd name="T100" fmla="*/ 7535 w 7708"/>
                  <a:gd name="T101" fmla="*/ 312 h 885"/>
                  <a:gd name="T102" fmla="*/ 7541 w 7708"/>
                  <a:gd name="T103" fmla="*/ 719 h 885"/>
                  <a:gd name="T104" fmla="*/ 313 w 7708"/>
                  <a:gd name="T105" fmla="*/ 719 h 885"/>
                  <a:gd name="T106" fmla="*/ 30 w 7708"/>
                  <a:gd name="T107" fmla="*/ 312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708" h="885">
                    <a:moveTo>
                      <a:pt x="7623" y="38"/>
                    </a:moveTo>
                    <a:cubicBezTo>
                      <a:pt x="7623" y="53"/>
                      <a:pt x="7623" y="67"/>
                      <a:pt x="7623" y="81"/>
                    </a:cubicBezTo>
                    <a:cubicBezTo>
                      <a:pt x="7637" y="81"/>
                      <a:pt x="7652" y="81"/>
                      <a:pt x="7666" y="81"/>
                    </a:cubicBezTo>
                    <a:cubicBezTo>
                      <a:pt x="7666" y="67"/>
                      <a:pt x="7666" y="53"/>
                      <a:pt x="7666" y="38"/>
                    </a:cubicBezTo>
                    <a:cubicBezTo>
                      <a:pt x="7652" y="38"/>
                      <a:pt x="7637" y="38"/>
                      <a:pt x="7623" y="38"/>
                    </a:cubicBezTo>
                    <a:close/>
                    <a:moveTo>
                      <a:pt x="7478" y="36"/>
                    </a:moveTo>
                    <a:cubicBezTo>
                      <a:pt x="7478" y="50"/>
                      <a:pt x="7478" y="64"/>
                      <a:pt x="7478" y="78"/>
                    </a:cubicBezTo>
                    <a:cubicBezTo>
                      <a:pt x="7492" y="78"/>
                      <a:pt x="7507" y="78"/>
                      <a:pt x="7521" y="78"/>
                    </a:cubicBezTo>
                    <a:cubicBezTo>
                      <a:pt x="7521" y="64"/>
                      <a:pt x="7521" y="50"/>
                      <a:pt x="7521" y="36"/>
                    </a:cubicBezTo>
                    <a:cubicBezTo>
                      <a:pt x="7507" y="36"/>
                      <a:pt x="7492" y="36"/>
                      <a:pt x="7478" y="36"/>
                    </a:cubicBezTo>
                    <a:close/>
                    <a:moveTo>
                      <a:pt x="7551" y="104"/>
                    </a:moveTo>
                    <a:cubicBezTo>
                      <a:pt x="7551" y="118"/>
                      <a:pt x="7551" y="133"/>
                      <a:pt x="7551" y="147"/>
                    </a:cubicBezTo>
                    <a:cubicBezTo>
                      <a:pt x="7565" y="147"/>
                      <a:pt x="7580" y="147"/>
                      <a:pt x="7594" y="147"/>
                    </a:cubicBezTo>
                    <a:cubicBezTo>
                      <a:pt x="7594" y="133"/>
                      <a:pt x="7594" y="118"/>
                      <a:pt x="7594" y="104"/>
                    </a:cubicBezTo>
                    <a:cubicBezTo>
                      <a:pt x="7580" y="104"/>
                      <a:pt x="7565" y="104"/>
                      <a:pt x="7551" y="104"/>
                    </a:cubicBezTo>
                    <a:close/>
                    <a:moveTo>
                      <a:pt x="7623" y="177"/>
                    </a:moveTo>
                    <a:cubicBezTo>
                      <a:pt x="7623" y="191"/>
                      <a:pt x="7623" y="205"/>
                      <a:pt x="7623" y="219"/>
                    </a:cubicBezTo>
                    <a:cubicBezTo>
                      <a:pt x="7637" y="219"/>
                      <a:pt x="7651" y="219"/>
                      <a:pt x="7666" y="219"/>
                    </a:cubicBezTo>
                    <a:cubicBezTo>
                      <a:pt x="7666" y="205"/>
                      <a:pt x="7666" y="191"/>
                      <a:pt x="7666" y="177"/>
                    </a:cubicBezTo>
                    <a:cubicBezTo>
                      <a:pt x="7651" y="177"/>
                      <a:pt x="7637" y="177"/>
                      <a:pt x="7623" y="177"/>
                    </a:cubicBezTo>
                    <a:close/>
                    <a:moveTo>
                      <a:pt x="86" y="38"/>
                    </a:moveTo>
                    <a:cubicBezTo>
                      <a:pt x="86" y="53"/>
                      <a:pt x="86" y="67"/>
                      <a:pt x="86" y="81"/>
                    </a:cubicBezTo>
                    <a:cubicBezTo>
                      <a:pt x="71" y="81"/>
                      <a:pt x="57" y="81"/>
                      <a:pt x="43" y="81"/>
                    </a:cubicBezTo>
                    <a:cubicBezTo>
                      <a:pt x="43" y="67"/>
                      <a:pt x="43" y="53"/>
                      <a:pt x="43" y="38"/>
                    </a:cubicBezTo>
                    <a:cubicBezTo>
                      <a:pt x="57" y="38"/>
                      <a:pt x="71" y="38"/>
                      <a:pt x="86" y="38"/>
                    </a:cubicBezTo>
                    <a:close/>
                    <a:moveTo>
                      <a:pt x="231" y="36"/>
                    </a:moveTo>
                    <a:cubicBezTo>
                      <a:pt x="231" y="50"/>
                      <a:pt x="231" y="64"/>
                      <a:pt x="231" y="78"/>
                    </a:cubicBezTo>
                    <a:cubicBezTo>
                      <a:pt x="216" y="78"/>
                      <a:pt x="202" y="78"/>
                      <a:pt x="188" y="78"/>
                    </a:cubicBezTo>
                    <a:cubicBezTo>
                      <a:pt x="188" y="64"/>
                      <a:pt x="188" y="50"/>
                      <a:pt x="188" y="36"/>
                    </a:cubicBezTo>
                    <a:cubicBezTo>
                      <a:pt x="202" y="36"/>
                      <a:pt x="216" y="36"/>
                      <a:pt x="231" y="36"/>
                    </a:cubicBezTo>
                    <a:close/>
                    <a:moveTo>
                      <a:pt x="157" y="104"/>
                    </a:moveTo>
                    <a:cubicBezTo>
                      <a:pt x="157" y="118"/>
                      <a:pt x="157" y="133"/>
                      <a:pt x="157" y="147"/>
                    </a:cubicBezTo>
                    <a:cubicBezTo>
                      <a:pt x="143" y="147"/>
                      <a:pt x="129" y="147"/>
                      <a:pt x="114" y="147"/>
                    </a:cubicBezTo>
                    <a:cubicBezTo>
                      <a:pt x="114" y="133"/>
                      <a:pt x="114" y="118"/>
                      <a:pt x="114" y="104"/>
                    </a:cubicBezTo>
                    <a:cubicBezTo>
                      <a:pt x="129" y="104"/>
                      <a:pt x="143" y="104"/>
                      <a:pt x="157" y="104"/>
                    </a:cubicBezTo>
                    <a:close/>
                    <a:moveTo>
                      <a:pt x="86" y="177"/>
                    </a:moveTo>
                    <a:cubicBezTo>
                      <a:pt x="86" y="191"/>
                      <a:pt x="86" y="205"/>
                      <a:pt x="86" y="219"/>
                    </a:cubicBezTo>
                    <a:cubicBezTo>
                      <a:pt x="71" y="219"/>
                      <a:pt x="57" y="219"/>
                      <a:pt x="43" y="219"/>
                    </a:cubicBezTo>
                    <a:cubicBezTo>
                      <a:pt x="43" y="205"/>
                      <a:pt x="43" y="191"/>
                      <a:pt x="43" y="177"/>
                    </a:cubicBezTo>
                    <a:cubicBezTo>
                      <a:pt x="57" y="177"/>
                      <a:pt x="71" y="177"/>
                      <a:pt x="86" y="177"/>
                    </a:cubicBezTo>
                    <a:close/>
                    <a:moveTo>
                      <a:pt x="7708" y="602"/>
                    </a:moveTo>
                    <a:cubicBezTo>
                      <a:pt x="7660" y="602"/>
                      <a:pt x="7612" y="602"/>
                      <a:pt x="7564" y="602"/>
                    </a:cubicBezTo>
                    <a:cubicBezTo>
                      <a:pt x="7564" y="634"/>
                      <a:pt x="7564" y="667"/>
                      <a:pt x="7564" y="699"/>
                    </a:cubicBezTo>
                    <a:cubicBezTo>
                      <a:pt x="7572" y="699"/>
                      <a:pt x="7579" y="699"/>
                      <a:pt x="7587" y="699"/>
                    </a:cubicBezTo>
                    <a:cubicBezTo>
                      <a:pt x="7587" y="676"/>
                      <a:pt x="7587" y="652"/>
                      <a:pt x="7587" y="629"/>
                    </a:cubicBezTo>
                    <a:cubicBezTo>
                      <a:pt x="7627" y="629"/>
                      <a:pt x="7668" y="629"/>
                      <a:pt x="7708" y="629"/>
                    </a:cubicBezTo>
                    <a:cubicBezTo>
                      <a:pt x="7708" y="667"/>
                      <a:pt x="7708" y="706"/>
                      <a:pt x="7708" y="744"/>
                    </a:cubicBezTo>
                    <a:cubicBezTo>
                      <a:pt x="7684" y="744"/>
                      <a:pt x="7660" y="744"/>
                      <a:pt x="7636" y="744"/>
                    </a:cubicBezTo>
                    <a:cubicBezTo>
                      <a:pt x="7636" y="753"/>
                      <a:pt x="7636" y="762"/>
                      <a:pt x="7636" y="771"/>
                    </a:cubicBezTo>
                    <a:cubicBezTo>
                      <a:pt x="7660" y="771"/>
                      <a:pt x="7684" y="771"/>
                      <a:pt x="7708" y="771"/>
                    </a:cubicBezTo>
                    <a:cubicBezTo>
                      <a:pt x="7708" y="809"/>
                      <a:pt x="7708" y="847"/>
                      <a:pt x="7708" y="885"/>
                    </a:cubicBezTo>
                    <a:cubicBezTo>
                      <a:pt x="7668" y="885"/>
                      <a:pt x="7627" y="885"/>
                      <a:pt x="7587" y="885"/>
                    </a:cubicBezTo>
                    <a:cubicBezTo>
                      <a:pt x="7587" y="862"/>
                      <a:pt x="7587" y="840"/>
                      <a:pt x="7587" y="818"/>
                    </a:cubicBezTo>
                    <a:cubicBezTo>
                      <a:pt x="7579" y="818"/>
                      <a:pt x="7572" y="818"/>
                      <a:pt x="7564" y="818"/>
                    </a:cubicBezTo>
                    <a:cubicBezTo>
                      <a:pt x="7564" y="840"/>
                      <a:pt x="7564" y="862"/>
                      <a:pt x="7564" y="885"/>
                    </a:cubicBezTo>
                    <a:cubicBezTo>
                      <a:pt x="7525" y="885"/>
                      <a:pt x="7486" y="885"/>
                      <a:pt x="7447" y="885"/>
                    </a:cubicBezTo>
                    <a:cubicBezTo>
                      <a:pt x="7447" y="847"/>
                      <a:pt x="7447" y="809"/>
                      <a:pt x="7447" y="771"/>
                    </a:cubicBezTo>
                    <a:cubicBezTo>
                      <a:pt x="7471" y="771"/>
                      <a:pt x="7494" y="771"/>
                      <a:pt x="7517" y="771"/>
                    </a:cubicBezTo>
                    <a:cubicBezTo>
                      <a:pt x="7517" y="764"/>
                      <a:pt x="7517" y="758"/>
                      <a:pt x="7517" y="751"/>
                    </a:cubicBezTo>
                    <a:cubicBezTo>
                      <a:pt x="7486" y="751"/>
                      <a:pt x="7454" y="751"/>
                      <a:pt x="7423" y="751"/>
                    </a:cubicBezTo>
                    <a:cubicBezTo>
                      <a:pt x="7423" y="795"/>
                      <a:pt x="7423" y="840"/>
                      <a:pt x="7423" y="885"/>
                    </a:cubicBezTo>
                    <a:cubicBezTo>
                      <a:pt x="5723" y="885"/>
                      <a:pt x="1986" y="885"/>
                      <a:pt x="285" y="885"/>
                    </a:cubicBezTo>
                    <a:cubicBezTo>
                      <a:pt x="285" y="840"/>
                      <a:pt x="285" y="795"/>
                      <a:pt x="285" y="751"/>
                    </a:cubicBezTo>
                    <a:cubicBezTo>
                      <a:pt x="254" y="751"/>
                      <a:pt x="223" y="751"/>
                      <a:pt x="191" y="751"/>
                    </a:cubicBezTo>
                    <a:cubicBezTo>
                      <a:pt x="191" y="758"/>
                      <a:pt x="191" y="764"/>
                      <a:pt x="191" y="771"/>
                    </a:cubicBezTo>
                    <a:cubicBezTo>
                      <a:pt x="215" y="771"/>
                      <a:pt x="238" y="771"/>
                      <a:pt x="261" y="771"/>
                    </a:cubicBezTo>
                    <a:cubicBezTo>
                      <a:pt x="261" y="809"/>
                      <a:pt x="261" y="847"/>
                      <a:pt x="261" y="885"/>
                    </a:cubicBezTo>
                    <a:cubicBezTo>
                      <a:pt x="222" y="885"/>
                      <a:pt x="183" y="885"/>
                      <a:pt x="144" y="885"/>
                    </a:cubicBezTo>
                    <a:cubicBezTo>
                      <a:pt x="144" y="862"/>
                      <a:pt x="144" y="840"/>
                      <a:pt x="144" y="818"/>
                    </a:cubicBezTo>
                    <a:cubicBezTo>
                      <a:pt x="137" y="818"/>
                      <a:pt x="129" y="818"/>
                      <a:pt x="122" y="818"/>
                    </a:cubicBezTo>
                    <a:cubicBezTo>
                      <a:pt x="122" y="840"/>
                      <a:pt x="122" y="862"/>
                      <a:pt x="122" y="885"/>
                    </a:cubicBezTo>
                    <a:cubicBezTo>
                      <a:pt x="81" y="885"/>
                      <a:pt x="41" y="885"/>
                      <a:pt x="0" y="885"/>
                    </a:cubicBezTo>
                    <a:cubicBezTo>
                      <a:pt x="0" y="847"/>
                      <a:pt x="0" y="809"/>
                      <a:pt x="0" y="771"/>
                    </a:cubicBezTo>
                    <a:cubicBezTo>
                      <a:pt x="24" y="771"/>
                      <a:pt x="48" y="771"/>
                      <a:pt x="72" y="771"/>
                    </a:cubicBezTo>
                    <a:cubicBezTo>
                      <a:pt x="72" y="762"/>
                      <a:pt x="72" y="753"/>
                      <a:pt x="72" y="744"/>
                    </a:cubicBezTo>
                    <a:cubicBezTo>
                      <a:pt x="48" y="744"/>
                      <a:pt x="24" y="744"/>
                      <a:pt x="0" y="744"/>
                    </a:cubicBezTo>
                    <a:cubicBezTo>
                      <a:pt x="0" y="706"/>
                      <a:pt x="0" y="667"/>
                      <a:pt x="0" y="629"/>
                    </a:cubicBezTo>
                    <a:cubicBezTo>
                      <a:pt x="41" y="629"/>
                      <a:pt x="81" y="629"/>
                      <a:pt x="122" y="629"/>
                    </a:cubicBezTo>
                    <a:cubicBezTo>
                      <a:pt x="122" y="652"/>
                      <a:pt x="122" y="676"/>
                      <a:pt x="122" y="699"/>
                    </a:cubicBezTo>
                    <a:cubicBezTo>
                      <a:pt x="129" y="699"/>
                      <a:pt x="137" y="699"/>
                      <a:pt x="144" y="699"/>
                    </a:cubicBezTo>
                    <a:cubicBezTo>
                      <a:pt x="144" y="667"/>
                      <a:pt x="144" y="634"/>
                      <a:pt x="144" y="602"/>
                    </a:cubicBezTo>
                    <a:cubicBezTo>
                      <a:pt x="96" y="602"/>
                      <a:pt x="48" y="602"/>
                      <a:pt x="0" y="602"/>
                    </a:cubicBezTo>
                    <a:cubicBezTo>
                      <a:pt x="0" y="170"/>
                      <a:pt x="0" y="714"/>
                      <a:pt x="0" y="283"/>
                    </a:cubicBezTo>
                    <a:cubicBezTo>
                      <a:pt x="48" y="283"/>
                      <a:pt x="96" y="283"/>
                      <a:pt x="144" y="283"/>
                    </a:cubicBezTo>
                    <a:cubicBezTo>
                      <a:pt x="144" y="250"/>
                      <a:pt x="144" y="218"/>
                      <a:pt x="144" y="185"/>
                    </a:cubicBezTo>
                    <a:cubicBezTo>
                      <a:pt x="137" y="185"/>
                      <a:pt x="129" y="185"/>
                      <a:pt x="122" y="185"/>
                    </a:cubicBezTo>
                    <a:cubicBezTo>
                      <a:pt x="122" y="209"/>
                      <a:pt x="122" y="232"/>
                      <a:pt x="122" y="256"/>
                    </a:cubicBezTo>
                    <a:cubicBezTo>
                      <a:pt x="81" y="256"/>
                      <a:pt x="41" y="256"/>
                      <a:pt x="0" y="256"/>
                    </a:cubicBezTo>
                    <a:cubicBezTo>
                      <a:pt x="0" y="217"/>
                      <a:pt x="0" y="179"/>
                      <a:pt x="0" y="140"/>
                    </a:cubicBezTo>
                    <a:cubicBezTo>
                      <a:pt x="24" y="140"/>
                      <a:pt x="48" y="140"/>
                      <a:pt x="72" y="140"/>
                    </a:cubicBezTo>
                    <a:cubicBezTo>
                      <a:pt x="72" y="131"/>
                      <a:pt x="72" y="122"/>
                      <a:pt x="72" y="113"/>
                    </a:cubicBezTo>
                    <a:cubicBezTo>
                      <a:pt x="48" y="113"/>
                      <a:pt x="24" y="113"/>
                      <a:pt x="0" y="113"/>
                    </a:cubicBezTo>
                    <a:cubicBezTo>
                      <a:pt x="0" y="75"/>
                      <a:pt x="0" y="38"/>
                      <a:pt x="0" y="0"/>
                    </a:cubicBezTo>
                    <a:cubicBezTo>
                      <a:pt x="41" y="0"/>
                      <a:pt x="81" y="0"/>
                      <a:pt x="122" y="0"/>
                    </a:cubicBezTo>
                    <a:cubicBezTo>
                      <a:pt x="122" y="22"/>
                      <a:pt x="122" y="44"/>
                      <a:pt x="122" y="66"/>
                    </a:cubicBezTo>
                    <a:cubicBezTo>
                      <a:pt x="129" y="66"/>
                      <a:pt x="137" y="66"/>
                      <a:pt x="144" y="66"/>
                    </a:cubicBezTo>
                    <a:cubicBezTo>
                      <a:pt x="144" y="44"/>
                      <a:pt x="144" y="22"/>
                      <a:pt x="144" y="0"/>
                    </a:cubicBezTo>
                    <a:cubicBezTo>
                      <a:pt x="183" y="0"/>
                      <a:pt x="222" y="0"/>
                      <a:pt x="261" y="0"/>
                    </a:cubicBezTo>
                    <a:cubicBezTo>
                      <a:pt x="261" y="38"/>
                      <a:pt x="261" y="75"/>
                      <a:pt x="261" y="113"/>
                    </a:cubicBezTo>
                    <a:cubicBezTo>
                      <a:pt x="238" y="113"/>
                      <a:pt x="215" y="113"/>
                      <a:pt x="191" y="113"/>
                    </a:cubicBezTo>
                    <a:cubicBezTo>
                      <a:pt x="191" y="120"/>
                      <a:pt x="191" y="127"/>
                      <a:pt x="191" y="134"/>
                    </a:cubicBezTo>
                    <a:cubicBezTo>
                      <a:pt x="223" y="134"/>
                      <a:pt x="254" y="134"/>
                      <a:pt x="285" y="134"/>
                    </a:cubicBezTo>
                    <a:cubicBezTo>
                      <a:pt x="285" y="89"/>
                      <a:pt x="285" y="45"/>
                      <a:pt x="285" y="0"/>
                    </a:cubicBezTo>
                    <a:cubicBezTo>
                      <a:pt x="1986" y="0"/>
                      <a:pt x="5723" y="0"/>
                      <a:pt x="7423" y="0"/>
                    </a:cubicBezTo>
                    <a:cubicBezTo>
                      <a:pt x="7423" y="45"/>
                      <a:pt x="7423" y="89"/>
                      <a:pt x="7423" y="134"/>
                    </a:cubicBezTo>
                    <a:cubicBezTo>
                      <a:pt x="7454" y="134"/>
                      <a:pt x="7486" y="134"/>
                      <a:pt x="7517" y="134"/>
                    </a:cubicBezTo>
                    <a:cubicBezTo>
                      <a:pt x="7517" y="127"/>
                      <a:pt x="7517" y="120"/>
                      <a:pt x="7517" y="113"/>
                    </a:cubicBezTo>
                    <a:cubicBezTo>
                      <a:pt x="7494" y="113"/>
                      <a:pt x="7471" y="113"/>
                      <a:pt x="7447" y="113"/>
                    </a:cubicBezTo>
                    <a:cubicBezTo>
                      <a:pt x="7447" y="75"/>
                      <a:pt x="7447" y="38"/>
                      <a:pt x="7447" y="0"/>
                    </a:cubicBezTo>
                    <a:cubicBezTo>
                      <a:pt x="7486" y="0"/>
                      <a:pt x="7525" y="0"/>
                      <a:pt x="7564" y="0"/>
                    </a:cubicBezTo>
                    <a:cubicBezTo>
                      <a:pt x="7564" y="22"/>
                      <a:pt x="7564" y="44"/>
                      <a:pt x="7564" y="66"/>
                    </a:cubicBezTo>
                    <a:cubicBezTo>
                      <a:pt x="7572" y="66"/>
                      <a:pt x="7579" y="66"/>
                      <a:pt x="7587" y="66"/>
                    </a:cubicBezTo>
                    <a:cubicBezTo>
                      <a:pt x="7587" y="44"/>
                      <a:pt x="7587" y="22"/>
                      <a:pt x="7587" y="0"/>
                    </a:cubicBezTo>
                    <a:cubicBezTo>
                      <a:pt x="7627" y="0"/>
                      <a:pt x="7668" y="0"/>
                      <a:pt x="7708" y="0"/>
                    </a:cubicBezTo>
                    <a:cubicBezTo>
                      <a:pt x="7708" y="38"/>
                      <a:pt x="7708" y="75"/>
                      <a:pt x="7708" y="113"/>
                    </a:cubicBezTo>
                    <a:cubicBezTo>
                      <a:pt x="7684" y="113"/>
                      <a:pt x="7660" y="113"/>
                      <a:pt x="7636" y="113"/>
                    </a:cubicBezTo>
                    <a:cubicBezTo>
                      <a:pt x="7636" y="122"/>
                      <a:pt x="7636" y="131"/>
                      <a:pt x="7636" y="140"/>
                    </a:cubicBezTo>
                    <a:cubicBezTo>
                      <a:pt x="7660" y="140"/>
                      <a:pt x="7684" y="140"/>
                      <a:pt x="7708" y="140"/>
                    </a:cubicBezTo>
                    <a:cubicBezTo>
                      <a:pt x="7708" y="179"/>
                      <a:pt x="7708" y="217"/>
                      <a:pt x="7708" y="256"/>
                    </a:cubicBezTo>
                    <a:cubicBezTo>
                      <a:pt x="7668" y="256"/>
                      <a:pt x="7627" y="256"/>
                      <a:pt x="7587" y="256"/>
                    </a:cubicBezTo>
                    <a:cubicBezTo>
                      <a:pt x="7587" y="232"/>
                      <a:pt x="7587" y="209"/>
                      <a:pt x="7587" y="185"/>
                    </a:cubicBezTo>
                    <a:cubicBezTo>
                      <a:pt x="7579" y="185"/>
                      <a:pt x="7572" y="185"/>
                      <a:pt x="7564" y="185"/>
                    </a:cubicBezTo>
                    <a:cubicBezTo>
                      <a:pt x="7564" y="218"/>
                      <a:pt x="7564" y="250"/>
                      <a:pt x="7564" y="283"/>
                    </a:cubicBezTo>
                    <a:cubicBezTo>
                      <a:pt x="7612" y="283"/>
                      <a:pt x="7660" y="283"/>
                      <a:pt x="7708" y="283"/>
                    </a:cubicBezTo>
                    <a:cubicBezTo>
                      <a:pt x="7708" y="714"/>
                      <a:pt x="7708" y="170"/>
                      <a:pt x="7708" y="602"/>
                    </a:cubicBezTo>
                    <a:close/>
                    <a:moveTo>
                      <a:pt x="7655" y="846"/>
                    </a:moveTo>
                    <a:cubicBezTo>
                      <a:pt x="7648" y="846"/>
                      <a:pt x="7641" y="846"/>
                      <a:pt x="7634" y="846"/>
                    </a:cubicBezTo>
                    <a:cubicBezTo>
                      <a:pt x="7630" y="846"/>
                      <a:pt x="7627" y="846"/>
                      <a:pt x="7623" y="846"/>
                    </a:cubicBezTo>
                    <a:cubicBezTo>
                      <a:pt x="7623" y="842"/>
                      <a:pt x="7623" y="839"/>
                      <a:pt x="7623" y="835"/>
                    </a:cubicBezTo>
                    <a:cubicBezTo>
                      <a:pt x="7623" y="828"/>
                      <a:pt x="7623" y="821"/>
                      <a:pt x="7623" y="815"/>
                    </a:cubicBezTo>
                    <a:cubicBezTo>
                      <a:pt x="7623" y="811"/>
                      <a:pt x="7623" y="807"/>
                      <a:pt x="7623" y="803"/>
                    </a:cubicBezTo>
                    <a:cubicBezTo>
                      <a:pt x="7627" y="803"/>
                      <a:pt x="7630" y="803"/>
                      <a:pt x="7634" y="803"/>
                    </a:cubicBezTo>
                    <a:cubicBezTo>
                      <a:pt x="7641" y="803"/>
                      <a:pt x="7648" y="803"/>
                      <a:pt x="7655" y="803"/>
                    </a:cubicBezTo>
                    <a:cubicBezTo>
                      <a:pt x="7659" y="803"/>
                      <a:pt x="7662" y="803"/>
                      <a:pt x="7666" y="803"/>
                    </a:cubicBezTo>
                    <a:cubicBezTo>
                      <a:pt x="7666" y="807"/>
                      <a:pt x="7666" y="811"/>
                      <a:pt x="7666" y="815"/>
                    </a:cubicBezTo>
                    <a:cubicBezTo>
                      <a:pt x="7666" y="821"/>
                      <a:pt x="7666" y="828"/>
                      <a:pt x="7666" y="835"/>
                    </a:cubicBezTo>
                    <a:cubicBezTo>
                      <a:pt x="7666" y="839"/>
                      <a:pt x="7666" y="842"/>
                      <a:pt x="7666" y="846"/>
                    </a:cubicBezTo>
                    <a:cubicBezTo>
                      <a:pt x="7662" y="846"/>
                      <a:pt x="7659" y="846"/>
                      <a:pt x="7655" y="846"/>
                    </a:cubicBezTo>
                    <a:close/>
                    <a:moveTo>
                      <a:pt x="7510" y="849"/>
                    </a:moveTo>
                    <a:cubicBezTo>
                      <a:pt x="7503" y="849"/>
                      <a:pt x="7496" y="849"/>
                      <a:pt x="7489" y="849"/>
                    </a:cubicBezTo>
                    <a:cubicBezTo>
                      <a:pt x="7485" y="849"/>
                      <a:pt x="7482" y="849"/>
                      <a:pt x="7478" y="849"/>
                    </a:cubicBezTo>
                    <a:cubicBezTo>
                      <a:pt x="7478" y="845"/>
                      <a:pt x="7478" y="842"/>
                      <a:pt x="7478" y="838"/>
                    </a:cubicBezTo>
                    <a:cubicBezTo>
                      <a:pt x="7478" y="831"/>
                      <a:pt x="7478" y="824"/>
                      <a:pt x="7478" y="817"/>
                    </a:cubicBezTo>
                    <a:cubicBezTo>
                      <a:pt x="7478" y="814"/>
                      <a:pt x="7478" y="810"/>
                      <a:pt x="7478" y="806"/>
                    </a:cubicBezTo>
                    <a:cubicBezTo>
                      <a:pt x="7482" y="806"/>
                      <a:pt x="7485" y="806"/>
                      <a:pt x="7489" y="806"/>
                    </a:cubicBezTo>
                    <a:cubicBezTo>
                      <a:pt x="7496" y="806"/>
                      <a:pt x="7503" y="806"/>
                      <a:pt x="7510" y="806"/>
                    </a:cubicBezTo>
                    <a:cubicBezTo>
                      <a:pt x="7514" y="806"/>
                      <a:pt x="7517" y="806"/>
                      <a:pt x="7521" y="806"/>
                    </a:cubicBezTo>
                    <a:cubicBezTo>
                      <a:pt x="7521" y="810"/>
                      <a:pt x="7521" y="814"/>
                      <a:pt x="7521" y="817"/>
                    </a:cubicBezTo>
                    <a:cubicBezTo>
                      <a:pt x="7521" y="824"/>
                      <a:pt x="7521" y="831"/>
                      <a:pt x="7521" y="838"/>
                    </a:cubicBezTo>
                    <a:cubicBezTo>
                      <a:pt x="7521" y="842"/>
                      <a:pt x="7521" y="845"/>
                      <a:pt x="7521" y="849"/>
                    </a:cubicBezTo>
                    <a:cubicBezTo>
                      <a:pt x="7517" y="849"/>
                      <a:pt x="7514" y="849"/>
                      <a:pt x="7510" y="849"/>
                    </a:cubicBezTo>
                    <a:close/>
                    <a:moveTo>
                      <a:pt x="7583" y="780"/>
                    </a:moveTo>
                    <a:cubicBezTo>
                      <a:pt x="7576" y="780"/>
                      <a:pt x="7569" y="780"/>
                      <a:pt x="7562" y="780"/>
                    </a:cubicBezTo>
                    <a:cubicBezTo>
                      <a:pt x="7558" y="780"/>
                      <a:pt x="7555" y="780"/>
                      <a:pt x="7551" y="780"/>
                    </a:cubicBezTo>
                    <a:cubicBezTo>
                      <a:pt x="7551" y="777"/>
                      <a:pt x="7551" y="773"/>
                      <a:pt x="7551" y="769"/>
                    </a:cubicBezTo>
                    <a:cubicBezTo>
                      <a:pt x="7551" y="762"/>
                      <a:pt x="7551" y="756"/>
                      <a:pt x="7551" y="749"/>
                    </a:cubicBezTo>
                    <a:cubicBezTo>
                      <a:pt x="7551" y="745"/>
                      <a:pt x="7551" y="741"/>
                      <a:pt x="7551" y="738"/>
                    </a:cubicBezTo>
                    <a:cubicBezTo>
                      <a:pt x="7555" y="738"/>
                      <a:pt x="7558" y="738"/>
                      <a:pt x="7562" y="738"/>
                    </a:cubicBezTo>
                    <a:cubicBezTo>
                      <a:pt x="7569" y="738"/>
                      <a:pt x="7576" y="738"/>
                      <a:pt x="7583" y="738"/>
                    </a:cubicBezTo>
                    <a:cubicBezTo>
                      <a:pt x="7587" y="738"/>
                      <a:pt x="7590" y="738"/>
                      <a:pt x="7594" y="738"/>
                    </a:cubicBezTo>
                    <a:cubicBezTo>
                      <a:pt x="7594" y="741"/>
                      <a:pt x="7594" y="745"/>
                      <a:pt x="7594" y="749"/>
                    </a:cubicBezTo>
                    <a:cubicBezTo>
                      <a:pt x="7594" y="756"/>
                      <a:pt x="7594" y="762"/>
                      <a:pt x="7594" y="769"/>
                    </a:cubicBezTo>
                    <a:cubicBezTo>
                      <a:pt x="7594" y="773"/>
                      <a:pt x="7594" y="777"/>
                      <a:pt x="7594" y="780"/>
                    </a:cubicBezTo>
                    <a:cubicBezTo>
                      <a:pt x="7590" y="780"/>
                      <a:pt x="7587" y="780"/>
                      <a:pt x="7583" y="780"/>
                    </a:cubicBezTo>
                    <a:close/>
                    <a:moveTo>
                      <a:pt x="7655" y="708"/>
                    </a:moveTo>
                    <a:cubicBezTo>
                      <a:pt x="7648" y="708"/>
                      <a:pt x="7641" y="708"/>
                      <a:pt x="7634" y="708"/>
                    </a:cubicBezTo>
                    <a:cubicBezTo>
                      <a:pt x="7630" y="708"/>
                      <a:pt x="7626" y="708"/>
                      <a:pt x="7623" y="708"/>
                    </a:cubicBezTo>
                    <a:cubicBezTo>
                      <a:pt x="7623" y="704"/>
                      <a:pt x="7623" y="700"/>
                      <a:pt x="7623" y="697"/>
                    </a:cubicBezTo>
                    <a:cubicBezTo>
                      <a:pt x="7623" y="690"/>
                      <a:pt x="7623" y="683"/>
                      <a:pt x="7623" y="676"/>
                    </a:cubicBezTo>
                    <a:cubicBezTo>
                      <a:pt x="7623" y="672"/>
                      <a:pt x="7623" y="669"/>
                      <a:pt x="7623" y="665"/>
                    </a:cubicBezTo>
                    <a:cubicBezTo>
                      <a:pt x="7626" y="665"/>
                      <a:pt x="7630" y="665"/>
                      <a:pt x="7634" y="665"/>
                    </a:cubicBezTo>
                    <a:cubicBezTo>
                      <a:pt x="7641" y="665"/>
                      <a:pt x="7648" y="665"/>
                      <a:pt x="7655" y="665"/>
                    </a:cubicBezTo>
                    <a:cubicBezTo>
                      <a:pt x="7658" y="665"/>
                      <a:pt x="7662" y="665"/>
                      <a:pt x="7666" y="665"/>
                    </a:cubicBezTo>
                    <a:cubicBezTo>
                      <a:pt x="7666" y="669"/>
                      <a:pt x="7666" y="672"/>
                      <a:pt x="7666" y="676"/>
                    </a:cubicBezTo>
                    <a:cubicBezTo>
                      <a:pt x="7666" y="683"/>
                      <a:pt x="7666" y="690"/>
                      <a:pt x="7666" y="697"/>
                    </a:cubicBezTo>
                    <a:cubicBezTo>
                      <a:pt x="7666" y="700"/>
                      <a:pt x="7666" y="704"/>
                      <a:pt x="7666" y="708"/>
                    </a:cubicBezTo>
                    <a:cubicBezTo>
                      <a:pt x="7662" y="708"/>
                      <a:pt x="7658" y="708"/>
                      <a:pt x="7655" y="708"/>
                    </a:cubicBezTo>
                    <a:close/>
                    <a:moveTo>
                      <a:pt x="86" y="846"/>
                    </a:moveTo>
                    <a:cubicBezTo>
                      <a:pt x="86" y="832"/>
                      <a:pt x="86" y="818"/>
                      <a:pt x="86" y="803"/>
                    </a:cubicBezTo>
                    <a:cubicBezTo>
                      <a:pt x="71" y="803"/>
                      <a:pt x="57" y="803"/>
                      <a:pt x="43" y="803"/>
                    </a:cubicBezTo>
                    <a:cubicBezTo>
                      <a:pt x="43" y="818"/>
                      <a:pt x="43" y="832"/>
                      <a:pt x="43" y="846"/>
                    </a:cubicBezTo>
                    <a:cubicBezTo>
                      <a:pt x="57" y="846"/>
                      <a:pt x="71" y="846"/>
                      <a:pt x="86" y="846"/>
                    </a:cubicBezTo>
                    <a:close/>
                    <a:moveTo>
                      <a:pt x="231" y="849"/>
                    </a:moveTo>
                    <a:cubicBezTo>
                      <a:pt x="231" y="835"/>
                      <a:pt x="231" y="821"/>
                      <a:pt x="231" y="806"/>
                    </a:cubicBezTo>
                    <a:cubicBezTo>
                      <a:pt x="216" y="806"/>
                      <a:pt x="202" y="806"/>
                      <a:pt x="188" y="806"/>
                    </a:cubicBezTo>
                    <a:cubicBezTo>
                      <a:pt x="188" y="821"/>
                      <a:pt x="188" y="835"/>
                      <a:pt x="188" y="849"/>
                    </a:cubicBezTo>
                    <a:cubicBezTo>
                      <a:pt x="202" y="849"/>
                      <a:pt x="216" y="849"/>
                      <a:pt x="231" y="849"/>
                    </a:cubicBezTo>
                    <a:close/>
                    <a:moveTo>
                      <a:pt x="157" y="780"/>
                    </a:moveTo>
                    <a:cubicBezTo>
                      <a:pt x="157" y="766"/>
                      <a:pt x="157" y="752"/>
                      <a:pt x="157" y="738"/>
                    </a:cubicBezTo>
                    <a:cubicBezTo>
                      <a:pt x="143" y="738"/>
                      <a:pt x="129" y="738"/>
                      <a:pt x="114" y="738"/>
                    </a:cubicBezTo>
                    <a:cubicBezTo>
                      <a:pt x="114" y="752"/>
                      <a:pt x="114" y="766"/>
                      <a:pt x="114" y="780"/>
                    </a:cubicBezTo>
                    <a:cubicBezTo>
                      <a:pt x="129" y="780"/>
                      <a:pt x="143" y="780"/>
                      <a:pt x="157" y="780"/>
                    </a:cubicBezTo>
                    <a:close/>
                    <a:moveTo>
                      <a:pt x="86" y="708"/>
                    </a:moveTo>
                    <a:cubicBezTo>
                      <a:pt x="86" y="694"/>
                      <a:pt x="86" y="679"/>
                      <a:pt x="86" y="665"/>
                    </a:cubicBezTo>
                    <a:cubicBezTo>
                      <a:pt x="71" y="665"/>
                      <a:pt x="57" y="665"/>
                      <a:pt x="43" y="665"/>
                    </a:cubicBezTo>
                    <a:cubicBezTo>
                      <a:pt x="43" y="679"/>
                      <a:pt x="43" y="694"/>
                      <a:pt x="43" y="708"/>
                    </a:cubicBezTo>
                    <a:cubicBezTo>
                      <a:pt x="57" y="708"/>
                      <a:pt x="71" y="708"/>
                      <a:pt x="86" y="708"/>
                    </a:cubicBezTo>
                    <a:close/>
                    <a:moveTo>
                      <a:pt x="176" y="165"/>
                    </a:moveTo>
                    <a:cubicBezTo>
                      <a:pt x="223" y="165"/>
                      <a:pt x="270" y="165"/>
                      <a:pt x="316" y="165"/>
                    </a:cubicBezTo>
                    <a:cubicBezTo>
                      <a:pt x="316" y="118"/>
                      <a:pt x="316" y="72"/>
                      <a:pt x="316" y="25"/>
                    </a:cubicBezTo>
                    <a:cubicBezTo>
                      <a:pt x="1997" y="25"/>
                      <a:pt x="5714" y="25"/>
                      <a:pt x="7394" y="25"/>
                    </a:cubicBezTo>
                    <a:cubicBezTo>
                      <a:pt x="7394" y="72"/>
                      <a:pt x="7394" y="118"/>
                      <a:pt x="7394" y="165"/>
                    </a:cubicBezTo>
                    <a:cubicBezTo>
                      <a:pt x="7441" y="165"/>
                      <a:pt x="7488" y="165"/>
                      <a:pt x="7535" y="165"/>
                    </a:cubicBezTo>
                    <a:cubicBezTo>
                      <a:pt x="7535" y="214"/>
                      <a:pt x="7535" y="263"/>
                      <a:pt x="7535" y="312"/>
                    </a:cubicBezTo>
                    <a:cubicBezTo>
                      <a:pt x="7583" y="312"/>
                      <a:pt x="7631" y="312"/>
                      <a:pt x="7679" y="312"/>
                    </a:cubicBezTo>
                    <a:cubicBezTo>
                      <a:pt x="7679" y="726"/>
                      <a:pt x="7679" y="164"/>
                      <a:pt x="7679" y="578"/>
                    </a:cubicBezTo>
                    <a:cubicBezTo>
                      <a:pt x="7633" y="577"/>
                      <a:pt x="7587" y="577"/>
                      <a:pt x="7541" y="576"/>
                    </a:cubicBezTo>
                    <a:cubicBezTo>
                      <a:pt x="7541" y="624"/>
                      <a:pt x="7541" y="671"/>
                      <a:pt x="7541" y="719"/>
                    </a:cubicBezTo>
                    <a:cubicBezTo>
                      <a:pt x="7493" y="719"/>
                      <a:pt x="7444" y="719"/>
                      <a:pt x="7396" y="719"/>
                    </a:cubicBezTo>
                    <a:cubicBezTo>
                      <a:pt x="7396" y="767"/>
                      <a:pt x="7396" y="815"/>
                      <a:pt x="7396" y="863"/>
                    </a:cubicBezTo>
                    <a:cubicBezTo>
                      <a:pt x="5714" y="863"/>
                      <a:pt x="1995" y="863"/>
                      <a:pt x="313" y="863"/>
                    </a:cubicBezTo>
                    <a:cubicBezTo>
                      <a:pt x="313" y="815"/>
                      <a:pt x="313" y="767"/>
                      <a:pt x="313" y="719"/>
                    </a:cubicBezTo>
                    <a:cubicBezTo>
                      <a:pt x="264" y="719"/>
                      <a:pt x="215" y="719"/>
                      <a:pt x="166" y="719"/>
                    </a:cubicBezTo>
                    <a:cubicBezTo>
                      <a:pt x="166" y="671"/>
                      <a:pt x="166" y="624"/>
                      <a:pt x="166" y="576"/>
                    </a:cubicBezTo>
                    <a:cubicBezTo>
                      <a:pt x="121" y="576"/>
                      <a:pt x="75" y="576"/>
                      <a:pt x="30" y="576"/>
                    </a:cubicBezTo>
                    <a:cubicBezTo>
                      <a:pt x="30" y="163"/>
                      <a:pt x="30" y="725"/>
                      <a:pt x="30" y="312"/>
                    </a:cubicBezTo>
                    <a:cubicBezTo>
                      <a:pt x="79" y="312"/>
                      <a:pt x="127" y="312"/>
                      <a:pt x="176" y="312"/>
                    </a:cubicBezTo>
                    <a:cubicBezTo>
                      <a:pt x="176" y="263"/>
                      <a:pt x="176" y="214"/>
                      <a:pt x="176" y="16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4" name="Freeform 6">
                <a:extLst>
                  <a:ext uri="{FF2B5EF4-FFF2-40B4-BE49-F238E27FC236}">
                    <a16:creationId xmlns:a16="http://schemas.microsoft.com/office/drawing/2014/main" xmlns="" id="{7BEFA1A0-5638-4CE2-8194-31C1578BC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055" y="1556792"/>
                <a:ext cx="5864225" cy="668338"/>
              </a:xfrm>
              <a:custGeom>
                <a:avLst/>
                <a:gdLst>
                  <a:gd name="T0" fmla="*/ 145 w 7649"/>
                  <a:gd name="T1" fmla="*/ 139 h 837"/>
                  <a:gd name="T2" fmla="*/ 286 w 7649"/>
                  <a:gd name="T3" fmla="*/ 139 h 837"/>
                  <a:gd name="T4" fmla="*/ 286 w 7649"/>
                  <a:gd name="T5" fmla="*/ 0 h 837"/>
                  <a:gd name="T6" fmla="*/ 7364 w 7649"/>
                  <a:gd name="T7" fmla="*/ 0 h 837"/>
                  <a:gd name="T8" fmla="*/ 7364 w 7649"/>
                  <a:gd name="T9" fmla="*/ 139 h 837"/>
                  <a:gd name="T10" fmla="*/ 7505 w 7649"/>
                  <a:gd name="T11" fmla="*/ 139 h 837"/>
                  <a:gd name="T12" fmla="*/ 7505 w 7649"/>
                  <a:gd name="T13" fmla="*/ 286 h 837"/>
                  <a:gd name="T14" fmla="*/ 7649 w 7649"/>
                  <a:gd name="T15" fmla="*/ 286 h 837"/>
                  <a:gd name="T16" fmla="*/ 7649 w 7649"/>
                  <a:gd name="T17" fmla="*/ 552 h 837"/>
                  <a:gd name="T18" fmla="*/ 7511 w 7649"/>
                  <a:gd name="T19" fmla="*/ 551 h 837"/>
                  <a:gd name="T20" fmla="*/ 7511 w 7649"/>
                  <a:gd name="T21" fmla="*/ 693 h 837"/>
                  <a:gd name="T22" fmla="*/ 7365 w 7649"/>
                  <a:gd name="T23" fmla="*/ 693 h 837"/>
                  <a:gd name="T24" fmla="*/ 7365 w 7649"/>
                  <a:gd name="T25" fmla="*/ 837 h 837"/>
                  <a:gd name="T26" fmla="*/ 283 w 7649"/>
                  <a:gd name="T27" fmla="*/ 837 h 837"/>
                  <a:gd name="T28" fmla="*/ 283 w 7649"/>
                  <a:gd name="T29" fmla="*/ 693 h 837"/>
                  <a:gd name="T30" fmla="*/ 136 w 7649"/>
                  <a:gd name="T31" fmla="*/ 693 h 837"/>
                  <a:gd name="T32" fmla="*/ 136 w 7649"/>
                  <a:gd name="T33" fmla="*/ 551 h 837"/>
                  <a:gd name="T34" fmla="*/ 0 w 7649"/>
                  <a:gd name="T35" fmla="*/ 551 h 837"/>
                  <a:gd name="T36" fmla="*/ 0 w 7649"/>
                  <a:gd name="T37" fmla="*/ 286 h 837"/>
                  <a:gd name="T38" fmla="*/ 145 w 7649"/>
                  <a:gd name="T39" fmla="*/ 286 h 837"/>
                  <a:gd name="T40" fmla="*/ 145 w 7649"/>
                  <a:gd name="T41" fmla="*/ 139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649" h="837">
                    <a:moveTo>
                      <a:pt x="145" y="139"/>
                    </a:moveTo>
                    <a:cubicBezTo>
                      <a:pt x="192" y="139"/>
                      <a:pt x="239" y="139"/>
                      <a:pt x="286" y="139"/>
                    </a:cubicBezTo>
                    <a:cubicBezTo>
                      <a:pt x="286" y="92"/>
                      <a:pt x="286" y="46"/>
                      <a:pt x="286" y="0"/>
                    </a:cubicBezTo>
                    <a:cubicBezTo>
                      <a:pt x="1967" y="0"/>
                      <a:pt x="5684" y="0"/>
                      <a:pt x="7364" y="0"/>
                    </a:cubicBezTo>
                    <a:cubicBezTo>
                      <a:pt x="7364" y="46"/>
                      <a:pt x="7364" y="92"/>
                      <a:pt x="7364" y="139"/>
                    </a:cubicBezTo>
                    <a:cubicBezTo>
                      <a:pt x="7411" y="139"/>
                      <a:pt x="7458" y="139"/>
                      <a:pt x="7505" y="139"/>
                    </a:cubicBezTo>
                    <a:cubicBezTo>
                      <a:pt x="7505" y="188"/>
                      <a:pt x="7505" y="237"/>
                      <a:pt x="7505" y="286"/>
                    </a:cubicBezTo>
                    <a:cubicBezTo>
                      <a:pt x="7553" y="286"/>
                      <a:pt x="7601" y="286"/>
                      <a:pt x="7649" y="286"/>
                    </a:cubicBezTo>
                    <a:cubicBezTo>
                      <a:pt x="7649" y="700"/>
                      <a:pt x="7649" y="138"/>
                      <a:pt x="7649" y="552"/>
                    </a:cubicBezTo>
                    <a:cubicBezTo>
                      <a:pt x="7603" y="552"/>
                      <a:pt x="7557" y="551"/>
                      <a:pt x="7511" y="551"/>
                    </a:cubicBezTo>
                    <a:cubicBezTo>
                      <a:pt x="7511" y="598"/>
                      <a:pt x="7511" y="646"/>
                      <a:pt x="7511" y="693"/>
                    </a:cubicBezTo>
                    <a:cubicBezTo>
                      <a:pt x="7462" y="693"/>
                      <a:pt x="7414" y="693"/>
                      <a:pt x="7365" y="693"/>
                    </a:cubicBezTo>
                    <a:cubicBezTo>
                      <a:pt x="7365" y="741"/>
                      <a:pt x="7365" y="789"/>
                      <a:pt x="7365" y="837"/>
                    </a:cubicBezTo>
                    <a:cubicBezTo>
                      <a:pt x="5684" y="837"/>
                      <a:pt x="1965" y="837"/>
                      <a:pt x="283" y="837"/>
                    </a:cubicBezTo>
                    <a:cubicBezTo>
                      <a:pt x="283" y="789"/>
                      <a:pt x="283" y="741"/>
                      <a:pt x="283" y="693"/>
                    </a:cubicBezTo>
                    <a:cubicBezTo>
                      <a:pt x="234" y="693"/>
                      <a:pt x="185" y="693"/>
                      <a:pt x="136" y="693"/>
                    </a:cubicBezTo>
                    <a:cubicBezTo>
                      <a:pt x="136" y="646"/>
                      <a:pt x="136" y="598"/>
                      <a:pt x="136" y="551"/>
                    </a:cubicBezTo>
                    <a:cubicBezTo>
                      <a:pt x="91" y="551"/>
                      <a:pt x="45" y="551"/>
                      <a:pt x="0" y="551"/>
                    </a:cubicBezTo>
                    <a:cubicBezTo>
                      <a:pt x="0" y="137"/>
                      <a:pt x="0" y="699"/>
                      <a:pt x="0" y="286"/>
                    </a:cubicBezTo>
                    <a:cubicBezTo>
                      <a:pt x="48" y="286"/>
                      <a:pt x="97" y="286"/>
                      <a:pt x="145" y="286"/>
                    </a:cubicBezTo>
                    <a:cubicBezTo>
                      <a:pt x="145" y="237"/>
                      <a:pt x="145" y="188"/>
                      <a:pt x="145" y="139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xmlns="" id="{863DCBB3-CBAD-44B3-ACBF-48F43E2E7B2D}"/>
                </a:ext>
              </a:extLst>
            </p:cNvPr>
            <p:cNvSpPr txBox="1"/>
            <p:nvPr/>
          </p:nvSpPr>
          <p:spPr>
            <a:xfrm>
              <a:off x="4010148" y="2339081"/>
              <a:ext cx="3404864" cy="603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94" b="1" dirty="0">
                  <a:solidFill>
                    <a:sysClr val="windowText" lastClr="000000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二、工作完成情况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0A164755-C6C4-485F-91DA-1D971B4B4F95}"/>
              </a:ext>
            </a:extLst>
          </p:cNvPr>
          <p:cNvGrpSpPr/>
          <p:nvPr/>
        </p:nvGrpSpPr>
        <p:grpSpPr>
          <a:xfrm>
            <a:off x="3687574" y="2777204"/>
            <a:ext cx="4059191" cy="485315"/>
            <a:chOff x="3551998" y="3175521"/>
            <a:chExt cx="5908675" cy="706438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F8F10958-41EF-4143-AC7F-154566B59A47}"/>
                </a:ext>
              </a:extLst>
            </p:cNvPr>
            <p:cNvGrpSpPr/>
            <p:nvPr/>
          </p:nvGrpSpPr>
          <p:grpSpPr>
            <a:xfrm>
              <a:off x="3551998" y="3175521"/>
              <a:ext cx="5908675" cy="706438"/>
              <a:chOff x="3301830" y="1537742"/>
              <a:chExt cx="5908675" cy="706438"/>
            </a:xfrm>
          </p:grpSpPr>
          <p:sp>
            <p:nvSpPr>
              <p:cNvPr id="68" name="Freeform 5">
                <a:extLst>
                  <a:ext uri="{FF2B5EF4-FFF2-40B4-BE49-F238E27FC236}">
                    <a16:creationId xmlns:a16="http://schemas.microsoft.com/office/drawing/2014/main" xmlns="" id="{F14D2203-4CEF-4F21-AA66-B62B7BA58A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1830" y="1537742"/>
                <a:ext cx="5908675" cy="706438"/>
              </a:xfrm>
              <a:custGeom>
                <a:avLst/>
                <a:gdLst>
                  <a:gd name="T0" fmla="*/ 7666 w 7708"/>
                  <a:gd name="T1" fmla="*/ 38 h 885"/>
                  <a:gd name="T2" fmla="*/ 7521 w 7708"/>
                  <a:gd name="T3" fmla="*/ 78 h 885"/>
                  <a:gd name="T4" fmla="*/ 7551 w 7708"/>
                  <a:gd name="T5" fmla="*/ 147 h 885"/>
                  <a:gd name="T6" fmla="*/ 7623 w 7708"/>
                  <a:gd name="T7" fmla="*/ 177 h 885"/>
                  <a:gd name="T8" fmla="*/ 7623 w 7708"/>
                  <a:gd name="T9" fmla="*/ 177 h 885"/>
                  <a:gd name="T10" fmla="*/ 43 w 7708"/>
                  <a:gd name="T11" fmla="*/ 38 h 885"/>
                  <a:gd name="T12" fmla="*/ 188 w 7708"/>
                  <a:gd name="T13" fmla="*/ 78 h 885"/>
                  <a:gd name="T14" fmla="*/ 157 w 7708"/>
                  <a:gd name="T15" fmla="*/ 147 h 885"/>
                  <a:gd name="T16" fmla="*/ 86 w 7708"/>
                  <a:gd name="T17" fmla="*/ 177 h 885"/>
                  <a:gd name="T18" fmla="*/ 86 w 7708"/>
                  <a:gd name="T19" fmla="*/ 177 h 885"/>
                  <a:gd name="T20" fmla="*/ 7587 w 7708"/>
                  <a:gd name="T21" fmla="*/ 699 h 885"/>
                  <a:gd name="T22" fmla="*/ 7636 w 7708"/>
                  <a:gd name="T23" fmla="*/ 744 h 885"/>
                  <a:gd name="T24" fmla="*/ 7587 w 7708"/>
                  <a:gd name="T25" fmla="*/ 885 h 885"/>
                  <a:gd name="T26" fmla="*/ 7447 w 7708"/>
                  <a:gd name="T27" fmla="*/ 885 h 885"/>
                  <a:gd name="T28" fmla="*/ 7423 w 7708"/>
                  <a:gd name="T29" fmla="*/ 751 h 885"/>
                  <a:gd name="T30" fmla="*/ 191 w 7708"/>
                  <a:gd name="T31" fmla="*/ 751 h 885"/>
                  <a:gd name="T32" fmla="*/ 144 w 7708"/>
                  <a:gd name="T33" fmla="*/ 885 h 885"/>
                  <a:gd name="T34" fmla="*/ 0 w 7708"/>
                  <a:gd name="T35" fmla="*/ 885 h 885"/>
                  <a:gd name="T36" fmla="*/ 0 w 7708"/>
                  <a:gd name="T37" fmla="*/ 744 h 885"/>
                  <a:gd name="T38" fmla="*/ 144 w 7708"/>
                  <a:gd name="T39" fmla="*/ 699 h 885"/>
                  <a:gd name="T40" fmla="*/ 144 w 7708"/>
                  <a:gd name="T41" fmla="*/ 283 h 885"/>
                  <a:gd name="T42" fmla="*/ 0 w 7708"/>
                  <a:gd name="T43" fmla="*/ 256 h 885"/>
                  <a:gd name="T44" fmla="*/ 0 w 7708"/>
                  <a:gd name="T45" fmla="*/ 113 h 885"/>
                  <a:gd name="T46" fmla="*/ 144 w 7708"/>
                  <a:gd name="T47" fmla="*/ 66 h 885"/>
                  <a:gd name="T48" fmla="*/ 191 w 7708"/>
                  <a:gd name="T49" fmla="*/ 113 h 885"/>
                  <a:gd name="T50" fmla="*/ 7423 w 7708"/>
                  <a:gd name="T51" fmla="*/ 0 h 885"/>
                  <a:gd name="T52" fmla="*/ 7447 w 7708"/>
                  <a:gd name="T53" fmla="*/ 113 h 885"/>
                  <a:gd name="T54" fmla="*/ 7587 w 7708"/>
                  <a:gd name="T55" fmla="*/ 66 h 885"/>
                  <a:gd name="T56" fmla="*/ 7636 w 7708"/>
                  <a:gd name="T57" fmla="*/ 113 h 885"/>
                  <a:gd name="T58" fmla="*/ 7587 w 7708"/>
                  <a:gd name="T59" fmla="*/ 256 h 885"/>
                  <a:gd name="T60" fmla="*/ 7708 w 7708"/>
                  <a:gd name="T61" fmla="*/ 283 h 885"/>
                  <a:gd name="T62" fmla="*/ 7623 w 7708"/>
                  <a:gd name="T63" fmla="*/ 846 h 885"/>
                  <a:gd name="T64" fmla="*/ 7634 w 7708"/>
                  <a:gd name="T65" fmla="*/ 803 h 885"/>
                  <a:gd name="T66" fmla="*/ 7666 w 7708"/>
                  <a:gd name="T67" fmla="*/ 835 h 885"/>
                  <a:gd name="T68" fmla="*/ 7489 w 7708"/>
                  <a:gd name="T69" fmla="*/ 849 h 885"/>
                  <a:gd name="T70" fmla="*/ 7478 w 7708"/>
                  <a:gd name="T71" fmla="*/ 806 h 885"/>
                  <a:gd name="T72" fmla="*/ 7521 w 7708"/>
                  <a:gd name="T73" fmla="*/ 817 h 885"/>
                  <a:gd name="T74" fmla="*/ 7583 w 7708"/>
                  <a:gd name="T75" fmla="*/ 780 h 885"/>
                  <a:gd name="T76" fmla="*/ 7551 w 7708"/>
                  <a:gd name="T77" fmla="*/ 749 h 885"/>
                  <a:gd name="T78" fmla="*/ 7594 w 7708"/>
                  <a:gd name="T79" fmla="*/ 738 h 885"/>
                  <a:gd name="T80" fmla="*/ 7583 w 7708"/>
                  <a:gd name="T81" fmla="*/ 780 h 885"/>
                  <a:gd name="T82" fmla="*/ 7623 w 7708"/>
                  <a:gd name="T83" fmla="*/ 697 h 885"/>
                  <a:gd name="T84" fmla="*/ 7655 w 7708"/>
                  <a:gd name="T85" fmla="*/ 665 h 885"/>
                  <a:gd name="T86" fmla="*/ 7666 w 7708"/>
                  <a:gd name="T87" fmla="*/ 708 h 885"/>
                  <a:gd name="T88" fmla="*/ 43 w 7708"/>
                  <a:gd name="T89" fmla="*/ 803 h 885"/>
                  <a:gd name="T90" fmla="*/ 231 w 7708"/>
                  <a:gd name="T91" fmla="*/ 806 h 885"/>
                  <a:gd name="T92" fmla="*/ 157 w 7708"/>
                  <a:gd name="T93" fmla="*/ 780 h 885"/>
                  <a:gd name="T94" fmla="*/ 157 w 7708"/>
                  <a:gd name="T95" fmla="*/ 780 h 885"/>
                  <a:gd name="T96" fmla="*/ 43 w 7708"/>
                  <a:gd name="T97" fmla="*/ 708 h 885"/>
                  <a:gd name="T98" fmla="*/ 316 w 7708"/>
                  <a:gd name="T99" fmla="*/ 25 h 885"/>
                  <a:gd name="T100" fmla="*/ 7535 w 7708"/>
                  <a:gd name="T101" fmla="*/ 312 h 885"/>
                  <a:gd name="T102" fmla="*/ 7541 w 7708"/>
                  <a:gd name="T103" fmla="*/ 719 h 885"/>
                  <a:gd name="T104" fmla="*/ 313 w 7708"/>
                  <a:gd name="T105" fmla="*/ 719 h 885"/>
                  <a:gd name="T106" fmla="*/ 30 w 7708"/>
                  <a:gd name="T107" fmla="*/ 312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708" h="885">
                    <a:moveTo>
                      <a:pt x="7623" y="38"/>
                    </a:moveTo>
                    <a:cubicBezTo>
                      <a:pt x="7623" y="53"/>
                      <a:pt x="7623" y="67"/>
                      <a:pt x="7623" y="81"/>
                    </a:cubicBezTo>
                    <a:cubicBezTo>
                      <a:pt x="7637" y="81"/>
                      <a:pt x="7652" y="81"/>
                      <a:pt x="7666" y="81"/>
                    </a:cubicBezTo>
                    <a:cubicBezTo>
                      <a:pt x="7666" y="67"/>
                      <a:pt x="7666" y="53"/>
                      <a:pt x="7666" y="38"/>
                    </a:cubicBezTo>
                    <a:cubicBezTo>
                      <a:pt x="7652" y="38"/>
                      <a:pt x="7637" y="38"/>
                      <a:pt x="7623" y="38"/>
                    </a:cubicBezTo>
                    <a:close/>
                    <a:moveTo>
                      <a:pt x="7478" y="36"/>
                    </a:moveTo>
                    <a:cubicBezTo>
                      <a:pt x="7478" y="50"/>
                      <a:pt x="7478" y="64"/>
                      <a:pt x="7478" y="78"/>
                    </a:cubicBezTo>
                    <a:cubicBezTo>
                      <a:pt x="7492" y="78"/>
                      <a:pt x="7507" y="78"/>
                      <a:pt x="7521" y="78"/>
                    </a:cubicBezTo>
                    <a:cubicBezTo>
                      <a:pt x="7521" y="64"/>
                      <a:pt x="7521" y="50"/>
                      <a:pt x="7521" y="36"/>
                    </a:cubicBezTo>
                    <a:cubicBezTo>
                      <a:pt x="7507" y="36"/>
                      <a:pt x="7492" y="36"/>
                      <a:pt x="7478" y="36"/>
                    </a:cubicBezTo>
                    <a:close/>
                    <a:moveTo>
                      <a:pt x="7551" y="104"/>
                    </a:moveTo>
                    <a:cubicBezTo>
                      <a:pt x="7551" y="118"/>
                      <a:pt x="7551" y="133"/>
                      <a:pt x="7551" y="147"/>
                    </a:cubicBezTo>
                    <a:cubicBezTo>
                      <a:pt x="7565" y="147"/>
                      <a:pt x="7580" y="147"/>
                      <a:pt x="7594" y="147"/>
                    </a:cubicBezTo>
                    <a:cubicBezTo>
                      <a:pt x="7594" y="133"/>
                      <a:pt x="7594" y="118"/>
                      <a:pt x="7594" y="104"/>
                    </a:cubicBezTo>
                    <a:cubicBezTo>
                      <a:pt x="7580" y="104"/>
                      <a:pt x="7565" y="104"/>
                      <a:pt x="7551" y="104"/>
                    </a:cubicBezTo>
                    <a:close/>
                    <a:moveTo>
                      <a:pt x="7623" y="177"/>
                    </a:moveTo>
                    <a:cubicBezTo>
                      <a:pt x="7623" y="191"/>
                      <a:pt x="7623" y="205"/>
                      <a:pt x="7623" y="219"/>
                    </a:cubicBezTo>
                    <a:cubicBezTo>
                      <a:pt x="7637" y="219"/>
                      <a:pt x="7651" y="219"/>
                      <a:pt x="7666" y="219"/>
                    </a:cubicBezTo>
                    <a:cubicBezTo>
                      <a:pt x="7666" y="205"/>
                      <a:pt x="7666" y="191"/>
                      <a:pt x="7666" y="177"/>
                    </a:cubicBezTo>
                    <a:cubicBezTo>
                      <a:pt x="7651" y="177"/>
                      <a:pt x="7637" y="177"/>
                      <a:pt x="7623" y="177"/>
                    </a:cubicBezTo>
                    <a:close/>
                    <a:moveTo>
                      <a:pt x="86" y="38"/>
                    </a:moveTo>
                    <a:cubicBezTo>
                      <a:pt x="86" y="53"/>
                      <a:pt x="86" y="67"/>
                      <a:pt x="86" y="81"/>
                    </a:cubicBezTo>
                    <a:cubicBezTo>
                      <a:pt x="71" y="81"/>
                      <a:pt x="57" y="81"/>
                      <a:pt x="43" y="81"/>
                    </a:cubicBezTo>
                    <a:cubicBezTo>
                      <a:pt x="43" y="67"/>
                      <a:pt x="43" y="53"/>
                      <a:pt x="43" y="38"/>
                    </a:cubicBezTo>
                    <a:cubicBezTo>
                      <a:pt x="57" y="38"/>
                      <a:pt x="71" y="38"/>
                      <a:pt x="86" y="38"/>
                    </a:cubicBezTo>
                    <a:close/>
                    <a:moveTo>
                      <a:pt x="231" y="36"/>
                    </a:moveTo>
                    <a:cubicBezTo>
                      <a:pt x="231" y="50"/>
                      <a:pt x="231" y="64"/>
                      <a:pt x="231" y="78"/>
                    </a:cubicBezTo>
                    <a:cubicBezTo>
                      <a:pt x="216" y="78"/>
                      <a:pt x="202" y="78"/>
                      <a:pt x="188" y="78"/>
                    </a:cubicBezTo>
                    <a:cubicBezTo>
                      <a:pt x="188" y="64"/>
                      <a:pt x="188" y="50"/>
                      <a:pt x="188" y="36"/>
                    </a:cubicBezTo>
                    <a:cubicBezTo>
                      <a:pt x="202" y="36"/>
                      <a:pt x="216" y="36"/>
                      <a:pt x="231" y="36"/>
                    </a:cubicBezTo>
                    <a:close/>
                    <a:moveTo>
                      <a:pt x="157" y="104"/>
                    </a:moveTo>
                    <a:cubicBezTo>
                      <a:pt x="157" y="118"/>
                      <a:pt x="157" y="133"/>
                      <a:pt x="157" y="147"/>
                    </a:cubicBezTo>
                    <a:cubicBezTo>
                      <a:pt x="143" y="147"/>
                      <a:pt x="129" y="147"/>
                      <a:pt x="114" y="147"/>
                    </a:cubicBezTo>
                    <a:cubicBezTo>
                      <a:pt x="114" y="133"/>
                      <a:pt x="114" y="118"/>
                      <a:pt x="114" y="104"/>
                    </a:cubicBezTo>
                    <a:cubicBezTo>
                      <a:pt x="129" y="104"/>
                      <a:pt x="143" y="104"/>
                      <a:pt x="157" y="104"/>
                    </a:cubicBezTo>
                    <a:close/>
                    <a:moveTo>
                      <a:pt x="86" y="177"/>
                    </a:moveTo>
                    <a:cubicBezTo>
                      <a:pt x="86" y="191"/>
                      <a:pt x="86" y="205"/>
                      <a:pt x="86" y="219"/>
                    </a:cubicBezTo>
                    <a:cubicBezTo>
                      <a:pt x="71" y="219"/>
                      <a:pt x="57" y="219"/>
                      <a:pt x="43" y="219"/>
                    </a:cubicBezTo>
                    <a:cubicBezTo>
                      <a:pt x="43" y="205"/>
                      <a:pt x="43" y="191"/>
                      <a:pt x="43" y="177"/>
                    </a:cubicBezTo>
                    <a:cubicBezTo>
                      <a:pt x="57" y="177"/>
                      <a:pt x="71" y="177"/>
                      <a:pt x="86" y="177"/>
                    </a:cubicBezTo>
                    <a:close/>
                    <a:moveTo>
                      <a:pt x="7708" y="602"/>
                    </a:moveTo>
                    <a:cubicBezTo>
                      <a:pt x="7660" y="602"/>
                      <a:pt x="7612" y="602"/>
                      <a:pt x="7564" y="602"/>
                    </a:cubicBezTo>
                    <a:cubicBezTo>
                      <a:pt x="7564" y="634"/>
                      <a:pt x="7564" y="667"/>
                      <a:pt x="7564" y="699"/>
                    </a:cubicBezTo>
                    <a:cubicBezTo>
                      <a:pt x="7572" y="699"/>
                      <a:pt x="7579" y="699"/>
                      <a:pt x="7587" y="699"/>
                    </a:cubicBezTo>
                    <a:cubicBezTo>
                      <a:pt x="7587" y="676"/>
                      <a:pt x="7587" y="652"/>
                      <a:pt x="7587" y="629"/>
                    </a:cubicBezTo>
                    <a:cubicBezTo>
                      <a:pt x="7627" y="629"/>
                      <a:pt x="7668" y="629"/>
                      <a:pt x="7708" y="629"/>
                    </a:cubicBezTo>
                    <a:cubicBezTo>
                      <a:pt x="7708" y="667"/>
                      <a:pt x="7708" y="706"/>
                      <a:pt x="7708" y="744"/>
                    </a:cubicBezTo>
                    <a:cubicBezTo>
                      <a:pt x="7684" y="744"/>
                      <a:pt x="7660" y="744"/>
                      <a:pt x="7636" y="744"/>
                    </a:cubicBezTo>
                    <a:cubicBezTo>
                      <a:pt x="7636" y="753"/>
                      <a:pt x="7636" y="762"/>
                      <a:pt x="7636" y="771"/>
                    </a:cubicBezTo>
                    <a:cubicBezTo>
                      <a:pt x="7660" y="771"/>
                      <a:pt x="7684" y="771"/>
                      <a:pt x="7708" y="771"/>
                    </a:cubicBezTo>
                    <a:cubicBezTo>
                      <a:pt x="7708" y="809"/>
                      <a:pt x="7708" y="847"/>
                      <a:pt x="7708" y="885"/>
                    </a:cubicBezTo>
                    <a:cubicBezTo>
                      <a:pt x="7668" y="885"/>
                      <a:pt x="7627" y="885"/>
                      <a:pt x="7587" y="885"/>
                    </a:cubicBezTo>
                    <a:cubicBezTo>
                      <a:pt x="7587" y="862"/>
                      <a:pt x="7587" y="840"/>
                      <a:pt x="7587" y="818"/>
                    </a:cubicBezTo>
                    <a:cubicBezTo>
                      <a:pt x="7579" y="818"/>
                      <a:pt x="7572" y="818"/>
                      <a:pt x="7564" y="818"/>
                    </a:cubicBezTo>
                    <a:cubicBezTo>
                      <a:pt x="7564" y="840"/>
                      <a:pt x="7564" y="862"/>
                      <a:pt x="7564" y="885"/>
                    </a:cubicBezTo>
                    <a:cubicBezTo>
                      <a:pt x="7525" y="885"/>
                      <a:pt x="7486" y="885"/>
                      <a:pt x="7447" y="885"/>
                    </a:cubicBezTo>
                    <a:cubicBezTo>
                      <a:pt x="7447" y="847"/>
                      <a:pt x="7447" y="809"/>
                      <a:pt x="7447" y="771"/>
                    </a:cubicBezTo>
                    <a:cubicBezTo>
                      <a:pt x="7471" y="771"/>
                      <a:pt x="7494" y="771"/>
                      <a:pt x="7517" y="771"/>
                    </a:cubicBezTo>
                    <a:cubicBezTo>
                      <a:pt x="7517" y="764"/>
                      <a:pt x="7517" y="758"/>
                      <a:pt x="7517" y="751"/>
                    </a:cubicBezTo>
                    <a:cubicBezTo>
                      <a:pt x="7486" y="751"/>
                      <a:pt x="7454" y="751"/>
                      <a:pt x="7423" y="751"/>
                    </a:cubicBezTo>
                    <a:cubicBezTo>
                      <a:pt x="7423" y="795"/>
                      <a:pt x="7423" y="840"/>
                      <a:pt x="7423" y="885"/>
                    </a:cubicBezTo>
                    <a:cubicBezTo>
                      <a:pt x="5723" y="885"/>
                      <a:pt x="1986" y="885"/>
                      <a:pt x="285" y="885"/>
                    </a:cubicBezTo>
                    <a:cubicBezTo>
                      <a:pt x="285" y="840"/>
                      <a:pt x="285" y="795"/>
                      <a:pt x="285" y="751"/>
                    </a:cubicBezTo>
                    <a:cubicBezTo>
                      <a:pt x="254" y="751"/>
                      <a:pt x="223" y="751"/>
                      <a:pt x="191" y="751"/>
                    </a:cubicBezTo>
                    <a:cubicBezTo>
                      <a:pt x="191" y="758"/>
                      <a:pt x="191" y="764"/>
                      <a:pt x="191" y="771"/>
                    </a:cubicBezTo>
                    <a:cubicBezTo>
                      <a:pt x="215" y="771"/>
                      <a:pt x="238" y="771"/>
                      <a:pt x="261" y="771"/>
                    </a:cubicBezTo>
                    <a:cubicBezTo>
                      <a:pt x="261" y="809"/>
                      <a:pt x="261" y="847"/>
                      <a:pt x="261" y="885"/>
                    </a:cubicBezTo>
                    <a:cubicBezTo>
                      <a:pt x="222" y="885"/>
                      <a:pt x="183" y="885"/>
                      <a:pt x="144" y="885"/>
                    </a:cubicBezTo>
                    <a:cubicBezTo>
                      <a:pt x="144" y="862"/>
                      <a:pt x="144" y="840"/>
                      <a:pt x="144" y="818"/>
                    </a:cubicBezTo>
                    <a:cubicBezTo>
                      <a:pt x="137" y="818"/>
                      <a:pt x="129" y="818"/>
                      <a:pt x="122" y="818"/>
                    </a:cubicBezTo>
                    <a:cubicBezTo>
                      <a:pt x="122" y="840"/>
                      <a:pt x="122" y="862"/>
                      <a:pt x="122" y="885"/>
                    </a:cubicBezTo>
                    <a:cubicBezTo>
                      <a:pt x="81" y="885"/>
                      <a:pt x="41" y="885"/>
                      <a:pt x="0" y="885"/>
                    </a:cubicBezTo>
                    <a:cubicBezTo>
                      <a:pt x="0" y="847"/>
                      <a:pt x="0" y="809"/>
                      <a:pt x="0" y="771"/>
                    </a:cubicBezTo>
                    <a:cubicBezTo>
                      <a:pt x="24" y="771"/>
                      <a:pt x="48" y="771"/>
                      <a:pt x="72" y="771"/>
                    </a:cubicBezTo>
                    <a:cubicBezTo>
                      <a:pt x="72" y="762"/>
                      <a:pt x="72" y="753"/>
                      <a:pt x="72" y="744"/>
                    </a:cubicBezTo>
                    <a:cubicBezTo>
                      <a:pt x="48" y="744"/>
                      <a:pt x="24" y="744"/>
                      <a:pt x="0" y="744"/>
                    </a:cubicBezTo>
                    <a:cubicBezTo>
                      <a:pt x="0" y="706"/>
                      <a:pt x="0" y="667"/>
                      <a:pt x="0" y="629"/>
                    </a:cubicBezTo>
                    <a:cubicBezTo>
                      <a:pt x="41" y="629"/>
                      <a:pt x="81" y="629"/>
                      <a:pt x="122" y="629"/>
                    </a:cubicBezTo>
                    <a:cubicBezTo>
                      <a:pt x="122" y="652"/>
                      <a:pt x="122" y="676"/>
                      <a:pt x="122" y="699"/>
                    </a:cubicBezTo>
                    <a:cubicBezTo>
                      <a:pt x="129" y="699"/>
                      <a:pt x="137" y="699"/>
                      <a:pt x="144" y="699"/>
                    </a:cubicBezTo>
                    <a:cubicBezTo>
                      <a:pt x="144" y="667"/>
                      <a:pt x="144" y="634"/>
                      <a:pt x="144" y="602"/>
                    </a:cubicBezTo>
                    <a:cubicBezTo>
                      <a:pt x="96" y="602"/>
                      <a:pt x="48" y="602"/>
                      <a:pt x="0" y="602"/>
                    </a:cubicBezTo>
                    <a:cubicBezTo>
                      <a:pt x="0" y="170"/>
                      <a:pt x="0" y="714"/>
                      <a:pt x="0" y="283"/>
                    </a:cubicBezTo>
                    <a:cubicBezTo>
                      <a:pt x="48" y="283"/>
                      <a:pt x="96" y="283"/>
                      <a:pt x="144" y="283"/>
                    </a:cubicBezTo>
                    <a:cubicBezTo>
                      <a:pt x="144" y="250"/>
                      <a:pt x="144" y="218"/>
                      <a:pt x="144" y="185"/>
                    </a:cubicBezTo>
                    <a:cubicBezTo>
                      <a:pt x="137" y="185"/>
                      <a:pt x="129" y="185"/>
                      <a:pt x="122" y="185"/>
                    </a:cubicBezTo>
                    <a:cubicBezTo>
                      <a:pt x="122" y="209"/>
                      <a:pt x="122" y="232"/>
                      <a:pt x="122" y="256"/>
                    </a:cubicBezTo>
                    <a:cubicBezTo>
                      <a:pt x="81" y="256"/>
                      <a:pt x="41" y="256"/>
                      <a:pt x="0" y="256"/>
                    </a:cubicBezTo>
                    <a:cubicBezTo>
                      <a:pt x="0" y="217"/>
                      <a:pt x="0" y="179"/>
                      <a:pt x="0" y="140"/>
                    </a:cubicBezTo>
                    <a:cubicBezTo>
                      <a:pt x="24" y="140"/>
                      <a:pt x="48" y="140"/>
                      <a:pt x="72" y="140"/>
                    </a:cubicBezTo>
                    <a:cubicBezTo>
                      <a:pt x="72" y="131"/>
                      <a:pt x="72" y="122"/>
                      <a:pt x="72" y="113"/>
                    </a:cubicBezTo>
                    <a:cubicBezTo>
                      <a:pt x="48" y="113"/>
                      <a:pt x="24" y="113"/>
                      <a:pt x="0" y="113"/>
                    </a:cubicBezTo>
                    <a:cubicBezTo>
                      <a:pt x="0" y="75"/>
                      <a:pt x="0" y="38"/>
                      <a:pt x="0" y="0"/>
                    </a:cubicBezTo>
                    <a:cubicBezTo>
                      <a:pt x="41" y="0"/>
                      <a:pt x="81" y="0"/>
                      <a:pt x="122" y="0"/>
                    </a:cubicBezTo>
                    <a:cubicBezTo>
                      <a:pt x="122" y="22"/>
                      <a:pt x="122" y="44"/>
                      <a:pt x="122" y="66"/>
                    </a:cubicBezTo>
                    <a:cubicBezTo>
                      <a:pt x="129" y="66"/>
                      <a:pt x="137" y="66"/>
                      <a:pt x="144" y="66"/>
                    </a:cubicBezTo>
                    <a:cubicBezTo>
                      <a:pt x="144" y="44"/>
                      <a:pt x="144" y="22"/>
                      <a:pt x="144" y="0"/>
                    </a:cubicBezTo>
                    <a:cubicBezTo>
                      <a:pt x="183" y="0"/>
                      <a:pt x="222" y="0"/>
                      <a:pt x="261" y="0"/>
                    </a:cubicBezTo>
                    <a:cubicBezTo>
                      <a:pt x="261" y="38"/>
                      <a:pt x="261" y="75"/>
                      <a:pt x="261" y="113"/>
                    </a:cubicBezTo>
                    <a:cubicBezTo>
                      <a:pt x="238" y="113"/>
                      <a:pt x="215" y="113"/>
                      <a:pt x="191" y="113"/>
                    </a:cubicBezTo>
                    <a:cubicBezTo>
                      <a:pt x="191" y="120"/>
                      <a:pt x="191" y="127"/>
                      <a:pt x="191" y="134"/>
                    </a:cubicBezTo>
                    <a:cubicBezTo>
                      <a:pt x="223" y="134"/>
                      <a:pt x="254" y="134"/>
                      <a:pt x="285" y="134"/>
                    </a:cubicBezTo>
                    <a:cubicBezTo>
                      <a:pt x="285" y="89"/>
                      <a:pt x="285" y="45"/>
                      <a:pt x="285" y="0"/>
                    </a:cubicBezTo>
                    <a:cubicBezTo>
                      <a:pt x="1986" y="0"/>
                      <a:pt x="5723" y="0"/>
                      <a:pt x="7423" y="0"/>
                    </a:cubicBezTo>
                    <a:cubicBezTo>
                      <a:pt x="7423" y="45"/>
                      <a:pt x="7423" y="89"/>
                      <a:pt x="7423" y="134"/>
                    </a:cubicBezTo>
                    <a:cubicBezTo>
                      <a:pt x="7454" y="134"/>
                      <a:pt x="7486" y="134"/>
                      <a:pt x="7517" y="134"/>
                    </a:cubicBezTo>
                    <a:cubicBezTo>
                      <a:pt x="7517" y="127"/>
                      <a:pt x="7517" y="120"/>
                      <a:pt x="7517" y="113"/>
                    </a:cubicBezTo>
                    <a:cubicBezTo>
                      <a:pt x="7494" y="113"/>
                      <a:pt x="7471" y="113"/>
                      <a:pt x="7447" y="113"/>
                    </a:cubicBezTo>
                    <a:cubicBezTo>
                      <a:pt x="7447" y="75"/>
                      <a:pt x="7447" y="38"/>
                      <a:pt x="7447" y="0"/>
                    </a:cubicBezTo>
                    <a:cubicBezTo>
                      <a:pt x="7486" y="0"/>
                      <a:pt x="7525" y="0"/>
                      <a:pt x="7564" y="0"/>
                    </a:cubicBezTo>
                    <a:cubicBezTo>
                      <a:pt x="7564" y="22"/>
                      <a:pt x="7564" y="44"/>
                      <a:pt x="7564" y="66"/>
                    </a:cubicBezTo>
                    <a:cubicBezTo>
                      <a:pt x="7572" y="66"/>
                      <a:pt x="7579" y="66"/>
                      <a:pt x="7587" y="66"/>
                    </a:cubicBezTo>
                    <a:cubicBezTo>
                      <a:pt x="7587" y="44"/>
                      <a:pt x="7587" y="22"/>
                      <a:pt x="7587" y="0"/>
                    </a:cubicBezTo>
                    <a:cubicBezTo>
                      <a:pt x="7627" y="0"/>
                      <a:pt x="7668" y="0"/>
                      <a:pt x="7708" y="0"/>
                    </a:cubicBezTo>
                    <a:cubicBezTo>
                      <a:pt x="7708" y="38"/>
                      <a:pt x="7708" y="75"/>
                      <a:pt x="7708" y="113"/>
                    </a:cubicBezTo>
                    <a:cubicBezTo>
                      <a:pt x="7684" y="113"/>
                      <a:pt x="7660" y="113"/>
                      <a:pt x="7636" y="113"/>
                    </a:cubicBezTo>
                    <a:cubicBezTo>
                      <a:pt x="7636" y="122"/>
                      <a:pt x="7636" y="131"/>
                      <a:pt x="7636" y="140"/>
                    </a:cubicBezTo>
                    <a:cubicBezTo>
                      <a:pt x="7660" y="140"/>
                      <a:pt x="7684" y="140"/>
                      <a:pt x="7708" y="140"/>
                    </a:cubicBezTo>
                    <a:cubicBezTo>
                      <a:pt x="7708" y="179"/>
                      <a:pt x="7708" y="217"/>
                      <a:pt x="7708" y="256"/>
                    </a:cubicBezTo>
                    <a:cubicBezTo>
                      <a:pt x="7668" y="256"/>
                      <a:pt x="7627" y="256"/>
                      <a:pt x="7587" y="256"/>
                    </a:cubicBezTo>
                    <a:cubicBezTo>
                      <a:pt x="7587" y="232"/>
                      <a:pt x="7587" y="209"/>
                      <a:pt x="7587" y="185"/>
                    </a:cubicBezTo>
                    <a:cubicBezTo>
                      <a:pt x="7579" y="185"/>
                      <a:pt x="7572" y="185"/>
                      <a:pt x="7564" y="185"/>
                    </a:cubicBezTo>
                    <a:cubicBezTo>
                      <a:pt x="7564" y="218"/>
                      <a:pt x="7564" y="250"/>
                      <a:pt x="7564" y="283"/>
                    </a:cubicBezTo>
                    <a:cubicBezTo>
                      <a:pt x="7612" y="283"/>
                      <a:pt x="7660" y="283"/>
                      <a:pt x="7708" y="283"/>
                    </a:cubicBezTo>
                    <a:cubicBezTo>
                      <a:pt x="7708" y="714"/>
                      <a:pt x="7708" y="170"/>
                      <a:pt x="7708" y="602"/>
                    </a:cubicBezTo>
                    <a:close/>
                    <a:moveTo>
                      <a:pt x="7655" y="846"/>
                    </a:moveTo>
                    <a:cubicBezTo>
                      <a:pt x="7648" y="846"/>
                      <a:pt x="7641" y="846"/>
                      <a:pt x="7634" y="846"/>
                    </a:cubicBezTo>
                    <a:cubicBezTo>
                      <a:pt x="7630" y="846"/>
                      <a:pt x="7627" y="846"/>
                      <a:pt x="7623" y="846"/>
                    </a:cubicBezTo>
                    <a:cubicBezTo>
                      <a:pt x="7623" y="842"/>
                      <a:pt x="7623" y="839"/>
                      <a:pt x="7623" y="835"/>
                    </a:cubicBezTo>
                    <a:cubicBezTo>
                      <a:pt x="7623" y="828"/>
                      <a:pt x="7623" y="821"/>
                      <a:pt x="7623" y="815"/>
                    </a:cubicBezTo>
                    <a:cubicBezTo>
                      <a:pt x="7623" y="811"/>
                      <a:pt x="7623" y="807"/>
                      <a:pt x="7623" y="803"/>
                    </a:cubicBezTo>
                    <a:cubicBezTo>
                      <a:pt x="7627" y="803"/>
                      <a:pt x="7630" y="803"/>
                      <a:pt x="7634" y="803"/>
                    </a:cubicBezTo>
                    <a:cubicBezTo>
                      <a:pt x="7641" y="803"/>
                      <a:pt x="7648" y="803"/>
                      <a:pt x="7655" y="803"/>
                    </a:cubicBezTo>
                    <a:cubicBezTo>
                      <a:pt x="7659" y="803"/>
                      <a:pt x="7662" y="803"/>
                      <a:pt x="7666" y="803"/>
                    </a:cubicBezTo>
                    <a:cubicBezTo>
                      <a:pt x="7666" y="807"/>
                      <a:pt x="7666" y="811"/>
                      <a:pt x="7666" y="815"/>
                    </a:cubicBezTo>
                    <a:cubicBezTo>
                      <a:pt x="7666" y="821"/>
                      <a:pt x="7666" y="828"/>
                      <a:pt x="7666" y="835"/>
                    </a:cubicBezTo>
                    <a:cubicBezTo>
                      <a:pt x="7666" y="839"/>
                      <a:pt x="7666" y="842"/>
                      <a:pt x="7666" y="846"/>
                    </a:cubicBezTo>
                    <a:cubicBezTo>
                      <a:pt x="7662" y="846"/>
                      <a:pt x="7659" y="846"/>
                      <a:pt x="7655" y="846"/>
                    </a:cubicBezTo>
                    <a:close/>
                    <a:moveTo>
                      <a:pt x="7510" y="849"/>
                    </a:moveTo>
                    <a:cubicBezTo>
                      <a:pt x="7503" y="849"/>
                      <a:pt x="7496" y="849"/>
                      <a:pt x="7489" y="849"/>
                    </a:cubicBezTo>
                    <a:cubicBezTo>
                      <a:pt x="7485" y="849"/>
                      <a:pt x="7482" y="849"/>
                      <a:pt x="7478" y="849"/>
                    </a:cubicBezTo>
                    <a:cubicBezTo>
                      <a:pt x="7478" y="845"/>
                      <a:pt x="7478" y="842"/>
                      <a:pt x="7478" y="838"/>
                    </a:cubicBezTo>
                    <a:cubicBezTo>
                      <a:pt x="7478" y="831"/>
                      <a:pt x="7478" y="824"/>
                      <a:pt x="7478" y="817"/>
                    </a:cubicBezTo>
                    <a:cubicBezTo>
                      <a:pt x="7478" y="814"/>
                      <a:pt x="7478" y="810"/>
                      <a:pt x="7478" y="806"/>
                    </a:cubicBezTo>
                    <a:cubicBezTo>
                      <a:pt x="7482" y="806"/>
                      <a:pt x="7485" y="806"/>
                      <a:pt x="7489" y="806"/>
                    </a:cubicBezTo>
                    <a:cubicBezTo>
                      <a:pt x="7496" y="806"/>
                      <a:pt x="7503" y="806"/>
                      <a:pt x="7510" y="806"/>
                    </a:cubicBezTo>
                    <a:cubicBezTo>
                      <a:pt x="7514" y="806"/>
                      <a:pt x="7517" y="806"/>
                      <a:pt x="7521" y="806"/>
                    </a:cubicBezTo>
                    <a:cubicBezTo>
                      <a:pt x="7521" y="810"/>
                      <a:pt x="7521" y="814"/>
                      <a:pt x="7521" y="817"/>
                    </a:cubicBezTo>
                    <a:cubicBezTo>
                      <a:pt x="7521" y="824"/>
                      <a:pt x="7521" y="831"/>
                      <a:pt x="7521" y="838"/>
                    </a:cubicBezTo>
                    <a:cubicBezTo>
                      <a:pt x="7521" y="842"/>
                      <a:pt x="7521" y="845"/>
                      <a:pt x="7521" y="849"/>
                    </a:cubicBezTo>
                    <a:cubicBezTo>
                      <a:pt x="7517" y="849"/>
                      <a:pt x="7514" y="849"/>
                      <a:pt x="7510" y="849"/>
                    </a:cubicBezTo>
                    <a:close/>
                    <a:moveTo>
                      <a:pt x="7583" y="780"/>
                    </a:moveTo>
                    <a:cubicBezTo>
                      <a:pt x="7576" y="780"/>
                      <a:pt x="7569" y="780"/>
                      <a:pt x="7562" y="780"/>
                    </a:cubicBezTo>
                    <a:cubicBezTo>
                      <a:pt x="7558" y="780"/>
                      <a:pt x="7555" y="780"/>
                      <a:pt x="7551" y="780"/>
                    </a:cubicBezTo>
                    <a:cubicBezTo>
                      <a:pt x="7551" y="777"/>
                      <a:pt x="7551" y="773"/>
                      <a:pt x="7551" y="769"/>
                    </a:cubicBezTo>
                    <a:cubicBezTo>
                      <a:pt x="7551" y="762"/>
                      <a:pt x="7551" y="756"/>
                      <a:pt x="7551" y="749"/>
                    </a:cubicBezTo>
                    <a:cubicBezTo>
                      <a:pt x="7551" y="745"/>
                      <a:pt x="7551" y="741"/>
                      <a:pt x="7551" y="738"/>
                    </a:cubicBezTo>
                    <a:cubicBezTo>
                      <a:pt x="7555" y="738"/>
                      <a:pt x="7558" y="738"/>
                      <a:pt x="7562" y="738"/>
                    </a:cubicBezTo>
                    <a:cubicBezTo>
                      <a:pt x="7569" y="738"/>
                      <a:pt x="7576" y="738"/>
                      <a:pt x="7583" y="738"/>
                    </a:cubicBezTo>
                    <a:cubicBezTo>
                      <a:pt x="7587" y="738"/>
                      <a:pt x="7590" y="738"/>
                      <a:pt x="7594" y="738"/>
                    </a:cubicBezTo>
                    <a:cubicBezTo>
                      <a:pt x="7594" y="741"/>
                      <a:pt x="7594" y="745"/>
                      <a:pt x="7594" y="749"/>
                    </a:cubicBezTo>
                    <a:cubicBezTo>
                      <a:pt x="7594" y="756"/>
                      <a:pt x="7594" y="762"/>
                      <a:pt x="7594" y="769"/>
                    </a:cubicBezTo>
                    <a:cubicBezTo>
                      <a:pt x="7594" y="773"/>
                      <a:pt x="7594" y="777"/>
                      <a:pt x="7594" y="780"/>
                    </a:cubicBezTo>
                    <a:cubicBezTo>
                      <a:pt x="7590" y="780"/>
                      <a:pt x="7587" y="780"/>
                      <a:pt x="7583" y="780"/>
                    </a:cubicBezTo>
                    <a:close/>
                    <a:moveTo>
                      <a:pt x="7655" y="708"/>
                    </a:moveTo>
                    <a:cubicBezTo>
                      <a:pt x="7648" y="708"/>
                      <a:pt x="7641" y="708"/>
                      <a:pt x="7634" y="708"/>
                    </a:cubicBezTo>
                    <a:cubicBezTo>
                      <a:pt x="7630" y="708"/>
                      <a:pt x="7626" y="708"/>
                      <a:pt x="7623" y="708"/>
                    </a:cubicBezTo>
                    <a:cubicBezTo>
                      <a:pt x="7623" y="704"/>
                      <a:pt x="7623" y="700"/>
                      <a:pt x="7623" y="697"/>
                    </a:cubicBezTo>
                    <a:cubicBezTo>
                      <a:pt x="7623" y="690"/>
                      <a:pt x="7623" y="683"/>
                      <a:pt x="7623" y="676"/>
                    </a:cubicBezTo>
                    <a:cubicBezTo>
                      <a:pt x="7623" y="672"/>
                      <a:pt x="7623" y="669"/>
                      <a:pt x="7623" y="665"/>
                    </a:cubicBezTo>
                    <a:cubicBezTo>
                      <a:pt x="7626" y="665"/>
                      <a:pt x="7630" y="665"/>
                      <a:pt x="7634" y="665"/>
                    </a:cubicBezTo>
                    <a:cubicBezTo>
                      <a:pt x="7641" y="665"/>
                      <a:pt x="7648" y="665"/>
                      <a:pt x="7655" y="665"/>
                    </a:cubicBezTo>
                    <a:cubicBezTo>
                      <a:pt x="7658" y="665"/>
                      <a:pt x="7662" y="665"/>
                      <a:pt x="7666" y="665"/>
                    </a:cubicBezTo>
                    <a:cubicBezTo>
                      <a:pt x="7666" y="669"/>
                      <a:pt x="7666" y="672"/>
                      <a:pt x="7666" y="676"/>
                    </a:cubicBezTo>
                    <a:cubicBezTo>
                      <a:pt x="7666" y="683"/>
                      <a:pt x="7666" y="690"/>
                      <a:pt x="7666" y="697"/>
                    </a:cubicBezTo>
                    <a:cubicBezTo>
                      <a:pt x="7666" y="700"/>
                      <a:pt x="7666" y="704"/>
                      <a:pt x="7666" y="708"/>
                    </a:cubicBezTo>
                    <a:cubicBezTo>
                      <a:pt x="7662" y="708"/>
                      <a:pt x="7658" y="708"/>
                      <a:pt x="7655" y="708"/>
                    </a:cubicBezTo>
                    <a:close/>
                    <a:moveTo>
                      <a:pt x="86" y="846"/>
                    </a:moveTo>
                    <a:cubicBezTo>
                      <a:pt x="86" y="832"/>
                      <a:pt x="86" y="818"/>
                      <a:pt x="86" y="803"/>
                    </a:cubicBezTo>
                    <a:cubicBezTo>
                      <a:pt x="71" y="803"/>
                      <a:pt x="57" y="803"/>
                      <a:pt x="43" y="803"/>
                    </a:cubicBezTo>
                    <a:cubicBezTo>
                      <a:pt x="43" y="818"/>
                      <a:pt x="43" y="832"/>
                      <a:pt x="43" y="846"/>
                    </a:cubicBezTo>
                    <a:cubicBezTo>
                      <a:pt x="57" y="846"/>
                      <a:pt x="71" y="846"/>
                      <a:pt x="86" y="846"/>
                    </a:cubicBezTo>
                    <a:close/>
                    <a:moveTo>
                      <a:pt x="231" y="849"/>
                    </a:moveTo>
                    <a:cubicBezTo>
                      <a:pt x="231" y="835"/>
                      <a:pt x="231" y="821"/>
                      <a:pt x="231" y="806"/>
                    </a:cubicBezTo>
                    <a:cubicBezTo>
                      <a:pt x="216" y="806"/>
                      <a:pt x="202" y="806"/>
                      <a:pt x="188" y="806"/>
                    </a:cubicBezTo>
                    <a:cubicBezTo>
                      <a:pt x="188" y="821"/>
                      <a:pt x="188" y="835"/>
                      <a:pt x="188" y="849"/>
                    </a:cubicBezTo>
                    <a:cubicBezTo>
                      <a:pt x="202" y="849"/>
                      <a:pt x="216" y="849"/>
                      <a:pt x="231" y="849"/>
                    </a:cubicBezTo>
                    <a:close/>
                    <a:moveTo>
                      <a:pt x="157" y="780"/>
                    </a:moveTo>
                    <a:cubicBezTo>
                      <a:pt x="157" y="766"/>
                      <a:pt x="157" y="752"/>
                      <a:pt x="157" y="738"/>
                    </a:cubicBezTo>
                    <a:cubicBezTo>
                      <a:pt x="143" y="738"/>
                      <a:pt x="129" y="738"/>
                      <a:pt x="114" y="738"/>
                    </a:cubicBezTo>
                    <a:cubicBezTo>
                      <a:pt x="114" y="752"/>
                      <a:pt x="114" y="766"/>
                      <a:pt x="114" y="780"/>
                    </a:cubicBezTo>
                    <a:cubicBezTo>
                      <a:pt x="129" y="780"/>
                      <a:pt x="143" y="780"/>
                      <a:pt x="157" y="780"/>
                    </a:cubicBezTo>
                    <a:close/>
                    <a:moveTo>
                      <a:pt x="86" y="708"/>
                    </a:moveTo>
                    <a:cubicBezTo>
                      <a:pt x="86" y="694"/>
                      <a:pt x="86" y="679"/>
                      <a:pt x="86" y="665"/>
                    </a:cubicBezTo>
                    <a:cubicBezTo>
                      <a:pt x="71" y="665"/>
                      <a:pt x="57" y="665"/>
                      <a:pt x="43" y="665"/>
                    </a:cubicBezTo>
                    <a:cubicBezTo>
                      <a:pt x="43" y="679"/>
                      <a:pt x="43" y="694"/>
                      <a:pt x="43" y="708"/>
                    </a:cubicBezTo>
                    <a:cubicBezTo>
                      <a:pt x="57" y="708"/>
                      <a:pt x="71" y="708"/>
                      <a:pt x="86" y="708"/>
                    </a:cubicBezTo>
                    <a:close/>
                    <a:moveTo>
                      <a:pt x="176" y="165"/>
                    </a:moveTo>
                    <a:cubicBezTo>
                      <a:pt x="223" y="165"/>
                      <a:pt x="270" y="165"/>
                      <a:pt x="316" y="165"/>
                    </a:cubicBezTo>
                    <a:cubicBezTo>
                      <a:pt x="316" y="118"/>
                      <a:pt x="316" y="72"/>
                      <a:pt x="316" y="25"/>
                    </a:cubicBezTo>
                    <a:cubicBezTo>
                      <a:pt x="1997" y="25"/>
                      <a:pt x="5714" y="25"/>
                      <a:pt x="7394" y="25"/>
                    </a:cubicBezTo>
                    <a:cubicBezTo>
                      <a:pt x="7394" y="72"/>
                      <a:pt x="7394" y="118"/>
                      <a:pt x="7394" y="165"/>
                    </a:cubicBezTo>
                    <a:cubicBezTo>
                      <a:pt x="7441" y="165"/>
                      <a:pt x="7488" y="165"/>
                      <a:pt x="7535" y="165"/>
                    </a:cubicBezTo>
                    <a:cubicBezTo>
                      <a:pt x="7535" y="214"/>
                      <a:pt x="7535" y="263"/>
                      <a:pt x="7535" y="312"/>
                    </a:cubicBezTo>
                    <a:cubicBezTo>
                      <a:pt x="7583" y="312"/>
                      <a:pt x="7631" y="312"/>
                      <a:pt x="7679" y="312"/>
                    </a:cubicBezTo>
                    <a:cubicBezTo>
                      <a:pt x="7679" y="726"/>
                      <a:pt x="7679" y="164"/>
                      <a:pt x="7679" y="578"/>
                    </a:cubicBezTo>
                    <a:cubicBezTo>
                      <a:pt x="7633" y="577"/>
                      <a:pt x="7587" y="577"/>
                      <a:pt x="7541" y="576"/>
                    </a:cubicBezTo>
                    <a:cubicBezTo>
                      <a:pt x="7541" y="624"/>
                      <a:pt x="7541" y="671"/>
                      <a:pt x="7541" y="719"/>
                    </a:cubicBezTo>
                    <a:cubicBezTo>
                      <a:pt x="7493" y="719"/>
                      <a:pt x="7444" y="719"/>
                      <a:pt x="7396" y="719"/>
                    </a:cubicBezTo>
                    <a:cubicBezTo>
                      <a:pt x="7396" y="767"/>
                      <a:pt x="7396" y="815"/>
                      <a:pt x="7396" y="863"/>
                    </a:cubicBezTo>
                    <a:cubicBezTo>
                      <a:pt x="5714" y="863"/>
                      <a:pt x="1995" y="863"/>
                      <a:pt x="313" y="863"/>
                    </a:cubicBezTo>
                    <a:cubicBezTo>
                      <a:pt x="313" y="815"/>
                      <a:pt x="313" y="767"/>
                      <a:pt x="313" y="719"/>
                    </a:cubicBezTo>
                    <a:cubicBezTo>
                      <a:pt x="264" y="719"/>
                      <a:pt x="215" y="719"/>
                      <a:pt x="166" y="719"/>
                    </a:cubicBezTo>
                    <a:cubicBezTo>
                      <a:pt x="166" y="671"/>
                      <a:pt x="166" y="624"/>
                      <a:pt x="166" y="576"/>
                    </a:cubicBezTo>
                    <a:cubicBezTo>
                      <a:pt x="121" y="576"/>
                      <a:pt x="75" y="576"/>
                      <a:pt x="30" y="576"/>
                    </a:cubicBezTo>
                    <a:cubicBezTo>
                      <a:pt x="30" y="163"/>
                      <a:pt x="30" y="725"/>
                      <a:pt x="30" y="312"/>
                    </a:cubicBezTo>
                    <a:cubicBezTo>
                      <a:pt x="79" y="312"/>
                      <a:pt x="127" y="312"/>
                      <a:pt x="176" y="312"/>
                    </a:cubicBezTo>
                    <a:cubicBezTo>
                      <a:pt x="176" y="263"/>
                      <a:pt x="176" y="214"/>
                      <a:pt x="176" y="16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Freeform 6">
                <a:extLst>
                  <a:ext uri="{FF2B5EF4-FFF2-40B4-BE49-F238E27FC236}">
                    <a16:creationId xmlns:a16="http://schemas.microsoft.com/office/drawing/2014/main" xmlns="" id="{07ED91D1-5137-4399-A1A4-77716ED00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055" y="1556792"/>
                <a:ext cx="5864225" cy="668338"/>
              </a:xfrm>
              <a:custGeom>
                <a:avLst/>
                <a:gdLst>
                  <a:gd name="T0" fmla="*/ 145 w 7649"/>
                  <a:gd name="T1" fmla="*/ 139 h 837"/>
                  <a:gd name="T2" fmla="*/ 286 w 7649"/>
                  <a:gd name="T3" fmla="*/ 139 h 837"/>
                  <a:gd name="T4" fmla="*/ 286 w 7649"/>
                  <a:gd name="T5" fmla="*/ 0 h 837"/>
                  <a:gd name="T6" fmla="*/ 7364 w 7649"/>
                  <a:gd name="T7" fmla="*/ 0 h 837"/>
                  <a:gd name="T8" fmla="*/ 7364 w 7649"/>
                  <a:gd name="T9" fmla="*/ 139 h 837"/>
                  <a:gd name="T10" fmla="*/ 7505 w 7649"/>
                  <a:gd name="T11" fmla="*/ 139 h 837"/>
                  <a:gd name="T12" fmla="*/ 7505 w 7649"/>
                  <a:gd name="T13" fmla="*/ 286 h 837"/>
                  <a:gd name="T14" fmla="*/ 7649 w 7649"/>
                  <a:gd name="T15" fmla="*/ 286 h 837"/>
                  <a:gd name="T16" fmla="*/ 7649 w 7649"/>
                  <a:gd name="T17" fmla="*/ 552 h 837"/>
                  <a:gd name="T18" fmla="*/ 7511 w 7649"/>
                  <a:gd name="T19" fmla="*/ 551 h 837"/>
                  <a:gd name="T20" fmla="*/ 7511 w 7649"/>
                  <a:gd name="T21" fmla="*/ 693 h 837"/>
                  <a:gd name="T22" fmla="*/ 7365 w 7649"/>
                  <a:gd name="T23" fmla="*/ 693 h 837"/>
                  <a:gd name="T24" fmla="*/ 7365 w 7649"/>
                  <a:gd name="T25" fmla="*/ 837 h 837"/>
                  <a:gd name="T26" fmla="*/ 283 w 7649"/>
                  <a:gd name="T27" fmla="*/ 837 h 837"/>
                  <a:gd name="T28" fmla="*/ 283 w 7649"/>
                  <a:gd name="T29" fmla="*/ 693 h 837"/>
                  <a:gd name="T30" fmla="*/ 136 w 7649"/>
                  <a:gd name="T31" fmla="*/ 693 h 837"/>
                  <a:gd name="T32" fmla="*/ 136 w 7649"/>
                  <a:gd name="T33" fmla="*/ 551 h 837"/>
                  <a:gd name="T34" fmla="*/ 0 w 7649"/>
                  <a:gd name="T35" fmla="*/ 551 h 837"/>
                  <a:gd name="T36" fmla="*/ 0 w 7649"/>
                  <a:gd name="T37" fmla="*/ 286 h 837"/>
                  <a:gd name="T38" fmla="*/ 145 w 7649"/>
                  <a:gd name="T39" fmla="*/ 286 h 837"/>
                  <a:gd name="T40" fmla="*/ 145 w 7649"/>
                  <a:gd name="T41" fmla="*/ 139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649" h="837">
                    <a:moveTo>
                      <a:pt x="145" y="139"/>
                    </a:moveTo>
                    <a:cubicBezTo>
                      <a:pt x="192" y="139"/>
                      <a:pt x="239" y="139"/>
                      <a:pt x="286" y="139"/>
                    </a:cubicBezTo>
                    <a:cubicBezTo>
                      <a:pt x="286" y="92"/>
                      <a:pt x="286" y="46"/>
                      <a:pt x="286" y="0"/>
                    </a:cubicBezTo>
                    <a:cubicBezTo>
                      <a:pt x="1967" y="0"/>
                      <a:pt x="5684" y="0"/>
                      <a:pt x="7364" y="0"/>
                    </a:cubicBezTo>
                    <a:cubicBezTo>
                      <a:pt x="7364" y="46"/>
                      <a:pt x="7364" y="92"/>
                      <a:pt x="7364" y="139"/>
                    </a:cubicBezTo>
                    <a:cubicBezTo>
                      <a:pt x="7411" y="139"/>
                      <a:pt x="7458" y="139"/>
                      <a:pt x="7505" y="139"/>
                    </a:cubicBezTo>
                    <a:cubicBezTo>
                      <a:pt x="7505" y="188"/>
                      <a:pt x="7505" y="237"/>
                      <a:pt x="7505" y="286"/>
                    </a:cubicBezTo>
                    <a:cubicBezTo>
                      <a:pt x="7553" y="286"/>
                      <a:pt x="7601" y="286"/>
                      <a:pt x="7649" y="286"/>
                    </a:cubicBezTo>
                    <a:cubicBezTo>
                      <a:pt x="7649" y="700"/>
                      <a:pt x="7649" y="138"/>
                      <a:pt x="7649" y="552"/>
                    </a:cubicBezTo>
                    <a:cubicBezTo>
                      <a:pt x="7603" y="552"/>
                      <a:pt x="7557" y="551"/>
                      <a:pt x="7511" y="551"/>
                    </a:cubicBezTo>
                    <a:cubicBezTo>
                      <a:pt x="7511" y="598"/>
                      <a:pt x="7511" y="646"/>
                      <a:pt x="7511" y="693"/>
                    </a:cubicBezTo>
                    <a:cubicBezTo>
                      <a:pt x="7462" y="693"/>
                      <a:pt x="7414" y="693"/>
                      <a:pt x="7365" y="693"/>
                    </a:cubicBezTo>
                    <a:cubicBezTo>
                      <a:pt x="7365" y="741"/>
                      <a:pt x="7365" y="789"/>
                      <a:pt x="7365" y="837"/>
                    </a:cubicBezTo>
                    <a:cubicBezTo>
                      <a:pt x="5684" y="837"/>
                      <a:pt x="1965" y="837"/>
                      <a:pt x="283" y="837"/>
                    </a:cubicBezTo>
                    <a:cubicBezTo>
                      <a:pt x="283" y="789"/>
                      <a:pt x="283" y="741"/>
                      <a:pt x="283" y="693"/>
                    </a:cubicBezTo>
                    <a:cubicBezTo>
                      <a:pt x="234" y="693"/>
                      <a:pt x="185" y="693"/>
                      <a:pt x="136" y="693"/>
                    </a:cubicBezTo>
                    <a:cubicBezTo>
                      <a:pt x="136" y="646"/>
                      <a:pt x="136" y="598"/>
                      <a:pt x="136" y="551"/>
                    </a:cubicBezTo>
                    <a:cubicBezTo>
                      <a:pt x="91" y="551"/>
                      <a:pt x="45" y="551"/>
                      <a:pt x="0" y="551"/>
                    </a:cubicBezTo>
                    <a:cubicBezTo>
                      <a:pt x="0" y="137"/>
                      <a:pt x="0" y="699"/>
                      <a:pt x="0" y="286"/>
                    </a:cubicBezTo>
                    <a:cubicBezTo>
                      <a:pt x="48" y="286"/>
                      <a:pt x="97" y="286"/>
                      <a:pt x="145" y="286"/>
                    </a:cubicBezTo>
                    <a:cubicBezTo>
                      <a:pt x="145" y="237"/>
                      <a:pt x="145" y="188"/>
                      <a:pt x="145" y="139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7" name="TextBox 45">
              <a:extLst>
                <a:ext uri="{FF2B5EF4-FFF2-40B4-BE49-F238E27FC236}">
                  <a16:creationId xmlns:a16="http://schemas.microsoft.com/office/drawing/2014/main" xmlns="" id="{411770FA-AEDA-403A-A7F2-6E3364415B57}"/>
                </a:ext>
              </a:extLst>
            </p:cNvPr>
            <p:cNvSpPr txBox="1"/>
            <p:nvPr/>
          </p:nvSpPr>
          <p:spPr>
            <a:xfrm>
              <a:off x="4010148" y="3267129"/>
              <a:ext cx="3404864" cy="603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94" b="1" dirty="0">
                  <a:solidFill>
                    <a:sysClr val="windowText" lastClr="000000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三、成功项目展示</a:t>
              </a: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6F07B2DB-BE59-412B-BCCA-FFF7F3D36467}"/>
              </a:ext>
            </a:extLst>
          </p:cNvPr>
          <p:cNvGrpSpPr/>
          <p:nvPr/>
        </p:nvGrpSpPr>
        <p:grpSpPr>
          <a:xfrm>
            <a:off x="3687574" y="3401001"/>
            <a:ext cx="4059191" cy="485315"/>
            <a:chOff x="3551998" y="4117216"/>
            <a:chExt cx="5908675" cy="706438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xmlns="" id="{AF1020D8-5C47-465F-AECD-D9E921172273}"/>
                </a:ext>
              </a:extLst>
            </p:cNvPr>
            <p:cNvGrpSpPr/>
            <p:nvPr/>
          </p:nvGrpSpPr>
          <p:grpSpPr>
            <a:xfrm>
              <a:off x="3551998" y="4117216"/>
              <a:ext cx="5908675" cy="706438"/>
              <a:chOff x="3301830" y="1537742"/>
              <a:chExt cx="5908675" cy="706438"/>
            </a:xfrm>
          </p:grpSpPr>
          <p:sp>
            <p:nvSpPr>
              <p:cNvPr id="73" name="Freeform 5">
                <a:extLst>
                  <a:ext uri="{FF2B5EF4-FFF2-40B4-BE49-F238E27FC236}">
                    <a16:creationId xmlns:a16="http://schemas.microsoft.com/office/drawing/2014/main" xmlns="" id="{A2152109-ACFD-46F4-A008-3268B8F694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1830" y="1537742"/>
                <a:ext cx="5908675" cy="706438"/>
              </a:xfrm>
              <a:custGeom>
                <a:avLst/>
                <a:gdLst>
                  <a:gd name="T0" fmla="*/ 7666 w 7708"/>
                  <a:gd name="T1" fmla="*/ 38 h 885"/>
                  <a:gd name="T2" fmla="*/ 7521 w 7708"/>
                  <a:gd name="T3" fmla="*/ 78 h 885"/>
                  <a:gd name="T4" fmla="*/ 7551 w 7708"/>
                  <a:gd name="T5" fmla="*/ 147 h 885"/>
                  <a:gd name="T6" fmla="*/ 7623 w 7708"/>
                  <a:gd name="T7" fmla="*/ 177 h 885"/>
                  <a:gd name="T8" fmla="*/ 7623 w 7708"/>
                  <a:gd name="T9" fmla="*/ 177 h 885"/>
                  <a:gd name="T10" fmla="*/ 43 w 7708"/>
                  <a:gd name="T11" fmla="*/ 38 h 885"/>
                  <a:gd name="T12" fmla="*/ 188 w 7708"/>
                  <a:gd name="T13" fmla="*/ 78 h 885"/>
                  <a:gd name="T14" fmla="*/ 157 w 7708"/>
                  <a:gd name="T15" fmla="*/ 147 h 885"/>
                  <a:gd name="T16" fmla="*/ 86 w 7708"/>
                  <a:gd name="T17" fmla="*/ 177 h 885"/>
                  <a:gd name="T18" fmla="*/ 86 w 7708"/>
                  <a:gd name="T19" fmla="*/ 177 h 885"/>
                  <a:gd name="T20" fmla="*/ 7587 w 7708"/>
                  <a:gd name="T21" fmla="*/ 699 h 885"/>
                  <a:gd name="T22" fmla="*/ 7636 w 7708"/>
                  <a:gd name="T23" fmla="*/ 744 h 885"/>
                  <a:gd name="T24" fmla="*/ 7587 w 7708"/>
                  <a:gd name="T25" fmla="*/ 885 h 885"/>
                  <a:gd name="T26" fmla="*/ 7447 w 7708"/>
                  <a:gd name="T27" fmla="*/ 885 h 885"/>
                  <a:gd name="T28" fmla="*/ 7423 w 7708"/>
                  <a:gd name="T29" fmla="*/ 751 h 885"/>
                  <a:gd name="T30" fmla="*/ 191 w 7708"/>
                  <a:gd name="T31" fmla="*/ 751 h 885"/>
                  <a:gd name="T32" fmla="*/ 144 w 7708"/>
                  <a:gd name="T33" fmla="*/ 885 h 885"/>
                  <a:gd name="T34" fmla="*/ 0 w 7708"/>
                  <a:gd name="T35" fmla="*/ 885 h 885"/>
                  <a:gd name="T36" fmla="*/ 0 w 7708"/>
                  <a:gd name="T37" fmla="*/ 744 h 885"/>
                  <a:gd name="T38" fmla="*/ 144 w 7708"/>
                  <a:gd name="T39" fmla="*/ 699 h 885"/>
                  <a:gd name="T40" fmla="*/ 144 w 7708"/>
                  <a:gd name="T41" fmla="*/ 283 h 885"/>
                  <a:gd name="T42" fmla="*/ 0 w 7708"/>
                  <a:gd name="T43" fmla="*/ 256 h 885"/>
                  <a:gd name="T44" fmla="*/ 0 w 7708"/>
                  <a:gd name="T45" fmla="*/ 113 h 885"/>
                  <a:gd name="T46" fmla="*/ 144 w 7708"/>
                  <a:gd name="T47" fmla="*/ 66 h 885"/>
                  <a:gd name="T48" fmla="*/ 191 w 7708"/>
                  <a:gd name="T49" fmla="*/ 113 h 885"/>
                  <a:gd name="T50" fmla="*/ 7423 w 7708"/>
                  <a:gd name="T51" fmla="*/ 0 h 885"/>
                  <a:gd name="T52" fmla="*/ 7447 w 7708"/>
                  <a:gd name="T53" fmla="*/ 113 h 885"/>
                  <a:gd name="T54" fmla="*/ 7587 w 7708"/>
                  <a:gd name="T55" fmla="*/ 66 h 885"/>
                  <a:gd name="T56" fmla="*/ 7636 w 7708"/>
                  <a:gd name="T57" fmla="*/ 113 h 885"/>
                  <a:gd name="T58" fmla="*/ 7587 w 7708"/>
                  <a:gd name="T59" fmla="*/ 256 h 885"/>
                  <a:gd name="T60" fmla="*/ 7708 w 7708"/>
                  <a:gd name="T61" fmla="*/ 283 h 885"/>
                  <a:gd name="T62" fmla="*/ 7623 w 7708"/>
                  <a:gd name="T63" fmla="*/ 846 h 885"/>
                  <a:gd name="T64" fmla="*/ 7634 w 7708"/>
                  <a:gd name="T65" fmla="*/ 803 h 885"/>
                  <a:gd name="T66" fmla="*/ 7666 w 7708"/>
                  <a:gd name="T67" fmla="*/ 835 h 885"/>
                  <a:gd name="T68" fmla="*/ 7489 w 7708"/>
                  <a:gd name="T69" fmla="*/ 849 h 885"/>
                  <a:gd name="T70" fmla="*/ 7478 w 7708"/>
                  <a:gd name="T71" fmla="*/ 806 h 885"/>
                  <a:gd name="T72" fmla="*/ 7521 w 7708"/>
                  <a:gd name="T73" fmla="*/ 817 h 885"/>
                  <a:gd name="T74" fmla="*/ 7583 w 7708"/>
                  <a:gd name="T75" fmla="*/ 780 h 885"/>
                  <a:gd name="T76" fmla="*/ 7551 w 7708"/>
                  <a:gd name="T77" fmla="*/ 749 h 885"/>
                  <a:gd name="T78" fmla="*/ 7594 w 7708"/>
                  <a:gd name="T79" fmla="*/ 738 h 885"/>
                  <a:gd name="T80" fmla="*/ 7583 w 7708"/>
                  <a:gd name="T81" fmla="*/ 780 h 885"/>
                  <a:gd name="T82" fmla="*/ 7623 w 7708"/>
                  <a:gd name="T83" fmla="*/ 697 h 885"/>
                  <a:gd name="T84" fmla="*/ 7655 w 7708"/>
                  <a:gd name="T85" fmla="*/ 665 h 885"/>
                  <a:gd name="T86" fmla="*/ 7666 w 7708"/>
                  <a:gd name="T87" fmla="*/ 708 h 885"/>
                  <a:gd name="T88" fmla="*/ 43 w 7708"/>
                  <a:gd name="T89" fmla="*/ 803 h 885"/>
                  <a:gd name="T90" fmla="*/ 231 w 7708"/>
                  <a:gd name="T91" fmla="*/ 806 h 885"/>
                  <a:gd name="T92" fmla="*/ 157 w 7708"/>
                  <a:gd name="T93" fmla="*/ 780 h 885"/>
                  <a:gd name="T94" fmla="*/ 157 w 7708"/>
                  <a:gd name="T95" fmla="*/ 780 h 885"/>
                  <a:gd name="T96" fmla="*/ 43 w 7708"/>
                  <a:gd name="T97" fmla="*/ 708 h 885"/>
                  <a:gd name="T98" fmla="*/ 316 w 7708"/>
                  <a:gd name="T99" fmla="*/ 25 h 885"/>
                  <a:gd name="T100" fmla="*/ 7535 w 7708"/>
                  <a:gd name="T101" fmla="*/ 312 h 885"/>
                  <a:gd name="T102" fmla="*/ 7541 w 7708"/>
                  <a:gd name="T103" fmla="*/ 719 h 885"/>
                  <a:gd name="T104" fmla="*/ 313 w 7708"/>
                  <a:gd name="T105" fmla="*/ 719 h 885"/>
                  <a:gd name="T106" fmla="*/ 30 w 7708"/>
                  <a:gd name="T107" fmla="*/ 312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708" h="885">
                    <a:moveTo>
                      <a:pt x="7623" y="38"/>
                    </a:moveTo>
                    <a:cubicBezTo>
                      <a:pt x="7623" y="53"/>
                      <a:pt x="7623" y="67"/>
                      <a:pt x="7623" y="81"/>
                    </a:cubicBezTo>
                    <a:cubicBezTo>
                      <a:pt x="7637" y="81"/>
                      <a:pt x="7652" y="81"/>
                      <a:pt x="7666" y="81"/>
                    </a:cubicBezTo>
                    <a:cubicBezTo>
                      <a:pt x="7666" y="67"/>
                      <a:pt x="7666" y="53"/>
                      <a:pt x="7666" y="38"/>
                    </a:cubicBezTo>
                    <a:cubicBezTo>
                      <a:pt x="7652" y="38"/>
                      <a:pt x="7637" y="38"/>
                      <a:pt x="7623" y="38"/>
                    </a:cubicBezTo>
                    <a:close/>
                    <a:moveTo>
                      <a:pt x="7478" y="36"/>
                    </a:moveTo>
                    <a:cubicBezTo>
                      <a:pt x="7478" y="50"/>
                      <a:pt x="7478" y="64"/>
                      <a:pt x="7478" y="78"/>
                    </a:cubicBezTo>
                    <a:cubicBezTo>
                      <a:pt x="7492" y="78"/>
                      <a:pt x="7507" y="78"/>
                      <a:pt x="7521" y="78"/>
                    </a:cubicBezTo>
                    <a:cubicBezTo>
                      <a:pt x="7521" y="64"/>
                      <a:pt x="7521" y="50"/>
                      <a:pt x="7521" y="36"/>
                    </a:cubicBezTo>
                    <a:cubicBezTo>
                      <a:pt x="7507" y="36"/>
                      <a:pt x="7492" y="36"/>
                      <a:pt x="7478" y="36"/>
                    </a:cubicBezTo>
                    <a:close/>
                    <a:moveTo>
                      <a:pt x="7551" y="104"/>
                    </a:moveTo>
                    <a:cubicBezTo>
                      <a:pt x="7551" y="118"/>
                      <a:pt x="7551" y="133"/>
                      <a:pt x="7551" y="147"/>
                    </a:cubicBezTo>
                    <a:cubicBezTo>
                      <a:pt x="7565" y="147"/>
                      <a:pt x="7580" y="147"/>
                      <a:pt x="7594" y="147"/>
                    </a:cubicBezTo>
                    <a:cubicBezTo>
                      <a:pt x="7594" y="133"/>
                      <a:pt x="7594" y="118"/>
                      <a:pt x="7594" y="104"/>
                    </a:cubicBezTo>
                    <a:cubicBezTo>
                      <a:pt x="7580" y="104"/>
                      <a:pt x="7565" y="104"/>
                      <a:pt x="7551" y="104"/>
                    </a:cubicBezTo>
                    <a:close/>
                    <a:moveTo>
                      <a:pt x="7623" y="177"/>
                    </a:moveTo>
                    <a:cubicBezTo>
                      <a:pt x="7623" y="191"/>
                      <a:pt x="7623" y="205"/>
                      <a:pt x="7623" y="219"/>
                    </a:cubicBezTo>
                    <a:cubicBezTo>
                      <a:pt x="7637" y="219"/>
                      <a:pt x="7651" y="219"/>
                      <a:pt x="7666" y="219"/>
                    </a:cubicBezTo>
                    <a:cubicBezTo>
                      <a:pt x="7666" y="205"/>
                      <a:pt x="7666" y="191"/>
                      <a:pt x="7666" y="177"/>
                    </a:cubicBezTo>
                    <a:cubicBezTo>
                      <a:pt x="7651" y="177"/>
                      <a:pt x="7637" y="177"/>
                      <a:pt x="7623" y="177"/>
                    </a:cubicBezTo>
                    <a:close/>
                    <a:moveTo>
                      <a:pt x="86" y="38"/>
                    </a:moveTo>
                    <a:cubicBezTo>
                      <a:pt x="86" y="53"/>
                      <a:pt x="86" y="67"/>
                      <a:pt x="86" y="81"/>
                    </a:cubicBezTo>
                    <a:cubicBezTo>
                      <a:pt x="71" y="81"/>
                      <a:pt x="57" y="81"/>
                      <a:pt x="43" y="81"/>
                    </a:cubicBezTo>
                    <a:cubicBezTo>
                      <a:pt x="43" y="67"/>
                      <a:pt x="43" y="53"/>
                      <a:pt x="43" y="38"/>
                    </a:cubicBezTo>
                    <a:cubicBezTo>
                      <a:pt x="57" y="38"/>
                      <a:pt x="71" y="38"/>
                      <a:pt x="86" y="38"/>
                    </a:cubicBezTo>
                    <a:close/>
                    <a:moveTo>
                      <a:pt x="231" y="36"/>
                    </a:moveTo>
                    <a:cubicBezTo>
                      <a:pt x="231" y="50"/>
                      <a:pt x="231" y="64"/>
                      <a:pt x="231" y="78"/>
                    </a:cubicBezTo>
                    <a:cubicBezTo>
                      <a:pt x="216" y="78"/>
                      <a:pt x="202" y="78"/>
                      <a:pt x="188" y="78"/>
                    </a:cubicBezTo>
                    <a:cubicBezTo>
                      <a:pt x="188" y="64"/>
                      <a:pt x="188" y="50"/>
                      <a:pt x="188" y="36"/>
                    </a:cubicBezTo>
                    <a:cubicBezTo>
                      <a:pt x="202" y="36"/>
                      <a:pt x="216" y="36"/>
                      <a:pt x="231" y="36"/>
                    </a:cubicBezTo>
                    <a:close/>
                    <a:moveTo>
                      <a:pt x="157" y="104"/>
                    </a:moveTo>
                    <a:cubicBezTo>
                      <a:pt x="157" y="118"/>
                      <a:pt x="157" y="133"/>
                      <a:pt x="157" y="147"/>
                    </a:cubicBezTo>
                    <a:cubicBezTo>
                      <a:pt x="143" y="147"/>
                      <a:pt x="129" y="147"/>
                      <a:pt x="114" y="147"/>
                    </a:cubicBezTo>
                    <a:cubicBezTo>
                      <a:pt x="114" y="133"/>
                      <a:pt x="114" y="118"/>
                      <a:pt x="114" y="104"/>
                    </a:cubicBezTo>
                    <a:cubicBezTo>
                      <a:pt x="129" y="104"/>
                      <a:pt x="143" y="104"/>
                      <a:pt x="157" y="104"/>
                    </a:cubicBezTo>
                    <a:close/>
                    <a:moveTo>
                      <a:pt x="86" y="177"/>
                    </a:moveTo>
                    <a:cubicBezTo>
                      <a:pt x="86" y="191"/>
                      <a:pt x="86" y="205"/>
                      <a:pt x="86" y="219"/>
                    </a:cubicBezTo>
                    <a:cubicBezTo>
                      <a:pt x="71" y="219"/>
                      <a:pt x="57" y="219"/>
                      <a:pt x="43" y="219"/>
                    </a:cubicBezTo>
                    <a:cubicBezTo>
                      <a:pt x="43" y="205"/>
                      <a:pt x="43" y="191"/>
                      <a:pt x="43" y="177"/>
                    </a:cubicBezTo>
                    <a:cubicBezTo>
                      <a:pt x="57" y="177"/>
                      <a:pt x="71" y="177"/>
                      <a:pt x="86" y="177"/>
                    </a:cubicBezTo>
                    <a:close/>
                    <a:moveTo>
                      <a:pt x="7708" y="602"/>
                    </a:moveTo>
                    <a:cubicBezTo>
                      <a:pt x="7660" y="602"/>
                      <a:pt x="7612" y="602"/>
                      <a:pt x="7564" y="602"/>
                    </a:cubicBezTo>
                    <a:cubicBezTo>
                      <a:pt x="7564" y="634"/>
                      <a:pt x="7564" y="667"/>
                      <a:pt x="7564" y="699"/>
                    </a:cubicBezTo>
                    <a:cubicBezTo>
                      <a:pt x="7572" y="699"/>
                      <a:pt x="7579" y="699"/>
                      <a:pt x="7587" y="699"/>
                    </a:cubicBezTo>
                    <a:cubicBezTo>
                      <a:pt x="7587" y="676"/>
                      <a:pt x="7587" y="652"/>
                      <a:pt x="7587" y="629"/>
                    </a:cubicBezTo>
                    <a:cubicBezTo>
                      <a:pt x="7627" y="629"/>
                      <a:pt x="7668" y="629"/>
                      <a:pt x="7708" y="629"/>
                    </a:cubicBezTo>
                    <a:cubicBezTo>
                      <a:pt x="7708" y="667"/>
                      <a:pt x="7708" y="706"/>
                      <a:pt x="7708" y="744"/>
                    </a:cubicBezTo>
                    <a:cubicBezTo>
                      <a:pt x="7684" y="744"/>
                      <a:pt x="7660" y="744"/>
                      <a:pt x="7636" y="744"/>
                    </a:cubicBezTo>
                    <a:cubicBezTo>
                      <a:pt x="7636" y="753"/>
                      <a:pt x="7636" y="762"/>
                      <a:pt x="7636" y="771"/>
                    </a:cubicBezTo>
                    <a:cubicBezTo>
                      <a:pt x="7660" y="771"/>
                      <a:pt x="7684" y="771"/>
                      <a:pt x="7708" y="771"/>
                    </a:cubicBezTo>
                    <a:cubicBezTo>
                      <a:pt x="7708" y="809"/>
                      <a:pt x="7708" y="847"/>
                      <a:pt x="7708" y="885"/>
                    </a:cubicBezTo>
                    <a:cubicBezTo>
                      <a:pt x="7668" y="885"/>
                      <a:pt x="7627" y="885"/>
                      <a:pt x="7587" y="885"/>
                    </a:cubicBezTo>
                    <a:cubicBezTo>
                      <a:pt x="7587" y="862"/>
                      <a:pt x="7587" y="840"/>
                      <a:pt x="7587" y="818"/>
                    </a:cubicBezTo>
                    <a:cubicBezTo>
                      <a:pt x="7579" y="818"/>
                      <a:pt x="7572" y="818"/>
                      <a:pt x="7564" y="818"/>
                    </a:cubicBezTo>
                    <a:cubicBezTo>
                      <a:pt x="7564" y="840"/>
                      <a:pt x="7564" y="862"/>
                      <a:pt x="7564" y="885"/>
                    </a:cubicBezTo>
                    <a:cubicBezTo>
                      <a:pt x="7525" y="885"/>
                      <a:pt x="7486" y="885"/>
                      <a:pt x="7447" y="885"/>
                    </a:cubicBezTo>
                    <a:cubicBezTo>
                      <a:pt x="7447" y="847"/>
                      <a:pt x="7447" y="809"/>
                      <a:pt x="7447" y="771"/>
                    </a:cubicBezTo>
                    <a:cubicBezTo>
                      <a:pt x="7471" y="771"/>
                      <a:pt x="7494" y="771"/>
                      <a:pt x="7517" y="771"/>
                    </a:cubicBezTo>
                    <a:cubicBezTo>
                      <a:pt x="7517" y="764"/>
                      <a:pt x="7517" y="758"/>
                      <a:pt x="7517" y="751"/>
                    </a:cubicBezTo>
                    <a:cubicBezTo>
                      <a:pt x="7486" y="751"/>
                      <a:pt x="7454" y="751"/>
                      <a:pt x="7423" y="751"/>
                    </a:cubicBezTo>
                    <a:cubicBezTo>
                      <a:pt x="7423" y="795"/>
                      <a:pt x="7423" y="840"/>
                      <a:pt x="7423" y="885"/>
                    </a:cubicBezTo>
                    <a:cubicBezTo>
                      <a:pt x="5723" y="885"/>
                      <a:pt x="1986" y="885"/>
                      <a:pt x="285" y="885"/>
                    </a:cubicBezTo>
                    <a:cubicBezTo>
                      <a:pt x="285" y="840"/>
                      <a:pt x="285" y="795"/>
                      <a:pt x="285" y="751"/>
                    </a:cubicBezTo>
                    <a:cubicBezTo>
                      <a:pt x="254" y="751"/>
                      <a:pt x="223" y="751"/>
                      <a:pt x="191" y="751"/>
                    </a:cubicBezTo>
                    <a:cubicBezTo>
                      <a:pt x="191" y="758"/>
                      <a:pt x="191" y="764"/>
                      <a:pt x="191" y="771"/>
                    </a:cubicBezTo>
                    <a:cubicBezTo>
                      <a:pt x="215" y="771"/>
                      <a:pt x="238" y="771"/>
                      <a:pt x="261" y="771"/>
                    </a:cubicBezTo>
                    <a:cubicBezTo>
                      <a:pt x="261" y="809"/>
                      <a:pt x="261" y="847"/>
                      <a:pt x="261" y="885"/>
                    </a:cubicBezTo>
                    <a:cubicBezTo>
                      <a:pt x="222" y="885"/>
                      <a:pt x="183" y="885"/>
                      <a:pt x="144" y="885"/>
                    </a:cubicBezTo>
                    <a:cubicBezTo>
                      <a:pt x="144" y="862"/>
                      <a:pt x="144" y="840"/>
                      <a:pt x="144" y="818"/>
                    </a:cubicBezTo>
                    <a:cubicBezTo>
                      <a:pt x="137" y="818"/>
                      <a:pt x="129" y="818"/>
                      <a:pt x="122" y="818"/>
                    </a:cubicBezTo>
                    <a:cubicBezTo>
                      <a:pt x="122" y="840"/>
                      <a:pt x="122" y="862"/>
                      <a:pt x="122" y="885"/>
                    </a:cubicBezTo>
                    <a:cubicBezTo>
                      <a:pt x="81" y="885"/>
                      <a:pt x="41" y="885"/>
                      <a:pt x="0" y="885"/>
                    </a:cubicBezTo>
                    <a:cubicBezTo>
                      <a:pt x="0" y="847"/>
                      <a:pt x="0" y="809"/>
                      <a:pt x="0" y="771"/>
                    </a:cubicBezTo>
                    <a:cubicBezTo>
                      <a:pt x="24" y="771"/>
                      <a:pt x="48" y="771"/>
                      <a:pt x="72" y="771"/>
                    </a:cubicBezTo>
                    <a:cubicBezTo>
                      <a:pt x="72" y="762"/>
                      <a:pt x="72" y="753"/>
                      <a:pt x="72" y="744"/>
                    </a:cubicBezTo>
                    <a:cubicBezTo>
                      <a:pt x="48" y="744"/>
                      <a:pt x="24" y="744"/>
                      <a:pt x="0" y="744"/>
                    </a:cubicBezTo>
                    <a:cubicBezTo>
                      <a:pt x="0" y="706"/>
                      <a:pt x="0" y="667"/>
                      <a:pt x="0" y="629"/>
                    </a:cubicBezTo>
                    <a:cubicBezTo>
                      <a:pt x="41" y="629"/>
                      <a:pt x="81" y="629"/>
                      <a:pt x="122" y="629"/>
                    </a:cubicBezTo>
                    <a:cubicBezTo>
                      <a:pt x="122" y="652"/>
                      <a:pt x="122" y="676"/>
                      <a:pt x="122" y="699"/>
                    </a:cubicBezTo>
                    <a:cubicBezTo>
                      <a:pt x="129" y="699"/>
                      <a:pt x="137" y="699"/>
                      <a:pt x="144" y="699"/>
                    </a:cubicBezTo>
                    <a:cubicBezTo>
                      <a:pt x="144" y="667"/>
                      <a:pt x="144" y="634"/>
                      <a:pt x="144" y="602"/>
                    </a:cubicBezTo>
                    <a:cubicBezTo>
                      <a:pt x="96" y="602"/>
                      <a:pt x="48" y="602"/>
                      <a:pt x="0" y="602"/>
                    </a:cubicBezTo>
                    <a:cubicBezTo>
                      <a:pt x="0" y="170"/>
                      <a:pt x="0" y="714"/>
                      <a:pt x="0" y="283"/>
                    </a:cubicBezTo>
                    <a:cubicBezTo>
                      <a:pt x="48" y="283"/>
                      <a:pt x="96" y="283"/>
                      <a:pt x="144" y="283"/>
                    </a:cubicBezTo>
                    <a:cubicBezTo>
                      <a:pt x="144" y="250"/>
                      <a:pt x="144" y="218"/>
                      <a:pt x="144" y="185"/>
                    </a:cubicBezTo>
                    <a:cubicBezTo>
                      <a:pt x="137" y="185"/>
                      <a:pt x="129" y="185"/>
                      <a:pt x="122" y="185"/>
                    </a:cubicBezTo>
                    <a:cubicBezTo>
                      <a:pt x="122" y="209"/>
                      <a:pt x="122" y="232"/>
                      <a:pt x="122" y="256"/>
                    </a:cubicBezTo>
                    <a:cubicBezTo>
                      <a:pt x="81" y="256"/>
                      <a:pt x="41" y="256"/>
                      <a:pt x="0" y="256"/>
                    </a:cubicBezTo>
                    <a:cubicBezTo>
                      <a:pt x="0" y="217"/>
                      <a:pt x="0" y="179"/>
                      <a:pt x="0" y="140"/>
                    </a:cubicBezTo>
                    <a:cubicBezTo>
                      <a:pt x="24" y="140"/>
                      <a:pt x="48" y="140"/>
                      <a:pt x="72" y="140"/>
                    </a:cubicBezTo>
                    <a:cubicBezTo>
                      <a:pt x="72" y="131"/>
                      <a:pt x="72" y="122"/>
                      <a:pt x="72" y="113"/>
                    </a:cubicBezTo>
                    <a:cubicBezTo>
                      <a:pt x="48" y="113"/>
                      <a:pt x="24" y="113"/>
                      <a:pt x="0" y="113"/>
                    </a:cubicBezTo>
                    <a:cubicBezTo>
                      <a:pt x="0" y="75"/>
                      <a:pt x="0" y="38"/>
                      <a:pt x="0" y="0"/>
                    </a:cubicBezTo>
                    <a:cubicBezTo>
                      <a:pt x="41" y="0"/>
                      <a:pt x="81" y="0"/>
                      <a:pt x="122" y="0"/>
                    </a:cubicBezTo>
                    <a:cubicBezTo>
                      <a:pt x="122" y="22"/>
                      <a:pt x="122" y="44"/>
                      <a:pt x="122" y="66"/>
                    </a:cubicBezTo>
                    <a:cubicBezTo>
                      <a:pt x="129" y="66"/>
                      <a:pt x="137" y="66"/>
                      <a:pt x="144" y="66"/>
                    </a:cubicBezTo>
                    <a:cubicBezTo>
                      <a:pt x="144" y="44"/>
                      <a:pt x="144" y="22"/>
                      <a:pt x="144" y="0"/>
                    </a:cubicBezTo>
                    <a:cubicBezTo>
                      <a:pt x="183" y="0"/>
                      <a:pt x="222" y="0"/>
                      <a:pt x="261" y="0"/>
                    </a:cubicBezTo>
                    <a:cubicBezTo>
                      <a:pt x="261" y="38"/>
                      <a:pt x="261" y="75"/>
                      <a:pt x="261" y="113"/>
                    </a:cubicBezTo>
                    <a:cubicBezTo>
                      <a:pt x="238" y="113"/>
                      <a:pt x="215" y="113"/>
                      <a:pt x="191" y="113"/>
                    </a:cubicBezTo>
                    <a:cubicBezTo>
                      <a:pt x="191" y="120"/>
                      <a:pt x="191" y="127"/>
                      <a:pt x="191" y="134"/>
                    </a:cubicBezTo>
                    <a:cubicBezTo>
                      <a:pt x="223" y="134"/>
                      <a:pt x="254" y="134"/>
                      <a:pt x="285" y="134"/>
                    </a:cubicBezTo>
                    <a:cubicBezTo>
                      <a:pt x="285" y="89"/>
                      <a:pt x="285" y="45"/>
                      <a:pt x="285" y="0"/>
                    </a:cubicBezTo>
                    <a:cubicBezTo>
                      <a:pt x="1986" y="0"/>
                      <a:pt x="5723" y="0"/>
                      <a:pt x="7423" y="0"/>
                    </a:cubicBezTo>
                    <a:cubicBezTo>
                      <a:pt x="7423" y="45"/>
                      <a:pt x="7423" y="89"/>
                      <a:pt x="7423" y="134"/>
                    </a:cubicBezTo>
                    <a:cubicBezTo>
                      <a:pt x="7454" y="134"/>
                      <a:pt x="7486" y="134"/>
                      <a:pt x="7517" y="134"/>
                    </a:cubicBezTo>
                    <a:cubicBezTo>
                      <a:pt x="7517" y="127"/>
                      <a:pt x="7517" y="120"/>
                      <a:pt x="7517" y="113"/>
                    </a:cubicBezTo>
                    <a:cubicBezTo>
                      <a:pt x="7494" y="113"/>
                      <a:pt x="7471" y="113"/>
                      <a:pt x="7447" y="113"/>
                    </a:cubicBezTo>
                    <a:cubicBezTo>
                      <a:pt x="7447" y="75"/>
                      <a:pt x="7447" y="38"/>
                      <a:pt x="7447" y="0"/>
                    </a:cubicBezTo>
                    <a:cubicBezTo>
                      <a:pt x="7486" y="0"/>
                      <a:pt x="7525" y="0"/>
                      <a:pt x="7564" y="0"/>
                    </a:cubicBezTo>
                    <a:cubicBezTo>
                      <a:pt x="7564" y="22"/>
                      <a:pt x="7564" y="44"/>
                      <a:pt x="7564" y="66"/>
                    </a:cubicBezTo>
                    <a:cubicBezTo>
                      <a:pt x="7572" y="66"/>
                      <a:pt x="7579" y="66"/>
                      <a:pt x="7587" y="66"/>
                    </a:cubicBezTo>
                    <a:cubicBezTo>
                      <a:pt x="7587" y="44"/>
                      <a:pt x="7587" y="22"/>
                      <a:pt x="7587" y="0"/>
                    </a:cubicBezTo>
                    <a:cubicBezTo>
                      <a:pt x="7627" y="0"/>
                      <a:pt x="7668" y="0"/>
                      <a:pt x="7708" y="0"/>
                    </a:cubicBezTo>
                    <a:cubicBezTo>
                      <a:pt x="7708" y="38"/>
                      <a:pt x="7708" y="75"/>
                      <a:pt x="7708" y="113"/>
                    </a:cubicBezTo>
                    <a:cubicBezTo>
                      <a:pt x="7684" y="113"/>
                      <a:pt x="7660" y="113"/>
                      <a:pt x="7636" y="113"/>
                    </a:cubicBezTo>
                    <a:cubicBezTo>
                      <a:pt x="7636" y="122"/>
                      <a:pt x="7636" y="131"/>
                      <a:pt x="7636" y="140"/>
                    </a:cubicBezTo>
                    <a:cubicBezTo>
                      <a:pt x="7660" y="140"/>
                      <a:pt x="7684" y="140"/>
                      <a:pt x="7708" y="140"/>
                    </a:cubicBezTo>
                    <a:cubicBezTo>
                      <a:pt x="7708" y="179"/>
                      <a:pt x="7708" y="217"/>
                      <a:pt x="7708" y="256"/>
                    </a:cubicBezTo>
                    <a:cubicBezTo>
                      <a:pt x="7668" y="256"/>
                      <a:pt x="7627" y="256"/>
                      <a:pt x="7587" y="256"/>
                    </a:cubicBezTo>
                    <a:cubicBezTo>
                      <a:pt x="7587" y="232"/>
                      <a:pt x="7587" y="209"/>
                      <a:pt x="7587" y="185"/>
                    </a:cubicBezTo>
                    <a:cubicBezTo>
                      <a:pt x="7579" y="185"/>
                      <a:pt x="7572" y="185"/>
                      <a:pt x="7564" y="185"/>
                    </a:cubicBezTo>
                    <a:cubicBezTo>
                      <a:pt x="7564" y="218"/>
                      <a:pt x="7564" y="250"/>
                      <a:pt x="7564" y="283"/>
                    </a:cubicBezTo>
                    <a:cubicBezTo>
                      <a:pt x="7612" y="283"/>
                      <a:pt x="7660" y="283"/>
                      <a:pt x="7708" y="283"/>
                    </a:cubicBezTo>
                    <a:cubicBezTo>
                      <a:pt x="7708" y="714"/>
                      <a:pt x="7708" y="170"/>
                      <a:pt x="7708" y="602"/>
                    </a:cubicBezTo>
                    <a:close/>
                    <a:moveTo>
                      <a:pt x="7655" y="846"/>
                    </a:moveTo>
                    <a:cubicBezTo>
                      <a:pt x="7648" y="846"/>
                      <a:pt x="7641" y="846"/>
                      <a:pt x="7634" y="846"/>
                    </a:cubicBezTo>
                    <a:cubicBezTo>
                      <a:pt x="7630" y="846"/>
                      <a:pt x="7627" y="846"/>
                      <a:pt x="7623" y="846"/>
                    </a:cubicBezTo>
                    <a:cubicBezTo>
                      <a:pt x="7623" y="842"/>
                      <a:pt x="7623" y="839"/>
                      <a:pt x="7623" y="835"/>
                    </a:cubicBezTo>
                    <a:cubicBezTo>
                      <a:pt x="7623" y="828"/>
                      <a:pt x="7623" y="821"/>
                      <a:pt x="7623" y="815"/>
                    </a:cubicBezTo>
                    <a:cubicBezTo>
                      <a:pt x="7623" y="811"/>
                      <a:pt x="7623" y="807"/>
                      <a:pt x="7623" y="803"/>
                    </a:cubicBezTo>
                    <a:cubicBezTo>
                      <a:pt x="7627" y="803"/>
                      <a:pt x="7630" y="803"/>
                      <a:pt x="7634" y="803"/>
                    </a:cubicBezTo>
                    <a:cubicBezTo>
                      <a:pt x="7641" y="803"/>
                      <a:pt x="7648" y="803"/>
                      <a:pt x="7655" y="803"/>
                    </a:cubicBezTo>
                    <a:cubicBezTo>
                      <a:pt x="7659" y="803"/>
                      <a:pt x="7662" y="803"/>
                      <a:pt x="7666" y="803"/>
                    </a:cubicBezTo>
                    <a:cubicBezTo>
                      <a:pt x="7666" y="807"/>
                      <a:pt x="7666" y="811"/>
                      <a:pt x="7666" y="815"/>
                    </a:cubicBezTo>
                    <a:cubicBezTo>
                      <a:pt x="7666" y="821"/>
                      <a:pt x="7666" y="828"/>
                      <a:pt x="7666" y="835"/>
                    </a:cubicBezTo>
                    <a:cubicBezTo>
                      <a:pt x="7666" y="839"/>
                      <a:pt x="7666" y="842"/>
                      <a:pt x="7666" y="846"/>
                    </a:cubicBezTo>
                    <a:cubicBezTo>
                      <a:pt x="7662" y="846"/>
                      <a:pt x="7659" y="846"/>
                      <a:pt x="7655" y="846"/>
                    </a:cubicBezTo>
                    <a:close/>
                    <a:moveTo>
                      <a:pt x="7510" y="849"/>
                    </a:moveTo>
                    <a:cubicBezTo>
                      <a:pt x="7503" y="849"/>
                      <a:pt x="7496" y="849"/>
                      <a:pt x="7489" y="849"/>
                    </a:cubicBezTo>
                    <a:cubicBezTo>
                      <a:pt x="7485" y="849"/>
                      <a:pt x="7482" y="849"/>
                      <a:pt x="7478" y="849"/>
                    </a:cubicBezTo>
                    <a:cubicBezTo>
                      <a:pt x="7478" y="845"/>
                      <a:pt x="7478" y="842"/>
                      <a:pt x="7478" y="838"/>
                    </a:cubicBezTo>
                    <a:cubicBezTo>
                      <a:pt x="7478" y="831"/>
                      <a:pt x="7478" y="824"/>
                      <a:pt x="7478" y="817"/>
                    </a:cubicBezTo>
                    <a:cubicBezTo>
                      <a:pt x="7478" y="814"/>
                      <a:pt x="7478" y="810"/>
                      <a:pt x="7478" y="806"/>
                    </a:cubicBezTo>
                    <a:cubicBezTo>
                      <a:pt x="7482" y="806"/>
                      <a:pt x="7485" y="806"/>
                      <a:pt x="7489" y="806"/>
                    </a:cubicBezTo>
                    <a:cubicBezTo>
                      <a:pt x="7496" y="806"/>
                      <a:pt x="7503" y="806"/>
                      <a:pt x="7510" y="806"/>
                    </a:cubicBezTo>
                    <a:cubicBezTo>
                      <a:pt x="7514" y="806"/>
                      <a:pt x="7517" y="806"/>
                      <a:pt x="7521" y="806"/>
                    </a:cubicBezTo>
                    <a:cubicBezTo>
                      <a:pt x="7521" y="810"/>
                      <a:pt x="7521" y="814"/>
                      <a:pt x="7521" y="817"/>
                    </a:cubicBezTo>
                    <a:cubicBezTo>
                      <a:pt x="7521" y="824"/>
                      <a:pt x="7521" y="831"/>
                      <a:pt x="7521" y="838"/>
                    </a:cubicBezTo>
                    <a:cubicBezTo>
                      <a:pt x="7521" y="842"/>
                      <a:pt x="7521" y="845"/>
                      <a:pt x="7521" y="849"/>
                    </a:cubicBezTo>
                    <a:cubicBezTo>
                      <a:pt x="7517" y="849"/>
                      <a:pt x="7514" y="849"/>
                      <a:pt x="7510" y="849"/>
                    </a:cubicBezTo>
                    <a:close/>
                    <a:moveTo>
                      <a:pt x="7583" y="780"/>
                    </a:moveTo>
                    <a:cubicBezTo>
                      <a:pt x="7576" y="780"/>
                      <a:pt x="7569" y="780"/>
                      <a:pt x="7562" y="780"/>
                    </a:cubicBezTo>
                    <a:cubicBezTo>
                      <a:pt x="7558" y="780"/>
                      <a:pt x="7555" y="780"/>
                      <a:pt x="7551" y="780"/>
                    </a:cubicBezTo>
                    <a:cubicBezTo>
                      <a:pt x="7551" y="777"/>
                      <a:pt x="7551" y="773"/>
                      <a:pt x="7551" y="769"/>
                    </a:cubicBezTo>
                    <a:cubicBezTo>
                      <a:pt x="7551" y="762"/>
                      <a:pt x="7551" y="756"/>
                      <a:pt x="7551" y="749"/>
                    </a:cubicBezTo>
                    <a:cubicBezTo>
                      <a:pt x="7551" y="745"/>
                      <a:pt x="7551" y="741"/>
                      <a:pt x="7551" y="738"/>
                    </a:cubicBezTo>
                    <a:cubicBezTo>
                      <a:pt x="7555" y="738"/>
                      <a:pt x="7558" y="738"/>
                      <a:pt x="7562" y="738"/>
                    </a:cubicBezTo>
                    <a:cubicBezTo>
                      <a:pt x="7569" y="738"/>
                      <a:pt x="7576" y="738"/>
                      <a:pt x="7583" y="738"/>
                    </a:cubicBezTo>
                    <a:cubicBezTo>
                      <a:pt x="7587" y="738"/>
                      <a:pt x="7590" y="738"/>
                      <a:pt x="7594" y="738"/>
                    </a:cubicBezTo>
                    <a:cubicBezTo>
                      <a:pt x="7594" y="741"/>
                      <a:pt x="7594" y="745"/>
                      <a:pt x="7594" y="749"/>
                    </a:cubicBezTo>
                    <a:cubicBezTo>
                      <a:pt x="7594" y="756"/>
                      <a:pt x="7594" y="762"/>
                      <a:pt x="7594" y="769"/>
                    </a:cubicBezTo>
                    <a:cubicBezTo>
                      <a:pt x="7594" y="773"/>
                      <a:pt x="7594" y="777"/>
                      <a:pt x="7594" y="780"/>
                    </a:cubicBezTo>
                    <a:cubicBezTo>
                      <a:pt x="7590" y="780"/>
                      <a:pt x="7587" y="780"/>
                      <a:pt x="7583" y="780"/>
                    </a:cubicBezTo>
                    <a:close/>
                    <a:moveTo>
                      <a:pt x="7655" y="708"/>
                    </a:moveTo>
                    <a:cubicBezTo>
                      <a:pt x="7648" y="708"/>
                      <a:pt x="7641" y="708"/>
                      <a:pt x="7634" y="708"/>
                    </a:cubicBezTo>
                    <a:cubicBezTo>
                      <a:pt x="7630" y="708"/>
                      <a:pt x="7626" y="708"/>
                      <a:pt x="7623" y="708"/>
                    </a:cubicBezTo>
                    <a:cubicBezTo>
                      <a:pt x="7623" y="704"/>
                      <a:pt x="7623" y="700"/>
                      <a:pt x="7623" y="697"/>
                    </a:cubicBezTo>
                    <a:cubicBezTo>
                      <a:pt x="7623" y="690"/>
                      <a:pt x="7623" y="683"/>
                      <a:pt x="7623" y="676"/>
                    </a:cubicBezTo>
                    <a:cubicBezTo>
                      <a:pt x="7623" y="672"/>
                      <a:pt x="7623" y="669"/>
                      <a:pt x="7623" y="665"/>
                    </a:cubicBezTo>
                    <a:cubicBezTo>
                      <a:pt x="7626" y="665"/>
                      <a:pt x="7630" y="665"/>
                      <a:pt x="7634" y="665"/>
                    </a:cubicBezTo>
                    <a:cubicBezTo>
                      <a:pt x="7641" y="665"/>
                      <a:pt x="7648" y="665"/>
                      <a:pt x="7655" y="665"/>
                    </a:cubicBezTo>
                    <a:cubicBezTo>
                      <a:pt x="7658" y="665"/>
                      <a:pt x="7662" y="665"/>
                      <a:pt x="7666" y="665"/>
                    </a:cubicBezTo>
                    <a:cubicBezTo>
                      <a:pt x="7666" y="669"/>
                      <a:pt x="7666" y="672"/>
                      <a:pt x="7666" y="676"/>
                    </a:cubicBezTo>
                    <a:cubicBezTo>
                      <a:pt x="7666" y="683"/>
                      <a:pt x="7666" y="690"/>
                      <a:pt x="7666" y="697"/>
                    </a:cubicBezTo>
                    <a:cubicBezTo>
                      <a:pt x="7666" y="700"/>
                      <a:pt x="7666" y="704"/>
                      <a:pt x="7666" y="708"/>
                    </a:cubicBezTo>
                    <a:cubicBezTo>
                      <a:pt x="7662" y="708"/>
                      <a:pt x="7658" y="708"/>
                      <a:pt x="7655" y="708"/>
                    </a:cubicBezTo>
                    <a:close/>
                    <a:moveTo>
                      <a:pt x="86" y="846"/>
                    </a:moveTo>
                    <a:cubicBezTo>
                      <a:pt x="86" y="832"/>
                      <a:pt x="86" y="818"/>
                      <a:pt x="86" y="803"/>
                    </a:cubicBezTo>
                    <a:cubicBezTo>
                      <a:pt x="71" y="803"/>
                      <a:pt x="57" y="803"/>
                      <a:pt x="43" y="803"/>
                    </a:cubicBezTo>
                    <a:cubicBezTo>
                      <a:pt x="43" y="818"/>
                      <a:pt x="43" y="832"/>
                      <a:pt x="43" y="846"/>
                    </a:cubicBezTo>
                    <a:cubicBezTo>
                      <a:pt x="57" y="846"/>
                      <a:pt x="71" y="846"/>
                      <a:pt x="86" y="846"/>
                    </a:cubicBezTo>
                    <a:close/>
                    <a:moveTo>
                      <a:pt x="231" y="849"/>
                    </a:moveTo>
                    <a:cubicBezTo>
                      <a:pt x="231" y="835"/>
                      <a:pt x="231" y="821"/>
                      <a:pt x="231" y="806"/>
                    </a:cubicBezTo>
                    <a:cubicBezTo>
                      <a:pt x="216" y="806"/>
                      <a:pt x="202" y="806"/>
                      <a:pt x="188" y="806"/>
                    </a:cubicBezTo>
                    <a:cubicBezTo>
                      <a:pt x="188" y="821"/>
                      <a:pt x="188" y="835"/>
                      <a:pt x="188" y="849"/>
                    </a:cubicBezTo>
                    <a:cubicBezTo>
                      <a:pt x="202" y="849"/>
                      <a:pt x="216" y="849"/>
                      <a:pt x="231" y="849"/>
                    </a:cubicBezTo>
                    <a:close/>
                    <a:moveTo>
                      <a:pt x="157" y="780"/>
                    </a:moveTo>
                    <a:cubicBezTo>
                      <a:pt x="157" y="766"/>
                      <a:pt x="157" y="752"/>
                      <a:pt x="157" y="738"/>
                    </a:cubicBezTo>
                    <a:cubicBezTo>
                      <a:pt x="143" y="738"/>
                      <a:pt x="129" y="738"/>
                      <a:pt x="114" y="738"/>
                    </a:cubicBezTo>
                    <a:cubicBezTo>
                      <a:pt x="114" y="752"/>
                      <a:pt x="114" y="766"/>
                      <a:pt x="114" y="780"/>
                    </a:cubicBezTo>
                    <a:cubicBezTo>
                      <a:pt x="129" y="780"/>
                      <a:pt x="143" y="780"/>
                      <a:pt x="157" y="780"/>
                    </a:cubicBezTo>
                    <a:close/>
                    <a:moveTo>
                      <a:pt x="86" y="708"/>
                    </a:moveTo>
                    <a:cubicBezTo>
                      <a:pt x="86" y="694"/>
                      <a:pt x="86" y="679"/>
                      <a:pt x="86" y="665"/>
                    </a:cubicBezTo>
                    <a:cubicBezTo>
                      <a:pt x="71" y="665"/>
                      <a:pt x="57" y="665"/>
                      <a:pt x="43" y="665"/>
                    </a:cubicBezTo>
                    <a:cubicBezTo>
                      <a:pt x="43" y="679"/>
                      <a:pt x="43" y="694"/>
                      <a:pt x="43" y="708"/>
                    </a:cubicBezTo>
                    <a:cubicBezTo>
                      <a:pt x="57" y="708"/>
                      <a:pt x="71" y="708"/>
                      <a:pt x="86" y="708"/>
                    </a:cubicBezTo>
                    <a:close/>
                    <a:moveTo>
                      <a:pt x="176" y="165"/>
                    </a:moveTo>
                    <a:cubicBezTo>
                      <a:pt x="223" y="165"/>
                      <a:pt x="270" y="165"/>
                      <a:pt x="316" y="165"/>
                    </a:cubicBezTo>
                    <a:cubicBezTo>
                      <a:pt x="316" y="118"/>
                      <a:pt x="316" y="72"/>
                      <a:pt x="316" y="25"/>
                    </a:cubicBezTo>
                    <a:cubicBezTo>
                      <a:pt x="1997" y="25"/>
                      <a:pt x="5714" y="25"/>
                      <a:pt x="7394" y="25"/>
                    </a:cubicBezTo>
                    <a:cubicBezTo>
                      <a:pt x="7394" y="72"/>
                      <a:pt x="7394" y="118"/>
                      <a:pt x="7394" y="165"/>
                    </a:cubicBezTo>
                    <a:cubicBezTo>
                      <a:pt x="7441" y="165"/>
                      <a:pt x="7488" y="165"/>
                      <a:pt x="7535" y="165"/>
                    </a:cubicBezTo>
                    <a:cubicBezTo>
                      <a:pt x="7535" y="214"/>
                      <a:pt x="7535" y="263"/>
                      <a:pt x="7535" y="312"/>
                    </a:cubicBezTo>
                    <a:cubicBezTo>
                      <a:pt x="7583" y="312"/>
                      <a:pt x="7631" y="312"/>
                      <a:pt x="7679" y="312"/>
                    </a:cubicBezTo>
                    <a:cubicBezTo>
                      <a:pt x="7679" y="726"/>
                      <a:pt x="7679" y="164"/>
                      <a:pt x="7679" y="578"/>
                    </a:cubicBezTo>
                    <a:cubicBezTo>
                      <a:pt x="7633" y="577"/>
                      <a:pt x="7587" y="577"/>
                      <a:pt x="7541" y="576"/>
                    </a:cubicBezTo>
                    <a:cubicBezTo>
                      <a:pt x="7541" y="624"/>
                      <a:pt x="7541" y="671"/>
                      <a:pt x="7541" y="719"/>
                    </a:cubicBezTo>
                    <a:cubicBezTo>
                      <a:pt x="7493" y="719"/>
                      <a:pt x="7444" y="719"/>
                      <a:pt x="7396" y="719"/>
                    </a:cubicBezTo>
                    <a:cubicBezTo>
                      <a:pt x="7396" y="767"/>
                      <a:pt x="7396" y="815"/>
                      <a:pt x="7396" y="863"/>
                    </a:cubicBezTo>
                    <a:cubicBezTo>
                      <a:pt x="5714" y="863"/>
                      <a:pt x="1995" y="863"/>
                      <a:pt x="313" y="863"/>
                    </a:cubicBezTo>
                    <a:cubicBezTo>
                      <a:pt x="313" y="815"/>
                      <a:pt x="313" y="767"/>
                      <a:pt x="313" y="719"/>
                    </a:cubicBezTo>
                    <a:cubicBezTo>
                      <a:pt x="264" y="719"/>
                      <a:pt x="215" y="719"/>
                      <a:pt x="166" y="719"/>
                    </a:cubicBezTo>
                    <a:cubicBezTo>
                      <a:pt x="166" y="671"/>
                      <a:pt x="166" y="624"/>
                      <a:pt x="166" y="576"/>
                    </a:cubicBezTo>
                    <a:cubicBezTo>
                      <a:pt x="121" y="576"/>
                      <a:pt x="75" y="576"/>
                      <a:pt x="30" y="576"/>
                    </a:cubicBezTo>
                    <a:cubicBezTo>
                      <a:pt x="30" y="163"/>
                      <a:pt x="30" y="725"/>
                      <a:pt x="30" y="312"/>
                    </a:cubicBezTo>
                    <a:cubicBezTo>
                      <a:pt x="79" y="312"/>
                      <a:pt x="127" y="312"/>
                      <a:pt x="176" y="312"/>
                    </a:cubicBezTo>
                    <a:cubicBezTo>
                      <a:pt x="176" y="263"/>
                      <a:pt x="176" y="214"/>
                      <a:pt x="176" y="16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Freeform 6">
                <a:extLst>
                  <a:ext uri="{FF2B5EF4-FFF2-40B4-BE49-F238E27FC236}">
                    <a16:creationId xmlns:a16="http://schemas.microsoft.com/office/drawing/2014/main" xmlns="" id="{751751BC-7614-4930-9B17-76E794D5B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055" y="1556792"/>
                <a:ext cx="5864225" cy="668338"/>
              </a:xfrm>
              <a:custGeom>
                <a:avLst/>
                <a:gdLst>
                  <a:gd name="T0" fmla="*/ 145 w 7649"/>
                  <a:gd name="T1" fmla="*/ 139 h 837"/>
                  <a:gd name="T2" fmla="*/ 286 w 7649"/>
                  <a:gd name="T3" fmla="*/ 139 h 837"/>
                  <a:gd name="T4" fmla="*/ 286 w 7649"/>
                  <a:gd name="T5" fmla="*/ 0 h 837"/>
                  <a:gd name="T6" fmla="*/ 7364 w 7649"/>
                  <a:gd name="T7" fmla="*/ 0 h 837"/>
                  <a:gd name="T8" fmla="*/ 7364 w 7649"/>
                  <a:gd name="T9" fmla="*/ 139 h 837"/>
                  <a:gd name="T10" fmla="*/ 7505 w 7649"/>
                  <a:gd name="T11" fmla="*/ 139 h 837"/>
                  <a:gd name="T12" fmla="*/ 7505 w 7649"/>
                  <a:gd name="T13" fmla="*/ 286 h 837"/>
                  <a:gd name="T14" fmla="*/ 7649 w 7649"/>
                  <a:gd name="T15" fmla="*/ 286 h 837"/>
                  <a:gd name="T16" fmla="*/ 7649 w 7649"/>
                  <a:gd name="T17" fmla="*/ 552 h 837"/>
                  <a:gd name="T18" fmla="*/ 7511 w 7649"/>
                  <a:gd name="T19" fmla="*/ 551 h 837"/>
                  <a:gd name="T20" fmla="*/ 7511 w 7649"/>
                  <a:gd name="T21" fmla="*/ 693 h 837"/>
                  <a:gd name="T22" fmla="*/ 7365 w 7649"/>
                  <a:gd name="T23" fmla="*/ 693 h 837"/>
                  <a:gd name="T24" fmla="*/ 7365 w 7649"/>
                  <a:gd name="T25" fmla="*/ 837 h 837"/>
                  <a:gd name="T26" fmla="*/ 283 w 7649"/>
                  <a:gd name="T27" fmla="*/ 837 h 837"/>
                  <a:gd name="T28" fmla="*/ 283 w 7649"/>
                  <a:gd name="T29" fmla="*/ 693 h 837"/>
                  <a:gd name="T30" fmla="*/ 136 w 7649"/>
                  <a:gd name="T31" fmla="*/ 693 h 837"/>
                  <a:gd name="T32" fmla="*/ 136 w 7649"/>
                  <a:gd name="T33" fmla="*/ 551 h 837"/>
                  <a:gd name="T34" fmla="*/ 0 w 7649"/>
                  <a:gd name="T35" fmla="*/ 551 h 837"/>
                  <a:gd name="T36" fmla="*/ 0 w 7649"/>
                  <a:gd name="T37" fmla="*/ 286 h 837"/>
                  <a:gd name="T38" fmla="*/ 145 w 7649"/>
                  <a:gd name="T39" fmla="*/ 286 h 837"/>
                  <a:gd name="T40" fmla="*/ 145 w 7649"/>
                  <a:gd name="T41" fmla="*/ 139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649" h="837">
                    <a:moveTo>
                      <a:pt x="145" y="139"/>
                    </a:moveTo>
                    <a:cubicBezTo>
                      <a:pt x="192" y="139"/>
                      <a:pt x="239" y="139"/>
                      <a:pt x="286" y="139"/>
                    </a:cubicBezTo>
                    <a:cubicBezTo>
                      <a:pt x="286" y="92"/>
                      <a:pt x="286" y="46"/>
                      <a:pt x="286" y="0"/>
                    </a:cubicBezTo>
                    <a:cubicBezTo>
                      <a:pt x="1967" y="0"/>
                      <a:pt x="5684" y="0"/>
                      <a:pt x="7364" y="0"/>
                    </a:cubicBezTo>
                    <a:cubicBezTo>
                      <a:pt x="7364" y="46"/>
                      <a:pt x="7364" y="92"/>
                      <a:pt x="7364" y="139"/>
                    </a:cubicBezTo>
                    <a:cubicBezTo>
                      <a:pt x="7411" y="139"/>
                      <a:pt x="7458" y="139"/>
                      <a:pt x="7505" y="139"/>
                    </a:cubicBezTo>
                    <a:cubicBezTo>
                      <a:pt x="7505" y="188"/>
                      <a:pt x="7505" y="237"/>
                      <a:pt x="7505" y="286"/>
                    </a:cubicBezTo>
                    <a:cubicBezTo>
                      <a:pt x="7553" y="286"/>
                      <a:pt x="7601" y="286"/>
                      <a:pt x="7649" y="286"/>
                    </a:cubicBezTo>
                    <a:cubicBezTo>
                      <a:pt x="7649" y="700"/>
                      <a:pt x="7649" y="138"/>
                      <a:pt x="7649" y="552"/>
                    </a:cubicBezTo>
                    <a:cubicBezTo>
                      <a:pt x="7603" y="552"/>
                      <a:pt x="7557" y="551"/>
                      <a:pt x="7511" y="551"/>
                    </a:cubicBezTo>
                    <a:cubicBezTo>
                      <a:pt x="7511" y="598"/>
                      <a:pt x="7511" y="646"/>
                      <a:pt x="7511" y="693"/>
                    </a:cubicBezTo>
                    <a:cubicBezTo>
                      <a:pt x="7462" y="693"/>
                      <a:pt x="7414" y="693"/>
                      <a:pt x="7365" y="693"/>
                    </a:cubicBezTo>
                    <a:cubicBezTo>
                      <a:pt x="7365" y="741"/>
                      <a:pt x="7365" y="789"/>
                      <a:pt x="7365" y="837"/>
                    </a:cubicBezTo>
                    <a:cubicBezTo>
                      <a:pt x="5684" y="837"/>
                      <a:pt x="1965" y="837"/>
                      <a:pt x="283" y="837"/>
                    </a:cubicBezTo>
                    <a:cubicBezTo>
                      <a:pt x="283" y="789"/>
                      <a:pt x="283" y="741"/>
                      <a:pt x="283" y="693"/>
                    </a:cubicBezTo>
                    <a:cubicBezTo>
                      <a:pt x="234" y="693"/>
                      <a:pt x="185" y="693"/>
                      <a:pt x="136" y="693"/>
                    </a:cubicBezTo>
                    <a:cubicBezTo>
                      <a:pt x="136" y="646"/>
                      <a:pt x="136" y="598"/>
                      <a:pt x="136" y="551"/>
                    </a:cubicBezTo>
                    <a:cubicBezTo>
                      <a:pt x="91" y="551"/>
                      <a:pt x="45" y="551"/>
                      <a:pt x="0" y="551"/>
                    </a:cubicBezTo>
                    <a:cubicBezTo>
                      <a:pt x="0" y="137"/>
                      <a:pt x="0" y="699"/>
                      <a:pt x="0" y="286"/>
                    </a:cubicBezTo>
                    <a:cubicBezTo>
                      <a:pt x="48" y="286"/>
                      <a:pt x="97" y="286"/>
                      <a:pt x="145" y="286"/>
                    </a:cubicBezTo>
                    <a:cubicBezTo>
                      <a:pt x="145" y="237"/>
                      <a:pt x="145" y="188"/>
                      <a:pt x="145" y="139"/>
                    </a:cubicBezTo>
                    <a:close/>
                  </a:path>
                </a:pathLst>
              </a:cu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390" tIns="34195" rIns="68390" bIns="34195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08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2" name="TextBox 50">
              <a:extLst>
                <a:ext uri="{FF2B5EF4-FFF2-40B4-BE49-F238E27FC236}">
                  <a16:creationId xmlns:a16="http://schemas.microsoft.com/office/drawing/2014/main" xmlns="" id="{E312492B-6DD3-4C26-8C71-D41260F653E2}"/>
                </a:ext>
              </a:extLst>
            </p:cNvPr>
            <p:cNvSpPr txBox="1"/>
            <p:nvPr/>
          </p:nvSpPr>
          <p:spPr>
            <a:xfrm>
              <a:off x="4010148" y="4195177"/>
              <a:ext cx="3404864" cy="6035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94" b="1" dirty="0">
                  <a:solidFill>
                    <a:sysClr val="windowText" lastClr="000000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</a:rPr>
                <a:t>四、明年工作计划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168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BB72E109-9235-4BC3-8F60-C0C779FEC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312" y="2283718"/>
            <a:ext cx="331236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E94C6E2-BE25-457E-9D76-19C3EB2CA0F5}"/>
              </a:ext>
            </a:extLst>
          </p:cNvPr>
          <p:cNvSpPr/>
          <p:nvPr/>
        </p:nvSpPr>
        <p:spPr>
          <a:xfrm>
            <a:off x="4124438" y="1419622"/>
            <a:ext cx="16086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6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971C19A-5D5F-4DCF-AD2D-78EC9FB124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7175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Freeform 21">
            <a:extLst>
              <a:ext uri="{FF2B5EF4-FFF2-40B4-BE49-F238E27FC236}">
                <a16:creationId xmlns:a16="http://schemas.microsoft.com/office/drawing/2014/main" xmlns="" id="{7B7E8920-961A-4668-9C41-355668FC159D}"/>
              </a:ext>
            </a:extLst>
          </p:cNvPr>
          <p:cNvSpPr/>
          <p:nvPr/>
        </p:nvSpPr>
        <p:spPr bwMode="auto">
          <a:xfrm>
            <a:off x="6122988" y="1477286"/>
            <a:ext cx="527050" cy="521022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1" name="Freeform 22">
            <a:extLst>
              <a:ext uri="{FF2B5EF4-FFF2-40B4-BE49-F238E27FC236}">
                <a16:creationId xmlns:a16="http://schemas.microsoft.com/office/drawing/2014/main" xmlns="" id="{3D1EEB1F-EC5B-40D9-AC81-0194E13E7536}"/>
              </a:ext>
            </a:extLst>
          </p:cNvPr>
          <p:cNvSpPr/>
          <p:nvPr/>
        </p:nvSpPr>
        <p:spPr bwMode="auto">
          <a:xfrm>
            <a:off x="6122988" y="2301708"/>
            <a:ext cx="527050" cy="519434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2" name="Freeform 23">
            <a:extLst>
              <a:ext uri="{FF2B5EF4-FFF2-40B4-BE49-F238E27FC236}">
                <a16:creationId xmlns:a16="http://schemas.microsoft.com/office/drawing/2014/main" xmlns="" id="{D23FE3D1-EC92-4322-9234-3933032F88F7}"/>
              </a:ext>
            </a:extLst>
          </p:cNvPr>
          <p:cNvSpPr/>
          <p:nvPr/>
        </p:nvSpPr>
        <p:spPr bwMode="auto">
          <a:xfrm>
            <a:off x="6122988" y="3124540"/>
            <a:ext cx="527050" cy="521022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3" name="Freeform 24">
            <a:extLst>
              <a:ext uri="{FF2B5EF4-FFF2-40B4-BE49-F238E27FC236}">
                <a16:creationId xmlns:a16="http://schemas.microsoft.com/office/drawing/2014/main" xmlns="" id="{287D2150-E520-4AF3-8C57-5E3FA851806C}"/>
              </a:ext>
            </a:extLst>
          </p:cNvPr>
          <p:cNvSpPr/>
          <p:nvPr/>
        </p:nvSpPr>
        <p:spPr bwMode="auto">
          <a:xfrm>
            <a:off x="4752976" y="1739385"/>
            <a:ext cx="1370013" cy="2408136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20202E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14" name="Freeform 25">
            <a:extLst>
              <a:ext uri="{FF2B5EF4-FFF2-40B4-BE49-F238E27FC236}">
                <a16:creationId xmlns:a16="http://schemas.microsoft.com/office/drawing/2014/main" xmlns="" id="{5EA8039C-EBC6-40E6-822E-3F9D59E57494}"/>
              </a:ext>
            </a:extLst>
          </p:cNvPr>
          <p:cNvSpPr/>
          <p:nvPr/>
        </p:nvSpPr>
        <p:spPr bwMode="auto">
          <a:xfrm>
            <a:off x="5089526" y="2562219"/>
            <a:ext cx="1033463" cy="1585303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accent1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15" name="Freeform 26">
            <a:extLst>
              <a:ext uri="{FF2B5EF4-FFF2-40B4-BE49-F238E27FC236}">
                <a16:creationId xmlns:a16="http://schemas.microsoft.com/office/drawing/2014/main" xmlns="" id="{C915DE36-21F4-457D-BAA7-7643E5257FFE}"/>
              </a:ext>
            </a:extLst>
          </p:cNvPr>
          <p:cNvSpPr/>
          <p:nvPr/>
        </p:nvSpPr>
        <p:spPr bwMode="auto">
          <a:xfrm>
            <a:off x="5438776" y="3385051"/>
            <a:ext cx="684213" cy="762471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20202E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16" name="Freeform 27">
            <a:extLst>
              <a:ext uri="{FF2B5EF4-FFF2-40B4-BE49-F238E27FC236}">
                <a16:creationId xmlns:a16="http://schemas.microsoft.com/office/drawing/2014/main" xmlns="" id="{FD23ADA5-EFB4-49B5-8A86-35F9FE42A5CF}"/>
              </a:ext>
            </a:extLst>
          </p:cNvPr>
          <p:cNvSpPr/>
          <p:nvPr/>
        </p:nvSpPr>
        <p:spPr bwMode="auto">
          <a:xfrm>
            <a:off x="2493963" y="1477286"/>
            <a:ext cx="527050" cy="521022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/>
          <a:lstStyle/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7" name="Freeform 28">
            <a:extLst>
              <a:ext uri="{FF2B5EF4-FFF2-40B4-BE49-F238E27FC236}">
                <a16:creationId xmlns:a16="http://schemas.microsoft.com/office/drawing/2014/main" xmlns="" id="{E114F6A5-1B00-4CF4-8383-37AC1B295C26}"/>
              </a:ext>
            </a:extLst>
          </p:cNvPr>
          <p:cNvSpPr/>
          <p:nvPr/>
        </p:nvSpPr>
        <p:spPr bwMode="auto">
          <a:xfrm>
            <a:off x="2493963" y="2301708"/>
            <a:ext cx="527050" cy="519434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8" name="Freeform 29">
            <a:extLst>
              <a:ext uri="{FF2B5EF4-FFF2-40B4-BE49-F238E27FC236}">
                <a16:creationId xmlns:a16="http://schemas.microsoft.com/office/drawing/2014/main" xmlns="" id="{691ADE8D-381E-4A4E-8002-F76D2DAD720E}"/>
              </a:ext>
            </a:extLst>
          </p:cNvPr>
          <p:cNvSpPr/>
          <p:nvPr/>
        </p:nvSpPr>
        <p:spPr bwMode="auto">
          <a:xfrm>
            <a:off x="2493963" y="3124540"/>
            <a:ext cx="527050" cy="521022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19" name="Freeform 30">
            <a:extLst>
              <a:ext uri="{FF2B5EF4-FFF2-40B4-BE49-F238E27FC236}">
                <a16:creationId xmlns:a16="http://schemas.microsoft.com/office/drawing/2014/main" xmlns="" id="{FD31457F-3002-4715-9666-C7EA1182E801}"/>
              </a:ext>
            </a:extLst>
          </p:cNvPr>
          <p:cNvSpPr/>
          <p:nvPr/>
        </p:nvSpPr>
        <p:spPr bwMode="auto">
          <a:xfrm>
            <a:off x="3021013" y="1739385"/>
            <a:ext cx="1370012" cy="2408136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20202E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20" name="Freeform 31">
            <a:extLst>
              <a:ext uri="{FF2B5EF4-FFF2-40B4-BE49-F238E27FC236}">
                <a16:creationId xmlns:a16="http://schemas.microsoft.com/office/drawing/2014/main" xmlns="" id="{5EE4619B-9944-466D-854C-137B42239BE2}"/>
              </a:ext>
            </a:extLst>
          </p:cNvPr>
          <p:cNvSpPr/>
          <p:nvPr/>
        </p:nvSpPr>
        <p:spPr bwMode="auto">
          <a:xfrm>
            <a:off x="3021013" y="2562219"/>
            <a:ext cx="1033462" cy="1585303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accent2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21" name="Freeform 32">
            <a:extLst>
              <a:ext uri="{FF2B5EF4-FFF2-40B4-BE49-F238E27FC236}">
                <a16:creationId xmlns:a16="http://schemas.microsoft.com/office/drawing/2014/main" xmlns="" id="{56A4D979-B8F4-4DCA-9A41-B1D41B660575}"/>
              </a:ext>
            </a:extLst>
          </p:cNvPr>
          <p:cNvSpPr/>
          <p:nvPr/>
        </p:nvSpPr>
        <p:spPr bwMode="auto">
          <a:xfrm>
            <a:off x="3021013" y="3385051"/>
            <a:ext cx="685800" cy="762471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20202E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22" name="Freeform 33">
            <a:extLst>
              <a:ext uri="{FF2B5EF4-FFF2-40B4-BE49-F238E27FC236}">
                <a16:creationId xmlns:a16="http://schemas.microsoft.com/office/drawing/2014/main" xmlns="" id="{E7B33F7F-6529-4E90-BEC2-9DEDF37C6953}"/>
              </a:ext>
            </a:extLst>
          </p:cNvPr>
          <p:cNvSpPr>
            <a:spLocks noEditPoints="1"/>
          </p:cNvSpPr>
          <p:nvPr/>
        </p:nvSpPr>
        <p:spPr bwMode="auto">
          <a:xfrm>
            <a:off x="2630488" y="1620250"/>
            <a:ext cx="254000" cy="235095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23" name="Freeform 34">
            <a:extLst>
              <a:ext uri="{FF2B5EF4-FFF2-40B4-BE49-F238E27FC236}">
                <a16:creationId xmlns:a16="http://schemas.microsoft.com/office/drawing/2014/main" xmlns="" id="{4FC5AA97-17B0-4FC6-A28A-18B49F21F5D3}"/>
              </a:ext>
            </a:extLst>
          </p:cNvPr>
          <p:cNvSpPr>
            <a:spLocks noEditPoints="1"/>
          </p:cNvSpPr>
          <p:nvPr/>
        </p:nvSpPr>
        <p:spPr bwMode="auto">
          <a:xfrm>
            <a:off x="6300789" y="2439906"/>
            <a:ext cx="173037" cy="244626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24" name="Freeform 35">
            <a:extLst>
              <a:ext uri="{FF2B5EF4-FFF2-40B4-BE49-F238E27FC236}">
                <a16:creationId xmlns:a16="http://schemas.microsoft.com/office/drawing/2014/main" xmlns="" id="{4CC34A6E-A6AE-49CC-B5F1-821183AB3F77}"/>
              </a:ext>
            </a:extLst>
          </p:cNvPr>
          <p:cNvSpPr>
            <a:spLocks noEditPoints="1"/>
          </p:cNvSpPr>
          <p:nvPr/>
        </p:nvSpPr>
        <p:spPr bwMode="auto">
          <a:xfrm>
            <a:off x="6273801" y="1596422"/>
            <a:ext cx="220663" cy="281162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25" name="Freeform 36">
            <a:extLst>
              <a:ext uri="{FF2B5EF4-FFF2-40B4-BE49-F238E27FC236}">
                <a16:creationId xmlns:a16="http://schemas.microsoft.com/office/drawing/2014/main" xmlns="" id="{6270EAA8-D90B-4D91-83A1-117867F8C76A}"/>
              </a:ext>
            </a:extLst>
          </p:cNvPr>
          <p:cNvSpPr>
            <a:spLocks noEditPoints="1"/>
          </p:cNvSpPr>
          <p:nvPr/>
        </p:nvSpPr>
        <p:spPr bwMode="auto">
          <a:xfrm>
            <a:off x="6292851" y="3259561"/>
            <a:ext cx="187325" cy="252568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26" name="Freeform 37">
            <a:extLst>
              <a:ext uri="{FF2B5EF4-FFF2-40B4-BE49-F238E27FC236}">
                <a16:creationId xmlns:a16="http://schemas.microsoft.com/office/drawing/2014/main" xmlns="" id="{65EDE61E-91C2-4F27-81C1-270A277CCC37}"/>
              </a:ext>
            </a:extLst>
          </p:cNvPr>
          <p:cNvSpPr>
            <a:spLocks noEditPoints="1"/>
          </p:cNvSpPr>
          <p:nvPr/>
        </p:nvSpPr>
        <p:spPr bwMode="auto">
          <a:xfrm>
            <a:off x="2647951" y="2435140"/>
            <a:ext cx="220663" cy="254157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27" name="Freeform 38">
            <a:extLst>
              <a:ext uri="{FF2B5EF4-FFF2-40B4-BE49-F238E27FC236}">
                <a16:creationId xmlns:a16="http://schemas.microsoft.com/office/drawing/2014/main" xmlns="" id="{604CE7FD-966E-4C8E-BFE1-C6FB8FC86C05}"/>
              </a:ext>
            </a:extLst>
          </p:cNvPr>
          <p:cNvSpPr>
            <a:spLocks noEditPoints="1"/>
          </p:cNvSpPr>
          <p:nvPr/>
        </p:nvSpPr>
        <p:spPr bwMode="auto">
          <a:xfrm>
            <a:off x="2654301" y="3261149"/>
            <a:ext cx="207963" cy="247803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128" name="Group 39">
            <a:extLst>
              <a:ext uri="{FF2B5EF4-FFF2-40B4-BE49-F238E27FC236}">
                <a16:creationId xmlns:a16="http://schemas.microsoft.com/office/drawing/2014/main" xmlns="" id="{F5E873D8-CA19-432E-9FBB-8C331CCB4D2D}"/>
              </a:ext>
            </a:extLst>
          </p:cNvPr>
          <p:cNvGrpSpPr/>
          <p:nvPr/>
        </p:nvGrpSpPr>
        <p:grpSpPr bwMode="auto">
          <a:xfrm>
            <a:off x="3238500" y="2851321"/>
            <a:ext cx="2667000" cy="1798160"/>
            <a:chOff x="0" y="0"/>
            <a:chExt cx="2724" cy="1835"/>
          </a:xfrm>
        </p:grpSpPr>
        <p:sp>
          <p:nvSpPr>
            <p:cNvPr id="129" name="Oval 40">
              <a:extLst>
                <a:ext uri="{FF2B5EF4-FFF2-40B4-BE49-F238E27FC236}">
                  <a16:creationId xmlns:a16="http://schemas.microsoft.com/office/drawing/2014/main" xmlns="" id="{380F28F5-C35D-4175-9708-B1EDCA87A35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grpSp>
          <p:nvGrpSpPr>
            <p:cNvPr id="130" name="Group 41">
              <a:extLst>
                <a:ext uri="{FF2B5EF4-FFF2-40B4-BE49-F238E27FC236}">
                  <a16:creationId xmlns:a16="http://schemas.microsoft.com/office/drawing/2014/main" xmlns="" id="{DD277515-680C-41D0-BE1A-EF80DE3CA272}"/>
                </a:ext>
              </a:extLst>
            </p:cNvPr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31" name="Picture 42" descr="apple icons">
                <a:extLst>
                  <a:ext uri="{FF2B5EF4-FFF2-40B4-BE49-F238E27FC236}">
                    <a16:creationId xmlns:a16="http://schemas.microsoft.com/office/drawing/2014/main" xmlns="" id="{08DD51F9-C556-4CFE-B772-0FE0918EDA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Rectangle 43" descr="sy_77578179991">
                <a:extLst>
                  <a:ext uri="{FF2B5EF4-FFF2-40B4-BE49-F238E27FC236}">
                    <a16:creationId xmlns:a16="http://schemas.microsoft.com/office/drawing/2014/main" xmlns="" id="{0EDA927B-569C-442A-9C39-9FE659956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t="-5936" b="-5815"/>
                </a:stretch>
              </a:blipFill>
              <a:ln w="9525">
                <a:noFill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>
                    <a:ea typeface="微软雅黑 Light" panose="020B0502040204020203" pitchFamily="34" charset="-122"/>
                  </a:rPr>
                  <a:t> </a:t>
                </a:r>
              </a:p>
            </p:txBody>
          </p:sp>
        </p:grpSp>
      </p:grpSp>
      <p:sp>
        <p:nvSpPr>
          <p:cNvPr id="133" name="Rectangle 44">
            <a:extLst>
              <a:ext uri="{FF2B5EF4-FFF2-40B4-BE49-F238E27FC236}">
                <a16:creationId xmlns:a16="http://schemas.microsoft.com/office/drawing/2014/main" xmlns="" id="{5B904D24-2B4D-49E1-BD39-6AE1827E5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539237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4" name="Rectangle 45">
            <a:extLst>
              <a:ext uri="{FF2B5EF4-FFF2-40B4-BE49-F238E27FC236}">
                <a16:creationId xmlns:a16="http://schemas.microsoft.com/office/drawing/2014/main" xmlns="" id="{CBB6C6C6-361E-41AD-A3D3-77FB20A48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2363659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5" name="Rectangle 46">
            <a:extLst>
              <a:ext uri="{FF2B5EF4-FFF2-40B4-BE49-F238E27FC236}">
                <a16:creationId xmlns:a16="http://schemas.microsoft.com/office/drawing/2014/main" xmlns="" id="{E0C935E2-5B01-43FD-9306-4132FC72F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181726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6" name="Rectangle 47">
            <a:extLst>
              <a:ext uri="{FF2B5EF4-FFF2-40B4-BE49-F238E27FC236}">
                <a16:creationId xmlns:a16="http://schemas.microsoft.com/office/drawing/2014/main" xmlns="" id="{17C85DE5-9CAA-44F1-BC2A-D42BDCAF9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7200" y="1539237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Rectangle 48">
            <a:extLst>
              <a:ext uri="{FF2B5EF4-FFF2-40B4-BE49-F238E27FC236}">
                <a16:creationId xmlns:a16="http://schemas.microsoft.com/office/drawing/2014/main" xmlns="" id="{21B3771C-8816-4130-AF73-FD73A719A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7200" y="2363659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8" name="Rectangle 49">
            <a:extLst>
              <a:ext uri="{FF2B5EF4-FFF2-40B4-BE49-F238E27FC236}">
                <a16:creationId xmlns:a16="http://schemas.microsoft.com/office/drawing/2014/main" xmlns="" id="{8C77DD88-8A7B-444E-B51C-A0B967553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7200" y="3181726"/>
            <a:ext cx="1727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088232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2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33" grpId="0"/>
      <p:bldP spid="134" grpId="0"/>
      <p:bldP spid="135" grpId="0"/>
      <p:bldP spid="136" grpId="0"/>
      <p:bldP spid="137" grpId="0"/>
      <p:bldP spid="1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1155" y="1047256"/>
            <a:ext cx="3189657" cy="558577"/>
            <a:chOff x="1155" y="1047256"/>
            <a:chExt cx="3189657" cy="558577"/>
          </a:xfrm>
        </p:grpSpPr>
        <p:sp>
          <p:nvSpPr>
            <p:cNvPr id="8" name="Arrow: Right 7"/>
            <p:cNvSpPr/>
            <p:nvPr/>
          </p:nvSpPr>
          <p:spPr>
            <a:xfrm>
              <a:off x="1155" y="1047256"/>
              <a:ext cx="3189657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/>
                <a:t>标题文本预设</a:t>
              </a:r>
            </a:p>
          </p:txBody>
        </p:sp>
        <p:sp>
          <p:nvSpPr>
            <p:cNvPr id="9" name="Freeform: Shape 8"/>
            <p:cNvSpPr>
              <a:spLocks/>
            </p:cNvSpPr>
            <p:nvPr/>
          </p:nvSpPr>
          <p:spPr bwMode="auto">
            <a:xfrm>
              <a:off x="2661602" y="1133520"/>
              <a:ext cx="202342" cy="386048"/>
            </a:xfrm>
            <a:custGeom>
              <a:avLst/>
              <a:gdLst/>
              <a:ahLst/>
              <a:cxnLst>
                <a:cxn ang="0">
                  <a:pos x="35" y="11"/>
                </a:cxn>
                <a:cxn ang="0">
                  <a:pos x="29" y="11"/>
                </a:cxn>
                <a:cxn ang="0">
                  <a:pos x="23" y="17"/>
                </a:cxn>
                <a:cxn ang="0">
                  <a:pos x="23" y="25"/>
                </a:cxn>
                <a:cxn ang="0">
                  <a:pos x="35" y="25"/>
                </a:cxn>
                <a:cxn ang="0">
                  <a:pos x="33" y="37"/>
                </a:cxn>
                <a:cxn ang="0">
                  <a:pos x="23" y="37"/>
                </a:cxn>
                <a:cxn ang="0">
                  <a:pos x="23" y="67"/>
                </a:cxn>
                <a:cxn ang="0">
                  <a:pos x="11" y="67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0" y="25"/>
                </a:cxn>
                <a:cxn ang="0">
                  <a:pos x="11" y="25"/>
                </a:cxn>
                <a:cxn ang="0">
                  <a:pos x="11" y="16"/>
                </a:cxn>
                <a:cxn ang="0">
                  <a:pos x="26" y="0"/>
                </a:cxn>
                <a:cxn ang="0">
                  <a:pos x="35" y="1"/>
                </a:cxn>
                <a:cxn ang="0">
                  <a:pos x="35" y="11"/>
                </a:cxn>
              </a:cxnLst>
              <a:rect l="0" t="0" r="r" b="b"/>
              <a:pathLst>
                <a:path w="35" h="67">
                  <a:moveTo>
                    <a:pt x="35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4" y="11"/>
                    <a:pt x="23" y="14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6"/>
                    <a:pt x="17" y="0"/>
                    <a:pt x="26" y="0"/>
                  </a:cubicBezTo>
                  <a:cubicBezTo>
                    <a:pt x="30" y="0"/>
                    <a:pt x="34" y="1"/>
                    <a:pt x="35" y="1"/>
                  </a:cubicBezTo>
                  <a:lnTo>
                    <a:pt x="35" y="1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155" y="1723999"/>
            <a:ext cx="3634476" cy="558577"/>
            <a:chOff x="1155" y="1723999"/>
            <a:chExt cx="3634476" cy="558577"/>
          </a:xfrm>
        </p:grpSpPr>
        <p:sp>
          <p:nvSpPr>
            <p:cNvPr id="7" name="Arrow: Right 6"/>
            <p:cNvSpPr/>
            <p:nvPr/>
          </p:nvSpPr>
          <p:spPr>
            <a:xfrm>
              <a:off x="1155" y="1723999"/>
              <a:ext cx="363447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60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0" name="Freeform: Shape 9"/>
            <p:cNvSpPr>
              <a:spLocks/>
            </p:cNvSpPr>
            <p:nvPr/>
          </p:nvSpPr>
          <p:spPr bwMode="auto">
            <a:xfrm>
              <a:off x="2915141" y="1854320"/>
              <a:ext cx="351368" cy="280076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155" y="2400742"/>
            <a:ext cx="3412066" cy="558577"/>
            <a:chOff x="1155" y="2400742"/>
            <a:chExt cx="3412066" cy="558577"/>
          </a:xfrm>
        </p:grpSpPr>
        <p:sp>
          <p:nvSpPr>
            <p:cNvPr id="6" name="Arrow: Right 5"/>
            <p:cNvSpPr/>
            <p:nvPr/>
          </p:nvSpPr>
          <p:spPr>
            <a:xfrm>
              <a:off x="1155" y="2400742"/>
              <a:ext cx="341206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60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1" name="Freeform: Shape 10"/>
            <p:cNvSpPr>
              <a:spLocks/>
            </p:cNvSpPr>
            <p:nvPr/>
          </p:nvSpPr>
          <p:spPr bwMode="auto">
            <a:xfrm>
              <a:off x="2676252" y="2536637"/>
              <a:ext cx="417730" cy="301219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155" y="3738185"/>
            <a:ext cx="3412066" cy="558577"/>
            <a:chOff x="1155" y="3738185"/>
            <a:chExt cx="3412066" cy="558577"/>
          </a:xfrm>
        </p:grpSpPr>
        <p:sp>
          <p:nvSpPr>
            <p:cNvPr id="4" name="Arrow: Right 3"/>
            <p:cNvSpPr/>
            <p:nvPr/>
          </p:nvSpPr>
          <p:spPr>
            <a:xfrm>
              <a:off x="1155" y="3738185"/>
              <a:ext cx="3412066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60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2" name="Freeform: Shape 11"/>
            <p:cNvSpPr>
              <a:spLocks/>
            </p:cNvSpPr>
            <p:nvPr/>
          </p:nvSpPr>
          <p:spPr bwMode="auto">
            <a:xfrm>
              <a:off x="2833069" y="3866045"/>
              <a:ext cx="260913" cy="252142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155" y="3061444"/>
            <a:ext cx="3912490" cy="558577"/>
            <a:chOff x="1155" y="3061444"/>
            <a:chExt cx="3912490" cy="558577"/>
          </a:xfrm>
        </p:grpSpPr>
        <p:sp>
          <p:nvSpPr>
            <p:cNvPr id="5" name="Arrow: Right 4"/>
            <p:cNvSpPr/>
            <p:nvPr/>
          </p:nvSpPr>
          <p:spPr>
            <a:xfrm>
              <a:off x="1155" y="3061444"/>
              <a:ext cx="3912490" cy="558577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60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3" name="Freeform: Shape 12"/>
            <p:cNvSpPr>
              <a:spLocks/>
            </p:cNvSpPr>
            <p:nvPr/>
          </p:nvSpPr>
          <p:spPr bwMode="auto">
            <a:xfrm>
              <a:off x="3237121" y="3162567"/>
              <a:ext cx="336444" cy="354560"/>
            </a:xfrm>
            <a:custGeom>
              <a:avLst/>
              <a:gdLst/>
              <a:ahLst/>
              <a:cxnLst>
                <a:cxn ang="0">
                  <a:pos x="38" y="47"/>
                </a:cxn>
                <a:cxn ang="0">
                  <a:pos x="36" y="54"/>
                </a:cxn>
                <a:cxn ang="0">
                  <a:pos x="17" y="63"/>
                </a:cxn>
                <a:cxn ang="0">
                  <a:pos x="1" y="56"/>
                </a:cxn>
                <a:cxn ang="0">
                  <a:pos x="0" y="51"/>
                </a:cxn>
                <a:cxn ang="0">
                  <a:pos x="6" y="41"/>
                </a:cxn>
                <a:cxn ang="0">
                  <a:pos x="21" y="37"/>
                </a:cxn>
                <a:cxn ang="0">
                  <a:pos x="19" y="32"/>
                </a:cxn>
                <a:cxn ang="0">
                  <a:pos x="20" y="28"/>
                </a:cxn>
                <a:cxn ang="0">
                  <a:pos x="17" y="29"/>
                </a:cxn>
                <a:cxn ang="0">
                  <a:pos x="4" y="16"/>
                </a:cxn>
                <a:cxn ang="0">
                  <a:pos x="9" y="5"/>
                </a:cxn>
                <a:cxn ang="0">
                  <a:pos x="24" y="0"/>
                </a:cxn>
                <a:cxn ang="0">
                  <a:pos x="40" y="0"/>
                </a:cxn>
                <a:cxn ang="0">
                  <a:pos x="35" y="3"/>
                </a:cxn>
                <a:cxn ang="0">
                  <a:pos x="30" y="3"/>
                </a:cxn>
                <a:cxn ang="0">
                  <a:pos x="35" y="14"/>
                </a:cxn>
                <a:cxn ang="0">
                  <a:pos x="26" y="30"/>
                </a:cxn>
                <a:cxn ang="0">
                  <a:pos x="38" y="47"/>
                </a:cxn>
                <a:cxn ang="0">
                  <a:pos x="33" y="51"/>
                </a:cxn>
                <a:cxn ang="0">
                  <a:pos x="24" y="40"/>
                </a:cxn>
                <a:cxn ang="0">
                  <a:pos x="22" y="40"/>
                </a:cxn>
                <a:cxn ang="0">
                  <a:pos x="7" y="49"/>
                </a:cxn>
                <a:cxn ang="0">
                  <a:pos x="21" y="59"/>
                </a:cxn>
                <a:cxn ang="0">
                  <a:pos x="33" y="51"/>
                </a:cxn>
                <a:cxn ang="0">
                  <a:pos x="26" y="24"/>
                </a:cxn>
                <a:cxn ang="0">
                  <a:pos x="28" y="18"/>
                </a:cxn>
                <a:cxn ang="0">
                  <a:pos x="18" y="3"/>
                </a:cxn>
                <a:cxn ang="0">
                  <a:pos x="13" y="6"/>
                </a:cxn>
                <a:cxn ang="0">
                  <a:pos x="11" y="12"/>
                </a:cxn>
                <a:cxn ang="0">
                  <a:pos x="21" y="26"/>
                </a:cxn>
                <a:cxn ang="0">
                  <a:pos x="26" y="24"/>
                </a:cxn>
                <a:cxn ang="0">
                  <a:pos x="60" y="26"/>
                </a:cxn>
                <a:cxn ang="0">
                  <a:pos x="60" y="30"/>
                </a:cxn>
                <a:cxn ang="0">
                  <a:pos x="52" y="30"/>
                </a:cxn>
                <a:cxn ang="0">
                  <a:pos x="52" y="39"/>
                </a:cxn>
                <a:cxn ang="0">
                  <a:pos x="48" y="39"/>
                </a:cxn>
                <a:cxn ang="0">
                  <a:pos x="48" y="30"/>
                </a:cxn>
                <a:cxn ang="0">
                  <a:pos x="40" y="30"/>
                </a:cxn>
                <a:cxn ang="0">
                  <a:pos x="40" y="26"/>
                </a:cxn>
                <a:cxn ang="0">
                  <a:pos x="48" y="26"/>
                </a:cxn>
                <a:cxn ang="0">
                  <a:pos x="48" y="18"/>
                </a:cxn>
                <a:cxn ang="0">
                  <a:pos x="52" y="18"/>
                </a:cxn>
                <a:cxn ang="0">
                  <a:pos x="52" y="26"/>
                </a:cxn>
                <a:cxn ang="0">
                  <a:pos x="60" y="26"/>
                </a:cxn>
              </a:cxnLst>
              <a:rect l="0" t="0" r="r" b="b"/>
              <a:pathLst>
                <a:path w="60" h="63">
                  <a:moveTo>
                    <a:pt x="38" y="47"/>
                  </a:moveTo>
                  <a:cubicBezTo>
                    <a:pt x="38" y="50"/>
                    <a:pt x="37" y="52"/>
                    <a:pt x="36" y="54"/>
                  </a:cubicBezTo>
                  <a:cubicBezTo>
                    <a:pt x="32" y="61"/>
                    <a:pt x="24" y="63"/>
                    <a:pt x="17" y="63"/>
                  </a:cubicBezTo>
                  <a:cubicBezTo>
                    <a:pt x="11" y="63"/>
                    <a:pt x="4" y="61"/>
                    <a:pt x="1" y="56"/>
                  </a:cubicBezTo>
                  <a:cubicBezTo>
                    <a:pt x="0" y="55"/>
                    <a:pt x="0" y="53"/>
                    <a:pt x="0" y="51"/>
                  </a:cubicBezTo>
                  <a:cubicBezTo>
                    <a:pt x="0" y="47"/>
                    <a:pt x="2" y="43"/>
                    <a:pt x="6" y="41"/>
                  </a:cubicBezTo>
                  <a:cubicBezTo>
                    <a:pt x="10" y="38"/>
                    <a:pt x="16" y="38"/>
                    <a:pt x="21" y="37"/>
                  </a:cubicBezTo>
                  <a:cubicBezTo>
                    <a:pt x="20" y="35"/>
                    <a:pt x="19" y="34"/>
                    <a:pt x="19" y="32"/>
                  </a:cubicBezTo>
                  <a:cubicBezTo>
                    <a:pt x="19" y="30"/>
                    <a:pt x="19" y="29"/>
                    <a:pt x="20" y="28"/>
                  </a:cubicBezTo>
                  <a:cubicBezTo>
                    <a:pt x="19" y="29"/>
                    <a:pt x="18" y="29"/>
                    <a:pt x="17" y="29"/>
                  </a:cubicBezTo>
                  <a:cubicBezTo>
                    <a:pt x="10" y="29"/>
                    <a:pt x="4" y="23"/>
                    <a:pt x="4" y="16"/>
                  </a:cubicBezTo>
                  <a:cubicBezTo>
                    <a:pt x="4" y="11"/>
                    <a:pt x="6" y="7"/>
                    <a:pt x="9" y="5"/>
                  </a:cubicBezTo>
                  <a:cubicBezTo>
                    <a:pt x="13" y="1"/>
                    <a:pt x="19" y="0"/>
                    <a:pt x="2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3" y="6"/>
                    <a:pt x="35" y="9"/>
                    <a:pt x="35" y="14"/>
                  </a:cubicBezTo>
                  <a:cubicBezTo>
                    <a:pt x="35" y="24"/>
                    <a:pt x="26" y="25"/>
                    <a:pt x="26" y="30"/>
                  </a:cubicBezTo>
                  <a:cubicBezTo>
                    <a:pt x="26" y="35"/>
                    <a:pt x="38" y="37"/>
                    <a:pt x="38" y="47"/>
                  </a:cubicBezTo>
                  <a:close/>
                  <a:moveTo>
                    <a:pt x="33" y="51"/>
                  </a:moveTo>
                  <a:cubicBezTo>
                    <a:pt x="33" y="45"/>
                    <a:pt x="28" y="42"/>
                    <a:pt x="24" y="40"/>
                  </a:cubicBezTo>
                  <a:cubicBezTo>
                    <a:pt x="23" y="40"/>
                    <a:pt x="23" y="40"/>
                    <a:pt x="22" y="40"/>
                  </a:cubicBezTo>
                  <a:cubicBezTo>
                    <a:pt x="16" y="40"/>
                    <a:pt x="7" y="42"/>
                    <a:pt x="7" y="49"/>
                  </a:cubicBezTo>
                  <a:cubicBezTo>
                    <a:pt x="7" y="57"/>
                    <a:pt x="15" y="59"/>
                    <a:pt x="21" y="59"/>
                  </a:cubicBezTo>
                  <a:cubicBezTo>
                    <a:pt x="26" y="59"/>
                    <a:pt x="33" y="57"/>
                    <a:pt x="33" y="51"/>
                  </a:cubicBezTo>
                  <a:close/>
                  <a:moveTo>
                    <a:pt x="26" y="24"/>
                  </a:moveTo>
                  <a:cubicBezTo>
                    <a:pt x="28" y="22"/>
                    <a:pt x="28" y="20"/>
                    <a:pt x="28" y="18"/>
                  </a:cubicBezTo>
                  <a:cubicBezTo>
                    <a:pt x="28" y="12"/>
                    <a:pt x="25" y="3"/>
                    <a:pt x="18" y="3"/>
                  </a:cubicBezTo>
                  <a:cubicBezTo>
                    <a:pt x="16" y="3"/>
                    <a:pt x="14" y="4"/>
                    <a:pt x="13" y="6"/>
                  </a:cubicBezTo>
                  <a:cubicBezTo>
                    <a:pt x="11" y="7"/>
                    <a:pt x="11" y="9"/>
                    <a:pt x="11" y="12"/>
                  </a:cubicBezTo>
                  <a:cubicBezTo>
                    <a:pt x="11" y="17"/>
                    <a:pt x="14" y="26"/>
                    <a:pt x="21" y="26"/>
                  </a:cubicBezTo>
                  <a:cubicBezTo>
                    <a:pt x="23" y="26"/>
                    <a:pt x="25" y="25"/>
                    <a:pt x="26" y="24"/>
                  </a:cubicBezTo>
                  <a:close/>
                  <a:moveTo>
                    <a:pt x="60" y="26"/>
                  </a:moveTo>
                  <a:cubicBezTo>
                    <a:pt x="60" y="30"/>
                    <a:pt x="60" y="30"/>
                    <a:pt x="60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26"/>
                    <a:pt x="52" y="26"/>
                    <a:pt x="52" y="26"/>
                  </a:cubicBezTo>
                  <a:lnTo>
                    <a:pt x="60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Group 69"/>
          <p:cNvGrpSpPr/>
          <p:nvPr/>
        </p:nvGrpSpPr>
        <p:grpSpPr>
          <a:xfrm>
            <a:off x="4864103" y="1377480"/>
            <a:ext cx="3157888" cy="1964500"/>
            <a:chOff x="5853680" y="1450524"/>
            <a:chExt cx="5449584" cy="3390149"/>
          </a:xfrm>
        </p:grpSpPr>
        <p:grpSp>
          <p:nvGrpSpPr>
            <p:cNvPr id="18" name="Group 2"/>
            <p:cNvGrpSpPr/>
            <p:nvPr/>
          </p:nvGrpSpPr>
          <p:grpSpPr>
            <a:xfrm>
              <a:off x="5855119" y="1450524"/>
              <a:ext cx="5425168" cy="2841994"/>
              <a:chOff x="5855119" y="1450524"/>
              <a:chExt cx="5425168" cy="2841994"/>
            </a:xfrm>
          </p:grpSpPr>
          <p:grpSp>
            <p:nvGrpSpPr>
              <p:cNvPr id="24" name="Group 13"/>
              <p:cNvGrpSpPr/>
              <p:nvPr/>
            </p:nvGrpSpPr>
            <p:grpSpPr>
              <a:xfrm>
                <a:off x="5855119" y="1450525"/>
                <a:ext cx="737320" cy="2223698"/>
                <a:chOff x="669035" y="1189182"/>
                <a:chExt cx="864105" cy="2822743"/>
              </a:xfrm>
            </p:grpSpPr>
            <p:sp>
              <p:nvSpPr>
                <p:cNvPr id="84" name="Rectangle: Rounded Corners 14"/>
                <p:cNvSpPr/>
                <p:nvPr/>
              </p:nvSpPr>
              <p:spPr>
                <a:xfrm>
                  <a:off x="669035" y="378149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Rectangle: Rounded Corners 15"/>
                <p:cNvSpPr/>
                <p:nvPr/>
              </p:nvSpPr>
              <p:spPr>
                <a:xfrm>
                  <a:off x="669035" y="349346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Rectangle: Rounded Corners 16"/>
                <p:cNvSpPr/>
                <p:nvPr/>
              </p:nvSpPr>
              <p:spPr>
                <a:xfrm>
                  <a:off x="669035" y="320542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Rectangle: Rounded Corners 17"/>
                <p:cNvSpPr/>
                <p:nvPr/>
              </p:nvSpPr>
              <p:spPr>
                <a:xfrm>
                  <a:off x="669035" y="291739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Rectangle: Rounded Corners 18"/>
                <p:cNvSpPr/>
                <p:nvPr/>
              </p:nvSpPr>
              <p:spPr>
                <a:xfrm>
                  <a:off x="669035" y="262935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Rectangle: Rounded Corners 19"/>
                <p:cNvSpPr/>
                <p:nvPr/>
              </p:nvSpPr>
              <p:spPr>
                <a:xfrm>
                  <a:off x="669035" y="234132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Rectangle: Rounded Corners 20"/>
                <p:cNvSpPr/>
                <p:nvPr/>
              </p:nvSpPr>
              <p:spPr>
                <a:xfrm>
                  <a:off x="669035" y="2053287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Rectangle: Rounded Corners 21"/>
                <p:cNvSpPr/>
                <p:nvPr/>
              </p:nvSpPr>
              <p:spPr>
                <a:xfrm>
                  <a:off x="669035" y="1765252"/>
                  <a:ext cx="864105" cy="23042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Rectangle: Rounded Corners 22"/>
                <p:cNvSpPr/>
                <p:nvPr/>
              </p:nvSpPr>
              <p:spPr>
                <a:xfrm>
                  <a:off x="669035" y="1477217"/>
                  <a:ext cx="864105" cy="230428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Rectangle: Rounded Corners 23"/>
                <p:cNvSpPr/>
                <p:nvPr/>
              </p:nvSpPr>
              <p:spPr>
                <a:xfrm>
                  <a:off x="669035" y="1189182"/>
                  <a:ext cx="864105" cy="230428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7041288" y="1450524"/>
                <a:ext cx="737320" cy="2223695"/>
                <a:chOff x="1572768" y="1880466"/>
                <a:chExt cx="561758" cy="2534708"/>
              </a:xfrm>
            </p:grpSpPr>
            <p:sp>
              <p:nvSpPr>
                <p:cNvPr id="74" name="Rectangle: Rounded Corners 25"/>
                <p:cNvSpPr/>
                <p:nvPr/>
              </p:nvSpPr>
              <p:spPr>
                <a:xfrm>
                  <a:off x="1572768" y="4208259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Rectangle: Rounded Corners 26"/>
                <p:cNvSpPr/>
                <p:nvPr/>
              </p:nvSpPr>
              <p:spPr>
                <a:xfrm>
                  <a:off x="1572768" y="3949615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Rectangle: Rounded Corners 27"/>
                <p:cNvSpPr/>
                <p:nvPr/>
              </p:nvSpPr>
              <p:spPr>
                <a:xfrm>
                  <a:off x="1572768" y="3690972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Rectangle: Rounded Corners 28"/>
                <p:cNvSpPr/>
                <p:nvPr/>
              </p:nvSpPr>
              <p:spPr>
                <a:xfrm>
                  <a:off x="1572768" y="3432328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Rectangle: Rounded Corners 29"/>
                <p:cNvSpPr/>
                <p:nvPr/>
              </p:nvSpPr>
              <p:spPr>
                <a:xfrm>
                  <a:off x="1572768" y="3173684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Rectangle: Rounded Corners 30"/>
                <p:cNvSpPr/>
                <p:nvPr/>
              </p:nvSpPr>
              <p:spPr>
                <a:xfrm>
                  <a:off x="1572768" y="2915041"/>
                  <a:ext cx="561758" cy="206915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Rectangle: Rounded Corners 31"/>
                <p:cNvSpPr/>
                <p:nvPr/>
              </p:nvSpPr>
              <p:spPr>
                <a:xfrm>
                  <a:off x="1572768" y="2656397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Rectangle: Rounded Corners 32"/>
                <p:cNvSpPr/>
                <p:nvPr/>
              </p:nvSpPr>
              <p:spPr>
                <a:xfrm>
                  <a:off x="1572768" y="2397753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Rectangle: Rounded Corners 33"/>
                <p:cNvSpPr/>
                <p:nvPr/>
              </p:nvSpPr>
              <p:spPr>
                <a:xfrm>
                  <a:off x="1572768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Rectangle: Rounded Corners 34"/>
                <p:cNvSpPr/>
                <p:nvPr/>
              </p:nvSpPr>
              <p:spPr>
                <a:xfrm>
                  <a:off x="1572768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6" name="Group 35"/>
              <p:cNvGrpSpPr/>
              <p:nvPr/>
            </p:nvGrpSpPr>
            <p:grpSpPr>
              <a:xfrm>
                <a:off x="8227455" y="1450524"/>
                <a:ext cx="737320" cy="2223695"/>
                <a:chOff x="2476500" y="1880466"/>
                <a:chExt cx="561758" cy="2534708"/>
              </a:xfrm>
            </p:grpSpPr>
            <p:sp>
              <p:nvSpPr>
                <p:cNvPr id="64" name="Rectangle: Rounded Corners 36"/>
                <p:cNvSpPr/>
                <p:nvPr/>
              </p:nvSpPr>
              <p:spPr>
                <a:xfrm>
                  <a:off x="2476500" y="4208259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Rectangle: Rounded Corners 37"/>
                <p:cNvSpPr/>
                <p:nvPr/>
              </p:nvSpPr>
              <p:spPr>
                <a:xfrm>
                  <a:off x="2476500" y="3949615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Rectangle: Rounded Corners 38"/>
                <p:cNvSpPr/>
                <p:nvPr/>
              </p:nvSpPr>
              <p:spPr>
                <a:xfrm>
                  <a:off x="2476500" y="3690972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Rectangle: Rounded Corners 39"/>
                <p:cNvSpPr/>
                <p:nvPr/>
              </p:nvSpPr>
              <p:spPr>
                <a:xfrm>
                  <a:off x="2476500" y="3432328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Rectangle: Rounded Corners 40"/>
                <p:cNvSpPr/>
                <p:nvPr/>
              </p:nvSpPr>
              <p:spPr>
                <a:xfrm>
                  <a:off x="2476500" y="3173684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Rectangle: Rounded Corners 41"/>
                <p:cNvSpPr/>
                <p:nvPr/>
              </p:nvSpPr>
              <p:spPr>
                <a:xfrm>
                  <a:off x="2476500" y="2915041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Rectangle: Rounded Corners 42"/>
                <p:cNvSpPr/>
                <p:nvPr/>
              </p:nvSpPr>
              <p:spPr>
                <a:xfrm>
                  <a:off x="2476500" y="2656397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Rectangle: Rounded Corners 43"/>
                <p:cNvSpPr/>
                <p:nvPr/>
              </p:nvSpPr>
              <p:spPr>
                <a:xfrm>
                  <a:off x="2476500" y="2397753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Rectangle: Rounded Corners 44"/>
                <p:cNvSpPr/>
                <p:nvPr/>
              </p:nvSpPr>
              <p:spPr>
                <a:xfrm>
                  <a:off x="2476500" y="2139110"/>
                  <a:ext cx="561758" cy="206915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Rectangle: Rounded Corners 45"/>
                <p:cNvSpPr/>
                <p:nvPr/>
              </p:nvSpPr>
              <p:spPr>
                <a:xfrm>
                  <a:off x="2476500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7" name="Group 46"/>
              <p:cNvGrpSpPr/>
              <p:nvPr/>
            </p:nvGrpSpPr>
            <p:grpSpPr>
              <a:xfrm>
                <a:off x="9413624" y="1450524"/>
                <a:ext cx="737320" cy="2223695"/>
                <a:chOff x="3380232" y="1880466"/>
                <a:chExt cx="561758" cy="2534708"/>
              </a:xfrm>
            </p:grpSpPr>
            <p:sp>
              <p:nvSpPr>
                <p:cNvPr id="54" name="Rectangle: Rounded Corners 47"/>
                <p:cNvSpPr/>
                <p:nvPr/>
              </p:nvSpPr>
              <p:spPr>
                <a:xfrm>
                  <a:off x="3380232" y="4208259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Rectangle: Rounded Corners 48"/>
                <p:cNvSpPr/>
                <p:nvPr/>
              </p:nvSpPr>
              <p:spPr>
                <a:xfrm>
                  <a:off x="3380232" y="3949615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Rectangle: Rounded Corners 49"/>
                <p:cNvSpPr/>
                <p:nvPr/>
              </p:nvSpPr>
              <p:spPr>
                <a:xfrm>
                  <a:off x="3380232" y="3690972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Rectangle: Rounded Corners 50"/>
                <p:cNvSpPr/>
                <p:nvPr/>
              </p:nvSpPr>
              <p:spPr>
                <a:xfrm>
                  <a:off x="3380232" y="3432328"/>
                  <a:ext cx="561758" cy="206915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Rectangle: Rounded Corners 51"/>
                <p:cNvSpPr/>
                <p:nvPr/>
              </p:nvSpPr>
              <p:spPr>
                <a:xfrm>
                  <a:off x="3380232" y="3173684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Rectangle: Rounded Corners 52"/>
                <p:cNvSpPr/>
                <p:nvPr/>
              </p:nvSpPr>
              <p:spPr>
                <a:xfrm>
                  <a:off x="3380232" y="2915041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Rectangle: Rounded Corners 53"/>
                <p:cNvSpPr/>
                <p:nvPr/>
              </p:nvSpPr>
              <p:spPr>
                <a:xfrm>
                  <a:off x="3380232" y="2656397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Rectangle: Rounded Corners 54"/>
                <p:cNvSpPr/>
                <p:nvPr/>
              </p:nvSpPr>
              <p:spPr>
                <a:xfrm>
                  <a:off x="3380232" y="2397753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Rectangle: Rounded Corners 55"/>
                <p:cNvSpPr/>
                <p:nvPr/>
              </p:nvSpPr>
              <p:spPr>
                <a:xfrm>
                  <a:off x="3380232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Rectangle: Rounded Corners 56"/>
                <p:cNvSpPr/>
                <p:nvPr/>
              </p:nvSpPr>
              <p:spPr>
                <a:xfrm>
                  <a:off x="3380232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8" name="Group 57"/>
              <p:cNvGrpSpPr/>
              <p:nvPr/>
            </p:nvGrpSpPr>
            <p:grpSpPr>
              <a:xfrm>
                <a:off x="10542967" y="1450524"/>
                <a:ext cx="737320" cy="2223695"/>
                <a:chOff x="4240670" y="1880466"/>
                <a:chExt cx="561758" cy="2534708"/>
              </a:xfrm>
            </p:grpSpPr>
            <p:sp>
              <p:nvSpPr>
                <p:cNvPr id="44" name="Rectangle: Rounded Corners 58"/>
                <p:cNvSpPr/>
                <p:nvPr/>
              </p:nvSpPr>
              <p:spPr>
                <a:xfrm>
                  <a:off x="4240670" y="4208259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Rectangle: Rounded Corners 59"/>
                <p:cNvSpPr/>
                <p:nvPr/>
              </p:nvSpPr>
              <p:spPr>
                <a:xfrm>
                  <a:off x="4240670" y="3949615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Rectangle: Rounded Corners 60"/>
                <p:cNvSpPr/>
                <p:nvPr/>
              </p:nvSpPr>
              <p:spPr>
                <a:xfrm>
                  <a:off x="4240670" y="3690972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Rectangle: Rounded Corners 61"/>
                <p:cNvSpPr/>
                <p:nvPr/>
              </p:nvSpPr>
              <p:spPr>
                <a:xfrm>
                  <a:off x="4240670" y="3432328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Rectangle: Rounded Corners 62"/>
                <p:cNvSpPr/>
                <p:nvPr/>
              </p:nvSpPr>
              <p:spPr>
                <a:xfrm>
                  <a:off x="4240670" y="3173684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Rectangle: Rounded Corners 63"/>
                <p:cNvSpPr/>
                <p:nvPr/>
              </p:nvSpPr>
              <p:spPr>
                <a:xfrm>
                  <a:off x="4240670" y="2915041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Rectangle: Rounded Corners 64"/>
                <p:cNvSpPr/>
                <p:nvPr/>
              </p:nvSpPr>
              <p:spPr>
                <a:xfrm>
                  <a:off x="4240670" y="2656397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Rectangle: Rounded Corners 65"/>
                <p:cNvSpPr/>
                <p:nvPr/>
              </p:nvSpPr>
              <p:spPr>
                <a:xfrm>
                  <a:off x="4240670" y="2397753"/>
                  <a:ext cx="561758" cy="206915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Rectangle: Rounded Corners 66"/>
                <p:cNvSpPr/>
                <p:nvPr/>
              </p:nvSpPr>
              <p:spPr>
                <a:xfrm>
                  <a:off x="4240670" y="2139110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Rectangle: Rounded Corners 67"/>
                <p:cNvSpPr/>
                <p:nvPr/>
              </p:nvSpPr>
              <p:spPr>
                <a:xfrm>
                  <a:off x="4240670" y="1880466"/>
                  <a:ext cx="561758" cy="206915"/>
                </a:xfrm>
                <a:prstGeom prst="round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73"/>
              <p:cNvGrpSpPr/>
              <p:nvPr/>
            </p:nvGrpSpPr>
            <p:grpSpPr>
              <a:xfrm>
                <a:off x="5897381" y="3850779"/>
                <a:ext cx="659532" cy="441739"/>
                <a:chOff x="4483100" y="3560763"/>
                <a:chExt cx="1360488" cy="911225"/>
              </a:xfrm>
              <a:solidFill>
                <a:schemeClr val="accent1"/>
              </a:solidFill>
            </p:grpSpPr>
            <p:sp>
              <p:nvSpPr>
                <p:cNvPr id="42" name="Freeform: Shape 74"/>
                <p:cNvSpPr>
                  <a:spLocks/>
                </p:cNvSpPr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75"/>
                <p:cNvSpPr>
                  <a:spLocks/>
                </p:cNvSpPr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Group 76"/>
              <p:cNvGrpSpPr/>
              <p:nvPr/>
            </p:nvGrpSpPr>
            <p:grpSpPr>
              <a:xfrm>
                <a:off x="7041288" y="3850779"/>
                <a:ext cx="659532" cy="441739"/>
                <a:chOff x="4483100" y="3560763"/>
                <a:chExt cx="1360488" cy="911225"/>
              </a:xfrm>
              <a:solidFill>
                <a:schemeClr val="accent2"/>
              </a:solidFill>
            </p:grpSpPr>
            <p:sp>
              <p:nvSpPr>
                <p:cNvPr id="40" name="Freeform: Shape 77"/>
                <p:cNvSpPr>
                  <a:spLocks/>
                </p:cNvSpPr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78"/>
                <p:cNvSpPr>
                  <a:spLocks/>
                </p:cNvSpPr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" name="Group 79"/>
              <p:cNvGrpSpPr/>
              <p:nvPr/>
            </p:nvGrpSpPr>
            <p:grpSpPr>
              <a:xfrm>
                <a:off x="8227455" y="3850779"/>
                <a:ext cx="659532" cy="441739"/>
                <a:chOff x="4483100" y="3560763"/>
                <a:chExt cx="1360488" cy="911225"/>
              </a:xfrm>
              <a:solidFill>
                <a:schemeClr val="accent3"/>
              </a:solidFill>
            </p:grpSpPr>
            <p:sp>
              <p:nvSpPr>
                <p:cNvPr id="38" name="Freeform: Shape 80"/>
                <p:cNvSpPr>
                  <a:spLocks/>
                </p:cNvSpPr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81"/>
                <p:cNvSpPr>
                  <a:spLocks/>
                </p:cNvSpPr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2" name="Group 82"/>
              <p:cNvGrpSpPr/>
              <p:nvPr/>
            </p:nvGrpSpPr>
            <p:grpSpPr>
              <a:xfrm>
                <a:off x="9413624" y="3850779"/>
                <a:ext cx="659532" cy="441739"/>
                <a:chOff x="4483100" y="3560763"/>
                <a:chExt cx="1360488" cy="911225"/>
              </a:xfrm>
              <a:solidFill>
                <a:schemeClr val="accent4"/>
              </a:solidFill>
            </p:grpSpPr>
            <p:sp>
              <p:nvSpPr>
                <p:cNvPr id="36" name="Freeform: Shape 83"/>
                <p:cNvSpPr>
                  <a:spLocks/>
                </p:cNvSpPr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84"/>
                <p:cNvSpPr>
                  <a:spLocks/>
                </p:cNvSpPr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Group 85"/>
              <p:cNvGrpSpPr/>
              <p:nvPr/>
            </p:nvGrpSpPr>
            <p:grpSpPr>
              <a:xfrm>
                <a:off x="10542967" y="3850779"/>
                <a:ext cx="659532" cy="441739"/>
                <a:chOff x="4483100" y="3560763"/>
                <a:chExt cx="1360488" cy="911225"/>
              </a:xfrm>
              <a:solidFill>
                <a:schemeClr val="accent5"/>
              </a:solidFill>
            </p:grpSpPr>
            <p:sp>
              <p:nvSpPr>
                <p:cNvPr id="34" name="Freeform: Shape 86"/>
                <p:cNvSpPr>
                  <a:spLocks/>
                </p:cNvSpPr>
                <p:nvPr/>
              </p:nvSpPr>
              <p:spPr bwMode="auto">
                <a:xfrm>
                  <a:off x="5265738" y="3700463"/>
                  <a:ext cx="577850" cy="741363"/>
                </a:xfrm>
                <a:custGeom>
                  <a:avLst/>
                  <a:gdLst/>
                  <a:ahLst/>
                  <a:cxnLst>
                    <a:cxn ang="0">
                      <a:pos x="4" y="103"/>
                    </a:cxn>
                    <a:cxn ang="0">
                      <a:pos x="20" y="110"/>
                    </a:cxn>
                    <a:cxn ang="0">
                      <a:pos x="24" y="116"/>
                    </a:cxn>
                    <a:cxn ang="0">
                      <a:pos x="23" y="134"/>
                    </a:cxn>
                    <a:cxn ang="0">
                      <a:pos x="15" y="141"/>
                    </a:cxn>
                    <a:cxn ang="0">
                      <a:pos x="12" y="143"/>
                    </a:cxn>
                    <a:cxn ang="0">
                      <a:pos x="9" y="146"/>
                    </a:cxn>
                    <a:cxn ang="0">
                      <a:pos x="43" y="162"/>
                    </a:cxn>
                    <a:cxn ang="0">
                      <a:pos x="58" y="172"/>
                    </a:cxn>
                    <a:cxn ang="0">
                      <a:pos x="62" y="176"/>
                    </a:cxn>
                    <a:cxn ang="0">
                      <a:pos x="62" y="195"/>
                    </a:cxn>
                    <a:cxn ang="0">
                      <a:pos x="153" y="195"/>
                    </a:cxn>
                    <a:cxn ang="0">
                      <a:pos x="124" y="162"/>
                    </a:cxn>
                    <a:cxn ang="0">
                      <a:pos x="93" y="149"/>
                    </a:cxn>
                    <a:cxn ang="0">
                      <a:pos x="86" y="143"/>
                    </a:cxn>
                    <a:cxn ang="0">
                      <a:pos x="82" y="141"/>
                    </a:cxn>
                    <a:cxn ang="0">
                      <a:pos x="74" y="134"/>
                    </a:cxn>
                    <a:cxn ang="0">
                      <a:pos x="73" y="116"/>
                    </a:cxn>
                    <a:cxn ang="0">
                      <a:pos x="77" y="110"/>
                    </a:cxn>
                    <a:cxn ang="0">
                      <a:pos x="93" y="103"/>
                    </a:cxn>
                    <a:cxn ang="0">
                      <a:pos x="96" y="96"/>
                    </a:cxn>
                    <a:cxn ang="0">
                      <a:pos x="87" y="55"/>
                    </a:cxn>
                    <a:cxn ang="0">
                      <a:pos x="84" y="28"/>
                    </a:cxn>
                    <a:cxn ang="0">
                      <a:pos x="84" y="28"/>
                    </a:cxn>
                    <a:cxn ang="0">
                      <a:pos x="83" y="25"/>
                    </a:cxn>
                    <a:cxn ang="0">
                      <a:pos x="49" y="1"/>
                    </a:cxn>
                    <a:cxn ang="0">
                      <a:pos x="48" y="1"/>
                    </a:cxn>
                    <a:cxn ang="0">
                      <a:pos x="45" y="1"/>
                    </a:cxn>
                    <a:cxn ang="0">
                      <a:pos x="29" y="7"/>
                    </a:cxn>
                    <a:cxn ang="0">
                      <a:pos x="14" y="23"/>
                    </a:cxn>
                    <a:cxn ang="0">
                      <a:pos x="10" y="55"/>
                    </a:cxn>
                    <a:cxn ang="0">
                      <a:pos x="1" y="96"/>
                    </a:cxn>
                    <a:cxn ang="0">
                      <a:pos x="4" y="103"/>
                    </a:cxn>
                    <a:cxn ang="0">
                      <a:pos x="4" y="103"/>
                    </a:cxn>
                    <a:cxn ang="0">
                      <a:pos x="4" y="103"/>
                    </a:cxn>
                  </a:cxnLst>
                  <a:rect l="0" t="0" r="r" b="b"/>
                  <a:pathLst>
                    <a:path w="153" h="195">
                      <a:moveTo>
                        <a:pt x="4" y="103"/>
                      </a:moveTo>
                      <a:cubicBezTo>
                        <a:pt x="9" y="106"/>
                        <a:pt x="15" y="108"/>
                        <a:pt x="20" y="110"/>
                      </a:cubicBezTo>
                      <a:cubicBezTo>
                        <a:pt x="23" y="111"/>
                        <a:pt x="24" y="113"/>
                        <a:pt x="24" y="116"/>
                      </a:cubicBezTo>
                      <a:cubicBezTo>
                        <a:pt x="26" y="122"/>
                        <a:pt x="25" y="128"/>
                        <a:pt x="23" y="134"/>
                      </a:cubicBezTo>
                      <a:cubicBezTo>
                        <a:pt x="22" y="139"/>
                        <a:pt x="20" y="140"/>
                        <a:pt x="15" y="141"/>
                      </a:cubicBezTo>
                      <a:cubicBezTo>
                        <a:pt x="14" y="141"/>
                        <a:pt x="13" y="142"/>
                        <a:pt x="12" y="143"/>
                      </a:cubicBezTo>
                      <a:cubicBezTo>
                        <a:pt x="11" y="144"/>
                        <a:pt x="10" y="145"/>
                        <a:pt x="9" y="146"/>
                      </a:cubicBezTo>
                      <a:cubicBezTo>
                        <a:pt x="20" y="150"/>
                        <a:pt x="32" y="156"/>
                        <a:pt x="43" y="162"/>
                      </a:cubicBezTo>
                      <a:cubicBezTo>
                        <a:pt x="49" y="165"/>
                        <a:pt x="54" y="168"/>
                        <a:pt x="58" y="172"/>
                      </a:cubicBezTo>
                      <a:cubicBezTo>
                        <a:pt x="62" y="176"/>
                        <a:pt x="62" y="176"/>
                        <a:pt x="62" y="176"/>
                      </a:cubicBezTo>
                      <a:cubicBezTo>
                        <a:pt x="62" y="195"/>
                        <a:pt x="62" y="195"/>
                        <a:pt x="62" y="195"/>
                      </a:cubicBezTo>
                      <a:cubicBezTo>
                        <a:pt x="153" y="195"/>
                        <a:pt x="153" y="195"/>
                        <a:pt x="153" y="195"/>
                      </a:cubicBezTo>
                      <a:cubicBezTo>
                        <a:pt x="150" y="178"/>
                        <a:pt x="140" y="168"/>
                        <a:pt x="124" y="162"/>
                      </a:cubicBezTo>
                      <a:cubicBezTo>
                        <a:pt x="113" y="158"/>
                        <a:pt x="103" y="154"/>
                        <a:pt x="93" y="149"/>
                      </a:cubicBezTo>
                      <a:cubicBezTo>
                        <a:pt x="90" y="148"/>
                        <a:pt x="88" y="145"/>
                        <a:pt x="86" y="143"/>
                      </a:cubicBezTo>
                      <a:cubicBezTo>
                        <a:pt x="85" y="142"/>
                        <a:pt x="83" y="141"/>
                        <a:pt x="82" y="141"/>
                      </a:cubicBezTo>
                      <a:cubicBezTo>
                        <a:pt x="77" y="140"/>
                        <a:pt x="75" y="139"/>
                        <a:pt x="74" y="134"/>
                      </a:cubicBezTo>
                      <a:cubicBezTo>
                        <a:pt x="73" y="128"/>
                        <a:pt x="71" y="122"/>
                        <a:pt x="73" y="116"/>
                      </a:cubicBezTo>
                      <a:cubicBezTo>
                        <a:pt x="73" y="113"/>
                        <a:pt x="74" y="111"/>
                        <a:pt x="77" y="110"/>
                      </a:cubicBezTo>
                      <a:cubicBezTo>
                        <a:pt x="83" y="108"/>
                        <a:pt x="88" y="106"/>
                        <a:pt x="93" y="103"/>
                      </a:cubicBezTo>
                      <a:cubicBezTo>
                        <a:pt x="97" y="102"/>
                        <a:pt x="98" y="100"/>
                        <a:pt x="96" y="96"/>
                      </a:cubicBezTo>
                      <a:cubicBezTo>
                        <a:pt x="92" y="83"/>
                        <a:pt x="88" y="69"/>
                        <a:pt x="87" y="55"/>
                      </a:cubicBezTo>
                      <a:cubicBezTo>
                        <a:pt x="86" y="46"/>
                        <a:pt x="86" y="37"/>
                        <a:pt x="84" y="28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84" y="27"/>
                        <a:pt x="84" y="26"/>
                        <a:pt x="83" y="25"/>
                      </a:cubicBezTo>
                      <a:cubicBezTo>
                        <a:pt x="79" y="10"/>
                        <a:pt x="63" y="1"/>
                        <a:pt x="49" y="1"/>
                      </a:cubicBezTo>
                      <a:cubicBezTo>
                        <a:pt x="49" y="1"/>
                        <a:pt x="49" y="1"/>
                        <a:pt x="48" y="1"/>
                      </a:cubicBezTo>
                      <a:cubicBezTo>
                        <a:pt x="47" y="0"/>
                        <a:pt x="46" y="1"/>
                        <a:pt x="45" y="1"/>
                      </a:cubicBezTo>
                      <a:cubicBezTo>
                        <a:pt x="39" y="2"/>
                        <a:pt x="35" y="5"/>
                        <a:pt x="29" y="7"/>
                      </a:cubicBezTo>
                      <a:cubicBezTo>
                        <a:pt x="22" y="9"/>
                        <a:pt x="17" y="16"/>
                        <a:pt x="14" y="23"/>
                      </a:cubicBezTo>
                      <a:cubicBezTo>
                        <a:pt x="11" y="33"/>
                        <a:pt x="11" y="44"/>
                        <a:pt x="10" y="55"/>
                      </a:cubicBezTo>
                      <a:cubicBezTo>
                        <a:pt x="9" y="69"/>
                        <a:pt x="6" y="83"/>
                        <a:pt x="1" y="96"/>
                      </a:cubicBezTo>
                      <a:cubicBezTo>
                        <a:pt x="0" y="100"/>
                        <a:pt x="0" y="102"/>
                        <a:pt x="4" y="103"/>
                      </a:cubicBezTo>
                      <a:close/>
                      <a:moveTo>
                        <a:pt x="4" y="103"/>
                      </a:moveTo>
                      <a:cubicBezTo>
                        <a:pt x="4" y="103"/>
                        <a:pt x="4" y="103"/>
                        <a:pt x="4" y="10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87"/>
                <p:cNvSpPr>
                  <a:spLocks/>
                </p:cNvSpPr>
                <p:nvPr/>
              </p:nvSpPr>
              <p:spPr bwMode="auto">
                <a:xfrm>
                  <a:off x="4483100" y="3560763"/>
                  <a:ext cx="963613" cy="911225"/>
                </a:xfrm>
                <a:custGeom>
                  <a:avLst/>
                  <a:gdLst/>
                  <a:ahLst/>
                  <a:cxnLst>
                    <a:cxn ang="0">
                      <a:pos x="244" y="219"/>
                    </a:cxn>
                    <a:cxn ang="0">
                      <a:pos x="178" y="190"/>
                    </a:cxn>
                    <a:cxn ang="0">
                      <a:pos x="174" y="187"/>
                    </a:cxn>
                    <a:cxn ang="0">
                      <a:pos x="169" y="174"/>
                    </a:cxn>
                    <a:cxn ang="0">
                      <a:pos x="165" y="168"/>
                    </a:cxn>
                    <a:cxn ang="0">
                      <a:pos x="163" y="165"/>
                    </a:cxn>
                    <a:cxn ang="0">
                      <a:pos x="169" y="136"/>
                    </a:cxn>
                    <a:cxn ang="0">
                      <a:pos x="169" y="135"/>
                    </a:cxn>
                    <a:cxn ang="0">
                      <a:pos x="179" y="109"/>
                    </a:cxn>
                    <a:cxn ang="0">
                      <a:pos x="179" y="108"/>
                    </a:cxn>
                    <a:cxn ang="0">
                      <a:pos x="181" y="90"/>
                    </a:cxn>
                    <a:cxn ang="0">
                      <a:pos x="180" y="87"/>
                    </a:cxn>
                    <a:cxn ang="0">
                      <a:pos x="177" y="81"/>
                    </a:cxn>
                    <a:cxn ang="0">
                      <a:pos x="177" y="46"/>
                    </a:cxn>
                    <a:cxn ang="0">
                      <a:pos x="170" y="28"/>
                    </a:cxn>
                    <a:cxn ang="0">
                      <a:pos x="152" y="12"/>
                    </a:cxn>
                    <a:cxn ang="0">
                      <a:pos x="151" y="5"/>
                    </a:cxn>
                    <a:cxn ang="0">
                      <a:pos x="155" y="2"/>
                    </a:cxn>
                    <a:cxn ang="0">
                      <a:pos x="154" y="0"/>
                    </a:cxn>
                    <a:cxn ang="0">
                      <a:pos x="149" y="0"/>
                    </a:cxn>
                    <a:cxn ang="0">
                      <a:pos x="129" y="4"/>
                    </a:cxn>
                    <a:cxn ang="0">
                      <a:pos x="93" y="19"/>
                    </a:cxn>
                    <a:cxn ang="0">
                      <a:pos x="80" y="42"/>
                    </a:cxn>
                    <a:cxn ang="0">
                      <a:pos x="79" y="57"/>
                    </a:cxn>
                    <a:cxn ang="0">
                      <a:pos x="79" y="81"/>
                    </a:cxn>
                    <a:cxn ang="0">
                      <a:pos x="78" y="85"/>
                    </a:cxn>
                    <a:cxn ang="0">
                      <a:pos x="75" y="91"/>
                    </a:cxn>
                    <a:cxn ang="0">
                      <a:pos x="75" y="97"/>
                    </a:cxn>
                    <a:cxn ang="0">
                      <a:pos x="79" y="112"/>
                    </a:cxn>
                    <a:cxn ang="0">
                      <a:pos x="83" y="123"/>
                    </a:cxn>
                    <a:cxn ang="0">
                      <a:pos x="92" y="143"/>
                    </a:cxn>
                    <a:cxn ang="0">
                      <a:pos x="93" y="147"/>
                    </a:cxn>
                    <a:cxn ang="0">
                      <a:pos x="92" y="165"/>
                    </a:cxn>
                    <a:cxn ang="0">
                      <a:pos x="89" y="168"/>
                    </a:cxn>
                    <a:cxn ang="0">
                      <a:pos x="84" y="175"/>
                    </a:cxn>
                    <a:cxn ang="0">
                      <a:pos x="80" y="186"/>
                    </a:cxn>
                    <a:cxn ang="0">
                      <a:pos x="77" y="189"/>
                    </a:cxn>
                    <a:cxn ang="0">
                      <a:pos x="56" y="198"/>
                    </a:cxn>
                    <a:cxn ang="0">
                      <a:pos x="34" y="208"/>
                    </a:cxn>
                    <a:cxn ang="0">
                      <a:pos x="12" y="219"/>
                    </a:cxn>
                    <a:cxn ang="0">
                      <a:pos x="0" y="227"/>
                    </a:cxn>
                    <a:cxn ang="0">
                      <a:pos x="0" y="240"/>
                    </a:cxn>
                    <a:cxn ang="0">
                      <a:pos x="255" y="240"/>
                    </a:cxn>
                    <a:cxn ang="0">
                      <a:pos x="255" y="227"/>
                    </a:cxn>
                    <a:cxn ang="0">
                      <a:pos x="244" y="219"/>
                    </a:cxn>
                    <a:cxn ang="0">
                      <a:pos x="244" y="219"/>
                    </a:cxn>
                    <a:cxn ang="0">
                      <a:pos x="244" y="219"/>
                    </a:cxn>
                  </a:cxnLst>
                  <a:rect l="0" t="0" r="r" b="b"/>
                  <a:pathLst>
                    <a:path w="255" h="240">
                      <a:moveTo>
                        <a:pt x="244" y="219"/>
                      </a:moveTo>
                      <a:cubicBezTo>
                        <a:pt x="223" y="208"/>
                        <a:pt x="200" y="199"/>
                        <a:pt x="178" y="190"/>
                      </a:cubicBezTo>
                      <a:cubicBezTo>
                        <a:pt x="176" y="189"/>
                        <a:pt x="175" y="188"/>
                        <a:pt x="174" y="187"/>
                      </a:cubicBezTo>
                      <a:cubicBezTo>
                        <a:pt x="172" y="183"/>
                        <a:pt x="171" y="178"/>
                        <a:pt x="169" y="174"/>
                      </a:cubicBezTo>
                      <a:cubicBezTo>
                        <a:pt x="169" y="171"/>
                        <a:pt x="168" y="169"/>
                        <a:pt x="165" y="168"/>
                      </a:cubicBezTo>
                      <a:cubicBezTo>
                        <a:pt x="164" y="167"/>
                        <a:pt x="163" y="166"/>
                        <a:pt x="163" y="165"/>
                      </a:cubicBezTo>
                      <a:cubicBezTo>
                        <a:pt x="164" y="155"/>
                        <a:pt x="161" y="145"/>
                        <a:pt x="169" y="136"/>
                      </a:cubicBezTo>
                      <a:cubicBezTo>
                        <a:pt x="169" y="136"/>
                        <a:pt x="169" y="135"/>
                        <a:pt x="169" y="135"/>
                      </a:cubicBezTo>
                      <a:cubicBezTo>
                        <a:pt x="173" y="126"/>
                        <a:pt x="174" y="117"/>
                        <a:pt x="179" y="109"/>
                      </a:cubicBezTo>
                      <a:cubicBezTo>
                        <a:pt x="179" y="108"/>
                        <a:pt x="179" y="108"/>
                        <a:pt x="179" y="108"/>
                      </a:cubicBezTo>
                      <a:cubicBezTo>
                        <a:pt x="180" y="102"/>
                        <a:pt x="181" y="96"/>
                        <a:pt x="181" y="90"/>
                      </a:cubicBezTo>
                      <a:cubicBezTo>
                        <a:pt x="181" y="89"/>
                        <a:pt x="181" y="87"/>
                        <a:pt x="180" y="87"/>
                      </a:cubicBezTo>
                      <a:cubicBezTo>
                        <a:pt x="177" y="86"/>
                        <a:pt x="177" y="84"/>
                        <a:pt x="177" y="81"/>
                      </a:cubicBezTo>
                      <a:cubicBezTo>
                        <a:pt x="177" y="69"/>
                        <a:pt x="177" y="57"/>
                        <a:pt x="177" y="46"/>
                      </a:cubicBezTo>
                      <a:cubicBezTo>
                        <a:pt x="177" y="39"/>
                        <a:pt x="175" y="32"/>
                        <a:pt x="170" y="28"/>
                      </a:cubicBezTo>
                      <a:cubicBezTo>
                        <a:pt x="164" y="22"/>
                        <a:pt x="158" y="17"/>
                        <a:pt x="152" y="12"/>
                      </a:cubicBezTo>
                      <a:cubicBezTo>
                        <a:pt x="149" y="9"/>
                        <a:pt x="148" y="8"/>
                        <a:pt x="151" y="5"/>
                      </a:cubicBezTo>
                      <a:cubicBezTo>
                        <a:pt x="152" y="4"/>
                        <a:pt x="154" y="3"/>
                        <a:pt x="155" y="2"/>
                      </a:cubicBezTo>
                      <a:cubicBezTo>
                        <a:pt x="155" y="1"/>
                        <a:pt x="155" y="1"/>
                        <a:pt x="154" y="0"/>
                      </a:cubicBezTo>
                      <a:cubicBezTo>
                        <a:pt x="153" y="0"/>
                        <a:pt x="151" y="0"/>
                        <a:pt x="149" y="0"/>
                      </a:cubicBezTo>
                      <a:cubicBezTo>
                        <a:pt x="142" y="1"/>
                        <a:pt x="135" y="2"/>
                        <a:pt x="129" y="4"/>
                      </a:cubicBezTo>
                      <a:cubicBezTo>
                        <a:pt x="116" y="7"/>
                        <a:pt x="104" y="11"/>
                        <a:pt x="93" y="19"/>
                      </a:cubicBezTo>
                      <a:cubicBezTo>
                        <a:pt x="86" y="25"/>
                        <a:pt x="81" y="32"/>
                        <a:pt x="80" y="42"/>
                      </a:cubicBezTo>
                      <a:cubicBezTo>
                        <a:pt x="79" y="47"/>
                        <a:pt x="80" y="52"/>
                        <a:pt x="79" y="57"/>
                      </a:cubicBezTo>
                      <a:cubicBezTo>
                        <a:pt x="79" y="65"/>
                        <a:pt x="80" y="73"/>
                        <a:pt x="79" y="81"/>
                      </a:cubicBezTo>
                      <a:cubicBezTo>
                        <a:pt x="79" y="83"/>
                        <a:pt x="79" y="85"/>
                        <a:pt x="78" y="85"/>
                      </a:cubicBezTo>
                      <a:cubicBezTo>
                        <a:pt x="74" y="86"/>
                        <a:pt x="74" y="88"/>
                        <a:pt x="75" y="91"/>
                      </a:cubicBezTo>
                      <a:cubicBezTo>
                        <a:pt x="75" y="93"/>
                        <a:pt x="75" y="95"/>
                        <a:pt x="75" y="97"/>
                      </a:cubicBezTo>
                      <a:cubicBezTo>
                        <a:pt x="76" y="102"/>
                        <a:pt x="78" y="107"/>
                        <a:pt x="79" y="112"/>
                      </a:cubicBezTo>
                      <a:cubicBezTo>
                        <a:pt x="80" y="116"/>
                        <a:pt x="82" y="119"/>
                        <a:pt x="83" y="123"/>
                      </a:cubicBezTo>
                      <a:cubicBezTo>
                        <a:pt x="84" y="131"/>
                        <a:pt x="87" y="138"/>
                        <a:pt x="92" y="143"/>
                      </a:cubicBezTo>
                      <a:cubicBezTo>
                        <a:pt x="93" y="144"/>
                        <a:pt x="93" y="146"/>
                        <a:pt x="93" y="147"/>
                      </a:cubicBezTo>
                      <a:cubicBezTo>
                        <a:pt x="93" y="153"/>
                        <a:pt x="92" y="159"/>
                        <a:pt x="92" y="165"/>
                      </a:cubicBezTo>
                      <a:cubicBezTo>
                        <a:pt x="91" y="166"/>
                        <a:pt x="90" y="167"/>
                        <a:pt x="89" y="168"/>
                      </a:cubicBezTo>
                      <a:cubicBezTo>
                        <a:pt x="85" y="169"/>
                        <a:pt x="85" y="171"/>
                        <a:pt x="84" y="175"/>
                      </a:cubicBezTo>
                      <a:cubicBezTo>
                        <a:pt x="83" y="179"/>
                        <a:pt x="81" y="183"/>
                        <a:pt x="80" y="186"/>
                      </a:cubicBezTo>
                      <a:cubicBezTo>
                        <a:pt x="79" y="188"/>
                        <a:pt x="78" y="189"/>
                        <a:pt x="77" y="189"/>
                      </a:cubicBezTo>
                      <a:cubicBezTo>
                        <a:pt x="70" y="192"/>
                        <a:pt x="63" y="195"/>
                        <a:pt x="56" y="198"/>
                      </a:cubicBezTo>
                      <a:cubicBezTo>
                        <a:pt x="48" y="201"/>
                        <a:pt x="41" y="204"/>
                        <a:pt x="34" y="208"/>
                      </a:cubicBezTo>
                      <a:cubicBezTo>
                        <a:pt x="26" y="211"/>
                        <a:pt x="19" y="215"/>
                        <a:pt x="12" y="219"/>
                      </a:cubicBezTo>
                      <a:cubicBezTo>
                        <a:pt x="7" y="222"/>
                        <a:pt x="3" y="224"/>
                        <a:pt x="0" y="227"/>
                      </a:cubicBezTo>
                      <a:cubicBezTo>
                        <a:pt x="0" y="240"/>
                        <a:pt x="0" y="240"/>
                        <a:pt x="0" y="240"/>
                      </a:cubicBezTo>
                      <a:cubicBezTo>
                        <a:pt x="255" y="240"/>
                        <a:pt x="255" y="240"/>
                        <a:pt x="255" y="240"/>
                      </a:cubicBezTo>
                      <a:cubicBezTo>
                        <a:pt x="255" y="227"/>
                        <a:pt x="255" y="227"/>
                        <a:pt x="255" y="227"/>
                      </a:cubicBezTo>
                      <a:cubicBezTo>
                        <a:pt x="252" y="224"/>
                        <a:pt x="248" y="221"/>
                        <a:pt x="244" y="219"/>
                      </a:cubicBezTo>
                      <a:close/>
                      <a:moveTo>
                        <a:pt x="244" y="219"/>
                      </a:moveTo>
                      <a:cubicBezTo>
                        <a:pt x="244" y="219"/>
                        <a:pt x="244" y="219"/>
                        <a:pt x="244" y="21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TextBox 88"/>
            <p:cNvSpPr txBox="1"/>
            <p:nvPr/>
          </p:nvSpPr>
          <p:spPr>
            <a:xfrm>
              <a:off x="5853680" y="4402490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sz="1600" b="1" dirty="0">
                  <a:solidFill>
                    <a:srgbClr val="4B4A4A"/>
                  </a:solidFill>
                </a:rPr>
                <a:t>80%</a:t>
              </a:r>
            </a:p>
          </p:txBody>
        </p:sp>
        <p:sp>
          <p:nvSpPr>
            <p:cNvPr id="20" name="TextBox 89"/>
            <p:cNvSpPr txBox="1"/>
            <p:nvPr/>
          </p:nvSpPr>
          <p:spPr>
            <a:xfrm>
              <a:off x="7035622" y="4376457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2"/>
                  </a:solidFill>
                </a:rPr>
                <a:t>60%</a:t>
              </a:r>
            </a:p>
          </p:txBody>
        </p:sp>
        <p:sp>
          <p:nvSpPr>
            <p:cNvPr id="21" name="TextBox 90"/>
            <p:cNvSpPr txBox="1"/>
            <p:nvPr/>
          </p:nvSpPr>
          <p:spPr>
            <a:xfrm>
              <a:off x="8221788" y="4402490"/>
              <a:ext cx="770141" cy="438183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3"/>
                  </a:solidFill>
                </a:rPr>
                <a:t>90%</a:t>
              </a:r>
            </a:p>
          </p:txBody>
        </p:sp>
        <p:sp>
          <p:nvSpPr>
            <p:cNvPr id="22" name="TextBox 91"/>
            <p:cNvSpPr txBox="1"/>
            <p:nvPr/>
          </p:nvSpPr>
          <p:spPr>
            <a:xfrm>
              <a:off x="9438375" y="4360544"/>
              <a:ext cx="770141" cy="438184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40%</a:t>
              </a:r>
            </a:p>
          </p:txBody>
        </p:sp>
        <p:sp>
          <p:nvSpPr>
            <p:cNvPr id="23" name="TextBox 92"/>
            <p:cNvSpPr txBox="1"/>
            <p:nvPr/>
          </p:nvSpPr>
          <p:spPr>
            <a:xfrm>
              <a:off x="10533123" y="4360544"/>
              <a:ext cx="770141" cy="438184"/>
            </a:xfrm>
            <a:prstGeom prst="rect">
              <a:avLst/>
            </a:prstGeom>
            <a:noFill/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5"/>
                  </a:solidFill>
                </a:rPr>
                <a:t>80%</a:t>
              </a:r>
            </a:p>
          </p:txBody>
        </p:sp>
      </p:grpSp>
      <p:grpSp>
        <p:nvGrpSpPr>
          <p:cNvPr id="15" name="Group 68"/>
          <p:cNvGrpSpPr/>
          <p:nvPr/>
        </p:nvGrpSpPr>
        <p:grpSpPr>
          <a:xfrm>
            <a:off x="4858635" y="3570366"/>
            <a:ext cx="3746011" cy="484748"/>
            <a:chOff x="7796551" y="5063653"/>
            <a:chExt cx="3676312" cy="646331"/>
          </a:xfrm>
        </p:grpSpPr>
        <p:sp>
          <p:nvSpPr>
            <p:cNvPr id="16" name="TextBox 105"/>
            <p:cNvSpPr txBox="1"/>
            <p:nvPr/>
          </p:nvSpPr>
          <p:spPr>
            <a:xfrm>
              <a:off x="7796551" y="5248319"/>
              <a:ext cx="3676312" cy="46166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Rectangle 106"/>
            <p:cNvSpPr/>
            <p:nvPr/>
          </p:nvSpPr>
          <p:spPr>
            <a:xfrm>
              <a:off x="7796551" y="5063653"/>
              <a:ext cx="67961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200" b="1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</p:grpSp>
      <p:sp>
        <p:nvSpPr>
          <p:cNvPr id="99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293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13">
            <a:extLst>
              <a:ext uri="{FF2B5EF4-FFF2-40B4-BE49-F238E27FC236}">
                <a16:creationId xmlns:a16="http://schemas.microsoft.com/office/drawing/2014/main" xmlns="" id="{51E48C7D-4128-455B-9483-B1E5FBCC8D2D}"/>
              </a:ext>
            </a:extLst>
          </p:cNvPr>
          <p:cNvGrpSpPr/>
          <p:nvPr/>
        </p:nvGrpSpPr>
        <p:grpSpPr>
          <a:xfrm>
            <a:off x="6830994" y="3082751"/>
            <a:ext cx="1777513" cy="636251"/>
            <a:chOff x="3106598" y="5073134"/>
            <a:chExt cx="2370017" cy="848333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44C539DA-2243-4BE2-99BC-458A9886760D}"/>
                </a:ext>
              </a:extLst>
            </p:cNvPr>
            <p:cNvSpPr/>
            <p:nvPr/>
          </p:nvSpPr>
          <p:spPr>
            <a:xfrm>
              <a:off x="3106598" y="5073134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A57922F9-1C1F-42E6-ACEB-360DEEA0EF09}"/>
                </a:ext>
              </a:extLst>
            </p:cNvPr>
            <p:cNvSpPr/>
            <p:nvPr/>
          </p:nvSpPr>
          <p:spPr>
            <a:xfrm>
              <a:off x="3106598" y="5404404"/>
              <a:ext cx="2370017" cy="517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7" name="组合 16">
            <a:extLst>
              <a:ext uri="{FF2B5EF4-FFF2-40B4-BE49-F238E27FC236}">
                <a16:creationId xmlns:a16="http://schemas.microsoft.com/office/drawing/2014/main" xmlns="" id="{1D2DB68E-0718-4823-A0D4-68B4BC413F12}"/>
              </a:ext>
            </a:extLst>
          </p:cNvPr>
          <p:cNvGrpSpPr/>
          <p:nvPr/>
        </p:nvGrpSpPr>
        <p:grpSpPr>
          <a:xfrm>
            <a:off x="719043" y="1789041"/>
            <a:ext cx="1777513" cy="636251"/>
            <a:chOff x="1221767" y="2192338"/>
            <a:chExt cx="2370017" cy="848333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4D7B1DE4-62D7-48E4-9531-1FB9864C15A1}"/>
                </a:ext>
              </a:extLst>
            </p:cNvPr>
            <p:cNvSpPr/>
            <p:nvPr/>
          </p:nvSpPr>
          <p:spPr>
            <a:xfrm>
              <a:off x="1960568" y="2192338"/>
              <a:ext cx="163121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3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此处填写内容</a:t>
              </a: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271E387A-F8E1-4B7D-8229-CC65C938738C}"/>
                </a:ext>
              </a:extLst>
            </p:cNvPr>
            <p:cNvSpPr/>
            <p:nvPr/>
          </p:nvSpPr>
          <p:spPr>
            <a:xfrm>
              <a:off x="1221767" y="2523608"/>
              <a:ext cx="2370017" cy="517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0" name="组合 2">
            <a:extLst>
              <a:ext uri="{FF2B5EF4-FFF2-40B4-BE49-F238E27FC236}">
                <a16:creationId xmlns:a16="http://schemas.microsoft.com/office/drawing/2014/main" xmlns="" id="{2709109D-967E-48ED-827B-9BA4C2EF41F3}"/>
              </a:ext>
            </a:extLst>
          </p:cNvPr>
          <p:cNvGrpSpPr/>
          <p:nvPr/>
        </p:nvGrpSpPr>
        <p:grpSpPr>
          <a:xfrm>
            <a:off x="3563888" y="1708448"/>
            <a:ext cx="2851295" cy="1587943"/>
            <a:chOff x="4629486" y="2761115"/>
            <a:chExt cx="3801726" cy="2117257"/>
          </a:xfrm>
          <a:solidFill>
            <a:schemeClr val="accent1"/>
          </a:solidFill>
        </p:grpSpPr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xmlns="" id="{FD9B2704-F636-458E-834A-92B076092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486" y="2761115"/>
              <a:ext cx="3801726" cy="2117257"/>
            </a:xfrm>
            <a:custGeom>
              <a:avLst/>
              <a:gdLst>
                <a:gd name="T0" fmla="*/ 533 w 648"/>
                <a:gd name="T1" fmla="*/ 112 h 360"/>
                <a:gd name="T2" fmla="*/ 564 w 648"/>
                <a:gd name="T3" fmla="*/ 53 h 360"/>
                <a:gd name="T4" fmla="*/ 572 w 648"/>
                <a:gd name="T5" fmla="*/ 70 h 360"/>
                <a:gd name="T6" fmla="*/ 639 w 648"/>
                <a:gd name="T7" fmla="*/ 316 h 360"/>
                <a:gd name="T8" fmla="*/ 601 w 648"/>
                <a:gd name="T9" fmla="*/ 352 h 360"/>
                <a:gd name="T10" fmla="*/ 388 w 648"/>
                <a:gd name="T11" fmla="*/ 300 h 360"/>
                <a:gd name="T12" fmla="*/ 362 w 648"/>
                <a:gd name="T13" fmla="*/ 293 h 360"/>
                <a:gd name="T14" fmla="*/ 411 w 648"/>
                <a:gd name="T15" fmla="*/ 272 h 360"/>
                <a:gd name="T16" fmla="*/ 380 w 648"/>
                <a:gd name="T17" fmla="*/ 240 h 360"/>
                <a:gd name="T18" fmla="*/ 166 w 648"/>
                <a:gd name="T19" fmla="*/ 76 h 360"/>
                <a:gd name="T20" fmla="*/ 106 w 648"/>
                <a:gd name="T21" fmla="*/ 53 h 360"/>
                <a:gd name="T22" fmla="*/ 0 w 648"/>
                <a:gd name="T23" fmla="*/ 59 h 360"/>
                <a:gd name="T24" fmla="*/ 112 w 648"/>
                <a:gd name="T25" fmla="*/ 35 h 360"/>
                <a:gd name="T26" fmla="*/ 302 w 648"/>
                <a:gd name="T27" fmla="*/ 114 h 360"/>
                <a:gd name="T28" fmla="*/ 466 w 648"/>
                <a:gd name="T29" fmla="*/ 256 h 360"/>
                <a:gd name="T30" fmla="*/ 473 w 648"/>
                <a:gd name="T31" fmla="*/ 265 h 360"/>
                <a:gd name="T32" fmla="*/ 423 w 648"/>
                <a:gd name="T33" fmla="*/ 287 h 360"/>
                <a:gd name="T34" fmla="*/ 423 w 648"/>
                <a:gd name="T35" fmla="*/ 290 h 360"/>
                <a:gd name="T36" fmla="*/ 485 w 648"/>
                <a:gd name="T37" fmla="*/ 303 h 360"/>
                <a:gd name="T38" fmla="*/ 595 w 648"/>
                <a:gd name="T39" fmla="*/ 325 h 360"/>
                <a:gd name="T40" fmla="*/ 614 w 648"/>
                <a:gd name="T41" fmla="*/ 305 h 360"/>
                <a:gd name="T42" fmla="*/ 569 w 648"/>
                <a:gd name="T43" fmla="*/ 105 h 360"/>
                <a:gd name="T44" fmla="*/ 563 w 648"/>
                <a:gd name="T45" fmla="*/ 84 h 360"/>
                <a:gd name="T46" fmla="*/ 536 w 648"/>
                <a:gd name="T47" fmla="*/ 155 h 360"/>
                <a:gd name="T48" fmla="*/ 392 w 648"/>
                <a:gd name="T49" fmla="*/ 4 h 360"/>
                <a:gd name="T50" fmla="*/ 395 w 648"/>
                <a:gd name="T51" fmla="*/ 0 h 360"/>
                <a:gd name="T52" fmla="*/ 533 w 648"/>
                <a:gd name="T53" fmla="*/ 11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8" h="360">
                  <a:moveTo>
                    <a:pt x="533" y="112"/>
                  </a:moveTo>
                  <a:cubicBezTo>
                    <a:pt x="543" y="93"/>
                    <a:pt x="553" y="75"/>
                    <a:pt x="564" y="53"/>
                  </a:cubicBezTo>
                  <a:cubicBezTo>
                    <a:pt x="568" y="60"/>
                    <a:pt x="571" y="65"/>
                    <a:pt x="572" y="70"/>
                  </a:cubicBezTo>
                  <a:cubicBezTo>
                    <a:pt x="595" y="152"/>
                    <a:pt x="618" y="234"/>
                    <a:pt x="639" y="316"/>
                  </a:cubicBezTo>
                  <a:cubicBezTo>
                    <a:pt x="648" y="350"/>
                    <a:pt x="637" y="360"/>
                    <a:pt x="601" y="352"/>
                  </a:cubicBezTo>
                  <a:cubicBezTo>
                    <a:pt x="530" y="336"/>
                    <a:pt x="459" y="317"/>
                    <a:pt x="388" y="300"/>
                  </a:cubicBezTo>
                  <a:cubicBezTo>
                    <a:pt x="381" y="298"/>
                    <a:pt x="374" y="296"/>
                    <a:pt x="362" y="293"/>
                  </a:cubicBezTo>
                  <a:cubicBezTo>
                    <a:pt x="380" y="285"/>
                    <a:pt x="394" y="279"/>
                    <a:pt x="411" y="272"/>
                  </a:cubicBezTo>
                  <a:cubicBezTo>
                    <a:pt x="400" y="261"/>
                    <a:pt x="390" y="250"/>
                    <a:pt x="380" y="240"/>
                  </a:cubicBezTo>
                  <a:cubicBezTo>
                    <a:pt x="314" y="178"/>
                    <a:pt x="248" y="117"/>
                    <a:pt x="166" y="76"/>
                  </a:cubicBezTo>
                  <a:cubicBezTo>
                    <a:pt x="147" y="66"/>
                    <a:pt x="127" y="59"/>
                    <a:pt x="106" y="53"/>
                  </a:cubicBezTo>
                  <a:cubicBezTo>
                    <a:pt x="70" y="42"/>
                    <a:pt x="34" y="42"/>
                    <a:pt x="0" y="59"/>
                  </a:cubicBezTo>
                  <a:cubicBezTo>
                    <a:pt x="34" y="36"/>
                    <a:pt x="72" y="29"/>
                    <a:pt x="112" y="35"/>
                  </a:cubicBezTo>
                  <a:cubicBezTo>
                    <a:pt x="182" y="45"/>
                    <a:pt x="243" y="77"/>
                    <a:pt x="302" y="114"/>
                  </a:cubicBezTo>
                  <a:cubicBezTo>
                    <a:pt x="364" y="153"/>
                    <a:pt x="416" y="203"/>
                    <a:pt x="466" y="256"/>
                  </a:cubicBezTo>
                  <a:cubicBezTo>
                    <a:pt x="468" y="258"/>
                    <a:pt x="470" y="261"/>
                    <a:pt x="473" y="265"/>
                  </a:cubicBezTo>
                  <a:cubicBezTo>
                    <a:pt x="456" y="273"/>
                    <a:pt x="440" y="280"/>
                    <a:pt x="423" y="287"/>
                  </a:cubicBezTo>
                  <a:cubicBezTo>
                    <a:pt x="423" y="288"/>
                    <a:pt x="423" y="289"/>
                    <a:pt x="423" y="290"/>
                  </a:cubicBezTo>
                  <a:cubicBezTo>
                    <a:pt x="444" y="295"/>
                    <a:pt x="465" y="299"/>
                    <a:pt x="485" y="303"/>
                  </a:cubicBezTo>
                  <a:cubicBezTo>
                    <a:pt x="522" y="310"/>
                    <a:pt x="558" y="318"/>
                    <a:pt x="595" y="325"/>
                  </a:cubicBezTo>
                  <a:cubicBezTo>
                    <a:pt x="615" y="329"/>
                    <a:pt x="618" y="325"/>
                    <a:pt x="614" y="305"/>
                  </a:cubicBezTo>
                  <a:cubicBezTo>
                    <a:pt x="599" y="238"/>
                    <a:pt x="584" y="171"/>
                    <a:pt x="569" y="105"/>
                  </a:cubicBezTo>
                  <a:cubicBezTo>
                    <a:pt x="568" y="100"/>
                    <a:pt x="566" y="95"/>
                    <a:pt x="563" y="84"/>
                  </a:cubicBezTo>
                  <a:cubicBezTo>
                    <a:pt x="553" y="110"/>
                    <a:pt x="545" y="132"/>
                    <a:pt x="536" y="155"/>
                  </a:cubicBezTo>
                  <a:cubicBezTo>
                    <a:pt x="487" y="104"/>
                    <a:pt x="439" y="54"/>
                    <a:pt x="392" y="4"/>
                  </a:cubicBezTo>
                  <a:cubicBezTo>
                    <a:pt x="393" y="3"/>
                    <a:pt x="394" y="1"/>
                    <a:pt x="395" y="0"/>
                  </a:cubicBezTo>
                  <a:cubicBezTo>
                    <a:pt x="440" y="37"/>
                    <a:pt x="486" y="74"/>
                    <a:pt x="533" y="112"/>
                  </a:cubicBezTo>
                  <a:close/>
                </a:path>
              </a:pathLst>
            </a:custGeom>
            <a:grpFill/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2" name="组合 22">
              <a:extLst>
                <a:ext uri="{FF2B5EF4-FFF2-40B4-BE49-F238E27FC236}">
                  <a16:creationId xmlns:a16="http://schemas.microsoft.com/office/drawing/2014/main" xmlns="" id="{739E75BA-6D82-446C-AD67-2F301BD8A2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07425" y="3998890"/>
              <a:ext cx="312886" cy="266228"/>
              <a:chOff x="7909299" y="3772690"/>
              <a:chExt cx="667095" cy="567616"/>
            </a:xfrm>
            <a:grpFill/>
          </p:grpSpPr>
          <p:sp>
            <p:nvSpPr>
              <p:cNvPr id="63" name="Freeform 16">
                <a:extLst>
                  <a:ext uri="{FF2B5EF4-FFF2-40B4-BE49-F238E27FC236}">
                    <a16:creationId xmlns:a16="http://schemas.microsoft.com/office/drawing/2014/main" xmlns="" id="{F2AB45AD-C371-4F49-A1D2-C1B7CD26C7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 w="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" name="Freeform 17">
                <a:extLst>
                  <a:ext uri="{FF2B5EF4-FFF2-40B4-BE49-F238E27FC236}">
                    <a16:creationId xmlns:a16="http://schemas.microsoft.com/office/drawing/2014/main" xmlns="" id="{57614631-D10A-4D4B-AEAB-3428666A56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5" name="组合 1">
            <a:extLst>
              <a:ext uri="{FF2B5EF4-FFF2-40B4-BE49-F238E27FC236}">
                <a16:creationId xmlns:a16="http://schemas.microsoft.com/office/drawing/2014/main" xmlns="" id="{974BBD80-B0E5-4AB5-9623-48D9F126BBD3}"/>
              </a:ext>
            </a:extLst>
          </p:cNvPr>
          <p:cNvGrpSpPr/>
          <p:nvPr/>
        </p:nvGrpSpPr>
        <p:grpSpPr>
          <a:xfrm>
            <a:off x="2912365" y="2208182"/>
            <a:ext cx="2851295" cy="1587943"/>
            <a:chOff x="3760788" y="3427428"/>
            <a:chExt cx="3801726" cy="2117257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xmlns="" id="{8863A528-A0E7-46F2-B9B2-3328F45006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788" y="3427428"/>
              <a:ext cx="3801726" cy="2117257"/>
            </a:xfrm>
            <a:custGeom>
              <a:avLst/>
              <a:gdLst>
                <a:gd name="T0" fmla="*/ 115 w 648"/>
                <a:gd name="T1" fmla="*/ 248 h 360"/>
                <a:gd name="T2" fmla="*/ 83 w 648"/>
                <a:gd name="T3" fmla="*/ 307 h 360"/>
                <a:gd name="T4" fmla="*/ 76 w 648"/>
                <a:gd name="T5" fmla="*/ 290 h 360"/>
                <a:gd name="T6" fmla="*/ 9 w 648"/>
                <a:gd name="T7" fmla="*/ 44 h 360"/>
                <a:gd name="T8" fmla="*/ 47 w 648"/>
                <a:gd name="T9" fmla="*/ 8 h 360"/>
                <a:gd name="T10" fmla="*/ 260 w 648"/>
                <a:gd name="T11" fmla="*/ 60 h 360"/>
                <a:gd name="T12" fmla="*/ 285 w 648"/>
                <a:gd name="T13" fmla="*/ 66 h 360"/>
                <a:gd name="T14" fmla="*/ 237 w 648"/>
                <a:gd name="T15" fmla="*/ 88 h 360"/>
                <a:gd name="T16" fmla="*/ 268 w 648"/>
                <a:gd name="T17" fmla="*/ 119 h 360"/>
                <a:gd name="T18" fmla="*/ 482 w 648"/>
                <a:gd name="T19" fmla="*/ 284 h 360"/>
                <a:gd name="T20" fmla="*/ 542 w 648"/>
                <a:gd name="T21" fmla="*/ 307 h 360"/>
                <a:gd name="T22" fmla="*/ 648 w 648"/>
                <a:gd name="T23" fmla="*/ 301 h 360"/>
                <a:gd name="T24" fmla="*/ 536 w 648"/>
                <a:gd name="T25" fmla="*/ 325 h 360"/>
                <a:gd name="T26" fmla="*/ 346 w 648"/>
                <a:gd name="T27" fmla="*/ 246 h 360"/>
                <a:gd name="T28" fmla="*/ 182 w 648"/>
                <a:gd name="T29" fmla="*/ 104 h 360"/>
                <a:gd name="T30" fmla="*/ 175 w 648"/>
                <a:gd name="T31" fmla="*/ 95 h 360"/>
                <a:gd name="T32" fmla="*/ 225 w 648"/>
                <a:gd name="T33" fmla="*/ 73 h 360"/>
                <a:gd name="T34" fmla="*/ 225 w 648"/>
                <a:gd name="T35" fmla="*/ 69 h 360"/>
                <a:gd name="T36" fmla="*/ 163 w 648"/>
                <a:gd name="T37" fmla="*/ 57 h 360"/>
                <a:gd name="T38" fmla="*/ 53 w 648"/>
                <a:gd name="T39" fmla="*/ 35 h 360"/>
                <a:gd name="T40" fmla="*/ 34 w 648"/>
                <a:gd name="T41" fmla="*/ 55 h 360"/>
                <a:gd name="T42" fmla="*/ 79 w 648"/>
                <a:gd name="T43" fmla="*/ 255 h 360"/>
                <a:gd name="T44" fmla="*/ 84 w 648"/>
                <a:gd name="T45" fmla="*/ 276 h 360"/>
                <a:gd name="T46" fmla="*/ 112 w 648"/>
                <a:gd name="T47" fmla="*/ 205 h 360"/>
                <a:gd name="T48" fmla="*/ 256 w 648"/>
                <a:gd name="T49" fmla="*/ 356 h 360"/>
                <a:gd name="T50" fmla="*/ 253 w 648"/>
                <a:gd name="T51" fmla="*/ 360 h 360"/>
                <a:gd name="T52" fmla="*/ 115 w 648"/>
                <a:gd name="T53" fmla="*/ 248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8" h="360">
                  <a:moveTo>
                    <a:pt x="115" y="248"/>
                  </a:moveTo>
                  <a:cubicBezTo>
                    <a:pt x="105" y="266"/>
                    <a:pt x="95" y="285"/>
                    <a:pt x="83" y="307"/>
                  </a:cubicBezTo>
                  <a:cubicBezTo>
                    <a:pt x="80" y="300"/>
                    <a:pt x="77" y="295"/>
                    <a:pt x="76" y="290"/>
                  </a:cubicBezTo>
                  <a:cubicBezTo>
                    <a:pt x="53" y="208"/>
                    <a:pt x="30" y="126"/>
                    <a:pt x="9" y="44"/>
                  </a:cubicBezTo>
                  <a:cubicBezTo>
                    <a:pt x="0" y="10"/>
                    <a:pt x="11" y="0"/>
                    <a:pt x="47" y="8"/>
                  </a:cubicBezTo>
                  <a:cubicBezTo>
                    <a:pt x="118" y="24"/>
                    <a:pt x="189" y="43"/>
                    <a:pt x="260" y="60"/>
                  </a:cubicBezTo>
                  <a:cubicBezTo>
                    <a:pt x="267" y="62"/>
                    <a:pt x="274" y="63"/>
                    <a:pt x="285" y="66"/>
                  </a:cubicBezTo>
                  <a:cubicBezTo>
                    <a:pt x="268" y="74"/>
                    <a:pt x="254" y="81"/>
                    <a:pt x="237" y="88"/>
                  </a:cubicBezTo>
                  <a:cubicBezTo>
                    <a:pt x="248" y="99"/>
                    <a:pt x="258" y="110"/>
                    <a:pt x="268" y="119"/>
                  </a:cubicBezTo>
                  <a:cubicBezTo>
                    <a:pt x="334" y="182"/>
                    <a:pt x="400" y="243"/>
                    <a:pt x="482" y="284"/>
                  </a:cubicBezTo>
                  <a:cubicBezTo>
                    <a:pt x="501" y="294"/>
                    <a:pt x="521" y="301"/>
                    <a:pt x="542" y="307"/>
                  </a:cubicBezTo>
                  <a:cubicBezTo>
                    <a:pt x="578" y="318"/>
                    <a:pt x="614" y="318"/>
                    <a:pt x="648" y="301"/>
                  </a:cubicBezTo>
                  <a:cubicBezTo>
                    <a:pt x="614" y="324"/>
                    <a:pt x="576" y="331"/>
                    <a:pt x="536" y="325"/>
                  </a:cubicBezTo>
                  <a:cubicBezTo>
                    <a:pt x="466" y="315"/>
                    <a:pt x="405" y="283"/>
                    <a:pt x="346" y="246"/>
                  </a:cubicBezTo>
                  <a:cubicBezTo>
                    <a:pt x="284" y="207"/>
                    <a:pt x="232" y="157"/>
                    <a:pt x="182" y="104"/>
                  </a:cubicBezTo>
                  <a:cubicBezTo>
                    <a:pt x="180" y="102"/>
                    <a:pt x="178" y="99"/>
                    <a:pt x="175" y="95"/>
                  </a:cubicBezTo>
                  <a:cubicBezTo>
                    <a:pt x="192" y="87"/>
                    <a:pt x="208" y="80"/>
                    <a:pt x="225" y="73"/>
                  </a:cubicBezTo>
                  <a:cubicBezTo>
                    <a:pt x="225" y="72"/>
                    <a:pt x="225" y="71"/>
                    <a:pt x="225" y="69"/>
                  </a:cubicBezTo>
                  <a:cubicBezTo>
                    <a:pt x="204" y="65"/>
                    <a:pt x="183" y="61"/>
                    <a:pt x="163" y="57"/>
                  </a:cubicBezTo>
                  <a:cubicBezTo>
                    <a:pt x="126" y="50"/>
                    <a:pt x="90" y="42"/>
                    <a:pt x="53" y="35"/>
                  </a:cubicBezTo>
                  <a:cubicBezTo>
                    <a:pt x="33" y="31"/>
                    <a:pt x="29" y="35"/>
                    <a:pt x="34" y="55"/>
                  </a:cubicBezTo>
                  <a:cubicBezTo>
                    <a:pt x="49" y="122"/>
                    <a:pt x="64" y="189"/>
                    <a:pt x="79" y="255"/>
                  </a:cubicBezTo>
                  <a:cubicBezTo>
                    <a:pt x="80" y="260"/>
                    <a:pt x="81" y="265"/>
                    <a:pt x="84" y="276"/>
                  </a:cubicBezTo>
                  <a:cubicBezTo>
                    <a:pt x="95" y="250"/>
                    <a:pt x="103" y="228"/>
                    <a:pt x="112" y="205"/>
                  </a:cubicBezTo>
                  <a:cubicBezTo>
                    <a:pt x="161" y="256"/>
                    <a:pt x="209" y="306"/>
                    <a:pt x="256" y="356"/>
                  </a:cubicBezTo>
                  <a:cubicBezTo>
                    <a:pt x="255" y="357"/>
                    <a:pt x="254" y="358"/>
                    <a:pt x="253" y="360"/>
                  </a:cubicBezTo>
                  <a:cubicBezTo>
                    <a:pt x="208" y="323"/>
                    <a:pt x="162" y="286"/>
                    <a:pt x="115" y="248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7" name="组合 25">
              <a:extLst>
                <a:ext uri="{FF2B5EF4-FFF2-40B4-BE49-F238E27FC236}">
                  <a16:creationId xmlns:a16="http://schemas.microsoft.com/office/drawing/2014/main" xmlns="" id="{4982CB3D-8370-400A-ABBE-AC6BEA4B8C08}"/>
                </a:ext>
              </a:extLst>
            </p:cNvPr>
            <p:cNvGrpSpPr/>
            <p:nvPr/>
          </p:nvGrpSpPr>
          <p:grpSpPr>
            <a:xfrm>
              <a:off x="4255330" y="3961487"/>
              <a:ext cx="295624" cy="295912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68" name="Freeform 5">
                <a:extLst>
                  <a:ext uri="{FF2B5EF4-FFF2-40B4-BE49-F238E27FC236}">
                    <a16:creationId xmlns:a16="http://schemas.microsoft.com/office/drawing/2014/main" xmlns="" id="{FBA1DB1B-7597-4C5E-A33B-2EB4B6680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9" name="Freeform 6">
                <a:extLst>
                  <a:ext uri="{FF2B5EF4-FFF2-40B4-BE49-F238E27FC236}">
                    <a16:creationId xmlns:a16="http://schemas.microsoft.com/office/drawing/2014/main" xmlns="" id="{1057CAA5-C4E0-40DA-9FB5-BF4AB17C9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Freeform 7">
                <a:extLst>
                  <a:ext uri="{FF2B5EF4-FFF2-40B4-BE49-F238E27FC236}">
                    <a16:creationId xmlns:a16="http://schemas.microsoft.com/office/drawing/2014/main" xmlns="" id="{69B47A36-FD55-445D-BB8D-A9738C867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" name="Freeform 8">
                <a:extLst>
                  <a:ext uri="{FF2B5EF4-FFF2-40B4-BE49-F238E27FC236}">
                    <a16:creationId xmlns:a16="http://schemas.microsoft.com/office/drawing/2014/main" xmlns="" id="{B3A0C9CC-B55B-4A37-9C23-0FEAAB632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chemeClr val="bg1">
                    <a:lumMod val="85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849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4"/>
          <p:cNvGrpSpPr/>
          <p:nvPr/>
        </p:nvGrpSpPr>
        <p:grpSpPr>
          <a:xfrm>
            <a:off x="3547095" y="2959775"/>
            <a:ext cx="1989623" cy="829155"/>
            <a:chOff x="4639617" y="3633957"/>
            <a:chExt cx="2912766" cy="1213866"/>
          </a:xfrm>
        </p:grpSpPr>
        <p:sp>
          <p:nvSpPr>
            <p:cNvPr id="39" name="Flowchart: Decision 129"/>
            <p:cNvSpPr/>
            <p:nvPr/>
          </p:nvSpPr>
          <p:spPr>
            <a:xfrm>
              <a:off x="5134509" y="3833104"/>
              <a:ext cx="1922982" cy="1014719"/>
            </a:xfrm>
            <a:prstGeom prst="flowChartDecision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Parallelogram 130"/>
            <p:cNvSpPr/>
            <p:nvPr/>
          </p:nvSpPr>
          <p:spPr>
            <a:xfrm rot="1651242">
              <a:off x="6145962" y="3634940"/>
              <a:ext cx="1406421" cy="560665"/>
            </a:xfrm>
            <a:prstGeom prst="parallelogram">
              <a:avLst>
                <a:gd name="adj" fmla="val 58014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Parallelogram 131"/>
            <p:cNvSpPr/>
            <p:nvPr/>
          </p:nvSpPr>
          <p:spPr>
            <a:xfrm rot="19948758" flipV="1">
              <a:off x="4639617" y="3633957"/>
              <a:ext cx="1406421" cy="560665"/>
            </a:xfrm>
            <a:prstGeom prst="parallelogram">
              <a:avLst>
                <a:gd name="adj" fmla="val 58014"/>
              </a:avLst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Flowchart: Sequential Access Storage 95"/>
          <p:cNvSpPr/>
          <p:nvPr/>
        </p:nvSpPr>
        <p:spPr>
          <a:xfrm rot="16200000" flipH="1">
            <a:off x="3277129" y="2318352"/>
            <a:ext cx="1002846" cy="1002846"/>
          </a:xfrm>
          <a:prstGeom prst="flowChartMagneticTap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Group 96"/>
          <p:cNvGrpSpPr/>
          <p:nvPr/>
        </p:nvGrpSpPr>
        <p:grpSpPr>
          <a:xfrm>
            <a:off x="4502657" y="1285638"/>
            <a:ext cx="839826" cy="2503292"/>
            <a:chOff x="6000439" y="1183056"/>
            <a:chExt cx="1229487" cy="3664767"/>
          </a:xfrm>
          <a:solidFill>
            <a:schemeClr val="accent4"/>
          </a:solidFill>
        </p:grpSpPr>
        <p:sp>
          <p:nvSpPr>
            <p:cNvPr id="37" name="Flowchart: Sequential Access Storage 127"/>
            <p:cNvSpPr/>
            <p:nvPr/>
          </p:nvSpPr>
          <p:spPr>
            <a:xfrm rot="5400000">
              <a:off x="6000440" y="1183056"/>
              <a:ext cx="1229486" cy="1229486"/>
            </a:xfrm>
            <a:prstGeom prst="flowChartMagneticTape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Rectangle 128"/>
            <p:cNvSpPr/>
            <p:nvPr/>
          </p:nvSpPr>
          <p:spPr>
            <a:xfrm>
              <a:off x="6000439" y="2392122"/>
              <a:ext cx="181285" cy="2455701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97"/>
          <p:cNvGrpSpPr/>
          <p:nvPr/>
        </p:nvGrpSpPr>
        <p:grpSpPr>
          <a:xfrm>
            <a:off x="4652146" y="2176039"/>
            <a:ext cx="1093050" cy="1612891"/>
            <a:chOff x="6257388" y="2486585"/>
            <a:chExt cx="1600203" cy="2361238"/>
          </a:xfrm>
          <a:solidFill>
            <a:schemeClr val="accent6"/>
          </a:solidFill>
        </p:grpSpPr>
        <p:sp>
          <p:nvSpPr>
            <p:cNvPr id="35" name="Flowchart: Sequential Access Storage 125"/>
            <p:cNvSpPr/>
            <p:nvPr/>
          </p:nvSpPr>
          <p:spPr>
            <a:xfrm rot="5400000">
              <a:off x="6257391" y="2486585"/>
              <a:ext cx="1600200" cy="1600200"/>
            </a:xfrm>
            <a:prstGeom prst="flowChartMagneticTape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Rectangle 126"/>
            <p:cNvSpPr/>
            <p:nvPr/>
          </p:nvSpPr>
          <p:spPr>
            <a:xfrm>
              <a:off x="6257388" y="3917950"/>
              <a:ext cx="233899" cy="929873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" name="Rectangle 98"/>
          <p:cNvSpPr/>
          <p:nvPr/>
        </p:nvSpPr>
        <p:spPr>
          <a:xfrm>
            <a:off x="4132013" y="3153762"/>
            <a:ext cx="147962" cy="635168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Group 99"/>
          <p:cNvGrpSpPr/>
          <p:nvPr/>
        </p:nvGrpSpPr>
        <p:grpSpPr>
          <a:xfrm>
            <a:off x="3359719" y="914664"/>
            <a:ext cx="1116446" cy="2874266"/>
            <a:chOff x="4365302" y="639958"/>
            <a:chExt cx="1634453" cy="4207865"/>
          </a:xfrm>
          <a:solidFill>
            <a:schemeClr val="accent2"/>
          </a:solidFill>
        </p:grpSpPr>
        <p:sp>
          <p:nvSpPr>
            <p:cNvPr id="33" name="Flowchart: Sequential Access Storage 123"/>
            <p:cNvSpPr/>
            <p:nvPr/>
          </p:nvSpPr>
          <p:spPr>
            <a:xfrm rot="16200000" flipH="1">
              <a:off x="4365302" y="639958"/>
              <a:ext cx="1634452" cy="1634452"/>
            </a:xfrm>
            <a:prstGeom prst="flowChartMagneticTape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Rectangle 124"/>
            <p:cNvSpPr/>
            <p:nvPr/>
          </p:nvSpPr>
          <p:spPr>
            <a:xfrm>
              <a:off x="5758945" y="2205570"/>
              <a:ext cx="240810" cy="2642253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100"/>
          <p:cNvGrpSpPr/>
          <p:nvPr/>
        </p:nvGrpSpPr>
        <p:grpSpPr>
          <a:xfrm>
            <a:off x="3547095" y="3442370"/>
            <a:ext cx="1989623" cy="1138429"/>
            <a:chOff x="4639617" y="4340466"/>
            <a:chExt cx="2912766" cy="1666636"/>
          </a:xfrm>
        </p:grpSpPr>
        <p:grpSp>
          <p:nvGrpSpPr>
            <p:cNvPr id="27" name="Group 117"/>
            <p:cNvGrpSpPr/>
            <p:nvPr/>
          </p:nvGrpSpPr>
          <p:grpSpPr>
            <a:xfrm>
              <a:off x="5134509" y="4340466"/>
              <a:ext cx="1922982" cy="1666636"/>
              <a:chOff x="5134509" y="4340466"/>
              <a:chExt cx="1922982" cy="1666636"/>
            </a:xfrm>
          </p:grpSpPr>
          <p:sp>
            <p:nvSpPr>
              <p:cNvPr id="31" name="Parallelogram 121"/>
              <p:cNvSpPr/>
              <p:nvPr/>
            </p:nvSpPr>
            <p:spPr>
              <a:xfrm rot="5400000">
                <a:off x="4781937" y="4693038"/>
                <a:ext cx="1666636" cy="961491"/>
              </a:xfrm>
              <a:prstGeom prst="parallelogram">
                <a:avLst>
                  <a:gd name="adj" fmla="val 52151"/>
                </a:avLst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Parallelogram 122"/>
              <p:cNvSpPr/>
              <p:nvPr/>
            </p:nvSpPr>
            <p:spPr>
              <a:xfrm rot="16200000" flipV="1">
                <a:off x="5743429" y="4693037"/>
                <a:ext cx="1666634" cy="961491"/>
              </a:xfrm>
              <a:prstGeom prst="parallelogram">
                <a:avLst>
                  <a:gd name="adj" fmla="val 52151"/>
                </a:avLst>
              </a:prstGeom>
              <a:solidFill>
                <a:schemeClr val="bg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118"/>
            <p:cNvGrpSpPr/>
            <p:nvPr/>
          </p:nvGrpSpPr>
          <p:grpSpPr>
            <a:xfrm>
              <a:off x="4639617" y="4485590"/>
              <a:ext cx="2912766" cy="561648"/>
              <a:chOff x="4639617" y="4485590"/>
              <a:chExt cx="2912766" cy="561648"/>
            </a:xfrm>
          </p:grpSpPr>
          <p:sp>
            <p:nvSpPr>
              <p:cNvPr id="29" name="Parallelogram 119"/>
              <p:cNvSpPr/>
              <p:nvPr/>
            </p:nvSpPr>
            <p:spPr>
              <a:xfrm rot="19948758" flipV="1">
                <a:off x="6145962" y="4485590"/>
                <a:ext cx="1406421" cy="560665"/>
              </a:xfrm>
              <a:prstGeom prst="parallelogram">
                <a:avLst>
                  <a:gd name="adj" fmla="val 58014"/>
                </a:avLst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Parallelogram 120"/>
              <p:cNvSpPr/>
              <p:nvPr/>
            </p:nvSpPr>
            <p:spPr>
              <a:xfrm rot="1651242">
                <a:off x="4639617" y="4486573"/>
                <a:ext cx="1406421" cy="560665"/>
              </a:xfrm>
              <a:prstGeom prst="parallelogram">
                <a:avLst>
                  <a:gd name="adj" fmla="val 58014"/>
                </a:avLst>
              </a:prstGeom>
              <a:solidFill>
                <a:schemeClr val="bg1">
                  <a:lumMod val="9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7" name="Freeform: Shape 101"/>
          <p:cNvSpPr>
            <a:spLocks/>
          </p:cNvSpPr>
          <p:nvPr/>
        </p:nvSpPr>
        <p:spPr bwMode="auto">
          <a:xfrm>
            <a:off x="5008354" y="2523602"/>
            <a:ext cx="371511" cy="344805"/>
          </a:xfrm>
          <a:custGeom>
            <a:avLst/>
            <a:gdLst>
              <a:gd name="connsiteX0" fmla="*/ 288132 w 338138"/>
              <a:gd name="connsiteY0" fmla="*/ 223343 h 313831"/>
              <a:gd name="connsiteX1" fmla="*/ 279400 w 338138"/>
              <a:gd name="connsiteY1" fmla="*/ 231281 h 313831"/>
              <a:gd name="connsiteX2" fmla="*/ 288132 w 338138"/>
              <a:gd name="connsiteY2" fmla="*/ 239219 h 313831"/>
              <a:gd name="connsiteX3" fmla="*/ 296864 w 338138"/>
              <a:gd name="connsiteY3" fmla="*/ 231281 h 313831"/>
              <a:gd name="connsiteX4" fmla="*/ 288132 w 338138"/>
              <a:gd name="connsiteY4" fmla="*/ 223343 h 313831"/>
              <a:gd name="connsiteX5" fmla="*/ 261938 w 338138"/>
              <a:gd name="connsiteY5" fmla="*/ 223343 h 313831"/>
              <a:gd name="connsiteX6" fmla="*/ 254000 w 338138"/>
              <a:gd name="connsiteY6" fmla="*/ 231281 h 313831"/>
              <a:gd name="connsiteX7" fmla="*/ 261938 w 338138"/>
              <a:gd name="connsiteY7" fmla="*/ 239219 h 313831"/>
              <a:gd name="connsiteX8" fmla="*/ 269876 w 338138"/>
              <a:gd name="connsiteY8" fmla="*/ 231281 h 313831"/>
              <a:gd name="connsiteX9" fmla="*/ 261938 w 338138"/>
              <a:gd name="connsiteY9" fmla="*/ 223343 h 313831"/>
              <a:gd name="connsiteX10" fmla="*/ 116535 w 338138"/>
              <a:gd name="connsiteY10" fmla="*/ 45543 h 313831"/>
              <a:gd name="connsiteX11" fmla="*/ 141773 w 338138"/>
              <a:gd name="connsiteY11" fmla="*/ 88073 h 313831"/>
              <a:gd name="connsiteX12" fmla="*/ 108565 w 338138"/>
              <a:gd name="connsiteY12" fmla="*/ 102693 h 313831"/>
              <a:gd name="connsiteX13" fmla="*/ 87312 w 338138"/>
              <a:gd name="connsiteY13" fmla="*/ 74783 h 313831"/>
              <a:gd name="connsiteX14" fmla="*/ 116535 w 338138"/>
              <a:gd name="connsiteY14" fmla="*/ 45543 h 313831"/>
              <a:gd name="connsiteX15" fmla="*/ 254349 w 338138"/>
              <a:gd name="connsiteY15" fmla="*/ 30428 h 313831"/>
              <a:gd name="connsiteX16" fmla="*/ 275361 w 338138"/>
              <a:gd name="connsiteY16" fmla="*/ 48787 h 313831"/>
              <a:gd name="connsiteX17" fmla="*/ 255662 w 338138"/>
              <a:gd name="connsiteY17" fmla="*/ 85507 h 313831"/>
              <a:gd name="connsiteX18" fmla="*/ 266168 w 338138"/>
              <a:gd name="connsiteY18" fmla="*/ 89441 h 313831"/>
              <a:gd name="connsiteX19" fmla="*/ 289806 w 338138"/>
              <a:gd name="connsiteY19" fmla="*/ 80261 h 313831"/>
              <a:gd name="connsiteX20" fmla="*/ 287180 w 338138"/>
              <a:gd name="connsiteY20" fmla="*/ 109113 h 313831"/>
              <a:gd name="connsiteX21" fmla="*/ 225458 w 338138"/>
              <a:gd name="connsiteY21" fmla="*/ 111735 h 313831"/>
              <a:gd name="connsiteX22" fmla="*/ 92823 w 338138"/>
              <a:gd name="connsiteY22" fmla="*/ 166815 h 313831"/>
              <a:gd name="connsiteX23" fmla="*/ 75751 w 338138"/>
              <a:gd name="connsiteY23" fmla="*/ 127472 h 313831"/>
              <a:gd name="connsiteX24" fmla="*/ 208386 w 338138"/>
              <a:gd name="connsiteY24" fmla="*/ 72393 h 313831"/>
              <a:gd name="connsiteX25" fmla="*/ 242530 w 338138"/>
              <a:gd name="connsiteY25" fmla="*/ 33050 h 313831"/>
              <a:gd name="connsiteX26" fmla="*/ 254349 w 338138"/>
              <a:gd name="connsiteY26" fmla="*/ 30428 h 313831"/>
              <a:gd name="connsiteX27" fmla="*/ 186871 w 338138"/>
              <a:gd name="connsiteY27" fmla="*/ 24906 h 313831"/>
              <a:gd name="connsiteX28" fmla="*/ 231775 w 338138"/>
              <a:gd name="connsiteY28" fmla="*/ 24906 h 313831"/>
              <a:gd name="connsiteX29" fmla="*/ 207282 w 338138"/>
              <a:gd name="connsiteY29" fmla="*/ 48190 h 313831"/>
              <a:gd name="connsiteX30" fmla="*/ 201839 w 338138"/>
              <a:gd name="connsiteY30" fmla="*/ 59831 h 313831"/>
              <a:gd name="connsiteX31" fmla="*/ 184150 w 338138"/>
              <a:gd name="connsiteY31" fmla="*/ 45603 h 313831"/>
              <a:gd name="connsiteX32" fmla="*/ 186871 w 338138"/>
              <a:gd name="connsiteY32" fmla="*/ 24906 h 313831"/>
              <a:gd name="connsiteX33" fmla="*/ 18492 w 338138"/>
              <a:gd name="connsiteY33" fmla="*/ 24906 h 313831"/>
              <a:gd name="connsiteX34" fmla="*/ 43588 w 338138"/>
              <a:gd name="connsiteY34" fmla="*/ 24906 h 313831"/>
              <a:gd name="connsiteX35" fmla="*/ 46230 w 338138"/>
              <a:gd name="connsiteY35" fmla="*/ 46015 h 313831"/>
              <a:gd name="connsiteX36" fmla="*/ 29059 w 338138"/>
              <a:gd name="connsiteY36" fmla="*/ 63166 h 313831"/>
              <a:gd name="connsiteX37" fmla="*/ 31700 w 338138"/>
              <a:gd name="connsiteY37" fmla="*/ 96148 h 313831"/>
              <a:gd name="connsiteX38" fmla="*/ 31700 w 338138"/>
              <a:gd name="connsiteY38" fmla="*/ 206969 h 313831"/>
              <a:gd name="connsiteX39" fmla="*/ 39626 w 338138"/>
              <a:gd name="connsiteY39" fmla="*/ 214884 h 313831"/>
              <a:gd name="connsiteX40" fmla="*/ 298512 w 338138"/>
              <a:gd name="connsiteY40" fmla="*/ 214884 h 313831"/>
              <a:gd name="connsiteX41" fmla="*/ 306438 w 338138"/>
              <a:gd name="connsiteY41" fmla="*/ 206969 h 313831"/>
              <a:gd name="connsiteX42" fmla="*/ 306438 w 338138"/>
              <a:gd name="connsiteY42" fmla="*/ 104064 h 313831"/>
              <a:gd name="connsiteX43" fmla="*/ 306438 w 338138"/>
              <a:gd name="connsiteY43" fmla="*/ 77678 h 313831"/>
              <a:gd name="connsiteX44" fmla="*/ 274737 w 338138"/>
              <a:gd name="connsiteY44" fmla="*/ 61846 h 313831"/>
              <a:gd name="connsiteX45" fmla="*/ 281341 w 338138"/>
              <a:gd name="connsiteY45" fmla="*/ 59208 h 313831"/>
              <a:gd name="connsiteX46" fmla="*/ 280021 w 338138"/>
              <a:gd name="connsiteY46" fmla="*/ 24906 h 313831"/>
              <a:gd name="connsiteX47" fmla="*/ 319646 w 338138"/>
              <a:gd name="connsiteY47" fmla="*/ 24906 h 313831"/>
              <a:gd name="connsiteX48" fmla="*/ 338138 w 338138"/>
              <a:gd name="connsiteY48" fmla="*/ 43376 h 313831"/>
              <a:gd name="connsiteX49" fmla="*/ 338138 w 338138"/>
              <a:gd name="connsiteY49" fmla="*/ 234674 h 313831"/>
              <a:gd name="connsiteX50" fmla="*/ 319646 w 338138"/>
              <a:gd name="connsiteY50" fmla="*/ 251825 h 313831"/>
              <a:gd name="connsiteX51" fmla="*/ 200769 w 338138"/>
              <a:gd name="connsiteY51" fmla="*/ 251825 h 313831"/>
              <a:gd name="connsiteX52" fmla="*/ 216620 w 338138"/>
              <a:gd name="connsiteY52" fmla="*/ 290084 h 313831"/>
              <a:gd name="connsiteX53" fmla="*/ 224545 w 338138"/>
              <a:gd name="connsiteY53" fmla="*/ 290084 h 313831"/>
              <a:gd name="connsiteX54" fmla="*/ 235112 w 338138"/>
              <a:gd name="connsiteY54" fmla="*/ 301958 h 313831"/>
              <a:gd name="connsiteX55" fmla="*/ 224545 w 338138"/>
              <a:gd name="connsiteY55" fmla="*/ 313831 h 313831"/>
              <a:gd name="connsiteX56" fmla="*/ 113593 w 338138"/>
              <a:gd name="connsiteY56" fmla="*/ 313831 h 313831"/>
              <a:gd name="connsiteX57" fmla="*/ 103026 w 338138"/>
              <a:gd name="connsiteY57" fmla="*/ 301958 h 313831"/>
              <a:gd name="connsiteX58" fmla="*/ 113593 w 338138"/>
              <a:gd name="connsiteY58" fmla="*/ 290084 h 313831"/>
              <a:gd name="connsiteX59" fmla="*/ 121518 w 338138"/>
              <a:gd name="connsiteY59" fmla="*/ 290084 h 313831"/>
              <a:gd name="connsiteX60" fmla="*/ 137369 w 338138"/>
              <a:gd name="connsiteY60" fmla="*/ 251825 h 313831"/>
              <a:gd name="connsiteX61" fmla="*/ 18492 w 338138"/>
              <a:gd name="connsiteY61" fmla="*/ 251825 h 313831"/>
              <a:gd name="connsiteX62" fmla="*/ 0 w 338138"/>
              <a:gd name="connsiteY62" fmla="*/ 234674 h 313831"/>
              <a:gd name="connsiteX63" fmla="*/ 0 w 338138"/>
              <a:gd name="connsiteY63" fmla="*/ 43376 h 313831"/>
              <a:gd name="connsiteX64" fmla="*/ 18492 w 338138"/>
              <a:gd name="connsiteY64" fmla="*/ 24906 h 313831"/>
              <a:gd name="connsiteX65" fmla="*/ 109666 w 338138"/>
              <a:gd name="connsiteY65" fmla="*/ 1 h 313831"/>
              <a:gd name="connsiteX66" fmla="*/ 126932 w 338138"/>
              <a:gd name="connsiteY66" fmla="*/ 267 h 313831"/>
              <a:gd name="connsiteX67" fmla="*/ 133580 w 338138"/>
              <a:gd name="connsiteY67" fmla="*/ 18637 h 313831"/>
              <a:gd name="connsiteX68" fmla="*/ 144218 w 338138"/>
              <a:gd name="connsiteY68" fmla="*/ 22573 h 313831"/>
              <a:gd name="connsiteX69" fmla="*/ 177460 w 338138"/>
              <a:gd name="connsiteY69" fmla="*/ 29134 h 313831"/>
              <a:gd name="connsiteX70" fmla="*/ 168152 w 338138"/>
              <a:gd name="connsiteY70" fmla="*/ 47504 h 313831"/>
              <a:gd name="connsiteX71" fmla="*/ 173471 w 338138"/>
              <a:gd name="connsiteY71" fmla="*/ 58001 h 313831"/>
              <a:gd name="connsiteX72" fmla="*/ 192087 w 338138"/>
              <a:gd name="connsiteY72" fmla="*/ 67186 h 313831"/>
              <a:gd name="connsiteX73" fmla="*/ 154855 w 338138"/>
              <a:gd name="connsiteY73" fmla="*/ 82931 h 313831"/>
              <a:gd name="connsiteX74" fmla="*/ 116294 w 338138"/>
              <a:gd name="connsiteY74" fmla="*/ 35695 h 313831"/>
              <a:gd name="connsiteX75" fmla="*/ 76403 w 338138"/>
              <a:gd name="connsiteY75" fmla="*/ 75059 h 313831"/>
              <a:gd name="connsiteX76" fmla="*/ 93689 w 338138"/>
              <a:gd name="connsiteY76" fmla="*/ 107862 h 313831"/>
              <a:gd name="connsiteX77" fmla="*/ 59117 w 338138"/>
              <a:gd name="connsiteY77" fmla="*/ 124919 h 313831"/>
              <a:gd name="connsiteX78" fmla="*/ 63106 w 338138"/>
              <a:gd name="connsiteY78" fmla="*/ 102613 h 313831"/>
              <a:gd name="connsiteX79" fmla="*/ 59117 w 338138"/>
              <a:gd name="connsiteY79" fmla="*/ 92116 h 313831"/>
              <a:gd name="connsiteX80" fmla="*/ 40501 w 338138"/>
              <a:gd name="connsiteY80" fmla="*/ 63249 h 313831"/>
              <a:gd name="connsiteX81" fmla="*/ 59117 w 338138"/>
              <a:gd name="connsiteY81" fmla="*/ 58001 h 313831"/>
              <a:gd name="connsiteX82" fmla="*/ 63106 w 338138"/>
              <a:gd name="connsiteY82" fmla="*/ 47504 h 313831"/>
              <a:gd name="connsiteX83" fmla="*/ 69755 w 338138"/>
              <a:gd name="connsiteY83" fmla="*/ 14700 h 313831"/>
              <a:gd name="connsiteX84" fmla="*/ 88370 w 338138"/>
              <a:gd name="connsiteY84" fmla="*/ 22573 h 313831"/>
              <a:gd name="connsiteX85" fmla="*/ 99008 w 338138"/>
              <a:gd name="connsiteY85" fmla="*/ 18637 h 313831"/>
              <a:gd name="connsiteX86" fmla="*/ 109666 w 338138"/>
              <a:gd name="connsiteY86" fmla="*/ 1 h 31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8138" h="313831">
                <a:moveTo>
                  <a:pt x="288132" y="223343"/>
                </a:moveTo>
                <a:cubicBezTo>
                  <a:pt x="283309" y="223343"/>
                  <a:pt x="279400" y="226897"/>
                  <a:pt x="279400" y="231281"/>
                </a:cubicBezTo>
                <a:cubicBezTo>
                  <a:pt x="279400" y="235665"/>
                  <a:pt x="283309" y="239219"/>
                  <a:pt x="288132" y="239219"/>
                </a:cubicBezTo>
                <a:cubicBezTo>
                  <a:pt x="292955" y="239219"/>
                  <a:pt x="296864" y="235665"/>
                  <a:pt x="296864" y="231281"/>
                </a:cubicBezTo>
                <a:cubicBezTo>
                  <a:pt x="296864" y="226897"/>
                  <a:pt x="292955" y="223343"/>
                  <a:pt x="288132" y="223343"/>
                </a:cubicBezTo>
                <a:close/>
                <a:moveTo>
                  <a:pt x="261938" y="223343"/>
                </a:moveTo>
                <a:cubicBezTo>
                  <a:pt x="257554" y="223343"/>
                  <a:pt x="254000" y="226897"/>
                  <a:pt x="254000" y="231281"/>
                </a:cubicBezTo>
                <a:cubicBezTo>
                  <a:pt x="254000" y="235665"/>
                  <a:pt x="257554" y="239219"/>
                  <a:pt x="261938" y="239219"/>
                </a:cubicBezTo>
                <a:cubicBezTo>
                  <a:pt x="266322" y="239219"/>
                  <a:pt x="269876" y="235665"/>
                  <a:pt x="269876" y="231281"/>
                </a:cubicBezTo>
                <a:cubicBezTo>
                  <a:pt x="269876" y="226897"/>
                  <a:pt x="266322" y="223343"/>
                  <a:pt x="261938" y="223343"/>
                </a:cubicBezTo>
                <a:close/>
                <a:moveTo>
                  <a:pt x="116535" y="45543"/>
                </a:moveTo>
                <a:cubicBezTo>
                  <a:pt x="137788" y="45543"/>
                  <a:pt x="152400" y="68137"/>
                  <a:pt x="141773" y="88073"/>
                </a:cubicBezTo>
                <a:cubicBezTo>
                  <a:pt x="141773" y="88073"/>
                  <a:pt x="141773" y="88073"/>
                  <a:pt x="108565" y="102693"/>
                </a:cubicBezTo>
                <a:cubicBezTo>
                  <a:pt x="96610" y="98706"/>
                  <a:pt x="87312" y="88073"/>
                  <a:pt x="87312" y="74783"/>
                </a:cubicBezTo>
                <a:cubicBezTo>
                  <a:pt x="87312" y="58834"/>
                  <a:pt x="100595" y="45543"/>
                  <a:pt x="116535" y="45543"/>
                </a:cubicBezTo>
                <a:close/>
                <a:moveTo>
                  <a:pt x="254349" y="30428"/>
                </a:moveTo>
                <a:cubicBezTo>
                  <a:pt x="271421" y="26493"/>
                  <a:pt x="284553" y="44853"/>
                  <a:pt x="275361" y="48787"/>
                </a:cubicBezTo>
                <a:cubicBezTo>
                  <a:pt x="242530" y="63213"/>
                  <a:pt x="243843" y="57967"/>
                  <a:pt x="255662" y="85507"/>
                </a:cubicBezTo>
                <a:cubicBezTo>
                  <a:pt x="256976" y="89441"/>
                  <a:pt x="262228" y="92064"/>
                  <a:pt x="266168" y="89441"/>
                </a:cubicBezTo>
                <a:cubicBezTo>
                  <a:pt x="266168" y="89441"/>
                  <a:pt x="266168" y="89441"/>
                  <a:pt x="289806" y="80261"/>
                </a:cubicBezTo>
                <a:cubicBezTo>
                  <a:pt x="297685" y="76327"/>
                  <a:pt x="301625" y="99933"/>
                  <a:pt x="287180" y="109113"/>
                </a:cubicBezTo>
                <a:cubicBezTo>
                  <a:pt x="260915" y="124850"/>
                  <a:pt x="259602" y="123538"/>
                  <a:pt x="225458" y="111735"/>
                </a:cubicBezTo>
                <a:cubicBezTo>
                  <a:pt x="225458" y="111735"/>
                  <a:pt x="225458" y="111735"/>
                  <a:pt x="92823" y="166815"/>
                </a:cubicBezTo>
                <a:cubicBezTo>
                  <a:pt x="66559" y="177306"/>
                  <a:pt x="50800" y="137964"/>
                  <a:pt x="75751" y="127472"/>
                </a:cubicBezTo>
                <a:cubicBezTo>
                  <a:pt x="75751" y="127472"/>
                  <a:pt x="75751" y="127472"/>
                  <a:pt x="208386" y="72393"/>
                </a:cubicBezTo>
                <a:cubicBezTo>
                  <a:pt x="217579" y="54033"/>
                  <a:pt x="222832" y="38296"/>
                  <a:pt x="242530" y="33050"/>
                </a:cubicBezTo>
                <a:cubicBezTo>
                  <a:pt x="242530" y="33050"/>
                  <a:pt x="242530" y="33050"/>
                  <a:pt x="254349" y="30428"/>
                </a:cubicBezTo>
                <a:close/>
                <a:moveTo>
                  <a:pt x="186871" y="24906"/>
                </a:moveTo>
                <a:cubicBezTo>
                  <a:pt x="186871" y="24906"/>
                  <a:pt x="186871" y="24906"/>
                  <a:pt x="231775" y="24906"/>
                </a:cubicBezTo>
                <a:cubicBezTo>
                  <a:pt x="220889" y="30080"/>
                  <a:pt x="212725" y="37841"/>
                  <a:pt x="207282" y="48190"/>
                </a:cubicBezTo>
                <a:cubicBezTo>
                  <a:pt x="207282" y="48190"/>
                  <a:pt x="207282" y="48190"/>
                  <a:pt x="201839" y="59831"/>
                </a:cubicBezTo>
                <a:cubicBezTo>
                  <a:pt x="200479" y="52070"/>
                  <a:pt x="193675" y="45603"/>
                  <a:pt x="184150" y="45603"/>
                </a:cubicBezTo>
                <a:cubicBezTo>
                  <a:pt x="190954" y="39135"/>
                  <a:pt x="190954" y="31374"/>
                  <a:pt x="186871" y="24906"/>
                </a:cubicBezTo>
                <a:close/>
                <a:moveTo>
                  <a:pt x="18492" y="24906"/>
                </a:moveTo>
                <a:cubicBezTo>
                  <a:pt x="18492" y="24906"/>
                  <a:pt x="18492" y="24906"/>
                  <a:pt x="43588" y="24906"/>
                </a:cubicBezTo>
                <a:cubicBezTo>
                  <a:pt x="39626" y="32822"/>
                  <a:pt x="40946" y="40738"/>
                  <a:pt x="46230" y="46015"/>
                </a:cubicBezTo>
                <a:cubicBezTo>
                  <a:pt x="36984" y="46015"/>
                  <a:pt x="29059" y="53931"/>
                  <a:pt x="29059" y="63166"/>
                </a:cubicBezTo>
                <a:cubicBezTo>
                  <a:pt x="29059" y="82955"/>
                  <a:pt x="27738" y="89552"/>
                  <a:pt x="31700" y="96148"/>
                </a:cubicBezTo>
                <a:cubicBezTo>
                  <a:pt x="31700" y="96148"/>
                  <a:pt x="31700" y="96148"/>
                  <a:pt x="31700" y="206969"/>
                </a:cubicBezTo>
                <a:cubicBezTo>
                  <a:pt x="31700" y="210926"/>
                  <a:pt x="35663" y="214884"/>
                  <a:pt x="39626" y="214884"/>
                </a:cubicBezTo>
                <a:cubicBezTo>
                  <a:pt x="39626" y="214884"/>
                  <a:pt x="39626" y="214884"/>
                  <a:pt x="298512" y="214884"/>
                </a:cubicBezTo>
                <a:cubicBezTo>
                  <a:pt x="302475" y="214884"/>
                  <a:pt x="306438" y="210926"/>
                  <a:pt x="306438" y="206969"/>
                </a:cubicBezTo>
                <a:cubicBezTo>
                  <a:pt x="306438" y="206969"/>
                  <a:pt x="306438" y="206969"/>
                  <a:pt x="306438" y="104064"/>
                </a:cubicBezTo>
                <a:cubicBezTo>
                  <a:pt x="309079" y="96148"/>
                  <a:pt x="310400" y="86913"/>
                  <a:pt x="306438" y="77678"/>
                </a:cubicBezTo>
                <a:cubicBezTo>
                  <a:pt x="306438" y="59208"/>
                  <a:pt x="306438" y="61846"/>
                  <a:pt x="274737" y="61846"/>
                </a:cubicBezTo>
                <a:cubicBezTo>
                  <a:pt x="274737" y="61846"/>
                  <a:pt x="274737" y="61846"/>
                  <a:pt x="281341" y="59208"/>
                </a:cubicBezTo>
                <a:cubicBezTo>
                  <a:pt x="293229" y="53931"/>
                  <a:pt x="294550" y="38099"/>
                  <a:pt x="280021" y="24906"/>
                </a:cubicBezTo>
                <a:cubicBezTo>
                  <a:pt x="280021" y="24906"/>
                  <a:pt x="280021" y="24906"/>
                  <a:pt x="319646" y="24906"/>
                </a:cubicBezTo>
                <a:cubicBezTo>
                  <a:pt x="330213" y="24906"/>
                  <a:pt x="338138" y="34141"/>
                  <a:pt x="338138" y="43376"/>
                </a:cubicBezTo>
                <a:cubicBezTo>
                  <a:pt x="338138" y="43376"/>
                  <a:pt x="338138" y="43376"/>
                  <a:pt x="338138" y="234674"/>
                </a:cubicBezTo>
                <a:cubicBezTo>
                  <a:pt x="338138" y="243909"/>
                  <a:pt x="330213" y="251825"/>
                  <a:pt x="319646" y="251825"/>
                </a:cubicBezTo>
                <a:cubicBezTo>
                  <a:pt x="319646" y="251825"/>
                  <a:pt x="319646" y="251825"/>
                  <a:pt x="200769" y="251825"/>
                </a:cubicBezTo>
                <a:cubicBezTo>
                  <a:pt x="200769" y="251825"/>
                  <a:pt x="200769" y="251825"/>
                  <a:pt x="216620" y="290084"/>
                </a:cubicBezTo>
                <a:cubicBezTo>
                  <a:pt x="216620" y="290084"/>
                  <a:pt x="216620" y="290084"/>
                  <a:pt x="224545" y="290084"/>
                </a:cubicBezTo>
                <a:cubicBezTo>
                  <a:pt x="229828" y="290084"/>
                  <a:pt x="235112" y="295361"/>
                  <a:pt x="235112" y="301958"/>
                </a:cubicBezTo>
                <a:cubicBezTo>
                  <a:pt x="235112" y="308554"/>
                  <a:pt x="229828" y="313831"/>
                  <a:pt x="224545" y="313831"/>
                </a:cubicBezTo>
                <a:cubicBezTo>
                  <a:pt x="224545" y="313831"/>
                  <a:pt x="224545" y="313831"/>
                  <a:pt x="113593" y="313831"/>
                </a:cubicBezTo>
                <a:cubicBezTo>
                  <a:pt x="108310" y="313831"/>
                  <a:pt x="103026" y="308554"/>
                  <a:pt x="103026" y="301958"/>
                </a:cubicBezTo>
                <a:cubicBezTo>
                  <a:pt x="103026" y="295361"/>
                  <a:pt x="108310" y="290084"/>
                  <a:pt x="113593" y="290084"/>
                </a:cubicBezTo>
                <a:cubicBezTo>
                  <a:pt x="113593" y="290084"/>
                  <a:pt x="113593" y="290084"/>
                  <a:pt x="121518" y="290084"/>
                </a:cubicBezTo>
                <a:cubicBezTo>
                  <a:pt x="121518" y="290084"/>
                  <a:pt x="121518" y="290084"/>
                  <a:pt x="137369" y="251825"/>
                </a:cubicBezTo>
                <a:cubicBezTo>
                  <a:pt x="137369" y="251825"/>
                  <a:pt x="137369" y="251825"/>
                  <a:pt x="18492" y="251825"/>
                </a:cubicBezTo>
                <a:cubicBezTo>
                  <a:pt x="7925" y="251825"/>
                  <a:pt x="0" y="243909"/>
                  <a:pt x="0" y="234674"/>
                </a:cubicBezTo>
                <a:cubicBezTo>
                  <a:pt x="0" y="234674"/>
                  <a:pt x="0" y="234674"/>
                  <a:pt x="0" y="43376"/>
                </a:cubicBezTo>
                <a:cubicBezTo>
                  <a:pt x="0" y="34141"/>
                  <a:pt x="7925" y="24906"/>
                  <a:pt x="18492" y="24906"/>
                </a:cubicBezTo>
                <a:close/>
                <a:moveTo>
                  <a:pt x="109666" y="1"/>
                </a:moveTo>
                <a:cubicBezTo>
                  <a:pt x="113718" y="21"/>
                  <a:pt x="119286" y="267"/>
                  <a:pt x="126932" y="267"/>
                </a:cubicBezTo>
                <a:cubicBezTo>
                  <a:pt x="134910" y="267"/>
                  <a:pt x="133580" y="10764"/>
                  <a:pt x="133580" y="18637"/>
                </a:cubicBezTo>
                <a:cubicBezTo>
                  <a:pt x="137569" y="19949"/>
                  <a:pt x="140229" y="21261"/>
                  <a:pt x="144218" y="22573"/>
                </a:cubicBezTo>
                <a:cubicBezTo>
                  <a:pt x="158845" y="6828"/>
                  <a:pt x="154855" y="8140"/>
                  <a:pt x="177460" y="29134"/>
                </a:cubicBezTo>
                <a:cubicBezTo>
                  <a:pt x="182779" y="35695"/>
                  <a:pt x="174801" y="40943"/>
                  <a:pt x="168152" y="47504"/>
                </a:cubicBezTo>
                <a:cubicBezTo>
                  <a:pt x="170812" y="50128"/>
                  <a:pt x="172142" y="54065"/>
                  <a:pt x="173471" y="58001"/>
                </a:cubicBezTo>
                <a:cubicBezTo>
                  <a:pt x="188098" y="58001"/>
                  <a:pt x="192087" y="55377"/>
                  <a:pt x="192087" y="67186"/>
                </a:cubicBezTo>
                <a:cubicBezTo>
                  <a:pt x="192087" y="67186"/>
                  <a:pt x="192087" y="67186"/>
                  <a:pt x="154855" y="82931"/>
                </a:cubicBezTo>
                <a:cubicBezTo>
                  <a:pt x="160174" y="58001"/>
                  <a:pt x="140229" y="35695"/>
                  <a:pt x="116294" y="35695"/>
                </a:cubicBezTo>
                <a:cubicBezTo>
                  <a:pt x="93689" y="35695"/>
                  <a:pt x="76403" y="52753"/>
                  <a:pt x="76403" y="75059"/>
                </a:cubicBezTo>
                <a:cubicBezTo>
                  <a:pt x="76403" y="88180"/>
                  <a:pt x="83052" y="101301"/>
                  <a:pt x="93689" y="107862"/>
                </a:cubicBezTo>
                <a:cubicBezTo>
                  <a:pt x="73744" y="117047"/>
                  <a:pt x="67095" y="118359"/>
                  <a:pt x="59117" y="124919"/>
                </a:cubicBezTo>
                <a:cubicBezTo>
                  <a:pt x="48479" y="114422"/>
                  <a:pt x="49809" y="115734"/>
                  <a:pt x="63106" y="102613"/>
                </a:cubicBezTo>
                <a:cubicBezTo>
                  <a:pt x="61776" y="98677"/>
                  <a:pt x="60447" y="96053"/>
                  <a:pt x="59117" y="92116"/>
                </a:cubicBezTo>
                <a:cubicBezTo>
                  <a:pt x="36512" y="92116"/>
                  <a:pt x="40501" y="94740"/>
                  <a:pt x="40501" y="63249"/>
                </a:cubicBezTo>
                <a:cubicBezTo>
                  <a:pt x="40501" y="55377"/>
                  <a:pt x="51139" y="58001"/>
                  <a:pt x="59117" y="58001"/>
                </a:cubicBezTo>
                <a:cubicBezTo>
                  <a:pt x="60447" y="54065"/>
                  <a:pt x="61776" y="50128"/>
                  <a:pt x="63106" y="47504"/>
                </a:cubicBezTo>
                <a:cubicBezTo>
                  <a:pt x="47150" y="31759"/>
                  <a:pt x="48479" y="35695"/>
                  <a:pt x="69755" y="14700"/>
                </a:cubicBezTo>
                <a:cubicBezTo>
                  <a:pt x="76403" y="8140"/>
                  <a:pt x="81722" y="17325"/>
                  <a:pt x="88370" y="22573"/>
                </a:cubicBezTo>
                <a:cubicBezTo>
                  <a:pt x="91030" y="21261"/>
                  <a:pt x="95019" y="19949"/>
                  <a:pt x="99008" y="18637"/>
                </a:cubicBezTo>
                <a:cubicBezTo>
                  <a:pt x="99008" y="1907"/>
                  <a:pt x="97512" y="-61"/>
                  <a:pt x="109666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9" name="Freeform: Shape 102"/>
          <p:cNvSpPr>
            <a:spLocks/>
          </p:cNvSpPr>
          <p:nvPr/>
        </p:nvSpPr>
        <p:spPr bwMode="auto">
          <a:xfrm>
            <a:off x="3545652" y="2602758"/>
            <a:ext cx="465800" cy="414539"/>
          </a:xfrm>
          <a:custGeom>
            <a:avLst/>
            <a:gdLst>
              <a:gd name="connsiteX0" fmla="*/ 276225 w 331788"/>
              <a:gd name="connsiteY0" fmla="*/ 217487 h 295275"/>
              <a:gd name="connsiteX1" fmla="*/ 314325 w 331788"/>
              <a:gd name="connsiteY1" fmla="*/ 256381 h 295275"/>
              <a:gd name="connsiteX2" fmla="*/ 276225 w 331788"/>
              <a:gd name="connsiteY2" fmla="*/ 295275 h 295275"/>
              <a:gd name="connsiteX3" fmla="*/ 238125 w 331788"/>
              <a:gd name="connsiteY3" fmla="*/ 256381 h 295275"/>
              <a:gd name="connsiteX4" fmla="*/ 276225 w 331788"/>
              <a:gd name="connsiteY4" fmla="*/ 217487 h 295275"/>
              <a:gd name="connsiteX5" fmla="*/ 166687 w 331788"/>
              <a:gd name="connsiteY5" fmla="*/ 217487 h 295275"/>
              <a:gd name="connsiteX6" fmla="*/ 204787 w 331788"/>
              <a:gd name="connsiteY6" fmla="*/ 256381 h 295275"/>
              <a:gd name="connsiteX7" fmla="*/ 166687 w 331788"/>
              <a:gd name="connsiteY7" fmla="*/ 295275 h 295275"/>
              <a:gd name="connsiteX8" fmla="*/ 128587 w 331788"/>
              <a:gd name="connsiteY8" fmla="*/ 256381 h 295275"/>
              <a:gd name="connsiteX9" fmla="*/ 166687 w 331788"/>
              <a:gd name="connsiteY9" fmla="*/ 217487 h 295275"/>
              <a:gd name="connsiteX10" fmla="*/ 55562 w 331788"/>
              <a:gd name="connsiteY10" fmla="*/ 217487 h 295275"/>
              <a:gd name="connsiteX11" fmla="*/ 93662 w 331788"/>
              <a:gd name="connsiteY11" fmla="*/ 256381 h 295275"/>
              <a:gd name="connsiteX12" fmla="*/ 55562 w 331788"/>
              <a:gd name="connsiteY12" fmla="*/ 295275 h 295275"/>
              <a:gd name="connsiteX13" fmla="*/ 17462 w 331788"/>
              <a:gd name="connsiteY13" fmla="*/ 256381 h 295275"/>
              <a:gd name="connsiteX14" fmla="*/ 55562 w 331788"/>
              <a:gd name="connsiteY14" fmla="*/ 217487 h 295275"/>
              <a:gd name="connsiteX15" fmla="*/ 255587 w 331788"/>
              <a:gd name="connsiteY15" fmla="*/ 174625 h 295275"/>
              <a:gd name="connsiteX16" fmla="*/ 263525 w 331788"/>
              <a:gd name="connsiteY16" fmla="*/ 174625 h 295275"/>
              <a:gd name="connsiteX17" fmla="*/ 263525 w 331788"/>
              <a:gd name="connsiteY17" fmla="*/ 192088 h 295275"/>
              <a:gd name="connsiteX18" fmla="*/ 255587 w 331788"/>
              <a:gd name="connsiteY18" fmla="*/ 192088 h 295275"/>
              <a:gd name="connsiteX19" fmla="*/ 259556 w 331788"/>
              <a:gd name="connsiteY19" fmla="*/ 19050 h 295275"/>
              <a:gd name="connsiteX20" fmla="*/ 227012 w 331788"/>
              <a:gd name="connsiteY20" fmla="*/ 51594 h 295275"/>
              <a:gd name="connsiteX21" fmla="*/ 259556 w 331788"/>
              <a:gd name="connsiteY21" fmla="*/ 84138 h 295275"/>
              <a:gd name="connsiteX22" fmla="*/ 292100 w 331788"/>
              <a:gd name="connsiteY22" fmla="*/ 51594 h 295275"/>
              <a:gd name="connsiteX23" fmla="*/ 259556 w 331788"/>
              <a:gd name="connsiteY23" fmla="*/ 19050 h 295275"/>
              <a:gd name="connsiteX24" fmla="*/ 0 w 331788"/>
              <a:gd name="connsiteY24" fmla="*/ 0 h 295275"/>
              <a:gd name="connsiteX25" fmla="*/ 331788 w 331788"/>
              <a:gd name="connsiteY25" fmla="*/ 0 h 295275"/>
              <a:gd name="connsiteX26" fmla="*/ 331788 w 331788"/>
              <a:gd name="connsiteY26" fmla="*/ 192088 h 295275"/>
              <a:gd name="connsiteX27" fmla="*/ 287338 w 331788"/>
              <a:gd name="connsiteY27" fmla="*/ 192088 h 295275"/>
              <a:gd name="connsiteX28" fmla="*/ 287338 w 331788"/>
              <a:gd name="connsiteY28" fmla="*/ 161925 h 295275"/>
              <a:gd name="connsiteX29" fmla="*/ 288926 w 331788"/>
              <a:gd name="connsiteY29" fmla="*/ 161925 h 295275"/>
              <a:gd name="connsiteX30" fmla="*/ 290513 w 331788"/>
              <a:gd name="connsiteY30" fmla="*/ 150813 h 295275"/>
              <a:gd name="connsiteX31" fmla="*/ 300038 w 331788"/>
              <a:gd name="connsiteY31" fmla="*/ 150813 h 295275"/>
              <a:gd name="connsiteX32" fmla="*/ 298451 w 331788"/>
              <a:gd name="connsiteY32" fmla="*/ 90488 h 295275"/>
              <a:gd name="connsiteX33" fmla="*/ 273051 w 331788"/>
              <a:gd name="connsiteY33" fmla="*/ 87313 h 295275"/>
              <a:gd name="connsiteX34" fmla="*/ 261938 w 331788"/>
              <a:gd name="connsiteY34" fmla="*/ 103188 h 295275"/>
              <a:gd name="connsiteX35" fmla="*/ 247651 w 331788"/>
              <a:gd name="connsiteY35" fmla="*/ 87313 h 295275"/>
              <a:gd name="connsiteX36" fmla="*/ 171450 w 331788"/>
              <a:gd name="connsiteY36" fmla="*/ 87313 h 295275"/>
              <a:gd name="connsiteX37" fmla="*/ 171450 w 331788"/>
              <a:gd name="connsiteY37" fmla="*/ 104775 h 295275"/>
              <a:gd name="connsiteX38" fmla="*/ 227013 w 331788"/>
              <a:gd name="connsiteY38" fmla="*/ 104775 h 295275"/>
              <a:gd name="connsiteX39" fmla="*/ 230188 w 331788"/>
              <a:gd name="connsiteY39" fmla="*/ 161925 h 295275"/>
              <a:gd name="connsiteX40" fmla="*/ 233363 w 331788"/>
              <a:gd name="connsiteY40" fmla="*/ 161925 h 295275"/>
              <a:gd name="connsiteX41" fmla="*/ 233363 w 331788"/>
              <a:gd name="connsiteY41" fmla="*/ 192088 h 295275"/>
              <a:gd name="connsiteX42" fmla="*/ 0 w 331788"/>
              <a:gd name="connsiteY42" fmla="*/ 192088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1788" h="295275">
                <a:moveTo>
                  <a:pt x="276225" y="217487"/>
                </a:moveTo>
                <a:cubicBezTo>
                  <a:pt x="297267" y="217487"/>
                  <a:pt x="314325" y="234900"/>
                  <a:pt x="314325" y="256381"/>
                </a:cubicBezTo>
                <a:cubicBezTo>
                  <a:pt x="314325" y="277862"/>
                  <a:pt x="297267" y="295275"/>
                  <a:pt x="276225" y="295275"/>
                </a:cubicBezTo>
                <a:cubicBezTo>
                  <a:pt x="255183" y="295275"/>
                  <a:pt x="238125" y="277862"/>
                  <a:pt x="238125" y="256381"/>
                </a:cubicBezTo>
                <a:cubicBezTo>
                  <a:pt x="238125" y="234900"/>
                  <a:pt x="255183" y="217487"/>
                  <a:pt x="276225" y="217487"/>
                </a:cubicBezTo>
                <a:close/>
                <a:moveTo>
                  <a:pt x="166687" y="217487"/>
                </a:moveTo>
                <a:cubicBezTo>
                  <a:pt x="187729" y="217487"/>
                  <a:pt x="204787" y="234900"/>
                  <a:pt x="204787" y="256381"/>
                </a:cubicBezTo>
                <a:cubicBezTo>
                  <a:pt x="204787" y="277862"/>
                  <a:pt x="187729" y="295275"/>
                  <a:pt x="166687" y="295275"/>
                </a:cubicBezTo>
                <a:cubicBezTo>
                  <a:pt x="145645" y="295275"/>
                  <a:pt x="128587" y="277862"/>
                  <a:pt x="128587" y="256381"/>
                </a:cubicBezTo>
                <a:cubicBezTo>
                  <a:pt x="128587" y="234900"/>
                  <a:pt x="145645" y="217487"/>
                  <a:pt x="166687" y="217487"/>
                </a:cubicBezTo>
                <a:close/>
                <a:moveTo>
                  <a:pt x="55562" y="217487"/>
                </a:moveTo>
                <a:cubicBezTo>
                  <a:pt x="76604" y="217487"/>
                  <a:pt x="93662" y="234900"/>
                  <a:pt x="93662" y="256381"/>
                </a:cubicBezTo>
                <a:cubicBezTo>
                  <a:pt x="93662" y="277862"/>
                  <a:pt x="76604" y="295275"/>
                  <a:pt x="55562" y="295275"/>
                </a:cubicBezTo>
                <a:cubicBezTo>
                  <a:pt x="34520" y="295275"/>
                  <a:pt x="17462" y="277862"/>
                  <a:pt x="17462" y="256381"/>
                </a:cubicBezTo>
                <a:cubicBezTo>
                  <a:pt x="17462" y="234900"/>
                  <a:pt x="34520" y="217487"/>
                  <a:pt x="55562" y="217487"/>
                </a:cubicBezTo>
                <a:close/>
                <a:moveTo>
                  <a:pt x="255587" y="174625"/>
                </a:moveTo>
                <a:lnTo>
                  <a:pt x="263525" y="174625"/>
                </a:lnTo>
                <a:lnTo>
                  <a:pt x="263525" y="192088"/>
                </a:lnTo>
                <a:lnTo>
                  <a:pt x="255587" y="192088"/>
                </a:lnTo>
                <a:close/>
                <a:moveTo>
                  <a:pt x="259556" y="19050"/>
                </a:moveTo>
                <a:cubicBezTo>
                  <a:pt x="241582" y="19050"/>
                  <a:pt x="227012" y="33620"/>
                  <a:pt x="227012" y="51594"/>
                </a:cubicBezTo>
                <a:cubicBezTo>
                  <a:pt x="227012" y="69568"/>
                  <a:pt x="241582" y="84138"/>
                  <a:pt x="259556" y="84138"/>
                </a:cubicBezTo>
                <a:cubicBezTo>
                  <a:pt x="277530" y="84138"/>
                  <a:pt x="292100" y="69568"/>
                  <a:pt x="292100" y="51594"/>
                </a:cubicBezTo>
                <a:cubicBezTo>
                  <a:pt x="292100" y="33620"/>
                  <a:pt x="277530" y="19050"/>
                  <a:pt x="259556" y="19050"/>
                </a:cubicBezTo>
                <a:close/>
                <a:moveTo>
                  <a:pt x="0" y="0"/>
                </a:moveTo>
                <a:lnTo>
                  <a:pt x="331788" y="0"/>
                </a:lnTo>
                <a:lnTo>
                  <a:pt x="331788" y="192088"/>
                </a:lnTo>
                <a:lnTo>
                  <a:pt x="287338" y="192088"/>
                </a:lnTo>
                <a:lnTo>
                  <a:pt x="287338" y="161925"/>
                </a:lnTo>
                <a:lnTo>
                  <a:pt x="288926" y="161925"/>
                </a:lnTo>
                <a:lnTo>
                  <a:pt x="290513" y="150813"/>
                </a:lnTo>
                <a:lnTo>
                  <a:pt x="300038" y="150813"/>
                </a:lnTo>
                <a:lnTo>
                  <a:pt x="298451" y="90488"/>
                </a:lnTo>
                <a:lnTo>
                  <a:pt x="273051" y="87313"/>
                </a:lnTo>
                <a:lnTo>
                  <a:pt x="261938" y="103188"/>
                </a:lnTo>
                <a:lnTo>
                  <a:pt x="247651" y="87313"/>
                </a:lnTo>
                <a:lnTo>
                  <a:pt x="171450" y="87313"/>
                </a:lnTo>
                <a:lnTo>
                  <a:pt x="171450" y="104775"/>
                </a:lnTo>
                <a:lnTo>
                  <a:pt x="227013" y="104775"/>
                </a:lnTo>
                <a:lnTo>
                  <a:pt x="230188" y="161925"/>
                </a:lnTo>
                <a:lnTo>
                  <a:pt x="233363" y="161925"/>
                </a:lnTo>
                <a:lnTo>
                  <a:pt x="233363" y="192088"/>
                </a:lnTo>
                <a:lnTo>
                  <a:pt x="0" y="1920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5" name="Freeform: Shape 103"/>
          <p:cNvSpPr>
            <a:spLocks/>
          </p:cNvSpPr>
          <p:nvPr/>
        </p:nvSpPr>
        <p:spPr bwMode="auto">
          <a:xfrm>
            <a:off x="4739885" y="1511515"/>
            <a:ext cx="399075" cy="395256"/>
          </a:xfrm>
          <a:custGeom>
            <a:avLst/>
            <a:gdLst>
              <a:gd name="connsiteX0" fmla="*/ 242094 w 331788"/>
              <a:gd name="connsiteY0" fmla="*/ 203585 h 328613"/>
              <a:gd name="connsiteX1" fmla="*/ 214264 w 331788"/>
              <a:gd name="connsiteY1" fmla="*/ 214264 h 328613"/>
              <a:gd name="connsiteX2" fmla="*/ 214264 w 331788"/>
              <a:gd name="connsiteY2" fmla="*/ 269924 h 328613"/>
              <a:gd name="connsiteX3" fmla="*/ 269924 w 331788"/>
              <a:gd name="connsiteY3" fmla="*/ 269924 h 328613"/>
              <a:gd name="connsiteX4" fmla="*/ 269924 w 331788"/>
              <a:gd name="connsiteY4" fmla="*/ 214264 h 328613"/>
              <a:gd name="connsiteX5" fmla="*/ 242094 w 331788"/>
              <a:gd name="connsiteY5" fmla="*/ 203585 h 328613"/>
              <a:gd name="connsiteX6" fmla="*/ 85725 w 331788"/>
              <a:gd name="connsiteY6" fmla="*/ 200752 h 328613"/>
              <a:gd name="connsiteX7" fmla="*/ 136525 w 331788"/>
              <a:gd name="connsiteY7" fmla="*/ 207698 h 328613"/>
              <a:gd name="connsiteX8" fmla="*/ 132667 w 331788"/>
              <a:gd name="connsiteY8" fmla="*/ 222250 h 328613"/>
              <a:gd name="connsiteX9" fmla="*/ 38783 w 331788"/>
              <a:gd name="connsiteY9" fmla="*/ 222250 h 328613"/>
              <a:gd name="connsiteX10" fmla="*/ 34925 w 331788"/>
              <a:gd name="connsiteY10" fmla="*/ 207698 h 328613"/>
              <a:gd name="connsiteX11" fmla="*/ 85725 w 331788"/>
              <a:gd name="connsiteY11" fmla="*/ 200752 h 328613"/>
              <a:gd name="connsiteX12" fmla="*/ 86038 w 331788"/>
              <a:gd name="connsiteY12" fmla="*/ 150283 h 328613"/>
              <a:gd name="connsiteX13" fmla="*/ 136525 w 331788"/>
              <a:gd name="connsiteY13" fmla="*/ 158221 h 328613"/>
              <a:gd name="connsiteX14" fmla="*/ 132678 w 331788"/>
              <a:gd name="connsiteY14" fmla="*/ 171450 h 328613"/>
              <a:gd name="connsiteX15" fmla="*/ 39076 w 331788"/>
              <a:gd name="connsiteY15" fmla="*/ 171450 h 328613"/>
              <a:gd name="connsiteX16" fmla="*/ 36512 w 331788"/>
              <a:gd name="connsiteY16" fmla="*/ 158221 h 328613"/>
              <a:gd name="connsiteX17" fmla="*/ 86038 w 331788"/>
              <a:gd name="connsiteY17" fmla="*/ 150283 h 328613"/>
              <a:gd name="connsiteX18" fmla="*/ 243681 w 331788"/>
              <a:gd name="connsiteY18" fmla="*/ 148724 h 328613"/>
              <a:gd name="connsiteX19" fmla="*/ 295275 w 331788"/>
              <a:gd name="connsiteY19" fmla="*/ 156745 h 328613"/>
              <a:gd name="connsiteX20" fmla="*/ 292663 w 331788"/>
              <a:gd name="connsiteY20" fmla="*/ 171450 h 328613"/>
              <a:gd name="connsiteX21" fmla="*/ 197312 w 331788"/>
              <a:gd name="connsiteY21" fmla="*/ 171450 h 328613"/>
              <a:gd name="connsiteX22" fmla="*/ 192087 w 331788"/>
              <a:gd name="connsiteY22" fmla="*/ 156745 h 328613"/>
              <a:gd name="connsiteX23" fmla="*/ 243681 w 331788"/>
              <a:gd name="connsiteY23" fmla="*/ 148724 h 328613"/>
              <a:gd name="connsiteX24" fmla="*/ 86038 w 331788"/>
              <a:gd name="connsiteY24" fmla="*/ 99483 h 328613"/>
              <a:gd name="connsiteX25" fmla="*/ 136525 w 331788"/>
              <a:gd name="connsiteY25" fmla="*/ 107421 h 328613"/>
              <a:gd name="connsiteX26" fmla="*/ 132678 w 331788"/>
              <a:gd name="connsiteY26" fmla="*/ 120650 h 328613"/>
              <a:gd name="connsiteX27" fmla="*/ 39076 w 331788"/>
              <a:gd name="connsiteY27" fmla="*/ 120650 h 328613"/>
              <a:gd name="connsiteX28" fmla="*/ 36512 w 331788"/>
              <a:gd name="connsiteY28" fmla="*/ 107421 h 328613"/>
              <a:gd name="connsiteX29" fmla="*/ 86038 w 331788"/>
              <a:gd name="connsiteY29" fmla="*/ 99483 h 328613"/>
              <a:gd name="connsiteX30" fmla="*/ 243681 w 331788"/>
              <a:gd name="connsiteY30" fmla="*/ 99152 h 328613"/>
              <a:gd name="connsiteX31" fmla="*/ 295275 w 331788"/>
              <a:gd name="connsiteY31" fmla="*/ 106098 h 328613"/>
              <a:gd name="connsiteX32" fmla="*/ 292663 w 331788"/>
              <a:gd name="connsiteY32" fmla="*/ 120650 h 328613"/>
              <a:gd name="connsiteX33" fmla="*/ 196006 w 331788"/>
              <a:gd name="connsiteY33" fmla="*/ 120650 h 328613"/>
              <a:gd name="connsiteX34" fmla="*/ 192087 w 331788"/>
              <a:gd name="connsiteY34" fmla="*/ 106098 h 328613"/>
              <a:gd name="connsiteX35" fmla="*/ 243681 w 331788"/>
              <a:gd name="connsiteY35" fmla="*/ 99152 h 328613"/>
              <a:gd name="connsiteX36" fmla="*/ 243681 w 331788"/>
              <a:gd name="connsiteY36" fmla="*/ 48711 h 328613"/>
              <a:gd name="connsiteX37" fmla="*/ 295275 w 331788"/>
              <a:gd name="connsiteY37" fmla="*/ 56732 h 328613"/>
              <a:gd name="connsiteX38" fmla="*/ 292663 w 331788"/>
              <a:gd name="connsiteY38" fmla="*/ 71437 h 328613"/>
              <a:gd name="connsiteX39" fmla="*/ 197312 w 331788"/>
              <a:gd name="connsiteY39" fmla="*/ 71437 h 328613"/>
              <a:gd name="connsiteX40" fmla="*/ 192087 w 331788"/>
              <a:gd name="connsiteY40" fmla="*/ 56732 h 328613"/>
              <a:gd name="connsiteX41" fmla="*/ 243681 w 331788"/>
              <a:gd name="connsiteY41" fmla="*/ 48711 h 328613"/>
              <a:gd name="connsiteX42" fmla="*/ 85725 w 331788"/>
              <a:gd name="connsiteY42" fmla="*/ 48683 h 328613"/>
              <a:gd name="connsiteX43" fmla="*/ 136525 w 331788"/>
              <a:gd name="connsiteY43" fmla="*/ 56621 h 328613"/>
              <a:gd name="connsiteX44" fmla="*/ 132667 w 331788"/>
              <a:gd name="connsiteY44" fmla="*/ 69850 h 328613"/>
              <a:gd name="connsiteX45" fmla="*/ 38783 w 331788"/>
              <a:gd name="connsiteY45" fmla="*/ 69850 h 328613"/>
              <a:gd name="connsiteX46" fmla="*/ 34925 w 331788"/>
              <a:gd name="connsiteY46" fmla="*/ 56621 h 328613"/>
              <a:gd name="connsiteX47" fmla="*/ 85725 w 331788"/>
              <a:gd name="connsiteY47" fmla="*/ 48683 h 328613"/>
              <a:gd name="connsiteX48" fmla="*/ 245779 w 331788"/>
              <a:gd name="connsiteY48" fmla="*/ 12700 h 328613"/>
              <a:gd name="connsiteX49" fmla="*/ 171450 w 331788"/>
              <a:gd name="connsiteY49" fmla="*/ 28215 h 328613"/>
              <a:gd name="connsiteX50" fmla="*/ 171450 w 331788"/>
              <a:gd name="connsiteY50" fmla="*/ 263525 h 328613"/>
              <a:gd name="connsiteX51" fmla="*/ 192314 w 331788"/>
              <a:gd name="connsiteY51" fmla="*/ 257061 h 328613"/>
              <a:gd name="connsiteX52" fmla="*/ 205355 w 331788"/>
              <a:gd name="connsiteY52" fmla="*/ 205344 h 328613"/>
              <a:gd name="connsiteX53" fmla="*/ 279684 w 331788"/>
              <a:gd name="connsiteY53" fmla="*/ 205344 h 328613"/>
              <a:gd name="connsiteX54" fmla="*/ 294028 w 331788"/>
              <a:gd name="connsiteY54" fmla="*/ 257061 h 328613"/>
              <a:gd name="connsiteX55" fmla="*/ 317500 w 331788"/>
              <a:gd name="connsiteY55" fmla="*/ 263525 h 328613"/>
              <a:gd name="connsiteX56" fmla="*/ 317500 w 331788"/>
              <a:gd name="connsiteY56" fmla="*/ 28215 h 328613"/>
              <a:gd name="connsiteX57" fmla="*/ 245779 w 331788"/>
              <a:gd name="connsiteY57" fmla="*/ 12700 h 328613"/>
              <a:gd name="connsiteX58" fmla="*/ 84931 w 331788"/>
              <a:gd name="connsiteY58" fmla="*/ 12700 h 328613"/>
              <a:gd name="connsiteX59" fmla="*/ 12700 w 331788"/>
              <a:gd name="connsiteY59" fmla="*/ 28215 h 328613"/>
              <a:gd name="connsiteX60" fmla="*/ 12700 w 331788"/>
              <a:gd name="connsiteY60" fmla="*/ 263525 h 328613"/>
              <a:gd name="connsiteX61" fmla="*/ 84931 w 331788"/>
              <a:gd name="connsiteY61" fmla="*/ 249303 h 328613"/>
              <a:gd name="connsiteX62" fmla="*/ 157163 w 331788"/>
              <a:gd name="connsiteY62" fmla="*/ 263525 h 328613"/>
              <a:gd name="connsiteX63" fmla="*/ 157163 w 331788"/>
              <a:gd name="connsiteY63" fmla="*/ 28215 h 328613"/>
              <a:gd name="connsiteX64" fmla="*/ 84931 w 331788"/>
              <a:gd name="connsiteY64" fmla="*/ 12700 h 328613"/>
              <a:gd name="connsiteX65" fmla="*/ 86835 w 331788"/>
              <a:gd name="connsiteY65" fmla="*/ 0 h 328613"/>
              <a:gd name="connsiteX66" fmla="*/ 165894 w 331788"/>
              <a:gd name="connsiteY66" fmla="*/ 15525 h 328613"/>
              <a:gd name="connsiteX67" fmla="*/ 244953 w 331788"/>
              <a:gd name="connsiteY67" fmla="*/ 0 h 328613"/>
              <a:gd name="connsiteX68" fmla="*/ 326604 w 331788"/>
              <a:gd name="connsiteY68" fmla="*/ 16819 h 328613"/>
              <a:gd name="connsiteX69" fmla="*/ 331788 w 331788"/>
              <a:gd name="connsiteY69" fmla="*/ 23288 h 328613"/>
              <a:gd name="connsiteX70" fmla="*/ 331788 w 331788"/>
              <a:gd name="connsiteY70" fmla="*/ 274276 h 328613"/>
              <a:gd name="connsiteX71" fmla="*/ 322716 w 331788"/>
              <a:gd name="connsiteY71" fmla="*/ 280744 h 328613"/>
              <a:gd name="connsiteX72" fmla="*/ 289019 w 331788"/>
              <a:gd name="connsiteY72" fmla="*/ 269101 h 328613"/>
              <a:gd name="connsiteX73" fmla="*/ 285130 w 331788"/>
              <a:gd name="connsiteY73" fmla="*/ 274276 h 328613"/>
              <a:gd name="connsiteX74" fmla="*/ 329196 w 331788"/>
              <a:gd name="connsiteY74" fmla="*/ 318263 h 328613"/>
              <a:gd name="connsiteX75" fmla="*/ 318828 w 331788"/>
              <a:gd name="connsiteY75" fmla="*/ 328613 h 328613"/>
              <a:gd name="connsiteX76" fmla="*/ 274762 w 331788"/>
              <a:gd name="connsiteY76" fmla="*/ 284626 h 328613"/>
              <a:gd name="connsiteX77" fmla="*/ 206072 w 331788"/>
              <a:gd name="connsiteY77" fmla="*/ 279451 h 328613"/>
              <a:gd name="connsiteX78" fmla="*/ 198295 w 331788"/>
              <a:gd name="connsiteY78" fmla="*/ 270394 h 328613"/>
              <a:gd name="connsiteX79" fmla="*/ 167190 w 331788"/>
              <a:gd name="connsiteY79" fmla="*/ 280744 h 328613"/>
              <a:gd name="connsiteX80" fmla="*/ 163302 w 331788"/>
              <a:gd name="connsiteY80" fmla="*/ 280744 h 328613"/>
              <a:gd name="connsiteX81" fmla="*/ 85539 w 331788"/>
              <a:gd name="connsiteY81" fmla="*/ 263926 h 328613"/>
              <a:gd name="connsiteX82" fmla="*/ 9072 w 331788"/>
              <a:gd name="connsiteY82" fmla="*/ 280744 h 328613"/>
              <a:gd name="connsiteX83" fmla="*/ 0 w 331788"/>
              <a:gd name="connsiteY83" fmla="*/ 274276 h 328613"/>
              <a:gd name="connsiteX84" fmla="*/ 0 w 331788"/>
              <a:gd name="connsiteY84" fmla="*/ 23288 h 328613"/>
              <a:gd name="connsiteX85" fmla="*/ 5184 w 331788"/>
              <a:gd name="connsiteY85" fmla="*/ 16819 h 328613"/>
              <a:gd name="connsiteX86" fmla="*/ 86835 w 331788"/>
              <a:gd name="connsiteY8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1788" h="328613">
                <a:moveTo>
                  <a:pt x="242094" y="203585"/>
                </a:moveTo>
                <a:cubicBezTo>
                  <a:pt x="232062" y="203585"/>
                  <a:pt x="222031" y="207145"/>
                  <a:pt x="214264" y="214264"/>
                </a:cubicBezTo>
                <a:cubicBezTo>
                  <a:pt x="200025" y="229797"/>
                  <a:pt x="200025" y="254391"/>
                  <a:pt x="214264" y="269924"/>
                </a:cubicBezTo>
                <a:cubicBezTo>
                  <a:pt x="229797" y="284163"/>
                  <a:pt x="254391" y="284163"/>
                  <a:pt x="269924" y="269924"/>
                </a:cubicBezTo>
                <a:cubicBezTo>
                  <a:pt x="284163" y="254391"/>
                  <a:pt x="284163" y="229797"/>
                  <a:pt x="269924" y="214264"/>
                </a:cubicBezTo>
                <a:cubicBezTo>
                  <a:pt x="262158" y="207145"/>
                  <a:pt x="252126" y="203585"/>
                  <a:pt x="242094" y="203585"/>
                </a:cubicBezTo>
                <a:close/>
                <a:moveTo>
                  <a:pt x="85725" y="200752"/>
                </a:moveTo>
                <a:cubicBezTo>
                  <a:pt x="102122" y="200752"/>
                  <a:pt x="118520" y="203067"/>
                  <a:pt x="136525" y="207698"/>
                </a:cubicBezTo>
                <a:cubicBezTo>
                  <a:pt x="136525" y="207698"/>
                  <a:pt x="136525" y="207698"/>
                  <a:pt x="132667" y="222250"/>
                </a:cubicBezTo>
                <a:cubicBezTo>
                  <a:pt x="99229" y="211667"/>
                  <a:pt x="72221" y="211667"/>
                  <a:pt x="38783" y="222250"/>
                </a:cubicBezTo>
                <a:cubicBezTo>
                  <a:pt x="38783" y="222250"/>
                  <a:pt x="38783" y="222250"/>
                  <a:pt x="34925" y="207698"/>
                </a:cubicBezTo>
                <a:cubicBezTo>
                  <a:pt x="52930" y="203067"/>
                  <a:pt x="69327" y="200752"/>
                  <a:pt x="85725" y="200752"/>
                </a:cubicBezTo>
                <a:close/>
                <a:moveTo>
                  <a:pt x="86038" y="150283"/>
                </a:moveTo>
                <a:cubicBezTo>
                  <a:pt x="102226" y="150283"/>
                  <a:pt x="118574" y="152929"/>
                  <a:pt x="136525" y="158221"/>
                </a:cubicBezTo>
                <a:cubicBezTo>
                  <a:pt x="136525" y="158221"/>
                  <a:pt x="136525" y="158221"/>
                  <a:pt x="132678" y="171450"/>
                </a:cubicBezTo>
                <a:cubicBezTo>
                  <a:pt x="99341" y="162190"/>
                  <a:pt x="72414" y="162190"/>
                  <a:pt x="39076" y="171450"/>
                </a:cubicBezTo>
                <a:cubicBezTo>
                  <a:pt x="39076" y="171450"/>
                  <a:pt x="39076" y="171450"/>
                  <a:pt x="36512" y="158221"/>
                </a:cubicBezTo>
                <a:cubicBezTo>
                  <a:pt x="53822" y="152929"/>
                  <a:pt x="69850" y="150283"/>
                  <a:pt x="86038" y="150283"/>
                </a:cubicBezTo>
                <a:close/>
                <a:moveTo>
                  <a:pt x="243681" y="148724"/>
                </a:moveTo>
                <a:cubicBezTo>
                  <a:pt x="260335" y="148724"/>
                  <a:pt x="276989" y="151398"/>
                  <a:pt x="295275" y="156745"/>
                </a:cubicBezTo>
                <a:cubicBezTo>
                  <a:pt x="295275" y="156745"/>
                  <a:pt x="295275" y="156745"/>
                  <a:pt x="292663" y="171450"/>
                </a:cubicBezTo>
                <a:cubicBezTo>
                  <a:pt x="257396" y="162092"/>
                  <a:pt x="231272" y="162092"/>
                  <a:pt x="197312" y="171450"/>
                </a:cubicBezTo>
                <a:cubicBezTo>
                  <a:pt x="197312" y="171450"/>
                  <a:pt x="197312" y="171450"/>
                  <a:pt x="192087" y="156745"/>
                </a:cubicBezTo>
                <a:cubicBezTo>
                  <a:pt x="210374" y="151398"/>
                  <a:pt x="227027" y="148724"/>
                  <a:pt x="243681" y="148724"/>
                </a:cubicBezTo>
                <a:close/>
                <a:moveTo>
                  <a:pt x="86038" y="99483"/>
                </a:moveTo>
                <a:cubicBezTo>
                  <a:pt x="102226" y="99483"/>
                  <a:pt x="118574" y="102129"/>
                  <a:pt x="136525" y="107421"/>
                </a:cubicBezTo>
                <a:cubicBezTo>
                  <a:pt x="136525" y="107421"/>
                  <a:pt x="136525" y="107421"/>
                  <a:pt x="132678" y="120650"/>
                </a:cubicBezTo>
                <a:cubicBezTo>
                  <a:pt x="99341" y="111390"/>
                  <a:pt x="72414" y="111390"/>
                  <a:pt x="39076" y="120650"/>
                </a:cubicBezTo>
                <a:cubicBezTo>
                  <a:pt x="39076" y="120650"/>
                  <a:pt x="39076" y="120650"/>
                  <a:pt x="36512" y="107421"/>
                </a:cubicBezTo>
                <a:cubicBezTo>
                  <a:pt x="53822" y="102129"/>
                  <a:pt x="69850" y="99483"/>
                  <a:pt x="86038" y="99483"/>
                </a:cubicBezTo>
                <a:close/>
                <a:moveTo>
                  <a:pt x="243681" y="99152"/>
                </a:moveTo>
                <a:cubicBezTo>
                  <a:pt x="260335" y="99152"/>
                  <a:pt x="276989" y="101467"/>
                  <a:pt x="295275" y="106098"/>
                </a:cubicBezTo>
                <a:cubicBezTo>
                  <a:pt x="295275" y="106098"/>
                  <a:pt x="295275" y="106098"/>
                  <a:pt x="292663" y="120650"/>
                </a:cubicBezTo>
                <a:cubicBezTo>
                  <a:pt x="257396" y="111390"/>
                  <a:pt x="231272" y="111390"/>
                  <a:pt x="196006" y="120650"/>
                </a:cubicBezTo>
                <a:cubicBezTo>
                  <a:pt x="196006" y="120650"/>
                  <a:pt x="196006" y="120650"/>
                  <a:pt x="192087" y="106098"/>
                </a:cubicBezTo>
                <a:cubicBezTo>
                  <a:pt x="210374" y="101467"/>
                  <a:pt x="227027" y="99152"/>
                  <a:pt x="243681" y="99152"/>
                </a:cubicBezTo>
                <a:close/>
                <a:moveTo>
                  <a:pt x="243681" y="48711"/>
                </a:moveTo>
                <a:cubicBezTo>
                  <a:pt x="260335" y="48711"/>
                  <a:pt x="276989" y="51385"/>
                  <a:pt x="295275" y="56732"/>
                </a:cubicBezTo>
                <a:cubicBezTo>
                  <a:pt x="295275" y="56732"/>
                  <a:pt x="295275" y="56732"/>
                  <a:pt x="292663" y="71437"/>
                </a:cubicBezTo>
                <a:cubicBezTo>
                  <a:pt x="257396" y="60742"/>
                  <a:pt x="231272" y="60742"/>
                  <a:pt x="197312" y="71437"/>
                </a:cubicBezTo>
                <a:cubicBezTo>
                  <a:pt x="197312" y="71437"/>
                  <a:pt x="197312" y="71437"/>
                  <a:pt x="192087" y="56732"/>
                </a:cubicBezTo>
                <a:cubicBezTo>
                  <a:pt x="210374" y="51385"/>
                  <a:pt x="227027" y="48711"/>
                  <a:pt x="243681" y="48711"/>
                </a:cubicBezTo>
                <a:close/>
                <a:moveTo>
                  <a:pt x="85725" y="48683"/>
                </a:moveTo>
                <a:cubicBezTo>
                  <a:pt x="102122" y="48683"/>
                  <a:pt x="118520" y="51329"/>
                  <a:pt x="136525" y="56621"/>
                </a:cubicBezTo>
                <a:cubicBezTo>
                  <a:pt x="136525" y="56621"/>
                  <a:pt x="136525" y="56621"/>
                  <a:pt x="132667" y="69850"/>
                </a:cubicBezTo>
                <a:cubicBezTo>
                  <a:pt x="99229" y="60590"/>
                  <a:pt x="72221" y="60590"/>
                  <a:pt x="38783" y="69850"/>
                </a:cubicBezTo>
                <a:lnTo>
                  <a:pt x="34925" y="56621"/>
                </a:lnTo>
                <a:cubicBezTo>
                  <a:pt x="52930" y="51329"/>
                  <a:pt x="69327" y="48683"/>
                  <a:pt x="85725" y="48683"/>
                </a:cubicBezTo>
                <a:close/>
                <a:moveTo>
                  <a:pt x="245779" y="12700"/>
                </a:moveTo>
                <a:cubicBezTo>
                  <a:pt x="224915" y="12700"/>
                  <a:pt x="201443" y="16579"/>
                  <a:pt x="171450" y="28215"/>
                </a:cubicBezTo>
                <a:cubicBezTo>
                  <a:pt x="171450" y="28215"/>
                  <a:pt x="171450" y="28215"/>
                  <a:pt x="171450" y="263525"/>
                </a:cubicBezTo>
                <a:cubicBezTo>
                  <a:pt x="176666" y="262232"/>
                  <a:pt x="185794" y="259646"/>
                  <a:pt x="192314" y="257061"/>
                </a:cubicBezTo>
                <a:cubicBezTo>
                  <a:pt x="185794" y="238960"/>
                  <a:pt x="191010" y="219566"/>
                  <a:pt x="205355" y="205344"/>
                </a:cubicBezTo>
                <a:cubicBezTo>
                  <a:pt x="226219" y="184657"/>
                  <a:pt x="258819" y="184657"/>
                  <a:pt x="279684" y="205344"/>
                </a:cubicBezTo>
                <a:cubicBezTo>
                  <a:pt x="294028" y="218273"/>
                  <a:pt x="299244" y="238960"/>
                  <a:pt x="294028" y="257061"/>
                </a:cubicBezTo>
                <a:cubicBezTo>
                  <a:pt x="301852" y="258353"/>
                  <a:pt x="312284" y="262232"/>
                  <a:pt x="317500" y="263525"/>
                </a:cubicBezTo>
                <a:lnTo>
                  <a:pt x="317500" y="28215"/>
                </a:lnTo>
                <a:cubicBezTo>
                  <a:pt x="288812" y="17872"/>
                  <a:pt x="266643" y="12700"/>
                  <a:pt x="245779" y="12700"/>
                </a:cubicBezTo>
                <a:close/>
                <a:moveTo>
                  <a:pt x="84931" y="12700"/>
                </a:moveTo>
                <a:cubicBezTo>
                  <a:pt x="63004" y="12700"/>
                  <a:pt x="42366" y="17872"/>
                  <a:pt x="12700" y="28215"/>
                </a:cubicBezTo>
                <a:cubicBezTo>
                  <a:pt x="12700" y="28215"/>
                  <a:pt x="12700" y="28215"/>
                  <a:pt x="12700" y="263525"/>
                </a:cubicBezTo>
                <a:cubicBezTo>
                  <a:pt x="41077" y="254475"/>
                  <a:pt x="63004" y="249303"/>
                  <a:pt x="84931" y="249303"/>
                </a:cubicBezTo>
                <a:cubicBezTo>
                  <a:pt x="106859" y="249303"/>
                  <a:pt x="128786" y="254475"/>
                  <a:pt x="157163" y="263525"/>
                </a:cubicBezTo>
                <a:lnTo>
                  <a:pt x="157163" y="28215"/>
                </a:lnTo>
                <a:cubicBezTo>
                  <a:pt x="128786" y="17872"/>
                  <a:pt x="106859" y="12700"/>
                  <a:pt x="84931" y="12700"/>
                </a:cubicBezTo>
                <a:close/>
                <a:moveTo>
                  <a:pt x="86835" y="0"/>
                </a:moveTo>
                <a:cubicBezTo>
                  <a:pt x="110164" y="0"/>
                  <a:pt x="133493" y="5175"/>
                  <a:pt x="165894" y="15525"/>
                </a:cubicBezTo>
                <a:cubicBezTo>
                  <a:pt x="198295" y="5175"/>
                  <a:pt x="221624" y="0"/>
                  <a:pt x="244953" y="0"/>
                </a:cubicBezTo>
                <a:cubicBezTo>
                  <a:pt x="269578" y="0"/>
                  <a:pt x="294203" y="5175"/>
                  <a:pt x="326604" y="16819"/>
                </a:cubicBezTo>
                <a:cubicBezTo>
                  <a:pt x="329196" y="18113"/>
                  <a:pt x="331788" y="20700"/>
                  <a:pt x="331788" y="23288"/>
                </a:cubicBezTo>
                <a:cubicBezTo>
                  <a:pt x="331788" y="23288"/>
                  <a:pt x="331788" y="23288"/>
                  <a:pt x="331788" y="274276"/>
                </a:cubicBezTo>
                <a:cubicBezTo>
                  <a:pt x="331788" y="280744"/>
                  <a:pt x="325308" y="280744"/>
                  <a:pt x="322716" y="280744"/>
                </a:cubicBezTo>
                <a:cubicBezTo>
                  <a:pt x="313643" y="276863"/>
                  <a:pt x="299387" y="272982"/>
                  <a:pt x="289019" y="269101"/>
                </a:cubicBezTo>
                <a:cubicBezTo>
                  <a:pt x="287723" y="271688"/>
                  <a:pt x="286427" y="272982"/>
                  <a:pt x="285130" y="274276"/>
                </a:cubicBezTo>
                <a:cubicBezTo>
                  <a:pt x="285130" y="274276"/>
                  <a:pt x="285130" y="274276"/>
                  <a:pt x="329196" y="318263"/>
                </a:cubicBezTo>
                <a:cubicBezTo>
                  <a:pt x="329196" y="318263"/>
                  <a:pt x="329196" y="318263"/>
                  <a:pt x="318828" y="328613"/>
                </a:cubicBezTo>
                <a:cubicBezTo>
                  <a:pt x="318828" y="328613"/>
                  <a:pt x="318828" y="328613"/>
                  <a:pt x="274762" y="284626"/>
                </a:cubicBezTo>
                <a:cubicBezTo>
                  <a:pt x="254025" y="300151"/>
                  <a:pt x="224216" y="298857"/>
                  <a:pt x="206072" y="279451"/>
                </a:cubicBezTo>
                <a:cubicBezTo>
                  <a:pt x="202183" y="276863"/>
                  <a:pt x="200887" y="274276"/>
                  <a:pt x="198295" y="270394"/>
                </a:cubicBezTo>
                <a:cubicBezTo>
                  <a:pt x="189223" y="272982"/>
                  <a:pt x="174966" y="278157"/>
                  <a:pt x="167190" y="280744"/>
                </a:cubicBezTo>
                <a:cubicBezTo>
                  <a:pt x="165894" y="280744"/>
                  <a:pt x="164598" y="280744"/>
                  <a:pt x="163302" y="280744"/>
                </a:cubicBezTo>
                <a:cubicBezTo>
                  <a:pt x="130901" y="269101"/>
                  <a:pt x="108868" y="263926"/>
                  <a:pt x="85539" y="263926"/>
                </a:cubicBezTo>
                <a:cubicBezTo>
                  <a:pt x="63506" y="263926"/>
                  <a:pt x="40177" y="269101"/>
                  <a:pt x="9072" y="280744"/>
                </a:cubicBezTo>
                <a:cubicBezTo>
                  <a:pt x="6480" y="280744"/>
                  <a:pt x="0" y="280744"/>
                  <a:pt x="0" y="274276"/>
                </a:cubicBezTo>
                <a:cubicBezTo>
                  <a:pt x="0" y="274276"/>
                  <a:pt x="0" y="274276"/>
                  <a:pt x="0" y="23288"/>
                </a:cubicBezTo>
                <a:cubicBezTo>
                  <a:pt x="0" y="20700"/>
                  <a:pt x="2592" y="18113"/>
                  <a:pt x="5184" y="16819"/>
                </a:cubicBezTo>
                <a:cubicBezTo>
                  <a:pt x="37585" y="5175"/>
                  <a:pt x="62210" y="0"/>
                  <a:pt x="8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4" name="Freeform: Shape 104"/>
          <p:cNvSpPr>
            <a:spLocks noChangeAspect="1"/>
          </p:cNvSpPr>
          <p:nvPr/>
        </p:nvSpPr>
        <p:spPr bwMode="auto">
          <a:xfrm>
            <a:off x="3670905" y="1273129"/>
            <a:ext cx="494073" cy="399512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15" name="Group 105"/>
          <p:cNvGrpSpPr/>
          <p:nvPr/>
        </p:nvGrpSpPr>
        <p:grpSpPr>
          <a:xfrm>
            <a:off x="1358643" y="1177636"/>
            <a:ext cx="1678527" cy="612933"/>
            <a:chOff x="1518803" y="3430058"/>
            <a:chExt cx="2457329" cy="897321"/>
          </a:xfrm>
        </p:grpSpPr>
        <p:sp>
          <p:nvSpPr>
            <p:cNvPr id="25" name="TextBox 115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6" name="Rectangle 11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6" name="Group 106"/>
          <p:cNvGrpSpPr/>
          <p:nvPr/>
        </p:nvGrpSpPr>
        <p:grpSpPr>
          <a:xfrm>
            <a:off x="5658225" y="1177636"/>
            <a:ext cx="1678527" cy="612933"/>
            <a:chOff x="8268607" y="3017352"/>
            <a:chExt cx="2457329" cy="897321"/>
          </a:xfrm>
        </p:grpSpPr>
        <p:sp>
          <p:nvSpPr>
            <p:cNvPr id="23" name="TextBox 11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Rectangle 11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7" name="Group 107"/>
          <p:cNvGrpSpPr/>
          <p:nvPr/>
        </p:nvGrpSpPr>
        <p:grpSpPr>
          <a:xfrm>
            <a:off x="5927051" y="2482873"/>
            <a:ext cx="1678527" cy="612933"/>
            <a:chOff x="8268607" y="3017352"/>
            <a:chExt cx="2457329" cy="897321"/>
          </a:xfrm>
        </p:grpSpPr>
        <p:sp>
          <p:nvSpPr>
            <p:cNvPr id="21" name="TextBox 111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Rectangle 112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18" name="Group 108"/>
          <p:cNvGrpSpPr/>
          <p:nvPr/>
        </p:nvGrpSpPr>
        <p:grpSpPr>
          <a:xfrm>
            <a:off x="1358643" y="2566966"/>
            <a:ext cx="1678527" cy="612933"/>
            <a:chOff x="1518803" y="3430058"/>
            <a:chExt cx="2457329" cy="897321"/>
          </a:xfrm>
        </p:grpSpPr>
        <p:sp>
          <p:nvSpPr>
            <p:cNvPr id="19" name="TextBox 10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Rectangle 11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sp>
        <p:nvSpPr>
          <p:cNvPr id="50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7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427443C4-1CDC-4EED-B609-A0A77128A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5" y="2283718"/>
            <a:ext cx="331236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4B1F578E-E519-470B-B4FD-5877C177F75A}"/>
              </a:ext>
            </a:extLst>
          </p:cNvPr>
          <p:cNvSpPr/>
          <p:nvPr/>
        </p:nvSpPr>
        <p:spPr>
          <a:xfrm>
            <a:off x="4139952" y="1419622"/>
            <a:ext cx="16086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6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F5FD415-3179-4B1C-9DA0-5C8D09FBA9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7175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îṣļîḑé-Diamond 9">
            <a:extLst>
              <a:ext uri="{FF2B5EF4-FFF2-40B4-BE49-F238E27FC236}">
                <a16:creationId xmlns:a16="http://schemas.microsoft.com/office/drawing/2014/main" xmlns="" id="{BA64D8CF-D164-448D-9917-26ACA1814147}"/>
              </a:ext>
            </a:extLst>
          </p:cNvPr>
          <p:cNvSpPr/>
          <p:nvPr/>
        </p:nvSpPr>
        <p:spPr>
          <a:xfrm>
            <a:off x="4184178" y="2577898"/>
            <a:ext cx="645181" cy="64518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975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008DF22F-F84E-4EEF-94DD-184FFD371703}"/>
              </a:ext>
            </a:extLst>
          </p:cNvPr>
          <p:cNvGrpSpPr/>
          <p:nvPr/>
        </p:nvGrpSpPr>
        <p:grpSpPr>
          <a:xfrm>
            <a:off x="898924" y="3386793"/>
            <a:ext cx="1507062" cy="688851"/>
            <a:chOff x="7483989" y="3339882"/>
            <a:chExt cx="2050553" cy="937273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552B2F7E-18D6-4FC5-8CC2-E9996AB0255D}"/>
                </a:ext>
              </a:extLst>
            </p:cNvPr>
            <p:cNvSpPr/>
            <p:nvPr/>
          </p:nvSpPr>
          <p:spPr>
            <a:xfrm>
              <a:off x="7483990" y="3699251"/>
              <a:ext cx="2050552" cy="5779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7EDDFBE4-53F4-495C-B1F5-4F13B3128024}"/>
                </a:ext>
              </a:extLst>
            </p:cNvPr>
            <p:cNvSpPr/>
            <p:nvPr/>
          </p:nvSpPr>
          <p:spPr>
            <a:xfrm>
              <a:off x="7483989" y="3339882"/>
              <a:ext cx="2050552" cy="37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862A3271-18C0-4289-BB6A-A26E08AFDF7B}"/>
              </a:ext>
            </a:extLst>
          </p:cNvPr>
          <p:cNvGrpSpPr/>
          <p:nvPr/>
        </p:nvGrpSpPr>
        <p:grpSpPr>
          <a:xfrm>
            <a:off x="2801800" y="3386793"/>
            <a:ext cx="1507062" cy="688851"/>
            <a:chOff x="7483989" y="3339882"/>
            <a:chExt cx="2050553" cy="937273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68D890DD-98C9-48CE-9117-04425D9D186D}"/>
                </a:ext>
              </a:extLst>
            </p:cNvPr>
            <p:cNvSpPr/>
            <p:nvPr/>
          </p:nvSpPr>
          <p:spPr>
            <a:xfrm>
              <a:off x="7483990" y="3699251"/>
              <a:ext cx="2050552" cy="5779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18C7C914-F0D9-4FF6-8123-A4915AEFF6A2}"/>
                </a:ext>
              </a:extLst>
            </p:cNvPr>
            <p:cNvSpPr/>
            <p:nvPr/>
          </p:nvSpPr>
          <p:spPr>
            <a:xfrm>
              <a:off x="7483989" y="3339882"/>
              <a:ext cx="2050552" cy="37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13DB474C-9290-495F-939C-BC822627AC8E}"/>
              </a:ext>
            </a:extLst>
          </p:cNvPr>
          <p:cNvGrpSpPr/>
          <p:nvPr/>
        </p:nvGrpSpPr>
        <p:grpSpPr>
          <a:xfrm>
            <a:off x="4704674" y="3386793"/>
            <a:ext cx="1507062" cy="688851"/>
            <a:chOff x="7483989" y="3339882"/>
            <a:chExt cx="2050553" cy="937273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948522F5-95A6-406C-B5D5-384104149ED4}"/>
                </a:ext>
              </a:extLst>
            </p:cNvPr>
            <p:cNvSpPr/>
            <p:nvPr/>
          </p:nvSpPr>
          <p:spPr>
            <a:xfrm>
              <a:off x="7483990" y="3699251"/>
              <a:ext cx="2050552" cy="5779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19E622CD-82EC-4959-8E4B-615DB932D3F2}"/>
                </a:ext>
              </a:extLst>
            </p:cNvPr>
            <p:cNvSpPr/>
            <p:nvPr/>
          </p:nvSpPr>
          <p:spPr>
            <a:xfrm>
              <a:off x="7483989" y="3339882"/>
              <a:ext cx="2050552" cy="37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67121638-F695-4312-9B9A-F9696DAB06BE}"/>
              </a:ext>
            </a:extLst>
          </p:cNvPr>
          <p:cNvGrpSpPr/>
          <p:nvPr/>
        </p:nvGrpSpPr>
        <p:grpSpPr>
          <a:xfrm>
            <a:off x="6607549" y="3386793"/>
            <a:ext cx="1507062" cy="688851"/>
            <a:chOff x="7483989" y="3339882"/>
            <a:chExt cx="2050553" cy="937273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5541D12E-486C-4781-B596-67D212E39116}"/>
                </a:ext>
              </a:extLst>
            </p:cNvPr>
            <p:cNvSpPr/>
            <p:nvPr/>
          </p:nvSpPr>
          <p:spPr>
            <a:xfrm>
              <a:off x="7483990" y="3699251"/>
              <a:ext cx="2050552" cy="57790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E729853C-ED2F-4F11-B8FF-59B8E867A7AE}"/>
                </a:ext>
              </a:extLst>
            </p:cNvPr>
            <p:cNvSpPr/>
            <p:nvPr/>
          </p:nvSpPr>
          <p:spPr>
            <a:xfrm>
              <a:off x="7483989" y="3339882"/>
              <a:ext cx="2050552" cy="37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pic>
        <p:nvPicPr>
          <p:cNvPr id="47" name="图片占位符 25">
            <a:extLst>
              <a:ext uri="{FF2B5EF4-FFF2-40B4-BE49-F238E27FC236}">
                <a16:creationId xmlns:a16="http://schemas.microsoft.com/office/drawing/2014/main" xmlns="" id="{2BF9FAC5-FEF2-423D-93B2-0173C0C7A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" b="31"/>
          <a:stretch/>
        </p:blipFill>
        <p:spPr>
          <a:xfrm>
            <a:off x="738241" y="1782025"/>
            <a:ext cx="1803655" cy="1201685"/>
          </a:xfrm>
          <a:prstGeom prst="rect">
            <a:avLst/>
          </a:prstGeom>
          <a:blipFill dpi="0" rotWithShape="1">
            <a:blip r:embed="rId4">
              <a:grayscl/>
            </a:blip>
            <a:srcRect/>
            <a:stretch>
              <a:fillRect/>
            </a:stretch>
          </a:blipFill>
        </p:spPr>
      </p:pic>
      <p:pic>
        <p:nvPicPr>
          <p:cNvPr id="49" name="图片占位符 27">
            <a:extLst>
              <a:ext uri="{FF2B5EF4-FFF2-40B4-BE49-F238E27FC236}">
                <a16:creationId xmlns:a16="http://schemas.microsoft.com/office/drawing/2014/main" xmlns="" id="{21BF34A5-067B-4411-BCBC-D54C748A4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548" y="1819225"/>
            <a:ext cx="1803655" cy="1127284"/>
          </a:xfrm>
          <a:prstGeom prst="rect">
            <a:avLst/>
          </a:prstGeom>
        </p:spPr>
      </p:pic>
      <p:pic>
        <p:nvPicPr>
          <p:cNvPr id="50" name="图片占位符 28">
            <a:extLst>
              <a:ext uri="{FF2B5EF4-FFF2-40B4-BE49-F238E27FC236}">
                <a16:creationId xmlns:a16="http://schemas.microsoft.com/office/drawing/2014/main" xmlns="" id="{58D790E5-B430-49C6-AD88-1F5327E5C4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702" y="1542656"/>
            <a:ext cx="1803655" cy="1680424"/>
          </a:xfrm>
          <a:custGeom>
            <a:avLst/>
            <a:gdLst>
              <a:gd name="connsiteX0" fmla="*/ 1221739 w 2443477"/>
              <a:gd name="connsiteY0" fmla="*/ 0 h 2436892"/>
              <a:gd name="connsiteX1" fmla="*/ 2443477 w 2443477"/>
              <a:gd name="connsiteY1" fmla="*/ 1218446 h 2436892"/>
              <a:gd name="connsiteX2" fmla="*/ 1221739 w 2443477"/>
              <a:gd name="connsiteY2" fmla="*/ 2436892 h 2436892"/>
              <a:gd name="connsiteX3" fmla="*/ 0 w 2443477"/>
              <a:gd name="connsiteY3" fmla="*/ 1218446 h 2436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3477" h="2436892">
                <a:moveTo>
                  <a:pt x="1221739" y="0"/>
                </a:moveTo>
                <a:lnTo>
                  <a:pt x="2443477" y="1218446"/>
                </a:lnTo>
                <a:lnTo>
                  <a:pt x="1221739" y="2436892"/>
                </a:lnTo>
                <a:lnTo>
                  <a:pt x="0" y="1218446"/>
                </a:lnTo>
                <a:close/>
              </a:path>
            </a:pathLst>
          </a:custGeom>
        </p:spPr>
      </p:pic>
      <p:pic>
        <p:nvPicPr>
          <p:cNvPr id="48" name="图片占位符 26">
            <a:extLst>
              <a:ext uri="{FF2B5EF4-FFF2-40B4-BE49-F238E27FC236}">
                <a16:creationId xmlns:a16="http://schemas.microsoft.com/office/drawing/2014/main" xmlns="" id="{A769AA9E-527A-4864-8966-B1FD1A7AAA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95" y="1782025"/>
            <a:ext cx="1803655" cy="12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748683" y="1102100"/>
            <a:ext cx="2415353" cy="1406998"/>
            <a:chOff x="748683" y="1102100"/>
            <a:chExt cx="2415353" cy="1406998"/>
          </a:xfrm>
        </p:grpSpPr>
        <p:grpSp>
          <p:nvGrpSpPr>
            <p:cNvPr id="4" name="组合 3"/>
            <p:cNvGrpSpPr/>
            <p:nvPr/>
          </p:nvGrpSpPr>
          <p:grpSpPr>
            <a:xfrm>
              <a:off x="748683" y="1102100"/>
              <a:ext cx="2415353" cy="1406998"/>
              <a:chOff x="3287072" y="1345115"/>
              <a:chExt cx="2531662" cy="147475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/>
                  <a:t>01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452757" y="1331213"/>
              <a:ext cx="1661081" cy="873190"/>
              <a:chOff x="1937009" y="2084727"/>
              <a:chExt cx="2214775" cy="116425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rgbClr val="4B4A4A"/>
                    </a:solidFill>
                  </a:rPr>
                  <a:t>标题文本预设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3359552" y="1102100"/>
            <a:ext cx="2415353" cy="1406998"/>
            <a:chOff x="3359552" y="1102100"/>
            <a:chExt cx="2415353" cy="1406998"/>
          </a:xfrm>
        </p:grpSpPr>
        <p:sp>
          <p:nvSpPr>
            <p:cNvPr id="7" name="矩形 6"/>
            <p:cNvSpPr/>
            <p:nvPr/>
          </p:nvSpPr>
          <p:spPr>
            <a:xfrm>
              <a:off x="3359552" y="1166983"/>
              <a:ext cx="2415353" cy="1342115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 7"/>
            <p:cNvSpPr/>
            <p:nvPr/>
          </p:nvSpPr>
          <p:spPr>
            <a:xfrm>
              <a:off x="3425198" y="1102100"/>
              <a:ext cx="572780" cy="6661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03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050343" y="1331213"/>
              <a:ext cx="1661081" cy="873190"/>
              <a:chOff x="1937009" y="2084727"/>
              <a:chExt cx="2214775" cy="1164253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5966442" y="1097280"/>
            <a:ext cx="2415353" cy="1406998"/>
            <a:chOff x="5966442" y="1097280"/>
            <a:chExt cx="2415353" cy="1406998"/>
          </a:xfrm>
        </p:grpSpPr>
        <p:sp>
          <p:nvSpPr>
            <p:cNvPr id="5" name="矩形 4"/>
            <p:cNvSpPr/>
            <p:nvPr/>
          </p:nvSpPr>
          <p:spPr>
            <a:xfrm>
              <a:off x="5966442" y="1162163"/>
              <a:ext cx="2415353" cy="1342115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>
            <a:xfrm>
              <a:off x="6032089" y="1097280"/>
              <a:ext cx="572780" cy="6661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05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647929" y="1331213"/>
              <a:ext cx="1661081" cy="873190"/>
              <a:chOff x="1937009" y="2084727"/>
              <a:chExt cx="2214775" cy="1164253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70964" y="2639222"/>
            <a:ext cx="2415353" cy="1406998"/>
            <a:chOff x="770964" y="2639222"/>
            <a:chExt cx="2415353" cy="1406998"/>
          </a:xfrm>
        </p:grpSpPr>
        <p:sp>
          <p:nvSpPr>
            <p:cNvPr id="11" name="矩形 10"/>
            <p:cNvSpPr/>
            <p:nvPr/>
          </p:nvSpPr>
          <p:spPr>
            <a:xfrm>
              <a:off x="770964" y="2704105"/>
              <a:ext cx="2415353" cy="1342115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836611" y="2639222"/>
              <a:ext cx="572780" cy="66615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02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52757" y="2928846"/>
              <a:ext cx="1661081" cy="873190"/>
              <a:chOff x="1937009" y="2084727"/>
              <a:chExt cx="2214775" cy="1164253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373075" y="2639222"/>
            <a:ext cx="2415353" cy="1406998"/>
            <a:chOff x="3373075" y="2639222"/>
            <a:chExt cx="2415353" cy="1406998"/>
          </a:xfrm>
        </p:grpSpPr>
        <p:sp>
          <p:nvSpPr>
            <p:cNvPr id="13" name="矩形 12"/>
            <p:cNvSpPr/>
            <p:nvPr/>
          </p:nvSpPr>
          <p:spPr>
            <a:xfrm>
              <a:off x="3373075" y="2704105"/>
              <a:ext cx="2415353" cy="1342115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3438722" y="2639222"/>
              <a:ext cx="572780" cy="66615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04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050343" y="2928846"/>
              <a:ext cx="1661081" cy="873190"/>
              <a:chOff x="1937009" y="2084727"/>
              <a:chExt cx="2214775" cy="116425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979965" y="2634402"/>
            <a:ext cx="2415353" cy="1406998"/>
            <a:chOff x="5979965" y="2634402"/>
            <a:chExt cx="2415353" cy="1406998"/>
          </a:xfrm>
        </p:grpSpPr>
        <p:sp>
          <p:nvSpPr>
            <p:cNvPr id="9" name="矩形 8"/>
            <p:cNvSpPr/>
            <p:nvPr/>
          </p:nvSpPr>
          <p:spPr>
            <a:xfrm>
              <a:off x="5979965" y="2699285"/>
              <a:ext cx="2415353" cy="1342115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 9"/>
            <p:cNvSpPr/>
            <p:nvPr/>
          </p:nvSpPr>
          <p:spPr>
            <a:xfrm>
              <a:off x="6045611" y="2634402"/>
              <a:ext cx="572780" cy="66615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06</a:t>
              </a: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647929" y="2928846"/>
              <a:ext cx="1661081" cy="873190"/>
              <a:chOff x="1937009" y="2084727"/>
              <a:chExt cx="2214775" cy="1164253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 fontScale="92500" lnSpcReduction="20000"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6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41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48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6"/>
          <p:cNvSpPr>
            <a:spLocks/>
          </p:cNvSpPr>
          <p:nvPr/>
        </p:nvSpPr>
        <p:spPr bwMode="auto">
          <a:xfrm rot="16200000">
            <a:off x="2615513" y="1980912"/>
            <a:ext cx="2242406" cy="1065682"/>
          </a:xfrm>
          <a:custGeom>
            <a:avLst/>
            <a:gdLst>
              <a:gd name="connsiteX0" fmla="*/ 1141754 w 4807214"/>
              <a:gd name="connsiteY0" fmla="*/ 0 h 2284583"/>
              <a:gd name="connsiteX1" fmla="*/ 1482657 w 4807214"/>
              <a:gd name="connsiteY1" fmla="*/ 142363 h 2284583"/>
              <a:gd name="connsiteX2" fmla="*/ 1837912 w 4807214"/>
              <a:gd name="connsiteY2" fmla="*/ 498418 h 2284583"/>
              <a:gd name="connsiteX3" fmla="*/ 1884770 w 4807214"/>
              <a:gd name="connsiteY3" fmla="*/ 545381 h 2284583"/>
              <a:gd name="connsiteX4" fmla="*/ 1887979 w 4807214"/>
              <a:gd name="connsiteY4" fmla="*/ 548595 h 2284583"/>
              <a:gd name="connsiteX5" fmla="*/ 2202332 w 4807214"/>
              <a:gd name="connsiteY5" fmla="*/ 863423 h 2284583"/>
              <a:gd name="connsiteX6" fmla="*/ 2603030 w 4807214"/>
              <a:gd name="connsiteY6" fmla="*/ 863423 h 2284583"/>
              <a:gd name="connsiteX7" fmla="*/ 3068706 w 4807214"/>
              <a:gd name="connsiteY7" fmla="*/ 397045 h 2284583"/>
              <a:gd name="connsiteX8" fmla="*/ 3071483 w 4807214"/>
              <a:gd name="connsiteY8" fmla="*/ 397045 h 2284583"/>
              <a:gd name="connsiteX9" fmla="*/ 3079823 w 4807214"/>
              <a:gd name="connsiteY9" fmla="*/ 388773 h 2284583"/>
              <a:gd name="connsiteX10" fmla="*/ 3328250 w 4807214"/>
              <a:gd name="connsiteY10" fmla="*/ 142363 h 2284583"/>
              <a:gd name="connsiteX11" fmla="*/ 4010224 w 4807214"/>
              <a:gd name="connsiteY11" fmla="*/ 142363 h 2284583"/>
              <a:gd name="connsiteX12" fmla="*/ 4665136 w 4807214"/>
              <a:gd name="connsiteY12" fmla="*/ 798587 h 2284583"/>
              <a:gd name="connsiteX13" fmla="*/ 4665136 w 4807214"/>
              <a:gd name="connsiteY13" fmla="*/ 1481929 h 2284583"/>
              <a:gd name="connsiteX14" fmla="*/ 4010224 w 4807214"/>
              <a:gd name="connsiteY14" fmla="*/ 2143576 h 2284583"/>
              <a:gd name="connsiteX15" fmla="*/ 3701712 w 4807214"/>
              <a:gd name="connsiteY15" fmla="*/ 2284583 h 2284583"/>
              <a:gd name="connsiteX16" fmla="*/ 3701712 w 4807214"/>
              <a:gd name="connsiteY16" fmla="*/ 2089343 h 2284583"/>
              <a:gd name="connsiteX17" fmla="*/ 3869499 w 4807214"/>
              <a:gd name="connsiteY17" fmla="*/ 2007993 h 2284583"/>
              <a:gd name="connsiteX18" fmla="*/ 4529824 w 4807214"/>
              <a:gd name="connsiteY18" fmla="*/ 1346345 h 2284583"/>
              <a:gd name="connsiteX19" fmla="*/ 4529824 w 4807214"/>
              <a:gd name="connsiteY19" fmla="*/ 939594 h 2284583"/>
              <a:gd name="connsiteX20" fmla="*/ 3869499 w 4807214"/>
              <a:gd name="connsiteY20" fmla="*/ 277946 h 2284583"/>
              <a:gd name="connsiteX21" fmla="*/ 3463562 w 4807214"/>
              <a:gd name="connsiteY21" fmla="*/ 277946 h 2284583"/>
              <a:gd name="connsiteX22" fmla="*/ 3073862 w 4807214"/>
              <a:gd name="connsiteY22" fmla="*/ 673851 h 2284583"/>
              <a:gd name="connsiteX23" fmla="*/ 3069465 w 4807214"/>
              <a:gd name="connsiteY23" fmla="*/ 673851 h 2284583"/>
              <a:gd name="connsiteX24" fmla="*/ 3068473 w 4807214"/>
              <a:gd name="connsiteY24" fmla="*/ 673851 h 2284583"/>
              <a:gd name="connsiteX25" fmla="*/ 3022475 w 4807214"/>
              <a:gd name="connsiteY25" fmla="*/ 719918 h 2284583"/>
              <a:gd name="connsiteX26" fmla="*/ 2743816 w 4807214"/>
              <a:gd name="connsiteY26" fmla="*/ 998997 h 2284583"/>
              <a:gd name="connsiteX27" fmla="*/ 2402681 w 4807214"/>
              <a:gd name="connsiteY27" fmla="*/ 1139995 h 2284583"/>
              <a:gd name="connsiteX28" fmla="*/ 2061547 w 4807214"/>
              <a:gd name="connsiteY28" fmla="*/ 998997 h 2284583"/>
              <a:gd name="connsiteX29" fmla="*/ 1460500 w 4807214"/>
              <a:gd name="connsiteY29" fmla="*/ 397045 h 2284583"/>
              <a:gd name="connsiteX30" fmla="*/ 1464581 w 4807214"/>
              <a:gd name="connsiteY30" fmla="*/ 397045 h 2284583"/>
              <a:gd name="connsiteX31" fmla="*/ 1415958 w 4807214"/>
              <a:gd name="connsiteY31" fmla="*/ 347636 h 2284583"/>
              <a:gd name="connsiteX32" fmla="*/ 1347378 w 4807214"/>
              <a:gd name="connsiteY32" fmla="*/ 277946 h 2284583"/>
              <a:gd name="connsiteX33" fmla="*/ 941541 w 4807214"/>
              <a:gd name="connsiteY33" fmla="*/ 277946 h 2284583"/>
              <a:gd name="connsiteX34" fmla="*/ 281380 w 4807214"/>
              <a:gd name="connsiteY34" fmla="*/ 939594 h 2284583"/>
              <a:gd name="connsiteX35" fmla="*/ 200213 w 4807214"/>
              <a:gd name="connsiteY35" fmla="*/ 1140258 h 2284583"/>
              <a:gd name="connsiteX36" fmla="*/ 281380 w 4807214"/>
              <a:gd name="connsiteY36" fmla="*/ 1346345 h 2284583"/>
              <a:gd name="connsiteX37" fmla="*/ 941541 w 4807214"/>
              <a:gd name="connsiteY37" fmla="*/ 2007993 h 2284583"/>
              <a:gd name="connsiteX38" fmla="*/ 1141754 w 4807214"/>
              <a:gd name="connsiteY38" fmla="*/ 2089343 h 2284583"/>
              <a:gd name="connsiteX39" fmla="*/ 1141754 w 4807214"/>
              <a:gd name="connsiteY39" fmla="*/ 2284583 h 2284583"/>
              <a:gd name="connsiteX40" fmla="*/ 800851 w 4807214"/>
              <a:gd name="connsiteY40" fmla="*/ 2143576 h 2284583"/>
              <a:gd name="connsiteX41" fmla="*/ 140690 w 4807214"/>
              <a:gd name="connsiteY41" fmla="*/ 1481929 h 2284583"/>
              <a:gd name="connsiteX42" fmla="*/ 0 w 4807214"/>
              <a:gd name="connsiteY42" fmla="*/ 1140258 h 2284583"/>
              <a:gd name="connsiteX43" fmla="*/ 140690 w 4807214"/>
              <a:gd name="connsiteY43" fmla="*/ 798587 h 2284583"/>
              <a:gd name="connsiteX44" fmla="*/ 800851 w 4807214"/>
              <a:gd name="connsiteY44" fmla="*/ 142363 h 2284583"/>
              <a:gd name="connsiteX45" fmla="*/ 1141754 w 4807214"/>
              <a:gd name="connsiteY45" fmla="*/ 0 h 228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07214" h="2284583">
                <a:moveTo>
                  <a:pt x="1141754" y="0"/>
                </a:moveTo>
                <a:cubicBezTo>
                  <a:pt x="1264857" y="0"/>
                  <a:pt x="1387961" y="47454"/>
                  <a:pt x="1482657" y="142363"/>
                </a:cubicBezTo>
                <a:cubicBezTo>
                  <a:pt x="1482657" y="142363"/>
                  <a:pt x="1482657" y="142363"/>
                  <a:pt x="1837912" y="498418"/>
                </a:cubicBezTo>
                <a:lnTo>
                  <a:pt x="1884770" y="545381"/>
                </a:lnTo>
                <a:lnTo>
                  <a:pt x="1887979" y="548595"/>
                </a:lnTo>
                <a:cubicBezTo>
                  <a:pt x="1956761" y="617481"/>
                  <a:pt x="2056809" y="717680"/>
                  <a:pt x="2202332" y="863423"/>
                </a:cubicBezTo>
                <a:cubicBezTo>
                  <a:pt x="2310629" y="971882"/>
                  <a:pt x="2494733" y="971882"/>
                  <a:pt x="2603030" y="863423"/>
                </a:cubicBezTo>
                <a:lnTo>
                  <a:pt x="3068706" y="397045"/>
                </a:lnTo>
                <a:lnTo>
                  <a:pt x="3071483" y="397045"/>
                </a:lnTo>
                <a:lnTo>
                  <a:pt x="3079823" y="388773"/>
                </a:lnTo>
                <a:cubicBezTo>
                  <a:pt x="3146149" y="322986"/>
                  <a:pt x="3227780" y="242017"/>
                  <a:pt x="3328250" y="142363"/>
                </a:cubicBezTo>
                <a:cubicBezTo>
                  <a:pt x="3512275" y="-47454"/>
                  <a:pt x="3820787" y="-47454"/>
                  <a:pt x="4010224" y="142363"/>
                </a:cubicBezTo>
                <a:cubicBezTo>
                  <a:pt x="4010224" y="142363"/>
                  <a:pt x="4010224" y="142363"/>
                  <a:pt x="4665136" y="798587"/>
                </a:cubicBezTo>
                <a:cubicBezTo>
                  <a:pt x="4854574" y="988404"/>
                  <a:pt x="4854574" y="1297535"/>
                  <a:pt x="4665136" y="1481929"/>
                </a:cubicBezTo>
                <a:cubicBezTo>
                  <a:pt x="4665136" y="1481929"/>
                  <a:pt x="4665136" y="1481929"/>
                  <a:pt x="4010224" y="2143576"/>
                </a:cubicBezTo>
                <a:cubicBezTo>
                  <a:pt x="3923624" y="2230350"/>
                  <a:pt x="3809962" y="2279160"/>
                  <a:pt x="3701712" y="2284583"/>
                </a:cubicBezTo>
                <a:cubicBezTo>
                  <a:pt x="3701712" y="2284583"/>
                  <a:pt x="3701712" y="2284583"/>
                  <a:pt x="3701712" y="2089343"/>
                </a:cubicBezTo>
                <a:cubicBezTo>
                  <a:pt x="3761249" y="2078496"/>
                  <a:pt x="3820787" y="2051379"/>
                  <a:pt x="3869499" y="2007993"/>
                </a:cubicBezTo>
                <a:cubicBezTo>
                  <a:pt x="3869499" y="2007993"/>
                  <a:pt x="3869499" y="2007993"/>
                  <a:pt x="4529824" y="1346345"/>
                </a:cubicBezTo>
                <a:cubicBezTo>
                  <a:pt x="4638074" y="1232455"/>
                  <a:pt x="4638074" y="1053485"/>
                  <a:pt x="4529824" y="939594"/>
                </a:cubicBezTo>
                <a:cubicBezTo>
                  <a:pt x="4529824" y="939594"/>
                  <a:pt x="4529824" y="939594"/>
                  <a:pt x="3869499" y="277946"/>
                </a:cubicBezTo>
                <a:cubicBezTo>
                  <a:pt x="3755837" y="169480"/>
                  <a:pt x="3577225" y="169480"/>
                  <a:pt x="3463562" y="277946"/>
                </a:cubicBezTo>
                <a:cubicBezTo>
                  <a:pt x="3463562" y="277946"/>
                  <a:pt x="3463562" y="277946"/>
                  <a:pt x="3073862" y="673851"/>
                </a:cubicBezTo>
                <a:cubicBezTo>
                  <a:pt x="3073862" y="673851"/>
                  <a:pt x="3073862" y="673851"/>
                  <a:pt x="3069465" y="673851"/>
                </a:cubicBezTo>
                <a:lnTo>
                  <a:pt x="3068473" y="673851"/>
                </a:lnTo>
                <a:lnTo>
                  <a:pt x="3022475" y="719918"/>
                </a:lnTo>
                <a:cubicBezTo>
                  <a:pt x="2948078" y="794428"/>
                  <a:pt x="2856512" y="886131"/>
                  <a:pt x="2743816" y="998997"/>
                </a:cubicBezTo>
                <a:cubicBezTo>
                  <a:pt x="2651764" y="1096611"/>
                  <a:pt x="2527222" y="1139995"/>
                  <a:pt x="2402681" y="1139995"/>
                </a:cubicBezTo>
                <a:cubicBezTo>
                  <a:pt x="2278140" y="1139995"/>
                  <a:pt x="2153599" y="1096611"/>
                  <a:pt x="2061547" y="998997"/>
                </a:cubicBezTo>
                <a:cubicBezTo>
                  <a:pt x="2061547" y="998997"/>
                  <a:pt x="2061547" y="998997"/>
                  <a:pt x="1460500" y="397045"/>
                </a:cubicBezTo>
                <a:lnTo>
                  <a:pt x="1464581" y="397045"/>
                </a:lnTo>
                <a:lnTo>
                  <a:pt x="1415958" y="347636"/>
                </a:lnTo>
                <a:cubicBezTo>
                  <a:pt x="1394556" y="325888"/>
                  <a:pt x="1371728" y="302690"/>
                  <a:pt x="1347378" y="277946"/>
                </a:cubicBezTo>
                <a:cubicBezTo>
                  <a:pt x="1233743" y="169480"/>
                  <a:pt x="1049764" y="169480"/>
                  <a:pt x="941541" y="277946"/>
                </a:cubicBezTo>
                <a:cubicBezTo>
                  <a:pt x="941541" y="277946"/>
                  <a:pt x="941541" y="277946"/>
                  <a:pt x="281380" y="939594"/>
                </a:cubicBezTo>
                <a:cubicBezTo>
                  <a:pt x="227268" y="993828"/>
                  <a:pt x="200213" y="1064331"/>
                  <a:pt x="200213" y="1140258"/>
                </a:cubicBezTo>
                <a:cubicBezTo>
                  <a:pt x="200213" y="1221608"/>
                  <a:pt x="227268" y="1292112"/>
                  <a:pt x="281380" y="1346345"/>
                </a:cubicBezTo>
                <a:cubicBezTo>
                  <a:pt x="281380" y="1346345"/>
                  <a:pt x="281380" y="1346345"/>
                  <a:pt x="941541" y="2007993"/>
                </a:cubicBezTo>
                <a:cubicBezTo>
                  <a:pt x="995652" y="2062226"/>
                  <a:pt x="1071409" y="2089343"/>
                  <a:pt x="1141754" y="2089343"/>
                </a:cubicBezTo>
                <a:cubicBezTo>
                  <a:pt x="1141754" y="2089343"/>
                  <a:pt x="1141754" y="2089343"/>
                  <a:pt x="1141754" y="2284583"/>
                </a:cubicBezTo>
                <a:cubicBezTo>
                  <a:pt x="1017297" y="2284583"/>
                  <a:pt x="898252" y="2241196"/>
                  <a:pt x="800851" y="2143576"/>
                </a:cubicBezTo>
                <a:cubicBezTo>
                  <a:pt x="800851" y="2143576"/>
                  <a:pt x="800851" y="2143576"/>
                  <a:pt x="140690" y="1481929"/>
                </a:cubicBezTo>
                <a:cubicBezTo>
                  <a:pt x="54111" y="1395155"/>
                  <a:pt x="0" y="1270418"/>
                  <a:pt x="0" y="1140258"/>
                </a:cubicBezTo>
                <a:cubicBezTo>
                  <a:pt x="0" y="1015521"/>
                  <a:pt x="54111" y="890784"/>
                  <a:pt x="140690" y="798587"/>
                </a:cubicBezTo>
                <a:cubicBezTo>
                  <a:pt x="140690" y="798587"/>
                  <a:pt x="140690" y="798587"/>
                  <a:pt x="800851" y="142363"/>
                </a:cubicBezTo>
                <a:cubicBezTo>
                  <a:pt x="895546" y="47454"/>
                  <a:pt x="1018650" y="0"/>
                  <a:pt x="1141754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/>
          </a:p>
        </p:txBody>
      </p:sp>
      <p:sp>
        <p:nvSpPr>
          <p:cNvPr id="5" name="Freeform: Shape 37"/>
          <p:cNvSpPr>
            <a:spLocks/>
          </p:cNvSpPr>
          <p:nvPr/>
        </p:nvSpPr>
        <p:spPr bwMode="auto">
          <a:xfrm rot="16424569" flipV="1">
            <a:off x="4329002" y="1980910"/>
            <a:ext cx="2242406" cy="1065682"/>
          </a:xfrm>
          <a:custGeom>
            <a:avLst/>
            <a:gdLst>
              <a:gd name="connsiteX0" fmla="*/ 1141754 w 4807214"/>
              <a:gd name="connsiteY0" fmla="*/ 0 h 2284583"/>
              <a:gd name="connsiteX1" fmla="*/ 1482657 w 4807214"/>
              <a:gd name="connsiteY1" fmla="*/ 142363 h 2284583"/>
              <a:gd name="connsiteX2" fmla="*/ 1837912 w 4807214"/>
              <a:gd name="connsiteY2" fmla="*/ 498418 h 2284583"/>
              <a:gd name="connsiteX3" fmla="*/ 1884770 w 4807214"/>
              <a:gd name="connsiteY3" fmla="*/ 545381 h 2284583"/>
              <a:gd name="connsiteX4" fmla="*/ 1887979 w 4807214"/>
              <a:gd name="connsiteY4" fmla="*/ 548595 h 2284583"/>
              <a:gd name="connsiteX5" fmla="*/ 2202332 w 4807214"/>
              <a:gd name="connsiteY5" fmla="*/ 863423 h 2284583"/>
              <a:gd name="connsiteX6" fmla="*/ 2603030 w 4807214"/>
              <a:gd name="connsiteY6" fmla="*/ 863423 h 2284583"/>
              <a:gd name="connsiteX7" fmla="*/ 3068706 w 4807214"/>
              <a:gd name="connsiteY7" fmla="*/ 397045 h 2284583"/>
              <a:gd name="connsiteX8" fmla="*/ 3071483 w 4807214"/>
              <a:gd name="connsiteY8" fmla="*/ 397045 h 2284583"/>
              <a:gd name="connsiteX9" fmla="*/ 3079823 w 4807214"/>
              <a:gd name="connsiteY9" fmla="*/ 388773 h 2284583"/>
              <a:gd name="connsiteX10" fmla="*/ 3328250 w 4807214"/>
              <a:gd name="connsiteY10" fmla="*/ 142363 h 2284583"/>
              <a:gd name="connsiteX11" fmla="*/ 4010224 w 4807214"/>
              <a:gd name="connsiteY11" fmla="*/ 142363 h 2284583"/>
              <a:gd name="connsiteX12" fmla="*/ 4665136 w 4807214"/>
              <a:gd name="connsiteY12" fmla="*/ 798587 h 2284583"/>
              <a:gd name="connsiteX13" fmla="*/ 4665136 w 4807214"/>
              <a:gd name="connsiteY13" fmla="*/ 1481929 h 2284583"/>
              <a:gd name="connsiteX14" fmla="*/ 4010224 w 4807214"/>
              <a:gd name="connsiteY14" fmla="*/ 2143576 h 2284583"/>
              <a:gd name="connsiteX15" fmla="*/ 3701712 w 4807214"/>
              <a:gd name="connsiteY15" fmla="*/ 2284583 h 2284583"/>
              <a:gd name="connsiteX16" fmla="*/ 3701712 w 4807214"/>
              <a:gd name="connsiteY16" fmla="*/ 2089343 h 2284583"/>
              <a:gd name="connsiteX17" fmla="*/ 3869499 w 4807214"/>
              <a:gd name="connsiteY17" fmla="*/ 2007993 h 2284583"/>
              <a:gd name="connsiteX18" fmla="*/ 4529824 w 4807214"/>
              <a:gd name="connsiteY18" fmla="*/ 1346345 h 2284583"/>
              <a:gd name="connsiteX19" fmla="*/ 4529824 w 4807214"/>
              <a:gd name="connsiteY19" fmla="*/ 939594 h 2284583"/>
              <a:gd name="connsiteX20" fmla="*/ 3869499 w 4807214"/>
              <a:gd name="connsiteY20" fmla="*/ 277946 h 2284583"/>
              <a:gd name="connsiteX21" fmla="*/ 3463562 w 4807214"/>
              <a:gd name="connsiteY21" fmla="*/ 277946 h 2284583"/>
              <a:gd name="connsiteX22" fmla="*/ 3073862 w 4807214"/>
              <a:gd name="connsiteY22" fmla="*/ 673851 h 2284583"/>
              <a:gd name="connsiteX23" fmla="*/ 3069465 w 4807214"/>
              <a:gd name="connsiteY23" fmla="*/ 673851 h 2284583"/>
              <a:gd name="connsiteX24" fmla="*/ 3068473 w 4807214"/>
              <a:gd name="connsiteY24" fmla="*/ 673851 h 2284583"/>
              <a:gd name="connsiteX25" fmla="*/ 3022475 w 4807214"/>
              <a:gd name="connsiteY25" fmla="*/ 719918 h 2284583"/>
              <a:gd name="connsiteX26" fmla="*/ 2743816 w 4807214"/>
              <a:gd name="connsiteY26" fmla="*/ 998997 h 2284583"/>
              <a:gd name="connsiteX27" fmla="*/ 2402681 w 4807214"/>
              <a:gd name="connsiteY27" fmla="*/ 1139995 h 2284583"/>
              <a:gd name="connsiteX28" fmla="*/ 2061547 w 4807214"/>
              <a:gd name="connsiteY28" fmla="*/ 998997 h 2284583"/>
              <a:gd name="connsiteX29" fmla="*/ 1460500 w 4807214"/>
              <a:gd name="connsiteY29" fmla="*/ 397045 h 2284583"/>
              <a:gd name="connsiteX30" fmla="*/ 1464581 w 4807214"/>
              <a:gd name="connsiteY30" fmla="*/ 397045 h 2284583"/>
              <a:gd name="connsiteX31" fmla="*/ 1415958 w 4807214"/>
              <a:gd name="connsiteY31" fmla="*/ 347636 h 2284583"/>
              <a:gd name="connsiteX32" fmla="*/ 1347378 w 4807214"/>
              <a:gd name="connsiteY32" fmla="*/ 277946 h 2284583"/>
              <a:gd name="connsiteX33" fmla="*/ 941541 w 4807214"/>
              <a:gd name="connsiteY33" fmla="*/ 277946 h 2284583"/>
              <a:gd name="connsiteX34" fmla="*/ 281380 w 4807214"/>
              <a:gd name="connsiteY34" fmla="*/ 939594 h 2284583"/>
              <a:gd name="connsiteX35" fmla="*/ 200213 w 4807214"/>
              <a:gd name="connsiteY35" fmla="*/ 1140258 h 2284583"/>
              <a:gd name="connsiteX36" fmla="*/ 281380 w 4807214"/>
              <a:gd name="connsiteY36" fmla="*/ 1346345 h 2284583"/>
              <a:gd name="connsiteX37" fmla="*/ 941541 w 4807214"/>
              <a:gd name="connsiteY37" fmla="*/ 2007993 h 2284583"/>
              <a:gd name="connsiteX38" fmla="*/ 1141754 w 4807214"/>
              <a:gd name="connsiteY38" fmla="*/ 2089343 h 2284583"/>
              <a:gd name="connsiteX39" fmla="*/ 1141754 w 4807214"/>
              <a:gd name="connsiteY39" fmla="*/ 2284583 h 2284583"/>
              <a:gd name="connsiteX40" fmla="*/ 800851 w 4807214"/>
              <a:gd name="connsiteY40" fmla="*/ 2143576 h 2284583"/>
              <a:gd name="connsiteX41" fmla="*/ 140690 w 4807214"/>
              <a:gd name="connsiteY41" fmla="*/ 1481929 h 2284583"/>
              <a:gd name="connsiteX42" fmla="*/ 0 w 4807214"/>
              <a:gd name="connsiteY42" fmla="*/ 1140258 h 2284583"/>
              <a:gd name="connsiteX43" fmla="*/ 140690 w 4807214"/>
              <a:gd name="connsiteY43" fmla="*/ 798587 h 2284583"/>
              <a:gd name="connsiteX44" fmla="*/ 800851 w 4807214"/>
              <a:gd name="connsiteY44" fmla="*/ 142363 h 2284583"/>
              <a:gd name="connsiteX45" fmla="*/ 1141754 w 4807214"/>
              <a:gd name="connsiteY45" fmla="*/ 0 h 228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07214" h="2284583">
                <a:moveTo>
                  <a:pt x="1141754" y="0"/>
                </a:moveTo>
                <a:cubicBezTo>
                  <a:pt x="1264857" y="0"/>
                  <a:pt x="1387961" y="47454"/>
                  <a:pt x="1482657" y="142363"/>
                </a:cubicBezTo>
                <a:cubicBezTo>
                  <a:pt x="1482657" y="142363"/>
                  <a:pt x="1482657" y="142363"/>
                  <a:pt x="1837912" y="498418"/>
                </a:cubicBezTo>
                <a:lnTo>
                  <a:pt x="1884770" y="545381"/>
                </a:lnTo>
                <a:lnTo>
                  <a:pt x="1887979" y="548595"/>
                </a:lnTo>
                <a:cubicBezTo>
                  <a:pt x="1956761" y="617481"/>
                  <a:pt x="2056809" y="717680"/>
                  <a:pt x="2202332" y="863423"/>
                </a:cubicBezTo>
                <a:cubicBezTo>
                  <a:pt x="2310629" y="971882"/>
                  <a:pt x="2494733" y="971882"/>
                  <a:pt x="2603030" y="863423"/>
                </a:cubicBezTo>
                <a:lnTo>
                  <a:pt x="3068706" y="397045"/>
                </a:lnTo>
                <a:lnTo>
                  <a:pt x="3071483" y="397045"/>
                </a:lnTo>
                <a:lnTo>
                  <a:pt x="3079823" y="388773"/>
                </a:lnTo>
                <a:cubicBezTo>
                  <a:pt x="3146149" y="322986"/>
                  <a:pt x="3227780" y="242017"/>
                  <a:pt x="3328250" y="142363"/>
                </a:cubicBezTo>
                <a:cubicBezTo>
                  <a:pt x="3512275" y="-47454"/>
                  <a:pt x="3820787" y="-47454"/>
                  <a:pt x="4010224" y="142363"/>
                </a:cubicBezTo>
                <a:cubicBezTo>
                  <a:pt x="4010224" y="142363"/>
                  <a:pt x="4010224" y="142363"/>
                  <a:pt x="4665136" y="798587"/>
                </a:cubicBezTo>
                <a:cubicBezTo>
                  <a:pt x="4854574" y="988404"/>
                  <a:pt x="4854574" y="1297535"/>
                  <a:pt x="4665136" y="1481929"/>
                </a:cubicBezTo>
                <a:cubicBezTo>
                  <a:pt x="4665136" y="1481929"/>
                  <a:pt x="4665136" y="1481929"/>
                  <a:pt x="4010224" y="2143576"/>
                </a:cubicBezTo>
                <a:cubicBezTo>
                  <a:pt x="3923624" y="2230350"/>
                  <a:pt x="3809962" y="2279160"/>
                  <a:pt x="3701712" y="2284583"/>
                </a:cubicBezTo>
                <a:cubicBezTo>
                  <a:pt x="3701712" y="2284583"/>
                  <a:pt x="3701712" y="2284583"/>
                  <a:pt x="3701712" y="2089343"/>
                </a:cubicBezTo>
                <a:cubicBezTo>
                  <a:pt x="3761249" y="2078496"/>
                  <a:pt x="3820787" y="2051379"/>
                  <a:pt x="3869499" y="2007993"/>
                </a:cubicBezTo>
                <a:cubicBezTo>
                  <a:pt x="3869499" y="2007993"/>
                  <a:pt x="3869499" y="2007993"/>
                  <a:pt x="4529824" y="1346345"/>
                </a:cubicBezTo>
                <a:cubicBezTo>
                  <a:pt x="4638074" y="1232455"/>
                  <a:pt x="4638074" y="1053485"/>
                  <a:pt x="4529824" y="939594"/>
                </a:cubicBezTo>
                <a:cubicBezTo>
                  <a:pt x="4529824" y="939594"/>
                  <a:pt x="4529824" y="939594"/>
                  <a:pt x="3869499" y="277946"/>
                </a:cubicBezTo>
                <a:cubicBezTo>
                  <a:pt x="3755837" y="169480"/>
                  <a:pt x="3577225" y="169480"/>
                  <a:pt x="3463562" y="277946"/>
                </a:cubicBezTo>
                <a:cubicBezTo>
                  <a:pt x="3463562" y="277946"/>
                  <a:pt x="3463562" y="277946"/>
                  <a:pt x="3073862" y="673851"/>
                </a:cubicBezTo>
                <a:cubicBezTo>
                  <a:pt x="3073862" y="673851"/>
                  <a:pt x="3073862" y="673851"/>
                  <a:pt x="3069465" y="673851"/>
                </a:cubicBezTo>
                <a:lnTo>
                  <a:pt x="3068473" y="673851"/>
                </a:lnTo>
                <a:lnTo>
                  <a:pt x="3022475" y="719918"/>
                </a:lnTo>
                <a:cubicBezTo>
                  <a:pt x="2948078" y="794428"/>
                  <a:pt x="2856512" y="886131"/>
                  <a:pt x="2743816" y="998997"/>
                </a:cubicBezTo>
                <a:cubicBezTo>
                  <a:pt x="2651764" y="1096611"/>
                  <a:pt x="2527222" y="1139995"/>
                  <a:pt x="2402681" y="1139995"/>
                </a:cubicBezTo>
                <a:cubicBezTo>
                  <a:pt x="2278140" y="1139995"/>
                  <a:pt x="2153599" y="1096611"/>
                  <a:pt x="2061547" y="998997"/>
                </a:cubicBezTo>
                <a:cubicBezTo>
                  <a:pt x="2061547" y="998997"/>
                  <a:pt x="2061547" y="998997"/>
                  <a:pt x="1460500" y="397045"/>
                </a:cubicBezTo>
                <a:lnTo>
                  <a:pt x="1464581" y="397045"/>
                </a:lnTo>
                <a:lnTo>
                  <a:pt x="1415958" y="347636"/>
                </a:lnTo>
                <a:cubicBezTo>
                  <a:pt x="1394556" y="325888"/>
                  <a:pt x="1371728" y="302690"/>
                  <a:pt x="1347378" y="277946"/>
                </a:cubicBezTo>
                <a:cubicBezTo>
                  <a:pt x="1233743" y="169480"/>
                  <a:pt x="1049764" y="169480"/>
                  <a:pt x="941541" y="277946"/>
                </a:cubicBezTo>
                <a:cubicBezTo>
                  <a:pt x="941541" y="277946"/>
                  <a:pt x="941541" y="277946"/>
                  <a:pt x="281380" y="939594"/>
                </a:cubicBezTo>
                <a:cubicBezTo>
                  <a:pt x="227268" y="993828"/>
                  <a:pt x="200213" y="1064331"/>
                  <a:pt x="200213" y="1140258"/>
                </a:cubicBezTo>
                <a:cubicBezTo>
                  <a:pt x="200213" y="1221608"/>
                  <a:pt x="227268" y="1292112"/>
                  <a:pt x="281380" y="1346345"/>
                </a:cubicBezTo>
                <a:cubicBezTo>
                  <a:pt x="281380" y="1346345"/>
                  <a:pt x="281380" y="1346345"/>
                  <a:pt x="941541" y="2007993"/>
                </a:cubicBezTo>
                <a:cubicBezTo>
                  <a:pt x="995652" y="2062226"/>
                  <a:pt x="1071409" y="2089343"/>
                  <a:pt x="1141754" y="2089343"/>
                </a:cubicBezTo>
                <a:cubicBezTo>
                  <a:pt x="1141754" y="2089343"/>
                  <a:pt x="1141754" y="2089343"/>
                  <a:pt x="1141754" y="2284583"/>
                </a:cubicBezTo>
                <a:cubicBezTo>
                  <a:pt x="1017297" y="2284583"/>
                  <a:pt x="898252" y="2241196"/>
                  <a:pt x="800851" y="2143576"/>
                </a:cubicBezTo>
                <a:cubicBezTo>
                  <a:pt x="800851" y="2143576"/>
                  <a:pt x="800851" y="2143576"/>
                  <a:pt x="140690" y="1481929"/>
                </a:cubicBezTo>
                <a:cubicBezTo>
                  <a:pt x="54111" y="1395155"/>
                  <a:pt x="0" y="1270418"/>
                  <a:pt x="0" y="1140258"/>
                </a:cubicBezTo>
                <a:cubicBezTo>
                  <a:pt x="0" y="1015521"/>
                  <a:pt x="54111" y="890784"/>
                  <a:pt x="140690" y="798587"/>
                </a:cubicBezTo>
                <a:cubicBezTo>
                  <a:pt x="140690" y="798587"/>
                  <a:pt x="140690" y="798587"/>
                  <a:pt x="800851" y="142363"/>
                </a:cubicBezTo>
                <a:cubicBezTo>
                  <a:pt x="895546" y="47454"/>
                  <a:pt x="1018650" y="0"/>
                  <a:pt x="1141754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Oval 38"/>
          <p:cNvSpPr/>
          <p:nvPr/>
        </p:nvSpPr>
        <p:spPr>
          <a:xfrm>
            <a:off x="4962710" y="1931036"/>
            <a:ext cx="582719" cy="582718"/>
          </a:xfrm>
          <a:prstGeom prst="ellipse">
            <a:avLst/>
          </a:prstGeom>
          <a:solidFill>
            <a:srgbClr val="4B4A4A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7" name="Oval 39"/>
          <p:cNvSpPr/>
          <p:nvPr/>
        </p:nvSpPr>
        <p:spPr>
          <a:xfrm>
            <a:off x="3704672" y="1931036"/>
            <a:ext cx="582719" cy="582718"/>
          </a:xfrm>
          <a:prstGeom prst="ellips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400"/>
              <a:t>关键词</a:t>
            </a:r>
          </a:p>
        </p:txBody>
      </p:sp>
      <p:sp>
        <p:nvSpPr>
          <p:cNvPr id="8" name="Oval 40"/>
          <p:cNvSpPr/>
          <p:nvPr/>
        </p:nvSpPr>
        <p:spPr>
          <a:xfrm>
            <a:off x="4962710" y="2610539"/>
            <a:ext cx="582719" cy="582718"/>
          </a:xfrm>
          <a:prstGeom prst="ellips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400" dirty="0"/>
              <a:t>关键词</a:t>
            </a:r>
          </a:p>
        </p:txBody>
      </p:sp>
      <p:sp>
        <p:nvSpPr>
          <p:cNvPr id="9" name="Oval 41"/>
          <p:cNvSpPr/>
          <p:nvPr/>
        </p:nvSpPr>
        <p:spPr>
          <a:xfrm>
            <a:off x="3704672" y="2610539"/>
            <a:ext cx="582719" cy="582718"/>
          </a:xfrm>
          <a:prstGeom prst="ellips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400"/>
              <a:t>关键词</a:t>
            </a:r>
          </a:p>
        </p:txBody>
      </p:sp>
      <p:grpSp>
        <p:nvGrpSpPr>
          <p:cNvPr id="11" name="Group 8"/>
          <p:cNvGrpSpPr/>
          <p:nvPr/>
        </p:nvGrpSpPr>
        <p:grpSpPr>
          <a:xfrm>
            <a:off x="1792091" y="1431140"/>
            <a:ext cx="1411006" cy="489815"/>
            <a:chOff x="609599" y="3139323"/>
            <a:chExt cx="2407615" cy="835777"/>
          </a:xfrm>
        </p:grpSpPr>
        <p:sp>
          <p:nvSpPr>
            <p:cNvPr id="22" name="TextBox 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Rectangle 10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11770" y="1431140"/>
            <a:ext cx="1440141" cy="489815"/>
            <a:chOff x="9029821" y="3139323"/>
            <a:chExt cx="2457329" cy="835777"/>
          </a:xfrm>
        </p:grpSpPr>
        <p:sp>
          <p:nvSpPr>
            <p:cNvPr id="20" name="TextBox 12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Rectangle 1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rgbClr val="4B4A4A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1792091" y="3197415"/>
            <a:ext cx="1411006" cy="489815"/>
            <a:chOff x="609599" y="3139323"/>
            <a:chExt cx="2407615" cy="835777"/>
          </a:xfrm>
        </p:grpSpPr>
        <p:sp>
          <p:nvSpPr>
            <p:cNvPr id="18" name="TextBox 16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Rectangle 1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14" name="Group 18"/>
          <p:cNvGrpSpPr/>
          <p:nvPr/>
        </p:nvGrpSpPr>
        <p:grpSpPr>
          <a:xfrm>
            <a:off x="5911770" y="3197415"/>
            <a:ext cx="1440141" cy="489815"/>
            <a:chOff x="9029821" y="3139323"/>
            <a:chExt cx="2457329" cy="835777"/>
          </a:xfrm>
        </p:grpSpPr>
        <p:sp>
          <p:nvSpPr>
            <p:cNvPr id="16" name="TextBox 19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Rectangle 20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86305" y="2242344"/>
            <a:ext cx="677489" cy="677488"/>
            <a:chOff x="4286305" y="2242344"/>
            <a:chExt cx="677489" cy="677488"/>
          </a:xfrm>
        </p:grpSpPr>
        <p:sp>
          <p:nvSpPr>
            <p:cNvPr id="10" name="Oval 42"/>
            <p:cNvSpPr/>
            <p:nvPr/>
          </p:nvSpPr>
          <p:spPr>
            <a:xfrm>
              <a:off x="4286305" y="2242344"/>
              <a:ext cx="677489" cy="67748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21"/>
            <p:cNvSpPr>
              <a:spLocks/>
            </p:cNvSpPr>
            <p:nvPr/>
          </p:nvSpPr>
          <p:spPr bwMode="auto">
            <a:xfrm>
              <a:off x="4439585" y="2409503"/>
              <a:ext cx="370930" cy="343170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766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Oval Callout 40">
            <a:extLst>
              <a:ext uri="{FF2B5EF4-FFF2-40B4-BE49-F238E27FC236}">
                <a16:creationId xmlns:a16="http://schemas.microsoft.com/office/drawing/2014/main" xmlns="" id="{6A42E42F-63C4-4E24-BC26-6D7257379B98}"/>
              </a:ext>
            </a:extLst>
          </p:cNvPr>
          <p:cNvSpPr/>
          <p:nvPr/>
        </p:nvSpPr>
        <p:spPr>
          <a:xfrm>
            <a:off x="3723193" y="1513388"/>
            <a:ext cx="1700213" cy="1229852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Oval Callout 41">
            <a:extLst>
              <a:ext uri="{FF2B5EF4-FFF2-40B4-BE49-F238E27FC236}">
                <a16:creationId xmlns:a16="http://schemas.microsoft.com/office/drawing/2014/main" xmlns="" id="{D2758FA5-6B76-484A-95E5-782DFC7FF24F}"/>
              </a:ext>
            </a:extLst>
          </p:cNvPr>
          <p:cNvSpPr/>
          <p:nvPr/>
        </p:nvSpPr>
        <p:spPr>
          <a:xfrm>
            <a:off x="5169019" y="1651833"/>
            <a:ext cx="1373234" cy="993330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Oval Callout 42">
            <a:extLst>
              <a:ext uri="{FF2B5EF4-FFF2-40B4-BE49-F238E27FC236}">
                <a16:creationId xmlns:a16="http://schemas.microsoft.com/office/drawing/2014/main" xmlns="" id="{FD5198BC-2904-4152-BA34-51BCDFBB1318}"/>
              </a:ext>
            </a:extLst>
          </p:cNvPr>
          <p:cNvSpPr/>
          <p:nvPr/>
        </p:nvSpPr>
        <p:spPr>
          <a:xfrm>
            <a:off x="6286001" y="1845673"/>
            <a:ext cx="1224604" cy="885820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Oval Callout 43">
            <a:extLst>
              <a:ext uri="{FF2B5EF4-FFF2-40B4-BE49-F238E27FC236}">
                <a16:creationId xmlns:a16="http://schemas.microsoft.com/office/drawing/2014/main" xmlns="" id="{CA92AF7D-5452-4098-AD4B-D81591E092C0}"/>
              </a:ext>
            </a:extLst>
          </p:cNvPr>
          <p:cNvSpPr/>
          <p:nvPr/>
        </p:nvSpPr>
        <p:spPr>
          <a:xfrm flipH="1">
            <a:off x="2620087" y="1651833"/>
            <a:ext cx="1373234" cy="993330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Callout 63">
            <a:extLst>
              <a:ext uri="{FF2B5EF4-FFF2-40B4-BE49-F238E27FC236}">
                <a16:creationId xmlns:a16="http://schemas.microsoft.com/office/drawing/2014/main" xmlns="" id="{67C12955-247F-48B8-9CA9-C8B5FFFE4529}"/>
              </a:ext>
            </a:extLst>
          </p:cNvPr>
          <p:cNvSpPr/>
          <p:nvPr/>
        </p:nvSpPr>
        <p:spPr>
          <a:xfrm flipH="1">
            <a:off x="1633690" y="1845673"/>
            <a:ext cx="1224604" cy="885820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64">
            <a:extLst>
              <a:ext uri="{FF2B5EF4-FFF2-40B4-BE49-F238E27FC236}">
                <a16:creationId xmlns:a16="http://schemas.microsoft.com/office/drawing/2014/main" xmlns="" id="{6EE19C79-3E8C-4B84-A404-5C32EB3C944C}"/>
              </a:ext>
            </a:extLst>
          </p:cNvPr>
          <p:cNvGrpSpPr/>
          <p:nvPr/>
        </p:nvGrpSpPr>
        <p:grpSpPr>
          <a:xfrm>
            <a:off x="4137124" y="1881576"/>
            <a:ext cx="876479" cy="454701"/>
            <a:chOff x="5358001" y="1775580"/>
            <a:chExt cx="1454622" cy="698158"/>
          </a:xfrm>
        </p:grpSpPr>
        <p:sp>
          <p:nvSpPr>
            <p:cNvPr id="51" name="Text Placeholder 32">
              <a:extLst>
                <a:ext uri="{FF2B5EF4-FFF2-40B4-BE49-F238E27FC236}">
                  <a16:creationId xmlns:a16="http://schemas.microsoft.com/office/drawing/2014/main" xmlns="" id="{57436F5A-94EE-4855-94B0-D414B0C4BD8B}"/>
                </a:ext>
              </a:extLst>
            </p:cNvPr>
            <p:cNvSpPr txBox="1">
              <a:spLocks/>
            </p:cNvSpPr>
            <p:nvPr/>
          </p:nvSpPr>
          <p:spPr>
            <a:xfrm>
              <a:off x="5358001" y="2020073"/>
              <a:ext cx="1454622" cy="45366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/>
                  </a:solidFill>
                </a:rPr>
                <a:t>内容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83">
              <a:extLst>
                <a:ext uri="{FF2B5EF4-FFF2-40B4-BE49-F238E27FC236}">
                  <a16:creationId xmlns:a16="http://schemas.microsoft.com/office/drawing/2014/main" xmlns="" id="{F67B6E66-3FB4-419B-89F5-F0A2D2DAAB8A}"/>
                </a:ext>
              </a:extLst>
            </p:cNvPr>
            <p:cNvSpPr txBox="1"/>
            <p:nvPr/>
          </p:nvSpPr>
          <p:spPr>
            <a:xfrm>
              <a:off x="5639034" y="1775580"/>
              <a:ext cx="851320" cy="28235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altLang="zh-CN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65">
            <a:extLst>
              <a:ext uri="{FF2B5EF4-FFF2-40B4-BE49-F238E27FC236}">
                <a16:creationId xmlns:a16="http://schemas.microsoft.com/office/drawing/2014/main" xmlns="" id="{894FDFAB-76DD-4C13-9E08-5B9DA1E1EB4E}"/>
              </a:ext>
            </a:extLst>
          </p:cNvPr>
          <p:cNvGrpSpPr/>
          <p:nvPr/>
        </p:nvGrpSpPr>
        <p:grpSpPr>
          <a:xfrm>
            <a:off x="5475468" y="1918565"/>
            <a:ext cx="760337" cy="465158"/>
            <a:chOff x="7355481" y="1860073"/>
            <a:chExt cx="1261870" cy="714209"/>
          </a:xfrm>
        </p:grpSpPr>
        <p:sp>
          <p:nvSpPr>
            <p:cNvPr id="54" name="Text Placeholder 32">
              <a:extLst>
                <a:ext uri="{FF2B5EF4-FFF2-40B4-BE49-F238E27FC236}">
                  <a16:creationId xmlns:a16="http://schemas.microsoft.com/office/drawing/2014/main" xmlns="" id="{7C1CC1CD-205F-4FE3-AB9F-F308E2CFF082}"/>
                </a:ext>
              </a:extLst>
            </p:cNvPr>
            <p:cNvSpPr txBox="1">
              <a:spLocks/>
            </p:cNvSpPr>
            <p:nvPr/>
          </p:nvSpPr>
          <p:spPr>
            <a:xfrm>
              <a:off x="7355481" y="2120620"/>
              <a:ext cx="1261870" cy="4536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/>
                  </a:solidFill>
                </a:rPr>
                <a:t>内容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80">
              <a:extLst>
                <a:ext uri="{FF2B5EF4-FFF2-40B4-BE49-F238E27FC236}">
                  <a16:creationId xmlns:a16="http://schemas.microsoft.com/office/drawing/2014/main" xmlns="" id="{0D7CDADC-8F90-4F54-8AD8-5D386123FB65}"/>
                </a:ext>
              </a:extLst>
            </p:cNvPr>
            <p:cNvSpPr txBox="1"/>
            <p:nvPr/>
          </p:nvSpPr>
          <p:spPr>
            <a:xfrm>
              <a:off x="7542874" y="1860073"/>
              <a:ext cx="851320" cy="2823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66">
            <a:extLst>
              <a:ext uri="{FF2B5EF4-FFF2-40B4-BE49-F238E27FC236}">
                <a16:creationId xmlns:a16="http://schemas.microsoft.com/office/drawing/2014/main" xmlns="" id="{E8F258A8-E730-479F-9638-1F83571F2979}"/>
              </a:ext>
            </a:extLst>
          </p:cNvPr>
          <p:cNvGrpSpPr/>
          <p:nvPr/>
        </p:nvGrpSpPr>
        <p:grpSpPr>
          <a:xfrm>
            <a:off x="2911310" y="1886374"/>
            <a:ext cx="760337" cy="479927"/>
            <a:chOff x="7355481" y="1810655"/>
            <a:chExt cx="1261870" cy="736889"/>
          </a:xfrm>
        </p:grpSpPr>
        <p:sp>
          <p:nvSpPr>
            <p:cNvPr id="57" name="Text Placeholder 32">
              <a:extLst>
                <a:ext uri="{FF2B5EF4-FFF2-40B4-BE49-F238E27FC236}">
                  <a16:creationId xmlns:a16="http://schemas.microsoft.com/office/drawing/2014/main" xmlns="" id="{FBD7CB8F-CC94-4746-B57C-D2BF968F1798}"/>
                </a:ext>
              </a:extLst>
            </p:cNvPr>
            <p:cNvSpPr txBox="1">
              <a:spLocks/>
            </p:cNvSpPr>
            <p:nvPr/>
          </p:nvSpPr>
          <p:spPr>
            <a:xfrm>
              <a:off x="7355481" y="2093880"/>
              <a:ext cx="1261870" cy="45366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/>
                  </a:solidFill>
                </a:rPr>
                <a:t>内容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77">
              <a:extLst>
                <a:ext uri="{FF2B5EF4-FFF2-40B4-BE49-F238E27FC236}">
                  <a16:creationId xmlns:a16="http://schemas.microsoft.com/office/drawing/2014/main" xmlns="" id="{29C161D2-C764-4345-9E89-B21AEC69C834}"/>
                </a:ext>
              </a:extLst>
            </p:cNvPr>
            <p:cNvSpPr txBox="1"/>
            <p:nvPr/>
          </p:nvSpPr>
          <p:spPr>
            <a:xfrm>
              <a:off x="7542874" y="1810655"/>
              <a:ext cx="851320" cy="2823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67">
            <a:extLst>
              <a:ext uri="{FF2B5EF4-FFF2-40B4-BE49-F238E27FC236}">
                <a16:creationId xmlns:a16="http://schemas.microsoft.com/office/drawing/2014/main" xmlns="" id="{EF911680-8093-47B6-9356-9D9D38FCF8BE}"/>
              </a:ext>
            </a:extLst>
          </p:cNvPr>
          <p:cNvGrpSpPr/>
          <p:nvPr/>
        </p:nvGrpSpPr>
        <p:grpSpPr>
          <a:xfrm>
            <a:off x="6547119" y="2051609"/>
            <a:ext cx="760337" cy="433576"/>
            <a:chOff x="7355481" y="1858135"/>
            <a:chExt cx="1261870" cy="665719"/>
          </a:xfrm>
        </p:grpSpPr>
        <p:sp>
          <p:nvSpPr>
            <p:cNvPr id="60" name="Text Placeholder 32">
              <a:extLst>
                <a:ext uri="{FF2B5EF4-FFF2-40B4-BE49-F238E27FC236}">
                  <a16:creationId xmlns:a16="http://schemas.microsoft.com/office/drawing/2014/main" xmlns="" id="{F67757EC-16B7-4C79-8AC7-C63732142E0D}"/>
                </a:ext>
              </a:extLst>
            </p:cNvPr>
            <p:cNvSpPr txBox="1">
              <a:spLocks/>
            </p:cNvSpPr>
            <p:nvPr/>
          </p:nvSpPr>
          <p:spPr>
            <a:xfrm>
              <a:off x="7355481" y="2126900"/>
              <a:ext cx="1261870" cy="39695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700" dirty="0" smtClean="0">
                  <a:solidFill>
                    <a:schemeClr val="bg1"/>
                  </a:solidFill>
                </a:rPr>
                <a:t>内容</a:t>
              </a:r>
              <a:endParaRPr lang="en-US" altLang="zh-CN" sz="7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74">
              <a:extLst>
                <a:ext uri="{FF2B5EF4-FFF2-40B4-BE49-F238E27FC236}">
                  <a16:creationId xmlns:a16="http://schemas.microsoft.com/office/drawing/2014/main" xmlns="" id="{B061C476-7A11-4EA5-B7DB-DC5C9C6C2214}"/>
                </a:ext>
              </a:extLst>
            </p:cNvPr>
            <p:cNvSpPr txBox="1"/>
            <p:nvPr/>
          </p:nvSpPr>
          <p:spPr>
            <a:xfrm>
              <a:off x="7542874" y="1858135"/>
              <a:ext cx="851320" cy="28235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8">
            <a:extLst>
              <a:ext uri="{FF2B5EF4-FFF2-40B4-BE49-F238E27FC236}">
                <a16:creationId xmlns:a16="http://schemas.microsoft.com/office/drawing/2014/main" xmlns="" id="{06A1E711-5605-4816-BAE3-A33C18FACF46}"/>
              </a:ext>
            </a:extLst>
          </p:cNvPr>
          <p:cNvGrpSpPr/>
          <p:nvPr/>
        </p:nvGrpSpPr>
        <p:grpSpPr>
          <a:xfrm>
            <a:off x="1821031" y="2015526"/>
            <a:ext cx="760338" cy="462024"/>
            <a:chOff x="7355481" y="1802729"/>
            <a:chExt cx="1261870" cy="709400"/>
          </a:xfrm>
        </p:grpSpPr>
        <p:sp>
          <p:nvSpPr>
            <p:cNvPr id="63" name="Text Placeholder 32">
              <a:extLst>
                <a:ext uri="{FF2B5EF4-FFF2-40B4-BE49-F238E27FC236}">
                  <a16:creationId xmlns:a16="http://schemas.microsoft.com/office/drawing/2014/main" xmlns="" id="{1858C3E5-61E8-474F-861A-8AE9FDB37E70}"/>
                </a:ext>
              </a:extLst>
            </p:cNvPr>
            <p:cNvSpPr txBox="1">
              <a:spLocks/>
            </p:cNvSpPr>
            <p:nvPr/>
          </p:nvSpPr>
          <p:spPr>
            <a:xfrm>
              <a:off x="7355481" y="2058465"/>
              <a:ext cx="1261870" cy="45366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800" dirty="0" smtClean="0">
                  <a:solidFill>
                    <a:schemeClr val="bg1"/>
                  </a:solidFill>
                </a:rPr>
                <a:t>内容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71">
              <a:extLst>
                <a:ext uri="{FF2B5EF4-FFF2-40B4-BE49-F238E27FC236}">
                  <a16:creationId xmlns:a16="http://schemas.microsoft.com/office/drawing/2014/main" xmlns="" id="{5B1C79B9-7911-4FBE-8724-F5B225FDB47B}"/>
                </a:ext>
              </a:extLst>
            </p:cNvPr>
            <p:cNvSpPr txBox="1"/>
            <p:nvPr/>
          </p:nvSpPr>
          <p:spPr>
            <a:xfrm>
              <a:off x="7542872" y="1802729"/>
              <a:ext cx="851319" cy="28235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5" name="Oval 85">
            <a:extLst>
              <a:ext uri="{FF2B5EF4-FFF2-40B4-BE49-F238E27FC236}">
                <a16:creationId xmlns:a16="http://schemas.microsoft.com/office/drawing/2014/main" xmlns="" id="{3789BBB6-B5DA-4C4F-AE1A-524E5850A48F}"/>
              </a:ext>
            </a:extLst>
          </p:cNvPr>
          <p:cNvSpPr>
            <a:spLocks noChangeAspect="1"/>
          </p:cNvSpPr>
          <p:nvPr/>
        </p:nvSpPr>
        <p:spPr>
          <a:xfrm>
            <a:off x="2746632" y="4394634"/>
            <a:ext cx="98362" cy="983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71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86">
            <a:extLst>
              <a:ext uri="{FF2B5EF4-FFF2-40B4-BE49-F238E27FC236}">
                <a16:creationId xmlns:a16="http://schemas.microsoft.com/office/drawing/2014/main" xmlns="" id="{8BB0C7A5-7ABF-43D4-85CF-C93DC59D5320}"/>
              </a:ext>
            </a:extLst>
          </p:cNvPr>
          <p:cNvSpPr txBox="1"/>
          <p:nvPr/>
        </p:nvSpPr>
        <p:spPr>
          <a:xfrm>
            <a:off x="2909188" y="4325631"/>
            <a:ext cx="327013" cy="2363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Oval 88">
            <a:extLst>
              <a:ext uri="{FF2B5EF4-FFF2-40B4-BE49-F238E27FC236}">
                <a16:creationId xmlns:a16="http://schemas.microsoft.com/office/drawing/2014/main" xmlns="" id="{29FCDC84-D69A-4A19-97D6-A49B87CC90E5}"/>
              </a:ext>
            </a:extLst>
          </p:cNvPr>
          <p:cNvSpPr>
            <a:spLocks noChangeAspect="1"/>
          </p:cNvSpPr>
          <p:nvPr/>
        </p:nvSpPr>
        <p:spPr>
          <a:xfrm>
            <a:off x="3474035" y="4394634"/>
            <a:ext cx="98362" cy="983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71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89">
            <a:extLst>
              <a:ext uri="{FF2B5EF4-FFF2-40B4-BE49-F238E27FC236}">
                <a16:creationId xmlns:a16="http://schemas.microsoft.com/office/drawing/2014/main" xmlns="" id="{60604EBF-18FE-41B6-A2FB-21516DDE8094}"/>
              </a:ext>
            </a:extLst>
          </p:cNvPr>
          <p:cNvSpPr txBox="1"/>
          <p:nvPr/>
        </p:nvSpPr>
        <p:spPr>
          <a:xfrm>
            <a:off x="3637580" y="4325631"/>
            <a:ext cx="327013" cy="2363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Oval 91">
            <a:extLst>
              <a:ext uri="{FF2B5EF4-FFF2-40B4-BE49-F238E27FC236}">
                <a16:creationId xmlns:a16="http://schemas.microsoft.com/office/drawing/2014/main" xmlns="" id="{6C03352E-BE4C-411D-B441-376D724C28F8}"/>
              </a:ext>
            </a:extLst>
          </p:cNvPr>
          <p:cNvSpPr>
            <a:spLocks noChangeAspect="1"/>
          </p:cNvSpPr>
          <p:nvPr/>
        </p:nvSpPr>
        <p:spPr>
          <a:xfrm>
            <a:off x="4210867" y="4394634"/>
            <a:ext cx="98362" cy="9836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71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92">
            <a:extLst>
              <a:ext uri="{FF2B5EF4-FFF2-40B4-BE49-F238E27FC236}">
                <a16:creationId xmlns:a16="http://schemas.microsoft.com/office/drawing/2014/main" xmlns="" id="{10DA3B0E-CD6B-475E-AAC6-0122FC39602B}"/>
              </a:ext>
            </a:extLst>
          </p:cNvPr>
          <p:cNvSpPr txBox="1"/>
          <p:nvPr/>
        </p:nvSpPr>
        <p:spPr>
          <a:xfrm>
            <a:off x="4397180" y="4325631"/>
            <a:ext cx="327013" cy="2363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Oval 94">
            <a:extLst>
              <a:ext uri="{FF2B5EF4-FFF2-40B4-BE49-F238E27FC236}">
                <a16:creationId xmlns:a16="http://schemas.microsoft.com/office/drawing/2014/main" xmlns="" id="{D3C3C6B9-8D8C-450D-BFDA-B6AE2835C274}"/>
              </a:ext>
            </a:extLst>
          </p:cNvPr>
          <p:cNvSpPr>
            <a:spLocks noChangeAspect="1"/>
          </p:cNvSpPr>
          <p:nvPr/>
        </p:nvSpPr>
        <p:spPr>
          <a:xfrm>
            <a:off x="4999987" y="4394634"/>
            <a:ext cx="98362" cy="983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71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95">
            <a:extLst>
              <a:ext uri="{FF2B5EF4-FFF2-40B4-BE49-F238E27FC236}">
                <a16:creationId xmlns:a16="http://schemas.microsoft.com/office/drawing/2014/main" xmlns="" id="{629660A6-045F-4F57-AA79-37A613372BD3}"/>
              </a:ext>
            </a:extLst>
          </p:cNvPr>
          <p:cNvSpPr txBox="1"/>
          <p:nvPr/>
        </p:nvSpPr>
        <p:spPr>
          <a:xfrm>
            <a:off x="5168481" y="4325631"/>
            <a:ext cx="327013" cy="2363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Oval 97">
            <a:extLst>
              <a:ext uri="{FF2B5EF4-FFF2-40B4-BE49-F238E27FC236}">
                <a16:creationId xmlns:a16="http://schemas.microsoft.com/office/drawing/2014/main" xmlns="" id="{D8E49F99-C61F-44A6-A832-7334D1DD6BCC}"/>
              </a:ext>
            </a:extLst>
          </p:cNvPr>
          <p:cNvSpPr>
            <a:spLocks noChangeAspect="1"/>
          </p:cNvSpPr>
          <p:nvPr/>
        </p:nvSpPr>
        <p:spPr>
          <a:xfrm>
            <a:off x="5764723" y="4394634"/>
            <a:ext cx="98362" cy="983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71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98">
            <a:extLst>
              <a:ext uri="{FF2B5EF4-FFF2-40B4-BE49-F238E27FC236}">
                <a16:creationId xmlns:a16="http://schemas.microsoft.com/office/drawing/2014/main" xmlns="" id="{B4786FBB-74DD-4129-B85C-A5C780409F57}"/>
              </a:ext>
            </a:extLst>
          </p:cNvPr>
          <p:cNvSpPr txBox="1"/>
          <p:nvPr/>
        </p:nvSpPr>
        <p:spPr>
          <a:xfrm>
            <a:off x="5925793" y="4325631"/>
            <a:ext cx="327013" cy="2363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2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5" name="Group 99">
            <a:extLst>
              <a:ext uri="{FF2B5EF4-FFF2-40B4-BE49-F238E27FC236}">
                <a16:creationId xmlns:a16="http://schemas.microsoft.com/office/drawing/2014/main" xmlns="" id="{17937C03-6242-4504-8477-6D910195C1B0}"/>
              </a:ext>
            </a:extLst>
          </p:cNvPr>
          <p:cNvGrpSpPr/>
          <p:nvPr/>
        </p:nvGrpSpPr>
        <p:grpSpPr>
          <a:xfrm>
            <a:off x="5658851" y="3151076"/>
            <a:ext cx="1008298" cy="1045647"/>
            <a:chOff x="7748920" y="4020058"/>
            <a:chExt cx="1548157" cy="1605504"/>
          </a:xfrm>
        </p:grpSpPr>
        <p:sp>
          <p:nvSpPr>
            <p:cNvPr id="76" name="Freeform 100">
              <a:extLst>
                <a:ext uri="{FF2B5EF4-FFF2-40B4-BE49-F238E27FC236}">
                  <a16:creationId xmlns:a16="http://schemas.microsoft.com/office/drawing/2014/main" xmlns="" id="{BAB50E33-37D2-408D-B356-A3135A36CDA1}"/>
                </a:ext>
              </a:extLst>
            </p:cNvPr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7" name="Group 101">
              <a:extLst>
                <a:ext uri="{FF2B5EF4-FFF2-40B4-BE49-F238E27FC236}">
                  <a16:creationId xmlns:a16="http://schemas.microsoft.com/office/drawing/2014/main" xmlns="" id="{94CF4E41-A5B1-46DA-92C8-2356C1422A3E}"/>
                </a:ext>
              </a:extLst>
            </p:cNvPr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78" name="Freeform 102">
                <a:extLst>
                  <a:ext uri="{FF2B5EF4-FFF2-40B4-BE49-F238E27FC236}">
                    <a16:creationId xmlns:a16="http://schemas.microsoft.com/office/drawing/2014/main" xmlns="" id="{E3D3FFFE-ABBB-4DDC-BF8D-EDFAA6037508}"/>
                  </a:ext>
                </a:extLst>
              </p:cNvPr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Freeform 103">
                <a:extLst>
                  <a:ext uri="{FF2B5EF4-FFF2-40B4-BE49-F238E27FC236}">
                    <a16:creationId xmlns:a16="http://schemas.microsoft.com/office/drawing/2014/main" xmlns="" id="{EB955F10-A456-4B4A-9FA1-F7277F1EB5D2}"/>
                  </a:ext>
                </a:extLst>
              </p:cNvPr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0" name="Group 104">
            <a:extLst>
              <a:ext uri="{FF2B5EF4-FFF2-40B4-BE49-F238E27FC236}">
                <a16:creationId xmlns:a16="http://schemas.microsoft.com/office/drawing/2014/main" xmlns="" id="{5456569B-2D28-42EA-9228-37AC884F987C}"/>
              </a:ext>
            </a:extLst>
          </p:cNvPr>
          <p:cNvGrpSpPr/>
          <p:nvPr/>
        </p:nvGrpSpPr>
        <p:grpSpPr>
          <a:xfrm>
            <a:off x="2497497" y="3151076"/>
            <a:ext cx="1008298" cy="1045647"/>
            <a:chOff x="2894923" y="4020058"/>
            <a:chExt cx="1548157" cy="1605504"/>
          </a:xfrm>
        </p:grpSpPr>
        <p:sp>
          <p:nvSpPr>
            <p:cNvPr id="81" name="Freeform 105">
              <a:extLst>
                <a:ext uri="{FF2B5EF4-FFF2-40B4-BE49-F238E27FC236}">
                  <a16:creationId xmlns:a16="http://schemas.microsoft.com/office/drawing/2014/main" xmlns="" id="{DCED29F5-ACC8-4C50-9B6F-C730A3305963}"/>
                </a:ext>
              </a:extLst>
            </p:cNvPr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2" name="Group 106">
              <a:extLst>
                <a:ext uri="{FF2B5EF4-FFF2-40B4-BE49-F238E27FC236}">
                  <a16:creationId xmlns:a16="http://schemas.microsoft.com/office/drawing/2014/main" xmlns="" id="{67C1BE87-551D-4936-B03F-5CF76F9B92CF}"/>
                </a:ext>
              </a:extLst>
            </p:cNvPr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83" name="Freeform 107">
                <a:extLst>
                  <a:ext uri="{FF2B5EF4-FFF2-40B4-BE49-F238E27FC236}">
                    <a16:creationId xmlns:a16="http://schemas.microsoft.com/office/drawing/2014/main" xmlns="" id="{FFACDD14-AB12-4D19-BD36-6D3833C6F7D0}"/>
                  </a:ext>
                </a:extLst>
              </p:cNvPr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108">
                <a:extLst>
                  <a:ext uri="{FF2B5EF4-FFF2-40B4-BE49-F238E27FC236}">
                    <a16:creationId xmlns:a16="http://schemas.microsoft.com/office/drawing/2014/main" xmlns="" id="{B232EA93-603B-4E90-A34D-984E14BDA10B}"/>
                  </a:ext>
                </a:extLst>
              </p:cNvPr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5" name="Group 109">
            <a:extLst>
              <a:ext uri="{FF2B5EF4-FFF2-40B4-BE49-F238E27FC236}">
                <a16:creationId xmlns:a16="http://schemas.microsoft.com/office/drawing/2014/main" xmlns="" id="{F21E87F5-9AF5-4C06-983A-6141A36032DD}"/>
              </a:ext>
            </a:extLst>
          </p:cNvPr>
          <p:cNvGrpSpPr/>
          <p:nvPr/>
        </p:nvGrpSpPr>
        <p:grpSpPr>
          <a:xfrm>
            <a:off x="3287837" y="3177872"/>
            <a:ext cx="961525" cy="980203"/>
            <a:chOff x="4108423" y="4061198"/>
            <a:chExt cx="1476341" cy="1505021"/>
          </a:xfrm>
        </p:grpSpPr>
        <p:sp>
          <p:nvSpPr>
            <p:cNvPr id="86" name="Freeform 111">
              <a:extLst>
                <a:ext uri="{FF2B5EF4-FFF2-40B4-BE49-F238E27FC236}">
                  <a16:creationId xmlns:a16="http://schemas.microsoft.com/office/drawing/2014/main" xmlns="" id="{8D8BD97F-A56B-461F-964B-C85E85157B3D}"/>
                </a:ext>
              </a:extLst>
            </p:cNvPr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112">
              <a:extLst>
                <a:ext uri="{FF2B5EF4-FFF2-40B4-BE49-F238E27FC236}">
                  <a16:creationId xmlns:a16="http://schemas.microsoft.com/office/drawing/2014/main" xmlns="" id="{3AF7CF0B-C4EB-4552-A606-32E4B1822808}"/>
                </a:ext>
              </a:extLst>
            </p:cNvPr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113">
            <a:extLst>
              <a:ext uri="{FF2B5EF4-FFF2-40B4-BE49-F238E27FC236}">
                <a16:creationId xmlns:a16="http://schemas.microsoft.com/office/drawing/2014/main" xmlns="" id="{53ABB2A1-4A2C-4DC4-BD9B-32F12F89EB5D}"/>
              </a:ext>
            </a:extLst>
          </p:cNvPr>
          <p:cNvGrpSpPr/>
          <p:nvPr/>
        </p:nvGrpSpPr>
        <p:grpSpPr>
          <a:xfrm>
            <a:off x="4982440" y="3170210"/>
            <a:ext cx="894370" cy="986066"/>
            <a:chOff x="6710347" y="4049438"/>
            <a:chExt cx="1373231" cy="1514022"/>
          </a:xfrm>
        </p:grpSpPr>
        <p:grpSp>
          <p:nvGrpSpPr>
            <p:cNvPr id="89" name="Group 114">
              <a:extLst>
                <a:ext uri="{FF2B5EF4-FFF2-40B4-BE49-F238E27FC236}">
                  <a16:creationId xmlns:a16="http://schemas.microsoft.com/office/drawing/2014/main" xmlns="" id="{CF3C8A1F-086A-44CC-AD2F-D43AD2D827DA}"/>
                </a:ext>
              </a:extLst>
            </p:cNvPr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91" name="Freeform 116">
                <a:extLst>
                  <a:ext uri="{FF2B5EF4-FFF2-40B4-BE49-F238E27FC236}">
                    <a16:creationId xmlns:a16="http://schemas.microsoft.com/office/drawing/2014/main" xmlns="" id="{EDFC6828-20E8-43EA-992F-C8288EA33138}"/>
                  </a:ext>
                </a:extLst>
              </p:cNvPr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117">
                <a:extLst>
                  <a:ext uri="{FF2B5EF4-FFF2-40B4-BE49-F238E27FC236}">
                    <a16:creationId xmlns:a16="http://schemas.microsoft.com/office/drawing/2014/main" xmlns="" id="{E3D450DD-A57F-460E-B4DD-F7EF50B38C0C}"/>
                  </a:ext>
                </a:extLst>
              </p:cNvPr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0" name="Freeform 115">
              <a:extLst>
                <a:ext uri="{FF2B5EF4-FFF2-40B4-BE49-F238E27FC236}">
                  <a16:creationId xmlns:a16="http://schemas.microsoft.com/office/drawing/2014/main" xmlns="" id="{CC74DDF0-3C91-43A0-B207-7E8F5EDC8748}"/>
                </a:ext>
              </a:extLst>
            </p:cNvPr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118">
            <a:extLst>
              <a:ext uri="{FF2B5EF4-FFF2-40B4-BE49-F238E27FC236}">
                <a16:creationId xmlns:a16="http://schemas.microsoft.com/office/drawing/2014/main" xmlns="" id="{43168016-B82D-4B27-9063-A9977E1E6379}"/>
              </a:ext>
            </a:extLst>
          </p:cNvPr>
          <p:cNvGrpSpPr/>
          <p:nvPr/>
        </p:nvGrpSpPr>
        <p:grpSpPr>
          <a:xfrm>
            <a:off x="3990229" y="3119454"/>
            <a:ext cx="1114145" cy="1088506"/>
            <a:chOff x="5186888" y="3971505"/>
            <a:chExt cx="1710677" cy="1671310"/>
          </a:xfrm>
        </p:grpSpPr>
        <p:sp>
          <p:nvSpPr>
            <p:cNvPr id="94" name="Freeform 119">
              <a:extLst>
                <a:ext uri="{FF2B5EF4-FFF2-40B4-BE49-F238E27FC236}">
                  <a16:creationId xmlns:a16="http://schemas.microsoft.com/office/drawing/2014/main" xmlns="" id="{B8609DD9-FCA7-45B9-A87D-11A377A98B90}"/>
                </a:ext>
              </a:extLst>
            </p:cNvPr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120">
              <a:extLst>
                <a:ext uri="{FF2B5EF4-FFF2-40B4-BE49-F238E27FC236}">
                  <a16:creationId xmlns:a16="http://schemas.microsoft.com/office/drawing/2014/main" xmlns="" id="{D1AE45E2-9F08-4966-AB58-E6AAF83DF544}"/>
                </a:ext>
              </a:extLst>
            </p:cNvPr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121">
              <a:extLst>
                <a:ext uri="{FF2B5EF4-FFF2-40B4-BE49-F238E27FC236}">
                  <a16:creationId xmlns:a16="http://schemas.microsoft.com/office/drawing/2014/main" xmlns="" id="{B08C0BAB-7886-478D-93D0-ABAC86094906}"/>
                </a:ext>
              </a:extLst>
            </p:cNvPr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688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65" grpId="0" animBg="1"/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  <p:bldP spid="73" grpId="0" animBg="1"/>
      <p:bldP spid="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4" name="图片占位符 5">
            <a:extLst>
              <a:ext uri="{FF2B5EF4-FFF2-40B4-BE49-F238E27FC236}">
                <a16:creationId xmlns:a16="http://schemas.microsoft.com/office/drawing/2014/main" xmlns="" id="{09FC7DA9-A2AD-46E0-ABBE-00DEC61FC1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7" b="11188"/>
          <a:stretch/>
        </p:blipFill>
        <p:spPr>
          <a:xfrm>
            <a:off x="1241041" y="1203598"/>
            <a:ext cx="6517458" cy="1944216"/>
          </a:xfrm>
          <a:prstGeom prst="rect">
            <a:avLst/>
          </a:prstGeom>
        </p:spPr>
      </p:pic>
      <p:sp>
        <p:nvSpPr>
          <p:cNvPr id="55" name="i$liḋe-Rectangle 49">
            <a:extLst>
              <a:ext uri="{FF2B5EF4-FFF2-40B4-BE49-F238E27FC236}">
                <a16:creationId xmlns:a16="http://schemas.microsoft.com/office/drawing/2014/main" xmlns="" id="{7CD14337-EF2A-47BF-A77F-51E9A081840E}"/>
              </a:ext>
            </a:extLst>
          </p:cNvPr>
          <p:cNvSpPr/>
          <p:nvPr/>
        </p:nvSpPr>
        <p:spPr>
          <a:xfrm>
            <a:off x="1254813" y="2778770"/>
            <a:ext cx="659325" cy="6593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75">
              <a:solidFill>
                <a:schemeClr val="tx1"/>
              </a:solidFill>
            </a:endParaRPr>
          </a:p>
        </p:txBody>
      </p:sp>
      <p:sp>
        <p:nvSpPr>
          <p:cNvPr id="56" name="i$liḋe-Rectangle 49">
            <a:extLst>
              <a:ext uri="{FF2B5EF4-FFF2-40B4-BE49-F238E27FC236}">
                <a16:creationId xmlns:a16="http://schemas.microsoft.com/office/drawing/2014/main" xmlns="" id="{F43E2B31-4507-4C20-88D9-252800625E34}"/>
              </a:ext>
            </a:extLst>
          </p:cNvPr>
          <p:cNvSpPr/>
          <p:nvPr/>
        </p:nvSpPr>
        <p:spPr>
          <a:xfrm>
            <a:off x="1389359" y="2908802"/>
            <a:ext cx="390233" cy="39128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23">
              <a:solidFill>
                <a:schemeClr val="tx1"/>
              </a:solidFill>
            </a:endParaRPr>
          </a:p>
        </p:txBody>
      </p:sp>
      <p:sp>
        <p:nvSpPr>
          <p:cNvPr id="57" name="i$liḋe-Rectangle 67">
            <a:extLst>
              <a:ext uri="{FF2B5EF4-FFF2-40B4-BE49-F238E27FC236}">
                <a16:creationId xmlns:a16="http://schemas.microsoft.com/office/drawing/2014/main" xmlns="" id="{2B52AE4E-D47A-4044-BC00-625BA1EFB047}"/>
              </a:ext>
            </a:extLst>
          </p:cNvPr>
          <p:cNvSpPr/>
          <p:nvPr/>
        </p:nvSpPr>
        <p:spPr>
          <a:xfrm rot="10800000">
            <a:off x="5151052" y="2778770"/>
            <a:ext cx="659325" cy="6593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75">
              <a:solidFill>
                <a:schemeClr val="tx1"/>
              </a:solidFill>
            </a:endParaRPr>
          </a:p>
        </p:txBody>
      </p:sp>
      <p:sp>
        <p:nvSpPr>
          <p:cNvPr id="58" name="i$liḋe-Rectangle 49">
            <a:extLst>
              <a:ext uri="{FF2B5EF4-FFF2-40B4-BE49-F238E27FC236}">
                <a16:creationId xmlns:a16="http://schemas.microsoft.com/office/drawing/2014/main" xmlns="" id="{7F4792C3-30C2-4F0C-8DD6-1D5CC9AF8F3D}"/>
              </a:ext>
            </a:extLst>
          </p:cNvPr>
          <p:cNvSpPr/>
          <p:nvPr/>
        </p:nvSpPr>
        <p:spPr>
          <a:xfrm>
            <a:off x="5285597" y="2908802"/>
            <a:ext cx="390233" cy="39128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23">
              <a:solidFill>
                <a:schemeClr val="tx1"/>
              </a:solidFill>
            </a:endParaRPr>
          </a:p>
        </p:txBody>
      </p:sp>
      <p:sp>
        <p:nvSpPr>
          <p:cNvPr id="59" name="i$liḋe-Rectangle 61">
            <a:extLst>
              <a:ext uri="{FF2B5EF4-FFF2-40B4-BE49-F238E27FC236}">
                <a16:creationId xmlns:a16="http://schemas.microsoft.com/office/drawing/2014/main" xmlns="" id="{B7A26FFE-5AF6-42CE-BCD8-A461681D9D4F}"/>
              </a:ext>
            </a:extLst>
          </p:cNvPr>
          <p:cNvSpPr/>
          <p:nvPr/>
        </p:nvSpPr>
        <p:spPr>
          <a:xfrm rot="16200000">
            <a:off x="7099173" y="2778770"/>
            <a:ext cx="659325" cy="6593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75">
              <a:solidFill>
                <a:schemeClr val="tx1"/>
              </a:solidFill>
            </a:endParaRPr>
          </a:p>
        </p:txBody>
      </p:sp>
      <p:sp>
        <p:nvSpPr>
          <p:cNvPr id="60" name="i$liḋe-Rectangle 49">
            <a:extLst>
              <a:ext uri="{FF2B5EF4-FFF2-40B4-BE49-F238E27FC236}">
                <a16:creationId xmlns:a16="http://schemas.microsoft.com/office/drawing/2014/main" xmlns="" id="{29B3DB92-FE3E-4766-870F-06C1B70D28AC}"/>
              </a:ext>
            </a:extLst>
          </p:cNvPr>
          <p:cNvSpPr/>
          <p:nvPr/>
        </p:nvSpPr>
        <p:spPr>
          <a:xfrm>
            <a:off x="7239565" y="2908802"/>
            <a:ext cx="390233" cy="39128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23">
              <a:solidFill>
                <a:schemeClr val="tx1"/>
              </a:solidFill>
            </a:endParaRPr>
          </a:p>
        </p:txBody>
      </p:sp>
      <p:sp>
        <p:nvSpPr>
          <p:cNvPr id="61" name="i$liḋe-Rectangle 55">
            <a:extLst>
              <a:ext uri="{FF2B5EF4-FFF2-40B4-BE49-F238E27FC236}">
                <a16:creationId xmlns:a16="http://schemas.microsoft.com/office/drawing/2014/main" xmlns="" id="{505D41EE-A5A8-49C0-AE09-D42053AA9665}"/>
              </a:ext>
            </a:extLst>
          </p:cNvPr>
          <p:cNvSpPr/>
          <p:nvPr/>
        </p:nvSpPr>
        <p:spPr>
          <a:xfrm rot="5400000">
            <a:off x="3202932" y="2778770"/>
            <a:ext cx="659325" cy="65932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975">
              <a:solidFill>
                <a:schemeClr val="tx1"/>
              </a:solidFill>
            </a:endParaRPr>
          </a:p>
        </p:txBody>
      </p:sp>
      <p:sp>
        <p:nvSpPr>
          <p:cNvPr id="62" name="i$liḋe-Rectangle 49">
            <a:extLst>
              <a:ext uri="{FF2B5EF4-FFF2-40B4-BE49-F238E27FC236}">
                <a16:creationId xmlns:a16="http://schemas.microsoft.com/office/drawing/2014/main" xmlns="" id="{B322E871-1B52-400F-908B-9182ACAA7D6D}"/>
              </a:ext>
            </a:extLst>
          </p:cNvPr>
          <p:cNvSpPr/>
          <p:nvPr/>
        </p:nvSpPr>
        <p:spPr>
          <a:xfrm>
            <a:off x="3337478" y="2908802"/>
            <a:ext cx="390233" cy="39128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23">
              <a:solidFill>
                <a:schemeClr val="tx1"/>
              </a:solidFill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C8FD8575-8830-4844-A0E0-4967027A6357}"/>
              </a:ext>
            </a:extLst>
          </p:cNvPr>
          <p:cNvGrpSpPr/>
          <p:nvPr/>
        </p:nvGrpSpPr>
        <p:grpSpPr>
          <a:xfrm>
            <a:off x="830943" y="3520003"/>
            <a:ext cx="1507062" cy="713302"/>
            <a:chOff x="7606303" y="3339882"/>
            <a:chExt cx="2050553" cy="970540"/>
          </a:xfrm>
        </p:grpSpPr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4BE276D5-8F8C-4D59-8EFE-90484C698BD2}"/>
                </a:ext>
              </a:extLst>
            </p:cNvPr>
            <p:cNvSpPr/>
            <p:nvPr/>
          </p:nvSpPr>
          <p:spPr>
            <a:xfrm>
              <a:off x="7606304" y="3732519"/>
              <a:ext cx="2050552" cy="5779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xmlns="" id="{2DBBB377-559F-4003-99C9-6C896B73EF05}"/>
                </a:ext>
              </a:extLst>
            </p:cNvPr>
            <p:cNvSpPr/>
            <p:nvPr/>
          </p:nvSpPr>
          <p:spPr>
            <a:xfrm>
              <a:off x="7606303" y="3339882"/>
              <a:ext cx="2050552" cy="3706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3669D356-4EB7-40E5-9758-DDA8B9B39150}"/>
              </a:ext>
            </a:extLst>
          </p:cNvPr>
          <p:cNvGrpSpPr/>
          <p:nvPr/>
        </p:nvGrpSpPr>
        <p:grpSpPr>
          <a:xfrm>
            <a:off x="2779062" y="3520003"/>
            <a:ext cx="1507062" cy="713302"/>
            <a:chOff x="7606303" y="3339882"/>
            <a:chExt cx="2050553" cy="970540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xmlns="" id="{39FA0AF0-2F9C-4132-90C2-45178F6412E9}"/>
                </a:ext>
              </a:extLst>
            </p:cNvPr>
            <p:cNvSpPr/>
            <p:nvPr/>
          </p:nvSpPr>
          <p:spPr>
            <a:xfrm>
              <a:off x="7606304" y="3732519"/>
              <a:ext cx="2050552" cy="5779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xmlns="" id="{1D7C8741-54CF-4034-9BFC-E82EB0F7BAB0}"/>
                </a:ext>
              </a:extLst>
            </p:cNvPr>
            <p:cNvSpPr/>
            <p:nvPr/>
          </p:nvSpPr>
          <p:spPr>
            <a:xfrm>
              <a:off x="7606303" y="3339882"/>
              <a:ext cx="2050552" cy="3706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xmlns="" id="{B6761CAC-80CD-4D2D-A9F0-D09A66FE083F}"/>
              </a:ext>
            </a:extLst>
          </p:cNvPr>
          <p:cNvGrpSpPr/>
          <p:nvPr/>
        </p:nvGrpSpPr>
        <p:grpSpPr>
          <a:xfrm>
            <a:off x="4727182" y="3520003"/>
            <a:ext cx="1507062" cy="713302"/>
            <a:chOff x="7606303" y="3339882"/>
            <a:chExt cx="2050553" cy="970540"/>
          </a:xfrm>
        </p:grpSpPr>
        <p:sp>
          <p:nvSpPr>
            <p:cNvPr id="70" name="矩形 69">
              <a:extLst>
                <a:ext uri="{FF2B5EF4-FFF2-40B4-BE49-F238E27FC236}">
                  <a16:creationId xmlns:a16="http://schemas.microsoft.com/office/drawing/2014/main" xmlns="" id="{73D7A586-B730-4D58-A964-87DB749A534C}"/>
                </a:ext>
              </a:extLst>
            </p:cNvPr>
            <p:cNvSpPr/>
            <p:nvPr/>
          </p:nvSpPr>
          <p:spPr>
            <a:xfrm>
              <a:off x="7606304" y="3732519"/>
              <a:ext cx="2050552" cy="5779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xmlns="" id="{885D750C-E5A9-406D-9316-F79024BEC705}"/>
                </a:ext>
              </a:extLst>
            </p:cNvPr>
            <p:cNvSpPr/>
            <p:nvPr/>
          </p:nvSpPr>
          <p:spPr>
            <a:xfrm>
              <a:off x="7606303" y="3339882"/>
              <a:ext cx="2050552" cy="3706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xmlns="" id="{6192ABE5-1B25-4C14-A25E-0097C92B200D}"/>
              </a:ext>
            </a:extLst>
          </p:cNvPr>
          <p:cNvGrpSpPr/>
          <p:nvPr/>
        </p:nvGrpSpPr>
        <p:grpSpPr>
          <a:xfrm>
            <a:off x="6681150" y="3520003"/>
            <a:ext cx="1507062" cy="713302"/>
            <a:chOff x="7606303" y="3339882"/>
            <a:chExt cx="2050553" cy="970540"/>
          </a:xfrm>
        </p:grpSpPr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E025EBF4-90F1-4FBE-85D1-8B4FD9CD2FCB}"/>
                </a:ext>
              </a:extLst>
            </p:cNvPr>
            <p:cNvSpPr/>
            <p:nvPr/>
          </p:nvSpPr>
          <p:spPr>
            <a:xfrm>
              <a:off x="7606304" y="3732519"/>
              <a:ext cx="2050552" cy="5779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AA21A35B-5E52-4970-AD02-A3992A29C915}"/>
                </a:ext>
              </a:extLst>
            </p:cNvPr>
            <p:cNvSpPr/>
            <p:nvPr/>
          </p:nvSpPr>
          <p:spPr>
            <a:xfrm>
              <a:off x="7606303" y="3339882"/>
              <a:ext cx="2050552" cy="3706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75" b="1" dirty="0">
                  <a:latin typeface="+mn-ea"/>
                </a:rPr>
                <a:t>标题文字添加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68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8F735619-33AE-4932-B017-41F00C165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5" y="2283718"/>
            <a:ext cx="331236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EE9E4775-71AB-49A5-971C-9BA56142A1CB}"/>
              </a:ext>
            </a:extLst>
          </p:cNvPr>
          <p:cNvSpPr/>
          <p:nvPr/>
        </p:nvSpPr>
        <p:spPr>
          <a:xfrm>
            <a:off x="4139952" y="1419622"/>
            <a:ext cx="16086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6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67316EF-6BC9-48BA-9688-B753D626E7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7175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"/>
          <p:cNvGrpSpPr/>
          <p:nvPr/>
        </p:nvGrpSpPr>
        <p:grpSpPr>
          <a:xfrm>
            <a:off x="3663687" y="1223749"/>
            <a:ext cx="1814172" cy="2556564"/>
            <a:chOff x="4529365" y="2261236"/>
            <a:chExt cx="3133269" cy="4415459"/>
          </a:xfrm>
        </p:grpSpPr>
        <p:sp>
          <p:nvSpPr>
            <p:cNvPr id="30" name="Freeform: Shape 8"/>
            <p:cNvSpPr>
              <a:spLocks/>
            </p:cNvSpPr>
            <p:nvPr/>
          </p:nvSpPr>
          <p:spPr bwMode="auto">
            <a:xfrm>
              <a:off x="4529365" y="2261236"/>
              <a:ext cx="1531968" cy="3519610"/>
            </a:xfrm>
            <a:custGeom>
              <a:avLst/>
              <a:gdLst>
                <a:gd name="T0" fmla="*/ 21 w 21"/>
                <a:gd name="T1" fmla="*/ 0 h 59"/>
                <a:gd name="T2" fmla="*/ 0 w 21"/>
                <a:gd name="T3" fmla="*/ 20 h 59"/>
                <a:gd name="T4" fmla="*/ 21 w 21"/>
                <a:gd name="T5" fmla="*/ 59 h 59"/>
                <a:gd name="T6" fmla="*/ 6 w 21"/>
                <a:gd name="T7" fmla="*/ 20 h 59"/>
                <a:gd name="T8" fmla="*/ 21 w 2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9">
                  <a:moveTo>
                    <a:pt x="21" y="0"/>
                  </a:moveTo>
                  <a:cubicBezTo>
                    <a:pt x="10" y="0"/>
                    <a:pt x="0" y="9"/>
                    <a:pt x="0" y="20"/>
                  </a:cubicBezTo>
                  <a:cubicBezTo>
                    <a:pt x="0" y="30"/>
                    <a:pt x="21" y="59"/>
                    <a:pt x="21" y="59"/>
                  </a:cubicBezTo>
                  <a:cubicBezTo>
                    <a:pt x="21" y="59"/>
                    <a:pt x="6" y="30"/>
                    <a:pt x="6" y="20"/>
                  </a:cubicBezTo>
                  <a:cubicBezTo>
                    <a:pt x="6" y="9"/>
                    <a:pt x="13" y="0"/>
                    <a:pt x="2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9"/>
            <p:cNvSpPr>
              <a:spLocks/>
            </p:cNvSpPr>
            <p:nvPr/>
          </p:nvSpPr>
          <p:spPr bwMode="auto">
            <a:xfrm>
              <a:off x="6061333" y="2261236"/>
              <a:ext cx="1601301" cy="3519610"/>
            </a:xfrm>
            <a:custGeom>
              <a:avLst/>
              <a:gdLst>
                <a:gd name="T0" fmla="*/ 0 w 22"/>
                <a:gd name="T1" fmla="*/ 0 h 59"/>
                <a:gd name="T2" fmla="*/ 16 w 22"/>
                <a:gd name="T3" fmla="*/ 20 h 59"/>
                <a:gd name="T4" fmla="*/ 0 w 22"/>
                <a:gd name="T5" fmla="*/ 59 h 59"/>
                <a:gd name="T6" fmla="*/ 22 w 22"/>
                <a:gd name="T7" fmla="*/ 20 h 59"/>
                <a:gd name="T8" fmla="*/ 0 w 2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9">
                  <a:moveTo>
                    <a:pt x="0" y="0"/>
                  </a:moveTo>
                  <a:cubicBezTo>
                    <a:pt x="9" y="0"/>
                    <a:pt x="16" y="9"/>
                    <a:pt x="16" y="20"/>
                  </a:cubicBezTo>
                  <a:cubicBezTo>
                    <a:pt x="16" y="30"/>
                    <a:pt x="0" y="59"/>
                    <a:pt x="0" y="59"/>
                  </a:cubicBezTo>
                  <a:cubicBezTo>
                    <a:pt x="0" y="59"/>
                    <a:pt x="22" y="30"/>
                    <a:pt x="22" y="20"/>
                  </a:cubicBezTo>
                  <a:cubicBezTo>
                    <a:pt x="22" y="9"/>
                    <a:pt x="12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0"/>
            <p:cNvSpPr>
              <a:spLocks/>
            </p:cNvSpPr>
            <p:nvPr/>
          </p:nvSpPr>
          <p:spPr bwMode="auto">
            <a:xfrm>
              <a:off x="6061333" y="2261236"/>
              <a:ext cx="1165483" cy="3519610"/>
            </a:xfrm>
            <a:custGeom>
              <a:avLst/>
              <a:gdLst>
                <a:gd name="T0" fmla="*/ 0 w 16"/>
                <a:gd name="T1" fmla="*/ 0 h 59"/>
                <a:gd name="T2" fmla="*/ 11 w 16"/>
                <a:gd name="T3" fmla="*/ 20 h 59"/>
                <a:gd name="T4" fmla="*/ 0 w 16"/>
                <a:gd name="T5" fmla="*/ 59 h 59"/>
                <a:gd name="T6" fmla="*/ 16 w 16"/>
                <a:gd name="T7" fmla="*/ 20 h 59"/>
                <a:gd name="T8" fmla="*/ 0 w 1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9">
                  <a:moveTo>
                    <a:pt x="0" y="0"/>
                  </a:moveTo>
                  <a:cubicBezTo>
                    <a:pt x="6" y="0"/>
                    <a:pt x="11" y="9"/>
                    <a:pt x="11" y="20"/>
                  </a:cubicBezTo>
                  <a:cubicBezTo>
                    <a:pt x="11" y="30"/>
                    <a:pt x="0" y="59"/>
                    <a:pt x="0" y="59"/>
                  </a:cubicBezTo>
                  <a:cubicBezTo>
                    <a:pt x="0" y="59"/>
                    <a:pt x="16" y="30"/>
                    <a:pt x="16" y="20"/>
                  </a:cubicBezTo>
                  <a:cubicBezTo>
                    <a:pt x="16" y="9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1"/>
            <p:cNvSpPr>
              <a:spLocks/>
            </p:cNvSpPr>
            <p:nvPr/>
          </p:nvSpPr>
          <p:spPr bwMode="auto">
            <a:xfrm>
              <a:off x="4968484" y="2261236"/>
              <a:ext cx="1092847" cy="3519610"/>
            </a:xfrm>
            <a:custGeom>
              <a:avLst/>
              <a:gdLst>
                <a:gd name="T0" fmla="*/ 15 w 15"/>
                <a:gd name="T1" fmla="*/ 0 h 59"/>
                <a:gd name="T2" fmla="*/ 0 w 15"/>
                <a:gd name="T3" fmla="*/ 20 h 59"/>
                <a:gd name="T4" fmla="*/ 15 w 15"/>
                <a:gd name="T5" fmla="*/ 59 h 59"/>
                <a:gd name="T6" fmla="*/ 5 w 15"/>
                <a:gd name="T7" fmla="*/ 20 h 59"/>
                <a:gd name="T8" fmla="*/ 15 w 15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9">
                  <a:moveTo>
                    <a:pt x="15" y="0"/>
                  </a:moveTo>
                  <a:cubicBezTo>
                    <a:pt x="7" y="0"/>
                    <a:pt x="0" y="9"/>
                    <a:pt x="0" y="20"/>
                  </a:cubicBezTo>
                  <a:cubicBezTo>
                    <a:pt x="0" y="30"/>
                    <a:pt x="15" y="59"/>
                    <a:pt x="15" y="59"/>
                  </a:cubicBezTo>
                  <a:cubicBezTo>
                    <a:pt x="15" y="59"/>
                    <a:pt x="5" y="30"/>
                    <a:pt x="5" y="20"/>
                  </a:cubicBezTo>
                  <a:cubicBezTo>
                    <a:pt x="5" y="9"/>
                    <a:pt x="10" y="0"/>
                    <a:pt x="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2"/>
            <p:cNvSpPr>
              <a:spLocks/>
            </p:cNvSpPr>
            <p:nvPr/>
          </p:nvSpPr>
          <p:spPr bwMode="auto">
            <a:xfrm>
              <a:off x="5331666" y="2261236"/>
              <a:ext cx="729665" cy="3519610"/>
            </a:xfrm>
            <a:custGeom>
              <a:avLst/>
              <a:gdLst>
                <a:gd name="T0" fmla="*/ 10 w 10"/>
                <a:gd name="T1" fmla="*/ 0 h 59"/>
                <a:gd name="T2" fmla="*/ 0 w 10"/>
                <a:gd name="T3" fmla="*/ 20 h 59"/>
                <a:gd name="T4" fmla="*/ 10 w 10"/>
                <a:gd name="T5" fmla="*/ 59 h 59"/>
                <a:gd name="T6" fmla="*/ 6 w 10"/>
                <a:gd name="T7" fmla="*/ 20 h 59"/>
                <a:gd name="T8" fmla="*/ 10 w 10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9">
                  <a:moveTo>
                    <a:pt x="10" y="0"/>
                  </a:moveTo>
                  <a:cubicBezTo>
                    <a:pt x="5" y="0"/>
                    <a:pt x="0" y="9"/>
                    <a:pt x="0" y="20"/>
                  </a:cubicBezTo>
                  <a:cubicBezTo>
                    <a:pt x="0" y="30"/>
                    <a:pt x="10" y="59"/>
                    <a:pt x="10" y="59"/>
                  </a:cubicBezTo>
                  <a:cubicBezTo>
                    <a:pt x="10" y="59"/>
                    <a:pt x="6" y="30"/>
                    <a:pt x="6" y="20"/>
                  </a:cubicBezTo>
                  <a:cubicBezTo>
                    <a:pt x="6" y="9"/>
                    <a:pt x="8" y="0"/>
                    <a:pt x="1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3"/>
            <p:cNvSpPr>
              <a:spLocks/>
            </p:cNvSpPr>
            <p:nvPr/>
          </p:nvSpPr>
          <p:spPr bwMode="auto">
            <a:xfrm>
              <a:off x="6061333" y="2261236"/>
              <a:ext cx="799000" cy="3519610"/>
            </a:xfrm>
            <a:custGeom>
              <a:avLst/>
              <a:gdLst>
                <a:gd name="T0" fmla="*/ 0 w 11"/>
                <a:gd name="T1" fmla="*/ 0 h 59"/>
                <a:gd name="T2" fmla="*/ 5 w 11"/>
                <a:gd name="T3" fmla="*/ 20 h 59"/>
                <a:gd name="T4" fmla="*/ 0 w 11"/>
                <a:gd name="T5" fmla="*/ 59 h 59"/>
                <a:gd name="T6" fmla="*/ 11 w 11"/>
                <a:gd name="T7" fmla="*/ 20 h 59"/>
                <a:gd name="T8" fmla="*/ 0 w 1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9">
                  <a:moveTo>
                    <a:pt x="0" y="0"/>
                  </a:moveTo>
                  <a:cubicBezTo>
                    <a:pt x="3" y="0"/>
                    <a:pt x="5" y="9"/>
                    <a:pt x="5" y="20"/>
                  </a:cubicBezTo>
                  <a:cubicBezTo>
                    <a:pt x="5" y="30"/>
                    <a:pt x="0" y="59"/>
                    <a:pt x="0" y="59"/>
                  </a:cubicBezTo>
                  <a:cubicBezTo>
                    <a:pt x="0" y="59"/>
                    <a:pt x="11" y="30"/>
                    <a:pt x="11" y="20"/>
                  </a:cubicBezTo>
                  <a:cubicBezTo>
                    <a:pt x="11" y="9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4"/>
            <p:cNvSpPr>
              <a:spLocks/>
            </p:cNvSpPr>
            <p:nvPr/>
          </p:nvSpPr>
          <p:spPr bwMode="auto">
            <a:xfrm>
              <a:off x="5767484" y="2261236"/>
              <a:ext cx="657028" cy="3519610"/>
            </a:xfrm>
            <a:custGeom>
              <a:avLst/>
              <a:gdLst>
                <a:gd name="T0" fmla="*/ 4 w 9"/>
                <a:gd name="T1" fmla="*/ 0 h 59"/>
                <a:gd name="T2" fmla="*/ 0 w 9"/>
                <a:gd name="T3" fmla="*/ 20 h 59"/>
                <a:gd name="T4" fmla="*/ 4 w 9"/>
                <a:gd name="T5" fmla="*/ 59 h 59"/>
                <a:gd name="T6" fmla="*/ 9 w 9"/>
                <a:gd name="T7" fmla="*/ 20 h 59"/>
                <a:gd name="T8" fmla="*/ 4 w 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9">
                  <a:moveTo>
                    <a:pt x="4" y="0"/>
                  </a:moveTo>
                  <a:cubicBezTo>
                    <a:pt x="2" y="0"/>
                    <a:pt x="0" y="9"/>
                    <a:pt x="0" y="20"/>
                  </a:cubicBezTo>
                  <a:cubicBezTo>
                    <a:pt x="0" y="30"/>
                    <a:pt x="4" y="59"/>
                    <a:pt x="4" y="59"/>
                  </a:cubicBezTo>
                  <a:cubicBezTo>
                    <a:pt x="4" y="59"/>
                    <a:pt x="9" y="30"/>
                    <a:pt x="9" y="20"/>
                  </a:cubicBezTo>
                  <a:cubicBezTo>
                    <a:pt x="9" y="9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Straight Connector 15"/>
            <p:cNvSpPr>
              <a:spLocks/>
            </p:cNvSpPr>
            <p:nvPr/>
          </p:nvSpPr>
          <p:spPr bwMode="auto">
            <a:xfrm flipV="1">
              <a:off x="5622212" y="5780846"/>
              <a:ext cx="43911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Straight Connector 16"/>
            <p:cNvSpPr>
              <a:spLocks/>
            </p:cNvSpPr>
            <p:nvPr/>
          </p:nvSpPr>
          <p:spPr bwMode="auto">
            <a:xfrm>
              <a:off x="6061333" y="5780846"/>
              <a:ext cx="508455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Straight Connector 17"/>
            <p:cNvSpPr>
              <a:spLocks/>
            </p:cNvSpPr>
            <p:nvPr/>
          </p:nvSpPr>
          <p:spPr bwMode="auto">
            <a:xfrm flipV="1">
              <a:off x="5912757" y="5780846"/>
              <a:ext cx="148573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Straight Connector 18"/>
            <p:cNvSpPr>
              <a:spLocks/>
            </p:cNvSpPr>
            <p:nvPr/>
          </p:nvSpPr>
          <p:spPr bwMode="auto">
            <a:xfrm>
              <a:off x="6061333" y="5780846"/>
              <a:ext cx="21790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9"/>
            <p:cNvSpPr>
              <a:spLocks/>
            </p:cNvSpPr>
            <p:nvPr/>
          </p:nvSpPr>
          <p:spPr bwMode="auto">
            <a:xfrm>
              <a:off x="5549575" y="5961124"/>
              <a:ext cx="1092847" cy="177506"/>
            </a:xfrm>
            <a:custGeom>
              <a:avLst/>
              <a:gdLst>
                <a:gd name="T0" fmla="*/ 15 w 15"/>
                <a:gd name="T1" fmla="*/ 1 h 3"/>
                <a:gd name="T2" fmla="*/ 14 w 15"/>
                <a:gd name="T3" fmla="*/ 2 h 3"/>
                <a:gd name="T4" fmla="*/ 13 w 15"/>
                <a:gd name="T5" fmla="*/ 3 h 3"/>
                <a:gd name="T6" fmla="*/ 2 w 15"/>
                <a:gd name="T7" fmla="*/ 3 h 3"/>
                <a:gd name="T8" fmla="*/ 1 w 15"/>
                <a:gd name="T9" fmla="*/ 2 h 3"/>
                <a:gd name="T10" fmla="*/ 0 w 15"/>
                <a:gd name="T11" fmla="*/ 1 h 3"/>
                <a:gd name="T12" fmla="*/ 0 w 15"/>
                <a:gd name="T13" fmla="*/ 1 h 3"/>
                <a:gd name="T14" fmla="*/ 0 w 15"/>
                <a:gd name="T15" fmla="*/ 0 h 3"/>
                <a:gd name="T16" fmla="*/ 1 w 15"/>
                <a:gd name="T17" fmla="*/ 0 h 3"/>
                <a:gd name="T18" fmla="*/ 14 w 15"/>
                <a:gd name="T19" fmla="*/ 0 h 3"/>
                <a:gd name="T20" fmla="*/ 15 w 15"/>
                <a:gd name="T21" fmla="*/ 0 h 3"/>
                <a:gd name="T22" fmla="*/ 15 w 15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3">
                  <a:moveTo>
                    <a:pt x="15" y="1"/>
                  </a:move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0"/>
            <p:cNvSpPr>
              <a:spLocks/>
            </p:cNvSpPr>
            <p:nvPr/>
          </p:nvSpPr>
          <p:spPr bwMode="auto">
            <a:xfrm>
              <a:off x="5694848" y="6138630"/>
              <a:ext cx="802301" cy="538065"/>
            </a:xfrm>
            <a:custGeom>
              <a:avLst/>
              <a:gdLst>
                <a:gd name="T0" fmla="*/ 11 w 11"/>
                <a:gd name="T1" fmla="*/ 7 h 9"/>
                <a:gd name="T2" fmla="*/ 10 w 11"/>
                <a:gd name="T3" fmla="*/ 8 h 9"/>
                <a:gd name="T4" fmla="*/ 9 w 11"/>
                <a:gd name="T5" fmla="*/ 9 h 9"/>
                <a:gd name="T6" fmla="*/ 2 w 11"/>
                <a:gd name="T7" fmla="*/ 9 h 9"/>
                <a:gd name="T8" fmla="*/ 1 w 11"/>
                <a:gd name="T9" fmla="*/ 8 h 9"/>
                <a:gd name="T10" fmla="*/ 0 w 11"/>
                <a:gd name="T11" fmla="*/ 7 h 9"/>
                <a:gd name="T12" fmla="*/ 0 w 11"/>
                <a:gd name="T13" fmla="*/ 0 h 9"/>
                <a:gd name="T14" fmla="*/ 11 w 11"/>
                <a:gd name="T15" fmla="*/ 0 h 9"/>
                <a:gd name="T16" fmla="*/ 11 w 11"/>
                <a:gd name="T1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11" y="7"/>
                  </a:moveTo>
                  <a:cubicBezTo>
                    <a:pt x="11" y="8"/>
                    <a:pt x="10" y="8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548976" y="915566"/>
            <a:ext cx="2876337" cy="598529"/>
            <a:chOff x="731967" y="1772819"/>
            <a:chExt cx="3835116" cy="798039"/>
          </a:xfrm>
        </p:grpSpPr>
        <p:sp>
          <p:nvSpPr>
            <p:cNvPr id="28" name="TextBox 34"/>
            <p:cNvSpPr txBox="1"/>
            <p:nvPr/>
          </p:nvSpPr>
          <p:spPr>
            <a:xfrm flipH="1">
              <a:off x="1775516" y="2049818"/>
              <a:ext cx="2791565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" name="TextBox 35"/>
            <p:cNvSpPr txBox="1"/>
            <p:nvPr/>
          </p:nvSpPr>
          <p:spPr>
            <a:xfrm flipH="1">
              <a:off x="73196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rgbClr val="4B4A4A"/>
                  </a:solidFill>
                </a:rPr>
                <a:t>标题文本预设</a:t>
              </a:r>
            </a:p>
          </p:txBody>
        </p:sp>
      </p:grpSp>
      <p:grpSp>
        <p:nvGrpSpPr>
          <p:cNvPr id="7" name="Group 22"/>
          <p:cNvGrpSpPr/>
          <p:nvPr/>
        </p:nvGrpSpPr>
        <p:grpSpPr>
          <a:xfrm>
            <a:off x="533632" y="1739065"/>
            <a:ext cx="2652035" cy="598529"/>
            <a:chOff x="711509" y="2702796"/>
            <a:chExt cx="3536046" cy="798039"/>
          </a:xfrm>
        </p:grpSpPr>
        <p:sp>
          <p:nvSpPr>
            <p:cNvPr id="26" name="TextBox 46"/>
            <p:cNvSpPr txBox="1"/>
            <p:nvPr/>
          </p:nvSpPr>
          <p:spPr>
            <a:xfrm flipH="1">
              <a:off x="1679507" y="2979795"/>
              <a:ext cx="256804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7" name="TextBox 47"/>
            <p:cNvSpPr txBox="1"/>
            <p:nvPr/>
          </p:nvSpPr>
          <p:spPr>
            <a:xfrm flipH="1">
              <a:off x="711509" y="2702796"/>
              <a:ext cx="353604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548976" y="2580564"/>
            <a:ext cx="2636691" cy="598529"/>
            <a:chOff x="731967" y="3632773"/>
            <a:chExt cx="3515588" cy="798039"/>
          </a:xfrm>
        </p:grpSpPr>
        <p:sp>
          <p:nvSpPr>
            <p:cNvPr id="24" name="TextBox 52"/>
            <p:cNvSpPr txBox="1"/>
            <p:nvPr/>
          </p:nvSpPr>
          <p:spPr>
            <a:xfrm flipH="1">
              <a:off x="1775518" y="3909772"/>
              <a:ext cx="247203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5" name="TextBox 53"/>
            <p:cNvSpPr txBox="1"/>
            <p:nvPr/>
          </p:nvSpPr>
          <p:spPr>
            <a:xfrm flipH="1">
              <a:off x="731967" y="3632773"/>
              <a:ext cx="3515588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9" name="Group 24"/>
          <p:cNvGrpSpPr/>
          <p:nvPr/>
        </p:nvGrpSpPr>
        <p:grpSpPr>
          <a:xfrm>
            <a:off x="548976" y="3422063"/>
            <a:ext cx="2904581" cy="598529"/>
            <a:chOff x="731967" y="4562751"/>
            <a:chExt cx="3872775" cy="798039"/>
          </a:xfrm>
        </p:grpSpPr>
        <p:sp>
          <p:nvSpPr>
            <p:cNvPr id="22" name="TextBox 55"/>
            <p:cNvSpPr txBox="1"/>
            <p:nvPr/>
          </p:nvSpPr>
          <p:spPr>
            <a:xfrm flipH="1">
              <a:off x="2063550" y="4839750"/>
              <a:ext cx="2541191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TextBox 56"/>
            <p:cNvSpPr txBox="1"/>
            <p:nvPr/>
          </p:nvSpPr>
          <p:spPr>
            <a:xfrm flipH="1">
              <a:off x="731967" y="4562751"/>
              <a:ext cx="3872775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pPr algn="r"/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5728311" y="915566"/>
            <a:ext cx="2876337" cy="598529"/>
            <a:chOff x="7637747" y="1772819"/>
            <a:chExt cx="3835116" cy="798039"/>
          </a:xfrm>
        </p:grpSpPr>
        <p:sp>
          <p:nvSpPr>
            <p:cNvPr id="20" name="TextBox 58"/>
            <p:cNvSpPr txBox="1"/>
            <p:nvPr/>
          </p:nvSpPr>
          <p:spPr>
            <a:xfrm flipH="1">
              <a:off x="7637747" y="2049818"/>
              <a:ext cx="2736728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TextBox 59"/>
            <p:cNvSpPr txBox="1"/>
            <p:nvPr/>
          </p:nvSpPr>
          <p:spPr>
            <a:xfrm flipH="1">
              <a:off x="763774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5955880" y="1749509"/>
            <a:ext cx="2876337" cy="598529"/>
            <a:chOff x="7941173" y="2716721"/>
            <a:chExt cx="3835116" cy="798039"/>
          </a:xfrm>
        </p:grpSpPr>
        <p:sp>
          <p:nvSpPr>
            <p:cNvPr id="18" name="TextBox 61"/>
            <p:cNvSpPr txBox="1"/>
            <p:nvPr/>
          </p:nvSpPr>
          <p:spPr>
            <a:xfrm flipH="1">
              <a:off x="7941173" y="2993720"/>
              <a:ext cx="2667328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TextBox 62"/>
            <p:cNvSpPr txBox="1"/>
            <p:nvPr/>
          </p:nvSpPr>
          <p:spPr>
            <a:xfrm flipH="1">
              <a:off x="7941173" y="271672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6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2" name="Group 27"/>
          <p:cNvGrpSpPr/>
          <p:nvPr/>
        </p:nvGrpSpPr>
        <p:grpSpPr>
          <a:xfrm>
            <a:off x="5955880" y="2586022"/>
            <a:ext cx="2876337" cy="598529"/>
            <a:chOff x="7941173" y="3640051"/>
            <a:chExt cx="3835116" cy="798039"/>
          </a:xfrm>
        </p:grpSpPr>
        <p:sp>
          <p:nvSpPr>
            <p:cNvPr id="16" name="TextBox 64"/>
            <p:cNvSpPr txBox="1"/>
            <p:nvPr/>
          </p:nvSpPr>
          <p:spPr>
            <a:xfrm flipH="1">
              <a:off x="7941173" y="3917050"/>
              <a:ext cx="2667328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TextBox 65"/>
            <p:cNvSpPr txBox="1"/>
            <p:nvPr/>
          </p:nvSpPr>
          <p:spPr>
            <a:xfrm flipH="1">
              <a:off x="7941173" y="364005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rgbClr val="4B4A4A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28"/>
          <p:cNvGrpSpPr/>
          <p:nvPr/>
        </p:nvGrpSpPr>
        <p:grpSpPr>
          <a:xfrm>
            <a:off x="5746976" y="3409632"/>
            <a:ext cx="2876337" cy="598529"/>
            <a:chOff x="7662634" y="4546176"/>
            <a:chExt cx="3835116" cy="798039"/>
          </a:xfrm>
        </p:grpSpPr>
        <p:sp>
          <p:nvSpPr>
            <p:cNvPr id="14" name="TextBox 67"/>
            <p:cNvSpPr txBox="1"/>
            <p:nvPr/>
          </p:nvSpPr>
          <p:spPr>
            <a:xfrm flipH="1">
              <a:off x="7662634" y="4823175"/>
              <a:ext cx="3329909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68"/>
            <p:cNvSpPr txBox="1"/>
            <p:nvPr/>
          </p:nvSpPr>
          <p:spPr>
            <a:xfrm flipH="1">
              <a:off x="7662634" y="4546176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  <p:sp>
        <p:nvSpPr>
          <p:cNvPr id="45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986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00b8a3-6ec8-4e12-93eb-90becb37b989"/>
          <p:cNvGrpSpPr>
            <a:grpSpLocks noChangeAspect="1"/>
          </p:cNvGrpSpPr>
          <p:nvPr/>
        </p:nvGrpSpPr>
        <p:grpSpPr>
          <a:xfrm>
            <a:off x="1377044" y="951567"/>
            <a:ext cx="6518624" cy="3539290"/>
            <a:chOff x="1836059" y="1268757"/>
            <a:chExt cx="8691498" cy="4719053"/>
          </a:xfrm>
        </p:grpSpPr>
        <p:sp>
          <p:nvSpPr>
            <p:cNvPr id="4" name="Freeform: Shape 23"/>
            <p:cNvSpPr/>
            <p:nvPr/>
          </p:nvSpPr>
          <p:spPr>
            <a:xfrm>
              <a:off x="6029255" y="3628285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360000" tIns="360000" rIns="360000" bIns="60960" anchor="t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" name="Freeform: Shape 1"/>
            <p:cNvSpPr/>
            <p:nvPr/>
          </p:nvSpPr>
          <p:spPr>
            <a:xfrm flipH="1" flipV="1">
              <a:off x="8134584" y="1268760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/>
            <p:cNvSpPr/>
            <p:nvPr/>
          </p:nvSpPr>
          <p:spPr>
            <a:xfrm flipH="1" flipV="1">
              <a:off x="3935760" y="1268760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1836059" y="3628285"/>
              <a:ext cx="2392973" cy="2359525"/>
            </a:xfrm>
            <a:custGeom>
              <a:avLst/>
              <a:gdLst/>
              <a:ahLst/>
              <a:cxnLst/>
              <a:rect l="l" t="t" r="r" b="b"/>
              <a:pathLst>
                <a:path w="2154443" h="2124329">
                  <a:moveTo>
                    <a:pt x="0" y="0"/>
                  </a:moveTo>
                  <a:lnTo>
                    <a:pt x="264483" y="0"/>
                  </a:lnTo>
                  <a:lnTo>
                    <a:pt x="264483" y="1047108"/>
                  </a:lnTo>
                  <a:lnTo>
                    <a:pt x="264039" y="1047108"/>
                  </a:lnTo>
                  <a:lnTo>
                    <a:pt x="264039" y="1068175"/>
                  </a:lnTo>
                  <a:lnTo>
                    <a:pt x="265444" y="1089242"/>
                  </a:lnTo>
                  <a:lnTo>
                    <a:pt x="266146" y="1110309"/>
                  </a:lnTo>
                  <a:lnTo>
                    <a:pt x="268955" y="1129971"/>
                  </a:lnTo>
                  <a:lnTo>
                    <a:pt x="271062" y="1150336"/>
                  </a:lnTo>
                  <a:lnTo>
                    <a:pt x="273871" y="1170701"/>
                  </a:lnTo>
                  <a:lnTo>
                    <a:pt x="276680" y="1191065"/>
                  </a:lnTo>
                  <a:lnTo>
                    <a:pt x="280893" y="1210728"/>
                  </a:lnTo>
                  <a:lnTo>
                    <a:pt x="285106" y="1230390"/>
                  </a:lnTo>
                  <a:lnTo>
                    <a:pt x="289320" y="1250053"/>
                  </a:lnTo>
                  <a:lnTo>
                    <a:pt x="294938" y="1269715"/>
                  </a:lnTo>
                  <a:lnTo>
                    <a:pt x="300555" y="1288675"/>
                  </a:lnTo>
                  <a:lnTo>
                    <a:pt x="306875" y="1307636"/>
                  </a:lnTo>
                  <a:lnTo>
                    <a:pt x="313898" y="1326596"/>
                  </a:lnTo>
                  <a:lnTo>
                    <a:pt x="320218" y="1344854"/>
                  </a:lnTo>
                  <a:lnTo>
                    <a:pt x="327942" y="1363814"/>
                  </a:lnTo>
                  <a:lnTo>
                    <a:pt x="336369" y="1382072"/>
                  </a:lnTo>
                  <a:lnTo>
                    <a:pt x="344094" y="1399628"/>
                  </a:lnTo>
                  <a:lnTo>
                    <a:pt x="353223" y="1417183"/>
                  </a:lnTo>
                  <a:lnTo>
                    <a:pt x="362352" y="1434037"/>
                  </a:lnTo>
                  <a:lnTo>
                    <a:pt x="372183" y="1451593"/>
                  </a:lnTo>
                  <a:lnTo>
                    <a:pt x="382014" y="1468446"/>
                  </a:lnTo>
                  <a:lnTo>
                    <a:pt x="391845" y="1485300"/>
                  </a:lnTo>
                  <a:lnTo>
                    <a:pt x="403081" y="1501451"/>
                  </a:lnTo>
                  <a:lnTo>
                    <a:pt x="413614" y="1516900"/>
                  </a:lnTo>
                  <a:lnTo>
                    <a:pt x="425552" y="1533754"/>
                  </a:lnTo>
                  <a:lnTo>
                    <a:pt x="437490" y="1548501"/>
                  </a:lnTo>
                  <a:lnTo>
                    <a:pt x="450130" y="1564652"/>
                  </a:lnTo>
                  <a:lnTo>
                    <a:pt x="462771" y="1578696"/>
                  </a:lnTo>
                  <a:lnTo>
                    <a:pt x="475411" y="1593443"/>
                  </a:lnTo>
                  <a:lnTo>
                    <a:pt x="488753" y="1607488"/>
                  </a:lnTo>
                  <a:lnTo>
                    <a:pt x="502095" y="1622235"/>
                  </a:lnTo>
                  <a:lnTo>
                    <a:pt x="516140" y="1635577"/>
                  </a:lnTo>
                  <a:lnTo>
                    <a:pt x="530887" y="1648919"/>
                  </a:lnTo>
                  <a:lnTo>
                    <a:pt x="544931" y="1661560"/>
                  </a:lnTo>
                  <a:lnTo>
                    <a:pt x="559678" y="1674200"/>
                  </a:lnTo>
                  <a:lnTo>
                    <a:pt x="575127" y="1686138"/>
                  </a:lnTo>
                  <a:lnTo>
                    <a:pt x="590576" y="1698076"/>
                  </a:lnTo>
                  <a:lnTo>
                    <a:pt x="606025" y="1709311"/>
                  </a:lnTo>
                  <a:lnTo>
                    <a:pt x="622879" y="1720547"/>
                  </a:lnTo>
                  <a:lnTo>
                    <a:pt x="639030" y="1731783"/>
                  </a:lnTo>
                  <a:lnTo>
                    <a:pt x="655884" y="1741614"/>
                  </a:lnTo>
                  <a:lnTo>
                    <a:pt x="672035" y="1752147"/>
                  </a:lnTo>
                  <a:lnTo>
                    <a:pt x="689591" y="1761978"/>
                  </a:lnTo>
                  <a:lnTo>
                    <a:pt x="706444" y="1771107"/>
                  </a:lnTo>
                  <a:lnTo>
                    <a:pt x="724702" y="1780236"/>
                  </a:lnTo>
                  <a:lnTo>
                    <a:pt x="742258" y="1787961"/>
                  </a:lnTo>
                  <a:lnTo>
                    <a:pt x="760516" y="1795686"/>
                  </a:lnTo>
                  <a:lnTo>
                    <a:pt x="779476" y="1803410"/>
                  </a:lnTo>
                  <a:lnTo>
                    <a:pt x="797032" y="1810432"/>
                  </a:lnTo>
                  <a:lnTo>
                    <a:pt x="816695" y="1817455"/>
                  </a:lnTo>
                  <a:lnTo>
                    <a:pt x="835655" y="1823072"/>
                  </a:lnTo>
                  <a:lnTo>
                    <a:pt x="854615" y="1828690"/>
                  </a:lnTo>
                  <a:lnTo>
                    <a:pt x="873575" y="1833606"/>
                  </a:lnTo>
                  <a:lnTo>
                    <a:pt x="893940" y="1839224"/>
                  </a:lnTo>
                  <a:lnTo>
                    <a:pt x="912900" y="1843437"/>
                  </a:lnTo>
                  <a:lnTo>
                    <a:pt x="933265" y="1847651"/>
                  </a:lnTo>
                  <a:lnTo>
                    <a:pt x="952927" y="1850459"/>
                  </a:lnTo>
                  <a:lnTo>
                    <a:pt x="973292" y="1853268"/>
                  </a:lnTo>
                  <a:lnTo>
                    <a:pt x="994359" y="1855375"/>
                  </a:lnTo>
                  <a:lnTo>
                    <a:pt x="1014021" y="1856780"/>
                  </a:lnTo>
                  <a:lnTo>
                    <a:pt x="1035088" y="1858886"/>
                  </a:lnTo>
                  <a:lnTo>
                    <a:pt x="1056155" y="1859588"/>
                  </a:lnTo>
                  <a:lnTo>
                    <a:pt x="1077222" y="1860291"/>
                  </a:lnTo>
                  <a:lnTo>
                    <a:pt x="1098289" y="1859588"/>
                  </a:lnTo>
                  <a:lnTo>
                    <a:pt x="1119356" y="1858886"/>
                  </a:lnTo>
                  <a:lnTo>
                    <a:pt x="1139018" y="1856780"/>
                  </a:lnTo>
                  <a:lnTo>
                    <a:pt x="1160085" y="1855375"/>
                  </a:lnTo>
                  <a:lnTo>
                    <a:pt x="1180450" y="1853268"/>
                  </a:lnTo>
                  <a:lnTo>
                    <a:pt x="1200814" y="1850459"/>
                  </a:lnTo>
                  <a:lnTo>
                    <a:pt x="1221179" y="1847651"/>
                  </a:lnTo>
                  <a:lnTo>
                    <a:pt x="1240139" y="1843437"/>
                  </a:lnTo>
                  <a:lnTo>
                    <a:pt x="1260504" y="1839224"/>
                  </a:lnTo>
                  <a:lnTo>
                    <a:pt x="1280166" y="1833606"/>
                  </a:lnTo>
                  <a:lnTo>
                    <a:pt x="1299829" y="1828690"/>
                  </a:lnTo>
                  <a:lnTo>
                    <a:pt x="1318789" y="1823072"/>
                  </a:lnTo>
                  <a:lnTo>
                    <a:pt x="1337749" y="1817455"/>
                  </a:lnTo>
                  <a:lnTo>
                    <a:pt x="1356709" y="1810432"/>
                  </a:lnTo>
                  <a:lnTo>
                    <a:pt x="1374967" y="1803410"/>
                  </a:lnTo>
                  <a:lnTo>
                    <a:pt x="1393225" y="1795686"/>
                  </a:lnTo>
                  <a:lnTo>
                    <a:pt x="1410781" y="1787961"/>
                  </a:lnTo>
                  <a:lnTo>
                    <a:pt x="1429039" y="1780236"/>
                  </a:lnTo>
                  <a:lnTo>
                    <a:pt x="1447297" y="1771107"/>
                  </a:lnTo>
                  <a:lnTo>
                    <a:pt x="1464151" y="1761978"/>
                  </a:lnTo>
                  <a:lnTo>
                    <a:pt x="1481706" y="1752147"/>
                  </a:lnTo>
                  <a:lnTo>
                    <a:pt x="1498560" y="1741614"/>
                  </a:lnTo>
                  <a:lnTo>
                    <a:pt x="1515413" y="1731783"/>
                  </a:lnTo>
                  <a:lnTo>
                    <a:pt x="1531565" y="1720547"/>
                  </a:lnTo>
                  <a:lnTo>
                    <a:pt x="1547014" y="1709311"/>
                  </a:lnTo>
                  <a:lnTo>
                    <a:pt x="1563165" y="1698076"/>
                  </a:lnTo>
                  <a:lnTo>
                    <a:pt x="1578614" y="1686138"/>
                  </a:lnTo>
                  <a:lnTo>
                    <a:pt x="1594063" y="1674200"/>
                  </a:lnTo>
                  <a:lnTo>
                    <a:pt x="1608810" y="1661560"/>
                  </a:lnTo>
                  <a:lnTo>
                    <a:pt x="1623557" y="1648919"/>
                  </a:lnTo>
                  <a:lnTo>
                    <a:pt x="1637601" y="1635577"/>
                  </a:lnTo>
                  <a:lnTo>
                    <a:pt x="1651646" y="1622235"/>
                  </a:lnTo>
                  <a:lnTo>
                    <a:pt x="1665691" y="1607488"/>
                  </a:lnTo>
                  <a:lnTo>
                    <a:pt x="1678331" y="1593443"/>
                  </a:lnTo>
                  <a:lnTo>
                    <a:pt x="1691673" y="1578696"/>
                  </a:lnTo>
                  <a:lnTo>
                    <a:pt x="1703611" y="1564652"/>
                  </a:lnTo>
                  <a:lnTo>
                    <a:pt x="1716251" y="1548501"/>
                  </a:lnTo>
                  <a:lnTo>
                    <a:pt x="1728189" y="1533754"/>
                  </a:lnTo>
                  <a:lnTo>
                    <a:pt x="1739425" y="1516900"/>
                  </a:lnTo>
                  <a:lnTo>
                    <a:pt x="1750660" y="1501451"/>
                  </a:lnTo>
                  <a:lnTo>
                    <a:pt x="1761194" y="1485300"/>
                  </a:lnTo>
                  <a:lnTo>
                    <a:pt x="1771727" y="1468446"/>
                  </a:lnTo>
                  <a:lnTo>
                    <a:pt x="1781559" y="1451593"/>
                  </a:lnTo>
                  <a:lnTo>
                    <a:pt x="1791390" y="1434037"/>
                  </a:lnTo>
                  <a:lnTo>
                    <a:pt x="1801221" y="1417183"/>
                  </a:lnTo>
                  <a:lnTo>
                    <a:pt x="1809648" y="1399628"/>
                  </a:lnTo>
                  <a:lnTo>
                    <a:pt x="1817372" y="1382072"/>
                  </a:lnTo>
                  <a:lnTo>
                    <a:pt x="1825799" y="1363814"/>
                  </a:lnTo>
                  <a:lnTo>
                    <a:pt x="1833524" y="1344854"/>
                  </a:lnTo>
                  <a:lnTo>
                    <a:pt x="1839844" y="1326596"/>
                  </a:lnTo>
                  <a:lnTo>
                    <a:pt x="1846866" y="1307636"/>
                  </a:lnTo>
                  <a:lnTo>
                    <a:pt x="1852484" y="1288675"/>
                  </a:lnTo>
                  <a:lnTo>
                    <a:pt x="1858804" y="1269715"/>
                  </a:lnTo>
                  <a:lnTo>
                    <a:pt x="1863720" y="1250053"/>
                  </a:lnTo>
                  <a:lnTo>
                    <a:pt x="1868635" y="1230390"/>
                  </a:lnTo>
                  <a:lnTo>
                    <a:pt x="1872848" y="1210728"/>
                  </a:lnTo>
                  <a:lnTo>
                    <a:pt x="1876360" y="1191065"/>
                  </a:lnTo>
                  <a:lnTo>
                    <a:pt x="1880573" y="1170701"/>
                  </a:lnTo>
                  <a:lnTo>
                    <a:pt x="1883382" y="1150336"/>
                  </a:lnTo>
                  <a:lnTo>
                    <a:pt x="1885489" y="1129971"/>
                  </a:lnTo>
                  <a:lnTo>
                    <a:pt x="1886893" y="1110309"/>
                  </a:lnTo>
                  <a:lnTo>
                    <a:pt x="1889000" y="1089242"/>
                  </a:lnTo>
                  <a:lnTo>
                    <a:pt x="1889702" y="1068175"/>
                  </a:lnTo>
                  <a:lnTo>
                    <a:pt x="1889702" y="1047108"/>
                  </a:lnTo>
                  <a:lnTo>
                    <a:pt x="1889960" y="1047108"/>
                  </a:lnTo>
                  <a:lnTo>
                    <a:pt x="1889960" y="0"/>
                  </a:lnTo>
                  <a:lnTo>
                    <a:pt x="2154443" y="0"/>
                  </a:lnTo>
                  <a:lnTo>
                    <a:pt x="2154443" y="1047108"/>
                  </a:lnTo>
                  <a:lnTo>
                    <a:pt x="2153741" y="1074495"/>
                  </a:lnTo>
                  <a:lnTo>
                    <a:pt x="2153039" y="1102584"/>
                  </a:lnTo>
                  <a:lnTo>
                    <a:pt x="2151634" y="1129971"/>
                  </a:lnTo>
                  <a:lnTo>
                    <a:pt x="2148123" y="1157358"/>
                  </a:lnTo>
                  <a:lnTo>
                    <a:pt x="2145314" y="1184043"/>
                  </a:lnTo>
                  <a:lnTo>
                    <a:pt x="2141803" y="1210728"/>
                  </a:lnTo>
                  <a:lnTo>
                    <a:pt x="2136887" y="1238115"/>
                  </a:lnTo>
                  <a:lnTo>
                    <a:pt x="2132674" y="1264097"/>
                  </a:lnTo>
                  <a:lnTo>
                    <a:pt x="2127056" y="1290080"/>
                  </a:lnTo>
                  <a:lnTo>
                    <a:pt x="2120034" y="1316765"/>
                  </a:lnTo>
                  <a:lnTo>
                    <a:pt x="2113012" y="1342045"/>
                  </a:lnTo>
                  <a:lnTo>
                    <a:pt x="2105989" y="1367325"/>
                  </a:lnTo>
                  <a:lnTo>
                    <a:pt x="2097562" y="1393308"/>
                  </a:lnTo>
                  <a:lnTo>
                    <a:pt x="2088434" y="1417886"/>
                  </a:lnTo>
                  <a:lnTo>
                    <a:pt x="2079305" y="1442464"/>
                  </a:lnTo>
                  <a:lnTo>
                    <a:pt x="2070176" y="1466340"/>
                  </a:lnTo>
                  <a:lnTo>
                    <a:pt x="2059642" y="1490215"/>
                  </a:lnTo>
                  <a:lnTo>
                    <a:pt x="2048406" y="1514091"/>
                  </a:lnTo>
                  <a:lnTo>
                    <a:pt x="2036468" y="1537265"/>
                  </a:lnTo>
                  <a:lnTo>
                    <a:pt x="2024531" y="1560438"/>
                  </a:lnTo>
                  <a:lnTo>
                    <a:pt x="2011188" y="1582910"/>
                  </a:lnTo>
                  <a:lnTo>
                    <a:pt x="1997846" y="1605381"/>
                  </a:lnTo>
                  <a:lnTo>
                    <a:pt x="1984503" y="1627853"/>
                  </a:lnTo>
                  <a:lnTo>
                    <a:pt x="1970459" y="1649622"/>
                  </a:lnTo>
                  <a:lnTo>
                    <a:pt x="1955010" y="1670689"/>
                  </a:lnTo>
                  <a:lnTo>
                    <a:pt x="1940263" y="1691755"/>
                  </a:lnTo>
                  <a:lnTo>
                    <a:pt x="1924814" y="1712120"/>
                  </a:lnTo>
                  <a:lnTo>
                    <a:pt x="1907960" y="1731783"/>
                  </a:lnTo>
                  <a:lnTo>
                    <a:pt x="1891809" y="1752147"/>
                  </a:lnTo>
                  <a:lnTo>
                    <a:pt x="1874253" y="1771810"/>
                  </a:lnTo>
                  <a:lnTo>
                    <a:pt x="1856697" y="1790770"/>
                  </a:lnTo>
                  <a:lnTo>
                    <a:pt x="1838439" y="1809028"/>
                  </a:lnTo>
                  <a:lnTo>
                    <a:pt x="1820883" y="1827286"/>
                  </a:lnTo>
                  <a:lnTo>
                    <a:pt x="1801221" y="1844139"/>
                  </a:lnTo>
                  <a:lnTo>
                    <a:pt x="1781559" y="1861695"/>
                  </a:lnTo>
                  <a:lnTo>
                    <a:pt x="1761896" y="1877846"/>
                  </a:lnTo>
                  <a:lnTo>
                    <a:pt x="1742234" y="1894700"/>
                  </a:lnTo>
                  <a:lnTo>
                    <a:pt x="1721869" y="1910149"/>
                  </a:lnTo>
                  <a:lnTo>
                    <a:pt x="1700802" y="1926300"/>
                  </a:lnTo>
                  <a:lnTo>
                    <a:pt x="1679033" y="1940345"/>
                  </a:lnTo>
                  <a:lnTo>
                    <a:pt x="1657264" y="1954390"/>
                  </a:lnTo>
                  <a:lnTo>
                    <a:pt x="1635495" y="1968434"/>
                  </a:lnTo>
                  <a:lnTo>
                    <a:pt x="1613023" y="1981074"/>
                  </a:lnTo>
                  <a:lnTo>
                    <a:pt x="1590552" y="1994417"/>
                  </a:lnTo>
                  <a:lnTo>
                    <a:pt x="1567378" y="2007057"/>
                  </a:lnTo>
                  <a:lnTo>
                    <a:pt x="1544205" y="2018292"/>
                  </a:lnTo>
                  <a:lnTo>
                    <a:pt x="1520329" y="2029528"/>
                  </a:lnTo>
                  <a:lnTo>
                    <a:pt x="1496453" y="2040062"/>
                  </a:lnTo>
                  <a:lnTo>
                    <a:pt x="1471875" y="2049191"/>
                  </a:lnTo>
                  <a:lnTo>
                    <a:pt x="1447999" y="2059022"/>
                  </a:lnTo>
                  <a:lnTo>
                    <a:pt x="1422017" y="2067449"/>
                  </a:lnTo>
                  <a:lnTo>
                    <a:pt x="1397439" y="2075875"/>
                  </a:lnTo>
                  <a:lnTo>
                    <a:pt x="1372159" y="2082898"/>
                  </a:lnTo>
                  <a:lnTo>
                    <a:pt x="1346176" y="2090622"/>
                  </a:lnTo>
                  <a:lnTo>
                    <a:pt x="1320194" y="2096942"/>
                  </a:lnTo>
                  <a:lnTo>
                    <a:pt x="1294211" y="2102560"/>
                  </a:lnTo>
                  <a:lnTo>
                    <a:pt x="1267526" y="2108178"/>
                  </a:lnTo>
                  <a:lnTo>
                    <a:pt x="1240842" y="2111689"/>
                  </a:lnTo>
                  <a:lnTo>
                    <a:pt x="1214157" y="2115902"/>
                  </a:lnTo>
                  <a:lnTo>
                    <a:pt x="1187472" y="2119414"/>
                  </a:lnTo>
                  <a:lnTo>
                    <a:pt x="1159383" y="2121520"/>
                  </a:lnTo>
                  <a:lnTo>
                    <a:pt x="1132698" y="2122925"/>
                  </a:lnTo>
                  <a:lnTo>
                    <a:pt x="1104609" y="2124329"/>
                  </a:lnTo>
                  <a:lnTo>
                    <a:pt x="1077222" y="2124329"/>
                  </a:lnTo>
                  <a:lnTo>
                    <a:pt x="1049133" y="2124329"/>
                  </a:lnTo>
                  <a:lnTo>
                    <a:pt x="1021746" y="2122925"/>
                  </a:lnTo>
                  <a:lnTo>
                    <a:pt x="994359" y="2121520"/>
                  </a:lnTo>
                  <a:lnTo>
                    <a:pt x="966972" y="2119414"/>
                  </a:lnTo>
                  <a:lnTo>
                    <a:pt x="939585" y="2115902"/>
                  </a:lnTo>
                  <a:lnTo>
                    <a:pt x="912900" y="2111689"/>
                  </a:lnTo>
                  <a:lnTo>
                    <a:pt x="886215" y="2108178"/>
                  </a:lnTo>
                  <a:lnTo>
                    <a:pt x="860233" y="2102560"/>
                  </a:lnTo>
                  <a:lnTo>
                    <a:pt x="833548" y="2096942"/>
                  </a:lnTo>
                  <a:lnTo>
                    <a:pt x="807566" y="2090622"/>
                  </a:lnTo>
                  <a:lnTo>
                    <a:pt x="782285" y="2082898"/>
                  </a:lnTo>
                  <a:lnTo>
                    <a:pt x="757005" y="2075875"/>
                  </a:lnTo>
                  <a:lnTo>
                    <a:pt x="731022" y="2067449"/>
                  </a:lnTo>
                  <a:lnTo>
                    <a:pt x="706444" y="2059022"/>
                  </a:lnTo>
                  <a:lnTo>
                    <a:pt x="681866" y="2049191"/>
                  </a:lnTo>
                  <a:lnTo>
                    <a:pt x="657991" y="2040062"/>
                  </a:lnTo>
                  <a:lnTo>
                    <a:pt x="633412" y="2029528"/>
                  </a:lnTo>
                  <a:lnTo>
                    <a:pt x="610239" y="2018292"/>
                  </a:lnTo>
                  <a:lnTo>
                    <a:pt x="587065" y="2007057"/>
                  </a:lnTo>
                  <a:lnTo>
                    <a:pt x="563892" y="1994417"/>
                  </a:lnTo>
                  <a:lnTo>
                    <a:pt x="540718" y="1981074"/>
                  </a:lnTo>
                  <a:lnTo>
                    <a:pt x="518247" y="1968434"/>
                  </a:lnTo>
                  <a:lnTo>
                    <a:pt x="496478" y="1954390"/>
                  </a:lnTo>
                  <a:lnTo>
                    <a:pt x="474708" y="1940345"/>
                  </a:lnTo>
                  <a:lnTo>
                    <a:pt x="453642" y="1926300"/>
                  </a:lnTo>
                  <a:lnTo>
                    <a:pt x="432575" y="1910149"/>
                  </a:lnTo>
                  <a:lnTo>
                    <a:pt x="411508" y="1894700"/>
                  </a:lnTo>
                  <a:lnTo>
                    <a:pt x="391143" y="1877846"/>
                  </a:lnTo>
                  <a:lnTo>
                    <a:pt x="372183" y="1861695"/>
                  </a:lnTo>
                  <a:lnTo>
                    <a:pt x="352520" y="1844139"/>
                  </a:lnTo>
                  <a:lnTo>
                    <a:pt x="333560" y="1827286"/>
                  </a:lnTo>
                  <a:lnTo>
                    <a:pt x="315302" y="1809028"/>
                  </a:lnTo>
                  <a:lnTo>
                    <a:pt x="297044" y="1790770"/>
                  </a:lnTo>
                  <a:lnTo>
                    <a:pt x="278786" y="1771810"/>
                  </a:lnTo>
                  <a:lnTo>
                    <a:pt x="262635" y="1752147"/>
                  </a:lnTo>
                  <a:lnTo>
                    <a:pt x="245781" y="1731783"/>
                  </a:lnTo>
                  <a:lnTo>
                    <a:pt x="229630" y="1712120"/>
                  </a:lnTo>
                  <a:lnTo>
                    <a:pt x="214181" y="1691755"/>
                  </a:lnTo>
                  <a:lnTo>
                    <a:pt x="198030" y="1670689"/>
                  </a:lnTo>
                  <a:lnTo>
                    <a:pt x="183283" y="1649622"/>
                  </a:lnTo>
                  <a:lnTo>
                    <a:pt x="169238" y="1627853"/>
                  </a:lnTo>
                  <a:lnTo>
                    <a:pt x="155896" y="1605381"/>
                  </a:lnTo>
                  <a:lnTo>
                    <a:pt x="141851" y="1582910"/>
                  </a:lnTo>
                  <a:lnTo>
                    <a:pt x="129211" y="1560438"/>
                  </a:lnTo>
                  <a:lnTo>
                    <a:pt x="117273" y="1537265"/>
                  </a:lnTo>
                  <a:lnTo>
                    <a:pt x="106038" y="1514091"/>
                  </a:lnTo>
                  <a:lnTo>
                    <a:pt x="94802" y="1490215"/>
                  </a:lnTo>
                  <a:lnTo>
                    <a:pt x="84269" y="1466340"/>
                  </a:lnTo>
                  <a:lnTo>
                    <a:pt x="73735" y="1442464"/>
                  </a:lnTo>
                  <a:lnTo>
                    <a:pt x="65308" y="1417886"/>
                  </a:lnTo>
                  <a:lnTo>
                    <a:pt x="56179" y="1393308"/>
                  </a:lnTo>
                  <a:lnTo>
                    <a:pt x="47753" y="1367325"/>
                  </a:lnTo>
                  <a:lnTo>
                    <a:pt x="40028" y="1342045"/>
                  </a:lnTo>
                  <a:lnTo>
                    <a:pt x="33708" y="1316765"/>
                  </a:lnTo>
                  <a:lnTo>
                    <a:pt x="26686" y="1290080"/>
                  </a:lnTo>
                  <a:lnTo>
                    <a:pt x="21770" y="1264097"/>
                  </a:lnTo>
                  <a:lnTo>
                    <a:pt x="16152" y="1238115"/>
                  </a:lnTo>
                  <a:lnTo>
                    <a:pt x="11939" y="1210728"/>
                  </a:lnTo>
                  <a:lnTo>
                    <a:pt x="8428" y="1184043"/>
                  </a:lnTo>
                  <a:lnTo>
                    <a:pt x="4917" y="1157358"/>
                  </a:lnTo>
                  <a:lnTo>
                    <a:pt x="2810" y="1129971"/>
                  </a:lnTo>
                  <a:lnTo>
                    <a:pt x="703" y="1102584"/>
                  </a:lnTo>
                  <a:lnTo>
                    <a:pt x="1" y="1074495"/>
                  </a:lnTo>
                  <a:lnTo>
                    <a:pt x="1" y="1047108"/>
                  </a:lnTo>
                  <a:lnTo>
                    <a:pt x="0" y="1047108"/>
                  </a:lnTo>
                  <a:close/>
                </a:path>
              </a:pathLst>
            </a:custGeom>
            <a:solidFill>
              <a:srgbClr val="E0E0E0"/>
            </a:solidFill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360000" tIns="360000" rIns="360000" bIns="60960" anchor="t" anchorCtr="1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Freeform: Shape 5"/>
            <p:cNvSpPr>
              <a:spLocks/>
            </p:cNvSpPr>
            <p:nvPr/>
          </p:nvSpPr>
          <p:spPr bwMode="auto">
            <a:xfrm>
              <a:off x="1836063" y="2431801"/>
              <a:ext cx="2393753" cy="1196487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/>
            <p:cNvSpPr>
              <a:spLocks/>
            </p:cNvSpPr>
            <p:nvPr/>
          </p:nvSpPr>
          <p:spPr bwMode="auto">
            <a:xfrm>
              <a:off x="8134584" y="3628288"/>
              <a:ext cx="2392973" cy="1196487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6034884" y="2431801"/>
              <a:ext cx="2393752" cy="1196487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9"/>
            <p:cNvSpPr txBox="1">
              <a:spLocks/>
            </p:cNvSpPr>
            <p:nvPr/>
          </p:nvSpPr>
          <p:spPr bwMode="auto">
            <a:xfrm>
              <a:off x="2321529" y="3680359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 dirty="0">
                  <a:solidFill>
                    <a:srgbClr val="4B4A4A"/>
                  </a:solidFill>
                </a:rPr>
                <a:t>标题文本预设</a:t>
              </a:r>
            </a:p>
          </p:txBody>
        </p:sp>
        <p:sp>
          <p:nvSpPr>
            <p:cNvPr id="12" name="TextBox 36"/>
            <p:cNvSpPr txBox="1">
              <a:spLocks/>
            </p:cNvSpPr>
            <p:nvPr/>
          </p:nvSpPr>
          <p:spPr bwMode="auto">
            <a:xfrm>
              <a:off x="3935759" y="1268757"/>
              <a:ext cx="2392974" cy="2359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360000" bIns="540000" anchor="b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TextBox 13"/>
            <p:cNvSpPr txBox="1">
              <a:spLocks/>
            </p:cNvSpPr>
            <p:nvPr/>
          </p:nvSpPr>
          <p:spPr bwMode="auto">
            <a:xfrm>
              <a:off x="6517929" y="3680354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4" name="Freeform: Shape 24"/>
            <p:cNvSpPr>
              <a:spLocks/>
            </p:cNvSpPr>
            <p:nvPr/>
          </p:nvSpPr>
          <p:spPr bwMode="auto">
            <a:xfrm>
              <a:off x="3935763" y="3628288"/>
              <a:ext cx="2392972" cy="1196487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30"/>
            <p:cNvSpPr>
              <a:spLocks/>
            </p:cNvSpPr>
            <p:nvPr/>
          </p:nvSpPr>
          <p:spPr bwMode="auto">
            <a:xfrm>
              <a:off x="9087628" y="3756846"/>
              <a:ext cx="486884" cy="4868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31"/>
            <p:cNvSpPr>
              <a:spLocks/>
            </p:cNvSpPr>
            <p:nvPr/>
          </p:nvSpPr>
          <p:spPr bwMode="auto">
            <a:xfrm>
              <a:off x="6982300" y="2936688"/>
              <a:ext cx="486884" cy="48688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32"/>
            <p:cNvSpPr>
              <a:spLocks/>
            </p:cNvSpPr>
            <p:nvPr/>
          </p:nvSpPr>
          <p:spPr bwMode="auto">
            <a:xfrm>
              <a:off x="2812593" y="2936688"/>
              <a:ext cx="486884" cy="486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33"/>
            <p:cNvSpPr>
              <a:spLocks/>
            </p:cNvSpPr>
            <p:nvPr/>
          </p:nvSpPr>
          <p:spPr bwMode="auto">
            <a:xfrm>
              <a:off x="4888024" y="3753520"/>
              <a:ext cx="486884" cy="486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TextBox 37"/>
            <p:cNvSpPr txBox="1">
              <a:spLocks/>
            </p:cNvSpPr>
            <p:nvPr/>
          </p:nvSpPr>
          <p:spPr bwMode="auto">
            <a:xfrm>
              <a:off x="4416196" y="3301264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0" name="TextBox 25"/>
            <p:cNvSpPr txBox="1">
              <a:spLocks/>
            </p:cNvSpPr>
            <p:nvPr/>
          </p:nvSpPr>
          <p:spPr bwMode="auto">
            <a:xfrm>
              <a:off x="8122751" y="1268757"/>
              <a:ext cx="2392974" cy="2359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360000" bIns="540000" anchor="b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TextBox 21"/>
            <p:cNvSpPr txBox="1">
              <a:spLocks/>
            </p:cNvSpPr>
            <p:nvPr/>
          </p:nvSpPr>
          <p:spPr bwMode="auto">
            <a:xfrm>
              <a:off x="8608220" y="3298965"/>
              <a:ext cx="1433085" cy="22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867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48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086"/>
            <a:ext cx="9144000" cy="2572415"/>
          </a:xfrm>
          <a:prstGeom prst="rect">
            <a:avLst/>
          </a:prstGeom>
          <a:solidFill>
            <a:schemeClr val="tx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5" name="直接连接符 4"/>
          <p:cNvCxnSpPr>
            <a:cxnSpLocks/>
          </p:cNvCxnSpPr>
          <p:nvPr/>
        </p:nvCxnSpPr>
        <p:spPr>
          <a:xfrm flipH="1">
            <a:off x="4905482" y="1436897"/>
            <a:ext cx="89154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83"/>
          <p:cNvSpPr txBox="1"/>
          <p:nvPr/>
        </p:nvSpPr>
        <p:spPr>
          <a:xfrm>
            <a:off x="2962656" y="1600195"/>
            <a:ext cx="1723684" cy="44936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文本框 84"/>
          <p:cNvSpPr txBox="1"/>
          <p:nvPr/>
        </p:nvSpPr>
        <p:spPr>
          <a:xfrm>
            <a:off x="3763010" y="1357100"/>
            <a:ext cx="923330" cy="184666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 fontScale="92500" lnSpcReduction="20000"/>
          </a:bodyPr>
          <a:lstStyle/>
          <a:p>
            <a:pPr algn="r"/>
            <a:r>
              <a:rPr lang="zh-CN" altLang="en-US" sz="1600" b="1">
                <a:solidFill>
                  <a:schemeClr val="dk1">
                    <a:lumMod val="100000"/>
                  </a:schemeClr>
                </a:solidFill>
              </a:rPr>
              <a:t>标题文本预设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66209" y="3273110"/>
            <a:ext cx="1724159" cy="471959"/>
            <a:chOff x="3658647" y="4776562"/>
            <a:chExt cx="2298879" cy="629278"/>
          </a:xfrm>
        </p:grpSpPr>
        <p:sp>
          <p:nvSpPr>
            <p:cNvPr id="44" name="文本框 95"/>
            <p:cNvSpPr txBox="1"/>
            <p:nvPr/>
          </p:nvSpPr>
          <p:spPr>
            <a:xfrm>
              <a:off x="4327479" y="4795736"/>
              <a:ext cx="1630047" cy="5909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658647" y="4776562"/>
              <a:ext cx="629278" cy="629278"/>
              <a:chOff x="3622260" y="4690925"/>
              <a:chExt cx="761316" cy="761316"/>
            </a:xfrm>
          </p:grpSpPr>
          <p:sp>
            <p:nvSpPr>
              <p:cNvPr id="46" name="矩形: 圆角 45"/>
              <p:cNvSpPr/>
              <p:nvPr/>
            </p:nvSpPr>
            <p:spPr>
              <a:xfrm>
                <a:off x="3622260" y="4690925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3860474" y="4900454"/>
                <a:ext cx="352260" cy="337233"/>
              </a:xfrm>
              <a:custGeom>
                <a:avLst/>
                <a:gdLst>
                  <a:gd name="connsiteX0" fmla="*/ 203672 w 338280"/>
                  <a:gd name="connsiteY0" fmla="*/ 246439 h 323850"/>
                  <a:gd name="connsiteX1" fmla="*/ 209657 w 338280"/>
                  <a:gd name="connsiteY1" fmla="*/ 252329 h 323850"/>
                  <a:gd name="connsiteX2" fmla="*/ 238919 w 338280"/>
                  <a:gd name="connsiteY2" fmla="*/ 305998 h 323850"/>
                  <a:gd name="connsiteX3" fmla="*/ 233599 w 338280"/>
                  <a:gd name="connsiteY3" fmla="*/ 316470 h 323850"/>
                  <a:gd name="connsiteX4" fmla="*/ 197687 w 338280"/>
                  <a:gd name="connsiteY4" fmla="*/ 252329 h 323850"/>
                  <a:gd name="connsiteX5" fmla="*/ 203672 w 338280"/>
                  <a:gd name="connsiteY5" fmla="*/ 246439 h 323850"/>
                  <a:gd name="connsiteX6" fmla="*/ 251574 w 338280"/>
                  <a:gd name="connsiteY6" fmla="*/ 214312 h 323850"/>
                  <a:gd name="connsiteX7" fmla="*/ 283252 w 338280"/>
                  <a:gd name="connsiteY7" fmla="*/ 222230 h 323850"/>
                  <a:gd name="connsiteX8" fmla="*/ 314931 w 338280"/>
                  <a:gd name="connsiteY8" fmla="*/ 275020 h 323850"/>
                  <a:gd name="connsiteX9" fmla="*/ 316251 w 338280"/>
                  <a:gd name="connsiteY9" fmla="*/ 285578 h 323850"/>
                  <a:gd name="connsiteX10" fmla="*/ 325490 w 338280"/>
                  <a:gd name="connsiteY10" fmla="*/ 313292 h 323850"/>
                  <a:gd name="connsiteX11" fmla="*/ 328130 w 338280"/>
                  <a:gd name="connsiteY11" fmla="*/ 319891 h 323850"/>
                  <a:gd name="connsiteX12" fmla="*/ 322851 w 338280"/>
                  <a:gd name="connsiteY12" fmla="*/ 323850 h 323850"/>
                  <a:gd name="connsiteX13" fmla="*/ 321531 w 338280"/>
                  <a:gd name="connsiteY13" fmla="*/ 323850 h 323850"/>
                  <a:gd name="connsiteX14" fmla="*/ 293812 w 338280"/>
                  <a:gd name="connsiteY14" fmla="*/ 310653 h 323850"/>
                  <a:gd name="connsiteX15" fmla="*/ 288532 w 338280"/>
                  <a:gd name="connsiteY15" fmla="*/ 301415 h 323850"/>
                  <a:gd name="connsiteX16" fmla="*/ 279292 w 338280"/>
                  <a:gd name="connsiteY16" fmla="*/ 288217 h 323850"/>
                  <a:gd name="connsiteX17" fmla="*/ 276652 w 338280"/>
                  <a:gd name="connsiteY17" fmla="*/ 289537 h 323850"/>
                  <a:gd name="connsiteX18" fmla="*/ 276652 w 338280"/>
                  <a:gd name="connsiteY18" fmla="*/ 290857 h 323850"/>
                  <a:gd name="connsiteX19" fmla="*/ 280612 w 338280"/>
                  <a:gd name="connsiteY19" fmla="*/ 294816 h 323850"/>
                  <a:gd name="connsiteX20" fmla="*/ 284572 w 338280"/>
                  <a:gd name="connsiteY20" fmla="*/ 301415 h 323850"/>
                  <a:gd name="connsiteX21" fmla="*/ 279292 w 338280"/>
                  <a:gd name="connsiteY21" fmla="*/ 308013 h 323850"/>
                  <a:gd name="connsiteX22" fmla="*/ 272693 w 338280"/>
                  <a:gd name="connsiteY22" fmla="*/ 308013 h 323850"/>
                  <a:gd name="connsiteX23" fmla="*/ 215935 w 338280"/>
                  <a:gd name="connsiteY23" fmla="*/ 259183 h 323850"/>
                  <a:gd name="connsiteX24" fmla="*/ 218574 w 338280"/>
                  <a:gd name="connsiteY24" fmla="*/ 226190 h 323850"/>
                  <a:gd name="connsiteX25" fmla="*/ 218574 w 338280"/>
                  <a:gd name="connsiteY25" fmla="*/ 224870 h 323850"/>
                  <a:gd name="connsiteX26" fmla="*/ 221214 w 338280"/>
                  <a:gd name="connsiteY26" fmla="*/ 222230 h 323850"/>
                  <a:gd name="connsiteX27" fmla="*/ 251574 w 338280"/>
                  <a:gd name="connsiteY27" fmla="*/ 214312 h 323850"/>
                  <a:gd name="connsiteX28" fmla="*/ 248551 w 338280"/>
                  <a:gd name="connsiteY28" fmla="*/ 198166 h 323850"/>
                  <a:gd name="connsiteX29" fmla="*/ 308559 w 338280"/>
                  <a:gd name="connsiteY29" fmla="*/ 219221 h 323850"/>
                  <a:gd name="connsiteX30" fmla="*/ 325895 w 338280"/>
                  <a:gd name="connsiteY30" fmla="*/ 246857 h 323850"/>
                  <a:gd name="connsiteX31" fmla="*/ 337896 w 338280"/>
                  <a:gd name="connsiteY31" fmla="*/ 287651 h 323850"/>
                  <a:gd name="connsiteX32" fmla="*/ 325895 w 338280"/>
                  <a:gd name="connsiteY32" fmla="*/ 290283 h 323850"/>
                  <a:gd name="connsiteX33" fmla="*/ 301892 w 338280"/>
                  <a:gd name="connsiteY33" fmla="*/ 229749 h 323850"/>
                  <a:gd name="connsiteX34" fmla="*/ 248551 w 338280"/>
                  <a:gd name="connsiteY34" fmla="*/ 210010 h 323850"/>
                  <a:gd name="connsiteX35" fmla="*/ 248551 w 338280"/>
                  <a:gd name="connsiteY35" fmla="*/ 198166 h 323850"/>
                  <a:gd name="connsiteX36" fmla="*/ 146094 w 338280"/>
                  <a:gd name="connsiteY36" fmla="*/ 133350 h 323850"/>
                  <a:gd name="connsiteX37" fmla="*/ 134187 w 338280"/>
                  <a:gd name="connsiteY37" fmla="*/ 145257 h 323850"/>
                  <a:gd name="connsiteX38" fmla="*/ 146094 w 338280"/>
                  <a:gd name="connsiteY38" fmla="*/ 157164 h 323850"/>
                  <a:gd name="connsiteX39" fmla="*/ 158001 w 338280"/>
                  <a:gd name="connsiteY39" fmla="*/ 145257 h 323850"/>
                  <a:gd name="connsiteX40" fmla="*/ 146094 w 338280"/>
                  <a:gd name="connsiteY40" fmla="*/ 133350 h 323850"/>
                  <a:gd name="connsiteX41" fmla="*/ 80560 w 338280"/>
                  <a:gd name="connsiteY41" fmla="*/ 50800 h 323850"/>
                  <a:gd name="connsiteX42" fmla="*/ 60662 w 338280"/>
                  <a:gd name="connsiteY42" fmla="*/ 58619 h 323850"/>
                  <a:gd name="connsiteX43" fmla="*/ 52703 w 338280"/>
                  <a:gd name="connsiteY43" fmla="*/ 87289 h 323850"/>
                  <a:gd name="connsiteX44" fmla="*/ 71275 w 338280"/>
                  <a:gd name="connsiteY44" fmla="*/ 118565 h 323850"/>
                  <a:gd name="connsiteX45" fmla="*/ 111071 w 338280"/>
                  <a:gd name="connsiteY45" fmla="*/ 138113 h 323850"/>
                  <a:gd name="connsiteX46" fmla="*/ 132296 w 338280"/>
                  <a:gd name="connsiteY46" fmla="*/ 130294 h 323850"/>
                  <a:gd name="connsiteX47" fmla="*/ 121683 w 338280"/>
                  <a:gd name="connsiteY47" fmla="*/ 69045 h 323850"/>
                  <a:gd name="connsiteX48" fmla="*/ 80560 w 338280"/>
                  <a:gd name="connsiteY48" fmla="*/ 50800 h 323850"/>
                  <a:gd name="connsiteX49" fmla="*/ 32941 w 338280"/>
                  <a:gd name="connsiteY49" fmla="*/ 0 h 323850"/>
                  <a:gd name="connsiteX50" fmla="*/ 154073 w 338280"/>
                  <a:gd name="connsiteY50" fmla="*/ 71005 h 323850"/>
                  <a:gd name="connsiteX51" fmla="*/ 192256 w 338280"/>
                  <a:gd name="connsiteY51" fmla="*/ 114396 h 323850"/>
                  <a:gd name="connsiteX52" fmla="*/ 255455 w 338280"/>
                  <a:gd name="connsiteY52" fmla="*/ 144639 h 323850"/>
                  <a:gd name="connsiteX53" fmla="*/ 219905 w 338280"/>
                  <a:gd name="connsiteY53" fmla="*/ 219588 h 323850"/>
                  <a:gd name="connsiteX54" fmla="*/ 158023 w 338280"/>
                  <a:gd name="connsiteY54" fmla="*/ 260350 h 323850"/>
                  <a:gd name="connsiteX55" fmla="*/ 144856 w 338280"/>
                  <a:gd name="connsiteY55" fmla="*/ 255090 h 323850"/>
                  <a:gd name="connsiteX56" fmla="*/ 114573 w 338280"/>
                  <a:gd name="connsiteY56" fmla="*/ 191975 h 323850"/>
                  <a:gd name="connsiteX57" fmla="*/ 71124 w 338280"/>
                  <a:gd name="connsiteY57" fmla="*/ 153843 h 323850"/>
                  <a:gd name="connsiteX58" fmla="*/ 10558 w 338280"/>
                  <a:gd name="connsiteY58" fmla="*/ 71005 h 323850"/>
                  <a:gd name="connsiteX59" fmla="*/ 9241 w 338280"/>
                  <a:gd name="connsiteY59" fmla="*/ 9204 h 323850"/>
                  <a:gd name="connsiteX60" fmla="*/ 32941 w 338280"/>
                  <a:gd name="connsiteY60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8280" h="323850">
                    <a:moveTo>
                      <a:pt x="203672" y="246439"/>
                    </a:moveTo>
                    <a:cubicBezTo>
                      <a:pt x="206665" y="246439"/>
                      <a:pt x="209657" y="248402"/>
                      <a:pt x="209657" y="252329"/>
                    </a:cubicBezTo>
                    <a:cubicBezTo>
                      <a:pt x="210988" y="271964"/>
                      <a:pt x="220298" y="295526"/>
                      <a:pt x="238919" y="305998"/>
                    </a:cubicBezTo>
                    <a:cubicBezTo>
                      <a:pt x="246900" y="308616"/>
                      <a:pt x="240249" y="319088"/>
                      <a:pt x="233599" y="316470"/>
                    </a:cubicBezTo>
                    <a:cubicBezTo>
                      <a:pt x="210988" y="304689"/>
                      <a:pt x="199017" y="275891"/>
                      <a:pt x="197687" y="252329"/>
                    </a:cubicBezTo>
                    <a:cubicBezTo>
                      <a:pt x="197687" y="248402"/>
                      <a:pt x="200679" y="246439"/>
                      <a:pt x="203672" y="246439"/>
                    </a:cubicBezTo>
                    <a:close/>
                    <a:moveTo>
                      <a:pt x="251574" y="214312"/>
                    </a:moveTo>
                    <a:cubicBezTo>
                      <a:pt x="262133" y="214312"/>
                      <a:pt x="274013" y="216951"/>
                      <a:pt x="283252" y="222230"/>
                    </a:cubicBezTo>
                    <a:cubicBezTo>
                      <a:pt x="307011" y="235428"/>
                      <a:pt x="312291" y="257863"/>
                      <a:pt x="314931" y="275020"/>
                    </a:cubicBezTo>
                    <a:cubicBezTo>
                      <a:pt x="316251" y="278979"/>
                      <a:pt x="316251" y="282938"/>
                      <a:pt x="316251" y="285578"/>
                    </a:cubicBezTo>
                    <a:cubicBezTo>
                      <a:pt x="317571" y="297455"/>
                      <a:pt x="318891" y="308013"/>
                      <a:pt x="325490" y="313292"/>
                    </a:cubicBezTo>
                    <a:cubicBezTo>
                      <a:pt x="328130" y="314612"/>
                      <a:pt x="329450" y="317251"/>
                      <a:pt x="328130" y="319891"/>
                    </a:cubicBezTo>
                    <a:cubicBezTo>
                      <a:pt x="328130" y="322530"/>
                      <a:pt x="325490" y="323850"/>
                      <a:pt x="322851" y="323850"/>
                    </a:cubicBezTo>
                    <a:cubicBezTo>
                      <a:pt x="322851" y="323850"/>
                      <a:pt x="321531" y="323850"/>
                      <a:pt x="321531" y="323850"/>
                    </a:cubicBezTo>
                    <a:cubicBezTo>
                      <a:pt x="309651" y="323850"/>
                      <a:pt x="300411" y="318571"/>
                      <a:pt x="293812" y="310653"/>
                    </a:cubicBezTo>
                    <a:cubicBezTo>
                      <a:pt x="292492" y="306693"/>
                      <a:pt x="289852" y="304054"/>
                      <a:pt x="288532" y="301415"/>
                    </a:cubicBezTo>
                    <a:cubicBezTo>
                      <a:pt x="285892" y="296136"/>
                      <a:pt x="281932" y="288217"/>
                      <a:pt x="279292" y="288217"/>
                    </a:cubicBezTo>
                    <a:cubicBezTo>
                      <a:pt x="277972" y="288217"/>
                      <a:pt x="277972" y="289537"/>
                      <a:pt x="276652" y="289537"/>
                    </a:cubicBezTo>
                    <a:cubicBezTo>
                      <a:pt x="276652" y="289537"/>
                      <a:pt x="276652" y="290857"/>
                      <a:pt x="276652" y="290857"/>
                    </a:cubicBezTo>
                    <a:cubicBezTo>
                      <a:pt x="276652" y="293496"/>
                      <a:pt x="277972" y="294816"/>
                      <a:pt x="280612" y="294816"/>
                    </a:cubicBezTo>
                    <a:cubicBezTo>
                      <a:pt x="283252" y="296136"/>
                      <a:pt x="285892" y="298775"/>
                      <a:pt x="284572" y="301415"/>
                    </a:cubicBezTo>
                    <a:cubicBezTo>
                      <a:pt x="284572" y="304054"/>
                      <a:pt x="283252" y="306693"/>
                      <a:pt x="279292" y="308013"/>
                    </a:cubicBezTo>
                    <a:cubicBezTo>
                      <a:pt x="277972" y="308013"/>
                      <a:pt x="275333" y="308013"/>
                      <a:pt x="272693" y="308013"/>
                    </a:cubicBezTo>
                    <a:cubicBezTo>
                      <a:pt x="246294" y="308013"/>
                      <a:pt x="221214" y="286897"/>
                      <a:pt x="215935" y="259183"/>
                    </a:cubicBezTo>
                    <a:cubicBezTo>
                      <a:pt x="213295" y="251265"/>
                      <a:pt x="211975" y="236748"/>
                      <a:pt x="218574" y="226190"/>
                    </a:cubicBezTo>
                    <a:cubicBezTo>
                      <a:pt x="218574" y="226190"/>
                      <a:pt x="218574" y="226190"/>
                      <a:pt x="218574" y="224870"/>
                    </a:cubicBezTo>
                    <a:cubicBezTo>
                      <a:pt x="219894" y="223550"/>
                      <a:pt x="219894" y="222230"/>
                      <a:pt x="221214" y="222230"/>
                    </a:cubicBezTo>
                    <a:cubicBezTo>
                      <a:pt x="230454" y="216951"/>
                      <a:pt x="241014" y="214312"/>
                      <a:pt x="251574" y="214312"/>
                    </a:cubicBezTo>
                    <a:close/>
                    <a:moveTo>
                      <a:pt x="248551" y="198166"/>
                    </a:moveTo>
                    <a:cubicBezTo>
                      <a:pt x="269887" y="196850"/>
                      <a:pt x="292557" y="203430"/>
                      <a:pt x="308559" y="219221"/>
                    </a:cubicBezTo>
                    <a:cubicBezTo>
                      <a:pt x="316560" y="227117"/>
                      <a:pt x="321894" y="236329"/>
                      <a:pt x="325895" y="246857"/>
                    </a:cubicBezTo>
                    <a:cubicBezTo>
                      <a:pt x="331229" y="260016"/>
                      <a:pt x="331229" y="274492"/>
                      <a:pt x="337896" y="287651"/>
                    </a:cubicBezTo>
                    <a:cubicBezTo>
                      <a:pt x="340563" y="294231"/>
                      <a:pt x="328562" y="296863"/>
                      <a:pt x="325895" y="290283"/>
                    </a:cubicBezTo>
                    <a:cubicBezTo>
                      <a:pt x="316560" y="269228"/>
                      <a:pt x="317894" y="246857"/>
                      <a:pt x="301892" y="229749"/>
                    </a:cubicBezTo>
                    <a:cubicBezTo>
                      <a:pt x="287223" y="215273"/>
                      <a:pt x="268554" y="210010"/>
                      <a:pt x="248551" y="210010"/>
                    </a:cubicBezTo>
                    <a:cubicBezTo>
                      <a:pt x="240550" y="210010"/>
                      <a:pt x="240550" y="198166"/>
                      <a:pt x="248551" y="198166"/>
                    </a:cubicBezTo>
                    <a:close/>
                    <a:moveTo>
                      <a:pt x="146094" y="133350"/>
                    </a:moveTo>
                    <a:cubicBezTo>
                      <a:pt x="139518" y="133350"/>
                      <a:pt x="134187" y="138681"/>
                      <a:pt x="134187" y="145257"/>
                    </a:cubicBezTo>
                    <a:cubicBezTo>
                      <a:pt x="134187" y="151833"/>
                      <a:pt x="139518" y="157164"/>
                      <a:pt x="146094" y="157164"/>
                    </a:cubicBezTo>
                    <a:cubicBezTo>
                      <a:pt x="152670" y="157164"/>
                      <a:pt x="158001" y="151833"/>
                      <a:pt x="158001" y="145257"/>
                    </a:cubicBezTo>
                    <a:cubicBezTo>
                      <a:pt x="158001" y="138681"/>
                      <a:pt x="152670" y="133350"/>
                      <a:pt x="146094" y="133350"/>
                    </a:cubicBezTo>
                    <a:close/>
                    <a:moveTo>
                      <a:pt x="80560" y="50800"/>
                    </a:moveTo>
                    <a:cubicBezTo>
                      <a:pt x="72601" y="50800"/>
                      <a:pt x="65968" y="53406"/>
                      <a:pt x="60662" y="58619"/>
                    </a:cubicBezTo>
                    <a:cubicBezTo>
                      <a:pt x="52703" y="65135"/>
                      <a:pt x="50050" y="75560"/>
                      <a:pt x="52703" y="87289"/>
                    </a:cubicBezTo>
                    <a:cubicBezTo>
                      <a:pt x="55356" y="99018"/>
                      <a:pt x="61989" y="109443"/>
                      <a:pt x="71275" y="118565"/>
                    </a:cubicBezTo>
                    <a:cubicBezTo>
                      <a:pt x="83213" y="130294"/>
                      <a:pt x="97805" y="138113"/>
                      <a:pt x="111071" y="138113"/>
                    </a:cubicBezTo>
                    <a:cubicBezTo>
                      <a:pt x="120357" y="138113"/>
                      <a:pt x="126990" y="135507"/>
                      <a:pt x="132296" y="130294"/>
                    </a:cubicBezTo>
                    <a:cubicBezTo>
                      <a:pt x="146888" y="115959"/>
                      <a:pt x="141582" y="89895"/>
                      <a:pt x="121683" y="69045"/>
                    </a:cubicBezTo>
                    <a:cubicBezTo>
                      <a:pt x="109744" y="57316"/>
                      <a:pt x="93826" y="50800"/>
                      <a:pt x="80560" y="50800"/>
                    </a:cubicBezTo>
                    <a:close/>
                    <a:moveTo>
                      <a:pt x="32941" y="0"/>
                    </a:moveTo>
                    <a:cubicBezTo>
                      <a:pt x="63224" y="0"/>
                      <a:pt x="111940" y="27613"/>
                      <a:pt x="154073" y="71005"/>
                    </a:cubicBezTo>
                    <a:cubicBezTo>
                      <a:pt x="168556" y="84154"/>
                      <a:pt x="181722" y="99932"/>
                      <a:pt x="192256" y="114396"/>
                    </a:cubicBezTo>
                    <a:cubicBezTo>
                      <a:pt x="221222" y="123601"/>
                      <a:pt x="248872" y="138064"/>
                      <a:pt x="255455" y="144639"/>
                    </a:cubicBezTo>
                    <a:cubicBezTo>
                      <a:pt x="273888" y="161733"/>
                      <a:pt x="243605" y="195920"/>
                      <a:pt x="219905" y="219588"/>
                    </a:cubicBezTo>
                    <a:cubicBezTo>
                      <a:pt x="190939" y="247201"/>
                      <a:pt x="172506" y="260350"/>
                      <a:pt x="158023" y="260350"/>
                    </a:cubicBezTo>
                    <a:cubicBezTo>
                      <a:pt x="152756" y="260350"/>
                      <a:pt x="148806" y="259035"/>
                      <a:pt x="144856" y="255090"/>
                    </a:cubicBezTo>
                    <a:cubicBezTo>
                      <a:pt x="138273" y="248516"/>
                      <a:pt x="123790" y="220903"/>
                      <a:pt x="114573" y="191975"/>
                    </a:cubicBezTo>
                    <a:cubicBezTo>
                      <a:pt x="100090" y="181456"/>
                      <a:pt x="84290" y="168307"/>
                      <a:pt x="71124" y="153843"/>
                    </a:cubicBezTo>
                    <a:cubicBezTo>
                      <a:pt x="43474" y="127545"/>
                      <a:pt x="22408" y="97303"/>
                      <a:pt x="10558" y="71005"/>
                    </a:cubicBezTo>
                    <a:cubicBezTo>
                      <a:pt x="-2609" y="43392"/>
                      <a:pt x="-3925" y="21038"/>
                      <a:pt x="9241" y="9204"/>
                    </a:cubicBezTo>
                    <a:cubicBezTo>
                      <a:pt x="14508" y="2630"/>
                      <a:pt x="22408" y="0"/>
                      <a:pt x="32941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46493" y="3273110"/>
            <a:ext cx="1724159" cy="471959"/>
            <a:chOff x="6195324" y="4776562"/>
            <a:chExt cx="2298879" cy="629278"/>
          </a:xfrm>
        </p:grpSpPr>
        <p:sp>
          <p:nvSpPr>
            <p:cNvPr id="40" name="文本框 97"/>
            <p:cNvSpPr txBox="1"/>
            <p:nvPr/>
          </p:nvSpPr>
          <p:spPr>
            <a:xfrm>
              <a:off x="6864156" y="4795736"/>
              <a:ext cx="1630047" cy="5909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95324" y="4776562"/>
              <a:ext cx="629278" cy="629278"/>
              <a:chOff x="6129305" y="4690925"/>
              <a:chExt cx="761316" cy="761316"/>
            </a:xfrm>
          </p:grpSpPr>
          <p:sp>
            <p:nvSpPr>
              <p:cNvPr id="42" name="矩形: 圆角 41"/>
              <p:cNvSpPr/>
              <p:nvPr/>
            </p:nvSpPr>
            <p:spPr>
              <a:xfrm>
                <a:off x="6129305" y="4690925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6367520" y="4892940"/>
                <a:ext cx="352258" cy="352260"/>
              </a:xfrm>
              <a:custGeom>
                <a:avLst/>
                <a:gdLst>
                  <a:gd name="connsiteX0" fmla="*/ 200152 w 335445"/>
                  <a:gd name="connsiteY0" fmla="*/ 177088 h 335446"/>
                  <a:gd name="connsiteX1" fmla="*/ 214487 w 335445"/>
                  <a:gd name="connsiteY1" fmla="*/ 183022 h 335446"/>
                  <a:gd name="connsiteX2" fmla="*/ 256189 w 335445"/>
                  <a:gd name="connsiteY2" fmla="*/ 225225 h 335446"/>
                  <a:gd name="connsiteX3" fmla="*/ 262053 w 335445"/>
                  <a:gd name="connsiteY3" fmla="*/ 240392 h 335446"/>
                  <a:gd name="connsiteX4" fmla="*/ 256436 w 335445"/>
                  <a:gd name="connsiteY4" fmla="*/ 254920 h 335446"/>
                  <a:gd name="connsiteX5" fmla="*/ 255540 w 335445"/>
                  <a:gd name="connsiteY5" fmla="*/ 255798 h 335446"/>
                  <a:gd name="connsiteX6" fmla="*/ 241854 w 335445"/>
                  <a:gd name="connsiteY6" fmla="*/ 260834 h 335446"/>
                  <a:gd name="connsiteX7" fmla="*/ 227519 w 335445"/>
                  <a:gd name="connsiteY7" fmla="*/ 255559 h 335446"/>
                  <a:gd name="connsiteX8" fmla="*/ 185817 w 335445"/>
                  <a:gd name="connsiteY8" fmla="*/ 213356 h 335446"/>
                  <a:gd name="connsiteX9" fmla="*/ 185817 w 335445"/>
                  <a:gd name="connsiteY9" fmla="*/ 183022 h 335446"/>
                  <a:gd name="connsiteX10" fmla="*/ 200152 w 335445"/>
                  <a:gd name="connsiteY10" fmla="*/ 177088 h 335446"/>
                  <a:gd name="connsiteX11" fmla="*/ 115027 w 335445"/>
                  <a:gd name="connsiteY11" fmla="*/ 146534 h 335446"/>
                  <a:gd name="connsiteX12" fmla="*/ 107150 w 335445"/>
                  <a:gd name="connsiteY12" fmla="*/ 154616 h 335446"/>
                  <a:gd name="connsiteX13" fmla="*/ 92710 w 335445"/>
                  <a:gd name="connsiteY13" fmla="*/ 161350 h 335446"/>
                  <a:gd name="connsiteX14" fmla="*/ 78270 w 335445"/>
                  <a:gd name="connsiteY14" fmla="*/ 154616 h 335446"/>
                  <a:gd name="connsiteX15" fmla="*/ 113714 w 335445"/>
                  <a:gd name="connsiteY15" fmla="*/ 190984 h 335446"/>
                  <a:gd name="connsiteX16" fmla="*/ 146533 w 335445"/>
                  <a:gd name="connsiteY16" fmla="*/ 158656 h 335446"/>
                  <a:gd name="connsiteX17" fmla="*/ 138656 w 335445"/>
                  <a:gd name="connsiteY17" fmla="*/ 161350 h 335446"/>
                  <a:gd name="connsiteX18" fmla="*/ 124216 w 335445"/>
                  <a:gd name="connsiteY18" fmla="*/ 154616 h 335446"/>
                  <a:gd name="connsiteX19" fmla="*/ 115027 w 335445"/>
                  <a:gd name="connsiteY19" fmla="*/ 146534 h 335446"/>
                  <a:gd name="connsiteX20" fmla="*/ 221146 w 335445"/>
                  <a:gd name="connsiteY20" fmla="*/ 141771 h 335446"/>
                  <a:gd name="connsiteX21" fmla="*/ 143358 w 335445"/>
                  <a:gd name="connsiteY21" fmla="*/ 219559 h 335446"/>
                  <a:gd name="connsiteX22" fmla="*/ 216383 w 335445"/>
                  <a:gd name="connsiteY22" fmla="*/ 292584 h 335446"/>
                  <a:gd name="connsiteX23" fmla="*/ 217971 w 335445"/>
                  <a:gd name="connsiteY23" fmla="*/ 292584 h 335446"/>
                  <a:gd name="connsiteX24" fmla="*/ 255540 w 335445"/>
                  <a:gd name="connsiteY24" fmla="*/ 255798 h 335446"/>
                  <a:gd name="connsiteX25" fmla="*/ 256189 w 335445"/>
                  <a:gd name="connsiteY25" fmla="*/ 255559 h 335446"/>
                  <a:gd name="connsiteX26" fmla="*/ 256436 w 335445"/>
                  <a:gd name="connsiteY26" fmla="*/ 254920 h 335446"/>
                  <a:gd name="connsiteX27" fmla="*/ 294171 w 335445"/>
                  <a:gd name="connsiteY27" fmla="*/ 217971 h 335446"/>
                  <a:gd name="connsiteX28" fmla="*/ 292584 w 335445"/>
                  <a:gd name="connsiteY28" fmla="*/ 217971 h 335446"/>
                  <a:gd name="connsiteX29" fmla="*/ 292584 w 335445"/>
                  <a:gd name="connsiteY29" fmla="*/ 213209 h 335446"/>
                  <a:gd name="connsiteX30" fmla="*/ 71424 w 335445"/>
                  <a:gd name="connsiteY30" fmla="*/ 87796 h 335446"/>
                  <a:gd name="connsiteX31" fmla="*/ 41758 w 335445"/>
                  <a:gd name="connsiteY31" fmla="*/ 116558 h 335446"/>
                  <a:gd name="connsiteX32" fmla="*/ 41758 w 335445"/>
                  <a:gd name="connsiteY32" fmla="*/ 119172 h 335446"/>
                  <a:gd name="connsiteX33" fmla="*/ 77873 w 335445"/>
                  <a:gd name="connsiteY33" fmla="*/ 154471 h 335446"/>
                  <a:gd name="connsiteX34" fmla="*/ 77873 w 335445"/>
                  <a:gd name="connsiteY34" fmla="*/ 125709 h 335446"/>
                  <a:gd name="connsiteX35" fmla="*/ 83033 w 335445"/>
                  <a:gd name="connsiteY35" fmla="*/ 115250 h 335446"/>
                  <a:gd name="connsiteX36" fmla="*/ 75294 w 335445"/>
                  <a:gd name="connsiteY36" fmla="*/ 106099 h 335446"/>
                  <a:gd name="connsiteX37" fmla="*/ 71424 w 335445"/>
                  <a:gd name="connsiteY37" fmla="*/ 87796 h 335446"/>
                  <a:gd name="connsiteX38" fmla="*/ 103278 w 335445"/>
                  <a:gd name="connsiteY38" fmla="*/ 27471 h 335446"/>
                  <a:gd name="connsiteX39" fmla="*/ 117723 w 335445"/>
                  <a:gd name="connsiteY39" fmla="*/ 41863 h 335446"/>
                  <a:gd name="connsiteX40" fmla="*/ 86208 w 335445"/>
                  <a:gd name="connsiteY40" fmla="*/ 73264 h 335446"/>
                  <a:gd name="connsiteX41" fmla="*/ 107218 w 335445"/>
                  <a:gd name="connsiteY41" fmla="*/ 77189 h 335446"/>
                  <a:gd name="connsiteX42" fmla="*/ 115097 w 335445"/>
                  <a:gd name="connsiteY42" fmla="*/ 85040 h 335446"/>
                  <a:gd name="connsiteX43" fmla="*/ 124288 w 335445"/>
                  <a:gd name="connsiteY43" fmla="*/ 79806 h 335446"/>
                  <a:gd name="connsiteX44" fmla="*/ 153177 w 335445"/>
                  <a:gd name="connsiteY44" fmla="*/ 79806 h 335446"/>
                  <a:gd name="connsiteX45" fmla="*/ 153177 w 335445"/>
                  <a:gd name="connsiteY45" fmla="*/ 108591 h 335446"/>
                  <a:gd name="connsiteX46" fmla="*/ 143985 w 335445"/>
                  <a:gd name="connsiteY46" fmla="*/ 116441 h 335446"/>
                  <a:gd name="connsiteX47" fmla="*/ 153177 w 335445"/>
                  <a:gd name="connsiteY47" fmla="*/ 125600 h 335446"/>
                  <a:gd name="connsiteX48" fmla="*/ 159743 w 335445"/>
                  <a:gd name="connsiteY48" fmla="*/ 146534 h 335446"/>
                  <a:gd name="connsiteX49" fmla="*/ 192571 w 335445"/>
                  <a:gd name="connsiteY49" fmla="*/ 112516 h 335446"/>
                  <a:gd name="connsiteX50" fmla="*/ 121662 w 335445"/>
                  <a:gd name="connsiteY50" fmla="*/ 41863 h 335446"/>
                  <a:gd name="connsiteX51" fmla="*/ 119990 w 335445"/>
                  <a:gd name="connsiteY51" fmla="*/ 0 h 335446"/>
                  <a:gd name="connsiteX52" fmla="*/ 151098 w 335445"/>
                  <a:gd name="connsiteY52" fmla="*/ 12839 h 335446"/>
                  <a:gd name="connsiteX53" fmla="*/ 323594 w 335445"/>
                  <a:gd name="connsiteY53" fmla="*/ 184018 h 335446"/>
                  <a:gd name="connsiteX54" fmla="*/ 335445 w 335445"/>
                  <a:gd name="connsiteY54" fmla="*/ 215621 h 335446"/>
                  <a:gd name="connsiteX55" fmla="*/ 323594 w 335445"/>
                  <a:gd name="connsiteY55" fmla="*/ 247223 h 335446"/>
                  <a:gd name="connsiteX56" fmla="*/ 248539 w 335445"/>
                  <a:gd name="connsiteY56" fmla="*/ 323595 h 335446"/>
                  <a:gd name="connsiteX57" fmla="*/ 216936 w 335445"/>
                  <a:gd name="connsiteY57" fmla="*/ 335446 h 335446"/>
                  <a:gd name="connsiteX58" fmla="*/ 185334 w 335445"/>
                  <a:gd name="connsiteY58" fmla="*/ 323595 h 335446"/>
                  <a:gd name="connsiteX59" fmla="*/ 98427 w 335445"/>
                  <a:gd name="connsiteY59" fmla="*/ 236689 h 335446"/>
                  <a:gd name="connsiteX60" fmla="*/ 12838 w 335445"/>
                  <a:gd name="connsiteY60" fmla="*/ 151099 h 335446"/>
                  <a:gd name="connsiteX61" fmla="*/ 12838 w 335445"/>
                  <a:gd name="connsiteY61" fmla="*/ 87894 h 335446"/>
                  <a:gd name="connsiteX62" fmla="*/ 20738 w 335445"/>
                  <a:gd name="connsiteY62" fmla="*/ 79994 h 335446"/>
                  <a:gd name="connsiteX63" fmla="*/ 16788 w 335445"/>
                  <a:gd name="connsiteY63" fmla="*/ 77360 h 335446"/>
                  <a:gd name="connsiteX64" fmla="*/ 16788 w 335445"/>
                  <a:gd name="connsiteY64" fmla="*/ 41807 h 335446"/>
                  <a:gd name="connsiteX65" fmla="*/ 40490 w 335445"/>
                  <a:gd name="connsiteY65" fmla="*/ 23373 h 335446"/>
                  <a:gd name="connsiteX66" fmla="*/ 58925 w 335445"/>
                  <a:gd name="connsiteY66" fmla="*/ 20739 h 335446"/>
                  <a:gd name="connsiteX67" fmla="*/ 78676 w 335445"/>
                  <a:gd name="connsiteY67" fmla="*/ 23373 h 335446"/>
                  <a:gd name="connsiteX68" fmla="*/ 87893 w 335445"/>
                  <a:gd name="connsiteY68" fmla="*/ 12839 h 335446"/>
                  <a:gd name="connsiteX69" fmla="*/ 119990 w 335445"/>
                  <a:gd name="connsiteY69" fmla="*/ 0 h 33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35445" h="335446">
                    <a:moveTo>
                      <a:pt x="200152" y="177088"/>
                    </a:moveTo>
                    <a:cubicBezTo>
                      <a:pt x="205365" y="177087"/>
                      <a:pt x="210578" y="179066"/>
                      <a:pt x="214487" y="183022"/>
                    </a:cubicBezTo>
                    <a:lnTo>
                      <a:pt x="256189" y="225225"/>
                    </a:lnTo>
                    <a:cubicBezTo>
                      <a:pt x="260099" y="229841"/>
                      <a:pt x="262053" y="235117"/>
                      <a:pt x="262053" y="240392"/>
                    </a:cubicBezTo>
                    <a:lnTo>
                      <a:pt x="256436" y="254920"/>
                    </a:lnTo>
                    <a:lnTo>
                      <a:pt x="255540" y="255798"/>
                    </a:lnTo>
                    <a:lnTo>
                      <a:pt x="241854" y="260834"/>
                    </a:lnTo>
                    <a:cubicBezTo>
                      <a:pt x="237945" y="260834"/>
                      <a:pt x="231429" y="259515"/>
                      <a:pt x="227519" y="255559"/>
                    </a:cubicBezTo>
                    <a:cubicBezTo>
                      <a:pt x="227519" y="255559"/>
                      <a:pt x="227519" y="255559"/>
                      <a:pt x="185817" y="213356"/>
                    </a:cubicBezTo>
                    <a:cubicBezTo>
                      <a:pt x="176695" y="204124"/>
                      <a:pt x="176695" y="192254"/>
                      <a:pt x="185817" y="183022"/>
                    </a:cubicBezTo>
                    <a:cubicBezTo>
                      <a:pt x="189727" y="179066"/>
                      <a:pt x="194940" y="177087"/>
                      <a:pt x="200152" y="177088"/>
                    </a:cubicBezTo>
                    <a:close/>
                    <a:moveTo>
                      <a:pt x="115027" y="146534"/>
                    </a:moveTo>
                    <a:cubicBezTo>
                      <a:pt x="115027" y="146534"/>
                      <a:pt x="115027" y="146534"/>
                      <a:pt x="107150" y="154616"/>
                    </a:cubicBezTo>
                    <a:cubicBezTo>
                      <a:pt x="103212" y="158656"/>
                      <a:pt x="97961" y="161350"/>
                      <a:pt x="92710" y="161350"/>
                    </a:cubicBezTo>
                    <a:cubicBezTo>
                      <a:pt x="86146" y="161350"/>
                      <a:pt x="82208" y="158656"/>
                      <a:pt x="78270" y="154616"/>
                    </a:cubicBezTo>
                    <a:lnTo>
                      <a:pt x="113714" y="190984"/>
                    </a:lnTo>
                    <a:cubicBezTo>
                      <a:pt x="113714" y="190984"/>
                      <a:pt x="113714" y="190984"/>
                      <a:pt x="146533" y="158656"/>
                    </a:cubicBezTo>
                    <a:cubicBezTo>
                      <a:pt x="142595" y="161350"/>
                      <a:pt x="139969" y="161350"/>
                      <a:pt x="138656" y="161350"/>
                    </a:cubicBezTo>
                    <a:cubicBezTo>
                      <a:pt x="134718" y="161350"/>
                      <a:pt x="128154" y="158656"/>
                      <a:pt x="124216" y="154616"/>
                    </a:cubicBezTo>
                    <a:cubicBezTo>
                      <a:pt x="124216" y="154616"/>
                      <a:pt x="124216" y="154616"/>
                      <a:pt x="115027" y="146534"/>
                    </a:cubicBezTo>
                    <a:close/>
                    <a:moveTo>
                      <a:pt x="221146" y="141771"/>
                    </a:moveTo>
                    <a:lnTo>
                      <a:pt x="143358" y="219559"/>
                    </a:lnTo>
                    <a:lnTo>
                      <a:pt x="216383" y="292584"/>
                    </a:lnTo>
                    <a:lnTo>
                      <a:pt x="217971" y="292584"/>
                    </a:lnTo>
                    <a:lnTo>
                      <a:pt x="255540" y="255798"/>
                    </a:lnTo>
                    <a:lnTo>
                      <a:pt x="256189" y="255559"/>
                    </a:lnTo>
                    <a:lnTo>
                      <a:pt x="256436" y="254920"/>
                    </a:lnTo>
                    <a:lnTo>
                      <a:pt x="294171" y="217971"/>
                    </a:lnTo>
                    <a:lnTo>
                      <a:pt x="292584" y="217971"/>
                    </a:lnTo>
                    <a:lnTo>
                      <a:pt x="292584" y="213209"/>
                    </a:lnTo>
                    <a:close/>
                    <a:moveTo>
                      <a:pt x="71424" y="87796"/>
                    </a:moveTo>
                    <a:cubicBezTo>
                      <a:pt x="71424" y="87796"/>
                      <a:pt x="71424" y="87796"/>
                      <a:pt x="41758" y="116558"/>
                    </a:cubicBezTo>
                    <a:lnTo>
                      <a:pt x="41758" y="119172"/>
                    </a:lnTo>
                    <a:cubicBezTo>
                      <a:pt x="41758" y="119172"/>
                      <a:pt x="41758" y="119172"/>
                      <a:pt x="77873" y="154471"/>
                    </a:cubicBezTo>
                    <a:cubicBezTo>
                      <a:pt x="68845" y="146627"/>
                      <a:pt x="68845" y="133553"/>
                      <a:pt x="77873" y="125709"/>
                    </a:cubicBezTo>
                    <a:cubicBezTo>
                      <a:pt x="77873" y="125709"/>
                      <a:pt x="77873" y="125709"/>
                      <a:pt x="83033" y="115250"/>
                    </a:cubicBezTo>
                    <a:cubicBezTo>
                      <a:pt x="83033" y="115250"/>
                      <a:pt x="83033" y="115250"/>
                      <a:pt x="75294" y="106099"/>
                    </a:cubicBezTo>
                    <a:cubicBezTo>
                      <a:pt x="71424" y="102177"/>
                      <a:pt x="68845" y="94333"/>
                      <a:pt x="71424" y="87796"/>
                    </a:cubicBezTo>
                    <a:close/>
                    <a:moveTo>
                      <a:pt x="103278" y="27471"/>
                    </a:moveTo>
                    <a:cubicBezTo>
                      <a:pt x="103278" y="27471"/>
                      <a:pt x="103278" y="27471"/>
                      <a:pt x="117723" y="41863"/>
                    </a:cubicBezTo>
                    <a:cubicBezTo>
                      <a:pt x="117723" y="41863"/>
                      <a:pt x="117723" y="41863"/>
                      <a:pt x="86208" y="73264"/>
                    </a:cubicBezTo>
                    <a:cubicBezTo>
                      <a:pt x="94087" y="70647"/>
                      <a:pt x="100652" y="73264"/>
                      <a:pt x="107218" y="77189"/>
                    </a:cubicBezTo>
                    <a:cubicBezTo>
                      <a:pt x="107218" y="77189"/>
                      <a:pt x="107218" y="77189"/>
                      <a:pt x="115097" y="85040"/>
                    </a:cubicBezTo>
                    <a:cubicBezTo>
                      <a:pt x="115097" y="85040"/>
                      <a:pt x="115097" y="85040"/>
                      <a:pt x="124288" y="79806"/>
                    </a:cubicBezTo>
                    <a:cubicBezTo>
                      <a:pt x="132167" y="70647"/>
                      <a:pt x="143985" y="70647"/>
                      <a:pt x="153177" y="79806"/>
                    </a:cubicBezTo>
                    <a:cubicBezTo>
                      <a:pt x="161056" y="87656"/>
                      <a:pt x="161056" y="100740"/>
                      <a:pt x="153177" y="108591"/>
                    </a:cubicBezTo>
                    <a:cubicBezTo>
                      <a:pt x="153177" y="108591"/>
                      <a:pt x="153177" y="108591"/>
                      <a:pt x="143985" y="116441"/>
                    </a:cubicBezTo>
                    <a:cubicBezTo>
                      <a:pt x="143985" y="116441"/>
                      <a:pt x="143985" y="116441"/>
                      <a:pt x="153177" y="125600"/>
                    </a:cubicBezTo>
                    <a:cubicBezTo>
                      <a:pt x="159743" y="130833"/>
                      <a:pt x="161056" y="139992"/>
                      <a:pt x="159743" y="146534"/>
                    </a:cubicBezTo>
                    <a:cubicBezTo>
                      <a:pt x="159743" y="146534"/>
                      <a:pt x="159743" y="146534"/>
                      <a:pt x="192571" y="112516"/>
                    </a:cubicBezTo>
                    <a:cubicBezTo>
                      <a:pt x="192571" y="112516"/>
                      <a:pt x="192571" y="112516"/>
                      <a:pt x="121662" y="41863"/>
                    </a:cubicBezTo>
                    <a:close/>
                    <a:moveTo>
                      <a:pt x="119990" y="0"/>
                    </a:moveTo>
                    <a:cubicBezTo>
                      <a:pt x="131676" y="0"/>
                      <a:pt x="143197" y="4280"/>
                      <a:pt x="151098" y="12839"/>
                    </a:cubicBezTo>
                    <a:lnTo>
                      <a:pt x="323594" y="184018"/>
                    </a:lnTo>
                    <a:cubicBezTo>
                      <a:pt x="331495" y="193236"/>
                      <a:pt x="335445" y="203770"/>
                      <a:pt x="335445" y="215621"/>
                    </a:cubicBezTo>
                    <a:cubicBezTo>
                      <a:pt x="335445" y="228788"/>
                      <a:pt x="331495" y="239323"/>
                      <a:pt x="323594" y="247223"/>
                    </a:cubicBezTo>
                    <a:cubicBezTo>
                      <a:pt x="323594" y="247223"/>
                      <a:pt x="323594" y="247223"/>
                      <a:pt x="248539" y="323595"/>
                    </a:cubicBezTo>
                    <a:cubicBezTo>
                      <a:pt x="239321" y="331496"/>
                      <a:pt x="228787" y="335446"/>
                      <a:pt x="216936" y="335446"/>
                    </a:cubicBezTo>
                    <a:cubicBezTo>
                      <a:pt x="203769" y="335446"/>
                      <a:pt x="193235" y="331496"/>
                      <a:pt x="185334" y="323595"/>
                    </a:cubicBezTo>
                    <a:cubicBezTo>
                      <a:pt x="185334" y="323595"/>
                      <a:pt x="185334" y="323595"/>
                      <a:pt x="98427" y="236689"/>
                    </a:cubicBezTo>
                    <a:cubicBezTo>
                      <a:pt x="98427" y="236689"/>
                      <a:pt x="98427" y="236689"/>
                      <a:pt x="12838" y="151099"/>
                    </a:cubicBezTo>
                    <a:cubicBezTo>
                      <a:pt x="-4280" y="131347"/>
                      <a:pt x="-4280" y="105012"/>
                      <a:pt x="12838" y="87894"/>
                    </a:cubicBezTo>
                    <a:cubicBezTo>
                      <a:pt x="12838" y="87894"/>
                      <a:pt x="12838" y="87894"/>
                      <a:pt x="20738" y="79994"/>
                    </a:cubicBezTo>
                    <a:cubicBezTo>
                      <a:pt x="20738" y="79994"/>
                      <a:pt x="20738" y="79994"/>
                      <a:pt x="16788" y="77360"/>
                    </a:cubicBezTo>
                    <a:cubicBezTo>
                      <a:pt x="6254" y="66826"/>
                      <a:pt x="6254" y="52342"/>
                      <a:pt x="16788" y="41807"/>
                    </a:cubicBezTo>
                    <a:cubicBezTo>
                      <a:pt x="16788" y="41807"/>
                      <a:pt x="16788" y="41807"/>
                      <a:pt x="40490" y="23373"/>
                    </a:cubicBezTo>
                    <a:cubicBezTo>
                      <a:pt x="44440" y="18106"/>
                      <a:pt x="52341" y="20739"/>
                      <a:pt x="58925" y="20739"/>
                    </a:cubicBezTo>
                    <a:cubicBezTo>
                      <a:pt x="65508" y="20739"/>
                      <a:pt x="72092" y="18106"/>
                      <a:pt x="78676" y="23373"/>
                    </a:cubicBezTo>
                    <a:cubicBezTo>
                      <a:pt x="78676" y="23373"/>
                      <a:pt x="78676" y="23373"/>
                      <a:pt x="87893" y="12839"/>
                    </a:cubicBezTo>
                    <a:cubicBezTo>
                      <a:pt x="96452" y="4280"/>
                      <a:pt x="108303" y="0"/>
                      <a:pt x="11999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526777" y="3273110"/>
            <a:ext cx="1724158" cy="471959"/>
            <a:chOff x="8702369" y="4776562"/>
            <a:chExt cx="2298877" cy="629278"/>
          </a:xfrm>
        </p:grpSpPr>
        <p:sp>
          <p:nvSpPr>
            <p:cNvPr id="36" name="文本框 99"/>
            <p:cNvSpPr txBox="1"/>
            <p:nvPr/>
          </p:nvSpPr>
          <p:spPr>
            <a:xfrm>
              <a:off x="9371199" y="4795736"/>
              <a:ext cx="1630047" cy="5909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8702369" y="4776562"/>
              <a:ext cx="629278" cy="629278"/>
              <a:chOff x="8636350" y="4690925"/>
              <a:chExt cx="761316" cy="761316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8636350" y="4690925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: 形状 38"/>
              <p:cNvSpPr/>
              <p:nvPr/>
            </p:nvSpPr>
            <p:spPr>
              <a:xfrm>
                <a:off x="8874564" y="4921055"/>
                <a:ext cx="352260" cy="296031"/>
              </a:xfrm>
              <a:custGeom>
                <a:avLst/>
                <a:gdLst>
                  <a:gd name="connsiteX0" fmla="*/ 120521 w 338138"/>
                  <a:gd name="connsiteY0" fmla="*/ 168275 h 284163"/>
                  <a:gd name="connsiteX1" fmla="*/ 217618 w 338138"/>
                  <a:gd name="connsiteY1" fmla="*/ 168275 h 284163"/>
                  <a:gd name="connsiteX2" fmla="*/ 233363 w 338138"/>
                  <a:gd name="connsiteY2" fmla="*/ 184840 h 284163"/>
                  <a:gd name="connsiteX3" fmla="*/ 217618 w 338138"/>
                  <a:gd name="connsiteY3" fmla="*/ 200025 h 284163"/>
                  <a:gd name="connsiteX4" fmla="*/ 120521 w 338138"/>
                  <a:gd name="connsiteY4" fmla="*/ 200025 h 284163"/>
                  <a:gd name="connsiteX5" fmla="*/ 104775 w 338138"/>
                  <a:gd name="connsiteY5" fmla="*/ 184840 h 284163"/>
                  <a:gd name="connsiteX6" fmla="*/ 120521 w 338138"/>
                  <a:gd name="connsiteY6" fmla="*/ 168275 h 284163"/>
                  <a:gd name="connsiteX7" fmla="*/ 30163 w 338138"/>
                  <a:gd name="connsiteY7" fmla="*/ 112712 h 284163"/>
                  <a:gd name="connsiteX8" fmla="*/ 30163 w 338138"/>
                  <a:gd name="connsiteY8" fmla="*/ 255587 h 284163"/>
                  <a:gd name="connsiteX9" fmla="*/ 307976 w 338138"/>
                  <a:gd name="connsiteY9" fmla="*/ 255587 h 284163"/>
                  <a:gd name="connsiteX10" fmla="*/ 307976 w 338138"/>
                  <a:gd name="connsiteY10" fmla="*/ 112712 h 284163"/>
                  <a:gd name="connsiteX11" fmla="*/ 57150 w 338138"/>
                  <a:gd name="connsiteY11" fmla="*/ 30162 h 284163"/>
                  <a:gd name="connsiteX12" fmla="*/ 38100 w 338138"/>
                  <a:gd name="connsiteY12" fmla="*/ 84137 h 284163"/>
                  <a:gd name="connsiteX13" fmla="*/ 301625 w 338138"/>
                  <a:gd name="connsiteY13" fmla="*/ 84137 h 284163"/>
                  <a:gd name="connsiteX14" fmla="*/ 280988 w 338138"/>
                  <a:gd name="connsiteY14" fmla="*/ 30162 h 284163"/>
                  <a:gd name="connsiteX15" fmla="*/ 46230 w 338138"/>
                  <a:gd name="connsiteY15" fmla="*/ 0 h 284163"/>
                  <a:gd name="connsiteX16" fmla="*/ 291908 w 338138"/>
                  <a:gd name="connsiteY16" fmla="*/ 0 h 284163"/>
                  <a:gd name="connsiteX17" fmla="*/ 306438 w 338138"/>
                  <a:gd name="connsiteY17" fmla="*/ 9209 h 284163"/>
                  <a:gd name="connsiteX18" fmla="*/ 336817 w 338138"/>
                  <a:gd name="connsiteY18" fmla="*/ 92090 h 284163"/>
                  <a:gd name="connsiteX19" fmla="*/ 338138 w 338138"/>
                  <a:gd name="connsiteY19" fmla="*/ 94721 h 284163"/>
                  <a:gd name="connsiteX20" fmla="*/ 338138 w 338138"/>
                  <a:gd name="connsiteY20" fmla="*/ 97352 h 284163"/>
                  <a:gd name="connsiteX21" fmla="*/ 338138 w 338138"/>
                  <a:gd name="connsiteY21" fmla="*/ 269692 h 284163"/>
                  <a:gd name="connsiteX22" fmla="*/ 322288 w 338138"/>
                  <a:gd name="connsiteY22" fmla="*/ 284163 h 284163"/>
                  <a:gd name="connsiteX23" fmla="*/ 15850 w 338138"/>
                  <a:gd name="connsiteY23" fmla="*/ 284163 h 284163"/>
                  <a:gd name="connsiteX24" fmla="*/ 0 w 338138"/>
                  <a:gd name="connsiteY24" fmla="*/ 269692 h 284163"/>
                  <a:gd name="connsiteX25" fmla="*/ 0 w 338138"/>
                  <a:gd name="connsiteY25" fmla="*/ 97352 h 284163"/>
                  <a:gd name="connsiteX26" fmla="*/ 0 w 338138"/>
                  <a:gd name="connsiteY26" fmla="*/ 94721 h 284163"/>
                  <a:gd name="connsiteX27" fmla="*/ 1321 w 338138"/>
                  <a:gd name="connsiteY27" fmla="*/ 92090 h 284163"/>
                  <a:gd name="connsiteX28" fmla="*/ 31700 w 338138"/>
                  <a:gd name="connsiteY28" fmla="*/ 9209 h 284163"/>
                  <a:gd name="connsiteX29" fmla="*/ 46230 w 338138"/>
                  <a:gd name="connsiteY29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8138" h="284163">
                    <a:moveTo>
                      <a:pt x="120521" y="168275"/>
                    </a:moveTo>
                    <a:cubicBezTo>
                      <a:pt x="120521" y="168275"/>
                      <a:pt x="120521" y="168275"/>
                      <a:pt x="217618" y="168275"/>
                    </a:cubicBezTo>
                    <a:cubicBezTo>
                      <a:pt x="226803" y="168275"/>
                      <a:pt x="233363" y="175177"/>
                      <a:pt x="233363" y="184840"/>
                    </a:cubicBezTo>
                    <a:cubicBezTo>
                      <a:pt x="233363" y="193123"/>
                      <a:pt x="226803" y="200025"/>
                      <a:pt x="217618" y="200025"/>
                    </a:cubicBezTo>
                    <a:cubicBezTo>
                      <a:pt x="217618" y="200025"/>
                      <a:pt x="217618" y="200025"/>
                      <a:pt x="120521" y="200025"/>
                    </a:cubicBezTo>
                    <a:cubicBezTo>
                      <a:pt x="111336" y="200025"/>
                      <a:pt x="104775" y="193123"/>
                      <a:pt x="104775" y="184840"/>
                    </a:cubicBezTo>
                    <a:cubicBezTo>
                      <a:pt x="104775" y="175177"/>
                      <a:pt x="111336" y="168275"/>
                      <a:pt x="120521" y="168275"/>
                    </a:cubicBezTo>
                    <a:close/>
                    <a:moveTo>
                      <a:pt x="30163" y="112712"/>
                    </a:moveTo>
                    <a:lnTo>
                      <a:pt x="30163" y="255587"/>
                    </a:lnTo>
                    <a:lnTo>
                      <a:pt x="307976" y="255587"/>
                    </a:lnTo>
                    <a:lnTo>
                      <a:pt x="307976" y="112712"/>
                    </a:lnTo>
                    <a:close/>
                    <a:moveTo>
                      <a:pt x="57150" y="30162"/>
                    </a:moveTo>
                    <a:lnTo>
                      <a:pt x="38100" y="84137"/>
                    </a:lnTo>
                    <a:lnTo>
                      <a:pt x="301625" y="84137"/>
                    </a:lnTo>
                    <a:lnTo>
                      <a:pt x="280988" y="30162"/>
                    </a:lnTo>
                    <a:close/>
                    <a:moveTo>
                      <a:pt x="46230" y="0"/>
                    </a:moveTo>
                    <a:cubicBezTo>
                      <a:pt x="46230" y="0"/>
                      <a:pt x="46230" y="0"/>
                      <a:pt x="291908" y="0"/>
                    </a:cubicBezTo>
                    <a:cubicBezTo>
                      <a:pt x="298513" y="0"/>
                      <a:pt x="305117" y="3946"/>
                      <a:pt x="306438" y="9209"/>
                    </a:cubicBezTo>
                    <a:cubicBezTo>
                      <a:pt x="306438" y="9209"/>
                      <a:pt x="306438" y="9209"/>
                      <a:pt x="336817" y="92090"/>
                    </a:cubicBezTo>
                    <a:cubicBezTo>
                      <a:pt x="336817" y="93405"/>
                      <a:pt x="338138" y="93405"/>
                      <a:pt x="338138" y="94721"/>
                    </a:cubicBezTo>
                    <a:cubicBezTo>
                      <a:pt x="338138" y="94721"/>
                      <a:pt x="338138" y="96036"/>
                      <a:pt x="338138" y="97352"/>
                    </a:cubicBezTo>
                    <a:cubicBezTo>
                      <a:pt x="338138" y="97352"/>
                      <a:pt x="338138" y="97352"/>
                      <a:pt x="338138" y="269692"/>
                    </a:cubicBezTo>
                    <a:cubicBezTo>
                      <a:pt x="338138" y="277585"/>
                      <a:pt x="331534" y="284163"/>
                      <a:pt x="322288" y="284163"/>
                    </a:cubicBezTo>
                    <a:cubicBezTo>
                      <a:pt x="322288" y="284163"/>
                      <a:pt x="322288" y="284163"/>
                      <a:pt x="15850" y="284163"/>
                    </a:cubicBezTo>
                    <a:cubicBezTo>
                      <a:pt x="6604" y="284163"/>
                      <a:pt x="0" y="277585"/>
                      <a:pt x="0" y="269692"/>
                    </a:cubicBezTo>
                    <a:cubicBezTo>
                      <a:pt x="0" y="269692"/>
                      <a:pt x="0" y="269692"/>
                      <a:pt x="0" y="97352"/>
                    </a:cubicBezTo>
                    <a:cubicBezTo>
                      <a:pt x="0" y="96036"/>
                      <a:pt x="0" y="94721"/>
                      <a:pt x="0" y="94721"/>
                    </a:cubicBezTo>
                    <a:cubicBezTo>
                      <a:pt x="0" y="93405"/>
                      <a:pt x="1321" y="93405"/>
                      <a:pt x="1321" y="92090"/>
                    </a:cubicBezTo>
                    <a:cubicBezTo>
                      <a:pt x="1321" y="92090"/>
                      <a:pt x="1321" y="92090"/>
                      <a:pt x="31700" y="9209"/>
                    </a:cubicBezTo>
                    <a:cubicBezTo>
                      <a:pt x="33021" y="3946"/>
                      <a:pt x="39625" y="0"/>
                      <a:pt x="4623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85926" y="3273110"/>
            <a:ext cx="1724159" cy="471959"/>
            <a:chOff x="1181234" y="4776562"/>
            <a:chExt cx="2298879" cy="629278"/>
          </a:xfrm>
        </p:grpSpPr>
        <p:sp>
          <p:nvSpPr>
            <p:cNvPr id="32" name="文本框 87"/>
            <p:cNvSpPr txBox="1"/>
            <p:nvPr/>
          </p:nvSpPr>
          <p:spPr>
            <a:xfrm>
              <a:off x="1850066" y="4795736"/>
              <a:ext cx="1630047" cy="5909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181234" y="4776562"/>
              <a:ext cx="629278" cy="629278"/>
              <a:chOff x="1115215" y="4690925"/>
              <a:chExt cx="761316" cy="761316"/>
            </a:xfrm>
          </p:grpSpPr>
          <p:sp>
            <p:nvSpPr>
              <p:cNvPr id="34" name="矩形: 圆角 33"/>
              <p:cNvSpPr/>
              <p:nvPr/>
            </p:nvSpPr>
            <p:spPr>
              <a:xfrm>
                <a:off x="1115215" y="4690925"/>
                <a:ext cx="761316" cy="761316"/>
              </a:xfrm>
              <a:prstGeom prst="roundRect">
                <a:avLst>
                  <a:gd name="adj" fmla="val 35272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>
                <a:spLocks noChangeAspect="1"/>
              </p:cNvSpPr>
              <p:nvPr/>
            </p:nvSpPr>
            <p:spPr bwMode="auto">
              <a:xfrm>
                <a:off x="1301177" y="4872687"/>
                <a:ext cx="389392" cy="406656"/>
              </a:xfrm>
              <a:custGeom>
                <a:avLst/>
                <a:gdLst>
                  <a:gd name="connsiteX0" fmla="*/ 293688 w 322263"/>
                  <a:gd name="connsiteY0" fmla="*/ 298450 h 336550"/>
                  <a:gd name="connsiteX1" fmla="*/ 293688 w 322263"/>
                  <a:gd name="connsiteY1" fmla="*/ 305019 h 336550"/>
                  <a:gd name="connsiteX2" fmla="*/ 261635 w 322263"/>
                  <a:gd name="connsiteY2" fmla="*/ 336550 h 336550"/>
                  <a:gd name="connsiteX3" fmla="*/ 241603 w 322263"/>
                  <a:gd name="connsiteY3" fmla="*/ 336550 h 336550"/>
                  <a:gd name="connsiteX4" fmla="*/ 209550 w 322263"/>
                  <a:gd name="connsiteY4" fmla="*/ 305019 h 336550"/>
                  <a:gd name="connsiteX5" fmla="*/ 209550 w 322263"/>
                  <a:gd name="connsiteY5" fmla="*/ 301078 h 336550"/>
                  <a:gd name="connsiteX6" fmla="*/ 277662 w 322263"/>
                  <a:gd name="connsiteY6" fmla="*/ 301078 h 336550"/>
                  <a:gd name="connsiteX7" fmla="*/ 293688 w 322263"/>
                  <a:gd name="connsiteY7" fmla="*/ 298450 h 336550"/>
                  <a:gd name="connsiteX8" fmla="*/ 28575 w 322263"/>
                  <a:gd name="connsiteY8" fmla="*/ 298450 h 336550"/>
                  <a:gd name="connsiteX9" fmla="*/ 44601 w 322263"/>
                  <a:gd name="connsiteY9" fmla="*/ 301078 h 336550"/>
                  <a:gd name="connsiteX10" fmla="*/ 112713 w 322263"/>
                  <a:gd name="connsiteY10" fmla="*/ 301078 h 336550"/>
                  <a:gd name="connsiteX11" fmla="*/ 112713 w 322263"/>
                  <a:gd name="connsiteY11" fmla="*/ 305019 h 336550"/>
                  <a:gd name="connsiteX12" fmla="*/ 80660 w 322263"/>
                  <a:gd name="connsiteY12" fmla="*/ 336550 h 336550"/>
                  <a:gd name="connsiteX13" fmla="*/ 60628 w 322263"/>
                  <a:gd name="connsiteY13" fmla="*/ 336550 h 336550"/>
                  <a:gd name="connsiteX14" fmla="*/ 28575 w 322263"/>
                  <a:gd name="connsiteY14" fmla="*/ 305019 h 336550"/>
                  <a:gd name="connsiteX15" fmla="*/ 28575 w 322263"/>
                  <a:gd name="connsiteY15" fmla="*/ 298450 h 336550"/>
                  <a:gd name="connsiteX16" fmla="*/ 233362 w 322263"/>
                  <a:gd name="connsiteY16" fmla="*/ 228600 h 336550"/>
                  <a:gd name="connsiteX17" fmla="*/ 273050 w 322263"/>
                  <a:gd name="connsiteY17" fmla="*/ 228600 h 336550"/>
                  <a:gd name="connsiteX18" fmla="*/ 273050 w 322263"/>
                  <a:gd name="connsiteY18" fmla="*/ 241300 h 336550"/>
                  <a:gd name="connsiteX19" fmla="*/ 233362 w 322263"/>
                  <a:gd name="connsiteY19" fmla="*/ 241300 h 336550"/>
                  <a:gd name="connsiteX20" fmla="*/ 49212 w 322263"/>
                  <a:gd name="connsiteY20" fmla="*/ 228600 h 336550"/>
                  <a:gd name="connsiteX21" fmla="*/ 88900 w 322263"/>
                  <a:gd name="connsiteY21" fmla="*/ 228600 h 336550"/>
                  <a:gd name="connsiteX22" fmla="*/ 88900 w 322263"/>
                  <a:gd name="connsiteY22" fmla="*/ 241300 h 336550"/>
                  <a:gd name="connsiteX23" fmla="*/ 49212 w 322263"/>
                  <a:gd name="connsiteY23" fmla="*/ 241300 h 336550"/>
                  <a:gd name="connsiteX24" fmla="*/ 228109 w 322263"/>
                  <a:gd name="connsiteY24" fmla="*/ 212725 h 336550"/>
                  <a:gd name="connsiteX25" fmla="*/ 217487 w 322263"/>
                  <a:gd name="connsiteY25" fmla="*/ 224912 h 336550"/>
                  <a:gd name="connsiteX26" fmla="*/ 217487 w 322263"/>
                  <a:gd name="connsiteY26" fmla="*/ 246577 h 336550"/>
                  <a:gd name="connsiteX27" fmla="*/ 228109 w 322263"/>
                  <a:gd name="connsiteY27" fmla="*/ 258763 h 336550"/>
                  <a:gd name="connsiteX28" fmla="*/ 278563 w 322263"/>
                  <a:gd name="connsiteY28" fmla="*/ 258763 h 336550"/>
                  <a:gd name="connsiteX29" fmla="*/ 290512 w 322263"/>
                  <a:gd name="connsiteY29" fmla="*/ 246577 h 336550"/>
                  <a:gd name="connsiteX30" fmla="*/ 290512 w 322263"/>
                  <a:gd name="connsiteY30" fmla="*/ 224912 h 336550"/>
                  <a:gd name="connsiteX31" fmla="*/ 278563 w 322263"/>
                  <a:gd name="connsiteY31" fmla="*/ 212725 h 336550"/>
                  <a:gd name="connsiteX32" fmla="*/ 228109 w 322263"/>
                  <a:gd name="connsiteY32" fmla="*/ 212725 h 336550"/>
                  <a:gd name="connsiteX33" fmla="*/ 43699 w 322263"/>
                  <a:gd name="connsiteY33" fmla="*/ 212725 h 336550"/>
                  <a:gd name="connsiteX34" fmla="*/ 31750 w 322263"/>
                  <a:gd name="connsiteY34" fmla="*/ 224912 h 336550"/>
                  <a:gd name="connsiteX35" fmla="*/ 31750 w 322263"/>
                  <a:gd name="connsiteY35" fmla="*/ 246577 h 336550"/>
                  <a:gd name="connsiteX36" fmla="*/ 43699 w 322263"/>
                  <a:gd name="connsiteY36" fmla="*/ 258763 h 336550"/>
                  <a:gd name="connsiteX37" fmla="*/ 94153 w 322263"/>
                  <a:gd name="connsiteY37" fmla="*/ 258763 h 336550"/>
                  <a:gd name="connsiteX38" fmla="*/ 104775 w 322263"/>
                  <a:gd name="connsiteY38" fmla="*/ 246577 h 336550"/>
                  <a:gd name="connsiteX39" fmla="*/ 104775 w 322263"/>
                  <a:gd name="connsiteY39" fmla="*/ 224912 h 336550"/>
                  <a:gd name="connsiteX40" fmla="*/ 94153 w 322263"/>
                  <a:gd name="connsiteY40" fmla="*/ 212725 h 336550"/>
                  <a:gd name="connsiteX41" fmla="*/ 43699 w 322263"/>
                  <a:gd name="connsiteY41" fmla="*/ 212725 h 336550"/>
                  <a:gd name="connsiteX42" fmla="*/ 44905 w 322263"/>
                  <a:gd name="connsiteY42" fmla="*/ 184150 h 336550"/>
                  <a:gd name="connsiteX43" fmla="*/ 277358 w 322263"/>
                  <a:gd name="connsiteY43" fmla="*/ 184150 h 336550"/>
                  <a:gd name="connsiteX44" fmla="*/ 322263 w 322263"/>
                  <a:gd name="connsiteY44" fmla="*/ 228893 h 336550"/>
                  <a:gd name="connsiteX45" fmla="*/ 322263 w 322263"/>
                  <a:gd name="connsiteY45" fmla="*/ 239421 h 336550"/>
                  <a:gd name="connsiteX46" fmla="*/ 277358 w 322263"/>
                  <a:gd name="connsiteY46" fmla="*/ 284163 h 336550"/>
                  <a:gd name="connsiteX47" fmla="*/ 44905 w 322263"/>
                  <a:gd name="connsiteY47" fmla="*/ 284163 h 336550"/>
                  <a:gd name="connsiteX48" fmla="*/ 0 w 322263"/>
                  <a:gd name="connsiteY48" fmla="*/ 239421 h 336550"/>
                  <a:gd name="connsiteX49" fmla="*/ 0 w 322263"/>
                  <a:gd name="connsiteY49" fmla="*/ 228893 h 336550"/>
                  <a:gd name="connsiteX50" fmla="*/ 44905 w 322263"/>
                  <a:gd name="connsiteY50" fmla="*/ 184150 h 336550"/>
                  <a:gd name="connsiteX51" fmla="*/ 100909 w 322263"/>
                  <a:gd name="connsiteY51" fmla="*/ 112712 h 336550"/>
                  <a:gd name="connsiteX52" fmla="*/ 221354 w 322263"/>
                  <a:gd name="connsiteY52" fmla="*/ 112712 h 336550"/>
                  <a:gd name="connsiteX53" fmla="*/ 242300 w 322263"/>
                  <a:gd name="connsiteY53" fmla="*/ 125563 h 336550"/>
                  <a:gd name="connsiteX54" fmla="*/ 259320 w 322263"/>
                  <a:gd name="connsiteY54" fmla="*/ 158977 h 336550"/>
                  <a:gd name="connsiteX55" fmla="*/ 254083 w 322263"/>
                  <a:gd name="connsiteY55" fmla="*/ 166687 h 336550"/>
                  <a:gd name="connsiteX56" fmla="*/ 68180 w 322263"/>
                  <a:gd name="connsiteY56" fmla="*/ 166687 h 336550"/>
                  <a:gd name="connsiteX57" fmla="*/ 62943 w 322263"/>
                  <a:gd name="connsiteY57" fmla="*/ 158977 h 336550"/>
                  <a:gd name="connsiteX58" fmla="*/ 79963 w 322263"/>
                  <a:gd name="connsiteY58" fmla="*/ 125563 h 336550"/>
                  <a:gd name="connsiteX59" fmla="*/ 100909 w 322263"/>
                  <a:gd name="connsiteY59" fmla="*/ 112712 h 336550"/>
                  <a:gd name="connsiteX60" fmla="*/ 209688 w 322263"/>
                  <a:gd name="connsiteY60" fmla="*/ 60325 h 336550"/>
                  <a:gd name="connsiteX61" fmla="*/ 222112 w 322263"/>
                  <a:gd name="connsiteY61" fmla="*/ 60325 h 336550"/>
                  <a:gd name="connsiteX62" fmla="*/ 231775 w 322263"/>
                  <a:gd name="connsiteY62" fmla="*/ 69850 h 336550"/>
                  <a:gd name="connsiteX63" fmla="*/ 222112 w 322263"/>
                  <a:gd name="connsiteY63" fmla="*/ 79375 h 336550"/>
                  <a:gd name="connsiteX64" fmla="*/ 209688 w 322263"/>
                  <a:gd name="connsiteY64" fmla="*/ 79375 h 336550"/>
                  <a:gd name="connsiteX65" fmla="*/ 200025 w 322263"/>
                  <a:gd name="connsiteY65" fmla="*/ 69850 h 336550"/>
                  <a:gd name="connsiteX66" fmla="*/ 209688 w 322263"/>
                  <a:gd name="connsiteY66" fmla="*/ 60325 h 336550"/>
                  <a:gd name="connsiteX67" fmla="*/ 101255 w 322263"/>
                  <a:gd name="connsiteY67" fmla="*/ 60325 h 336550"/>
                  <a:gd name="connsiteX68" fmla="*/ 113058 w 322263"/>
                  <a:gd name="connsiteY68" fmla="*/ 60325 h 336550"/>
                  <a:gd name="connsiteX69" fmla="*/ 122238 w 322263"/>
                  <a:gd name="connsiteY69" fmla="*/ 69850 h 336550"/>
                  <a:gd name="connsiteX70" fmla="*/ 113058 w 322263"/>
                  <a:gd name="connsiteY70" fmla="*/ 79375 h 336550"/>
                  <a:gd name="connsiteX71" fmla="*/ 101255 w 322263"/>
                  <a:gd name="connsiteY71" fmla="*/ 79375 h 336550"/>
                  <a:gd name="connsiteX72" fmla="*/ 92075 w 322263"/>
                  <a:gd name="connsiteY72" fmla="*/ 69850 h 336550"/>
                  <a:gd name="connsiteX73" fmla="*/ 101255 w 322263"/>
                  <a:gd name="connsiteY73" fmla="*/ 60325 h 336550"/>
                  <a:gd name="connsiteX74" fmla="*/ 161132 w 322263"/>
                  <a:gd name="connsiteY74" fmla="*/ 34925 h 336550"/>
                  <a:gd name="connsiteX75" fmla="*/ 195263 w 322263"/>
                  <a:gd name="connsiteY75" fmla="*/ 69920 h 336550"/>
                  <a:gd name="connsiteX76" fmla="*/ 195263 w 322263"/>
                  <a:gd name="connsiteY76" fmla="*/ 86071 h 336550"/>
                  <a:gd name="connsiteX77" fmla="*/ 184761 w 322263"/>
                  <a:gd name="connsiteY77" fmla="*/ 96838 h 336550"/>
                  <a:gd name="connsiteX78" fmla="*/ 137502 w 322263"/>
                  <a:gd name="connsiteY78" fmla="*/ 96838 h 336550"/>
                  <a:gd name="connsiteX79" fmla="*/ 127000 w 322263"/>
                  <a:gd name="connsiteY79" fmla="*/ 86071 h 336550"/>
                  <a:gd name="connsiteX80" fmla="*/ 127000 w 322263"/>
                  <a:gd name="connsiteY80" fmla="*/ 69920 h 336550"/>
                  <a:gd name="connsiteX81" fmla="*/ 161132 w 322263"/>
                  <a:gd name="connsiteY81" fmla="*/ 34925 h 336550"/>
                  <a:gd name="connsiteX82" fmla="*/ 196771 w 322263"/>
                  <a:gd name="connsiteY82" fmla="*/ 21272 h 336550"/>
                  <a:gd name="connsiteX83" fmla="*/ 210265 w 322263"/>
                  <a:gd name="connsiteY83" fmla="*/ 21272 h 336550"/>
                  <a:gd name="connsiteX84" fmla="*/ 210265 w 322263"/>
                  <a:gd name="connsiteY84" fmla="*/ 33972 h 336550"/>
                  <a:gd name="connsiteX85" fmla="*/ 204867 w 322263"/>
                  <a:gd name="connsiteY85" fmla="*/ 39052 h 336550"/>
                  <a:gd name="connsiteX86" fmla="*/ 196771 w 322263"/>
                  <a:gd name="connsiteY86" fmla="*/ 42862 h 336550"/>
                  <a:gd name="connsiteX87" fmla="*/ 190024 w 322263"/>
                  <a:gd name="connsiteY87" fmla="*/ 39052 h 336550"/>
                  <a:gd name="connsiteX88" fmla="*/ 190024 w 322263"/>
                  <a:gd name="connsiteY88" fmla="*/ 26352 h 336550"/>
                  <a:gd name="connsiteX89" fmla="*/ 196771 w 322263"/>
                  <a:gd name="connsiteY89" fmla="*/ 21272 h 336550"/>
                  <a:gd name="connsiteX90" fmla="*/ 111998 w 322263"/>
                  <a:gd name="connsiteY90" fmla="*/ 21272 h 336550"/>
                  <a:gd name="connsiteX91" fmla="*/ 125492 w 322263"/>
                  <a:gd name="connsiteY91" fmla="*/ 21272 h 336550"/>
                  <a:gd name="connsiteX92" fmla="*/ 132239 w 322263"/>
                  <a:gd name="connsiteY92" fmla="*/ 26352 h 336550"/>
                  <a:gd name="connsiteX93" fmla="*/ 132239 w 322263"/>
                  <a:gd name="connsiteY93" fmla="*/ 39052 h 336550"/>
                  <a:gd name="connsiteX94" fmla="*/ 125492 w 322263"/>
                  <a:gd name="connsiteY94" fmla="*/ 42862 h 336550"/>
                  <a:gd name="connsiteX95" fmla="*/ 117396 w 322263"/>
                  <a:gd name="connsiteY95" fmla="*/ 39052 h 336550"/>
                  <a:gd name="connsiteX96" fmla="*/ 111998 w 322263"/>
                  <a:gd name="connsiteY96" fmla="*/ 33972 h 336550"/>
                  <a:gd name="connsiteX97" fmla="*/ 111998 w 322263"/>
                  <a:gd name="connsiteY97" fmla="*/ 21272 h 336550"/>
                  <a:gd name="connsiteX98" fmla="*/ 161132 w 322263"/>
                  <a:gd name="connsiteY98" fmla="*/ 0 h 336550"/>
                  <a:gd name="connsiteX99" fmla="*/ 169863 w 322263"/>
                  <a:gd name="connsiteY99" fmla="*/ 9180 h 336550"/>
                  <a:gd name="connsiteX100" fmla="*/ 169863 w 322263"/>
                  <a:gd name="connsiteY100" fmla="*/ 20983 h 336550"/>
                  <a:gd name="connsiteX101" fmla="*/ 161132 w 322263"/>
                  <a:gd name="connsiteY101" fmla="*/ 30163 h 336550"/>
                  <a:gd name="connsiteX102" fmla="*/ 152400 w 322263"/>
                  <a:gd name="connsiteY102" fmla="*/ 20983 h 336550"/>
                  <a:gd name="connsiteX103" fmla="*/ 152400 w 322263"/>
                  <a:gd name="connsiteY103" fmla="*/ 9180 h 336550"/>
                  <a:gd name="connsiteX104" fmla="*/ 161132 w 322263"/>
                  <a:gd name="connsiteY104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322263" h="336550">
                    <a:moveTo>
                      <a:pt x="293688" y="298450"/>
                    </a:moveTo>
                    <a:cubicBezTo>
                      <a:pt x="293688" y="298450"/>
                      <a:pt x="293688" y="298450"/>
                      <a:pt x="293688" y="305019"/>
                    </a:cubicBezTo>
                    <a:cubicBezTo>
                      <a:pt x="293688" y="322099"/>
                      <a:pt x="280333" y="336550"/>
                      <a:pt x="261635" y="336550"/>
                    </a:cubicBezTo>
                    <a:cubicBezTo>
                      <a:pt x="261635" y="336550"/>
                      <a:pt x="261635" y="336550"/>
                      <a:pt x="241603" y="336550"/>
                    </a:cubicBezTo>
                    <a:cubicBezTo>
                      <a:pt x="224241" y="336550"/>
                      <a:pt x="209550" y="322099"/>
                      <a:pt x="209550" y="305019"/>
                    </a:cubicBezTo>
                    <a:cubicBezTo>
                      <a:pt x="209550" y="305019"/>
                      <a:pt x="209550" y="305019"/>
                      <a:pt x="209550" y="301078"/>
                    </a:cubicBezTo>
                    <a:lnTo>
                      <a:pt x="277662" y="301078"/>
                    </a:lnTo>
                    <a:cubicBezTo>
                      <a:pt x="283004" y="301078"/>
                      <a:pt x="289681" y="299764"/>
                      <a:pt x="293688" y="298450"/>
                    </a:cubicBezTo>
                    <a:close/>
                    <a:moveTo>
                      <a:pt x="28575" y="298450"/>
                    </a:moveTo>
                    <a:cubicBezTo>
                      <a:pt x="32582" y="299764"/>
                      <a:pt x="39259" y="301078"/>
                      <a:pt x="44601" y="301078"/>
                    </a:cubicBezTo>
                    <a:cubicBezTo>
                      <a:pt x="44601" y="301078"/>
                      <a:pt x="44601" y="301078"/>
                      <a:pt x="112713" y="301078"/>
                    </a:cubicBezTo>
                    <a:cubicBezTo>
                      <a:pt x="112713" y="301078"/>
                      <a:pt x="112713" y="301078"/>
                      <a:pt x="112713" y="305019"/>
                    </a:cubicBezTo>
                    <a:cubicBezTo>
                      <a:pt x="112713" y="322099"/>
                      <a:pt x="98022" y="336550"/>
                      <a:pt x="80660" y="336550"/>
                    </a:cubicBezTo>
                    <a:cubicBezTo>
                      <a:pt x="80660" y="336550"/>
                      <a:pt x="80660" y="336550"/>
                      <a:pt x="60628" y="336550"/>
                    </a:cubicBezTo>
                    <a:cubicBezTo>
                      <a:pt x="41930" y="336550"/>
                      <a:pt x="28575" y="322099"/>
                      <a:pt x="28575" y="305019"/>
                    </a:cubicBezTo>
                    <a:cubicBezTo>
                      <a:pt x="28575" y="305019"/>
                      <a:pt x="28575" y="305019"/>
                      <a:pt x="28575" y="298450"/>
                    </a:cubicBezTo>
                    <a:close/>
                    <a:moveTo>
                      <a:pt x="233362" y="228600"/>
                    </a:moveTo>
                    <a:lnTo>
                      <a:pt x="273050" y="228600"/>
                    </a:lnTo>
                    <a:lnTo>
                      <a:pt x="273050" y="241300"/>
                    </a:lnTo>
                    <a:lnTo>
                      <a:pt x="233362" y="241300"/>
                    </a:lnTo>
                    <a:close/>
                    <a:moveTo>
                      <a:pt x="49212" y="228600"/>
                    </a:moveTo>
                    <a:lnTo>
                      <a:pt x="88900" y="228600"/>
                    </a:lnTo>
                    <a:lnTo>
                      <a:pt x="88900" y="241300"/>
                    </a:lnTo>
                    <a:lnTo>
                      <a:pt x="49212" y="241300"/>
                    </a:lnTo>
                    <a:close/>
                    <a:moveTo>
                      <a:pt x="228109" y="212725"/>
                    </a:moveTo>
                    <a:cubicBezTo>
                      <a:pt x="222798" y="212725"/>
                      <a:pt x="217487" y="218141"/>
                      <a:pt x="217487" y="224912"/>
                    </a:cubicBezTo>
                    <a:cubicBezTo>
                      <a:pt x="217487" y="224912"/>
                      <a:pt x="217487" y="224912"/>
                      <a:pt x="217487" y="246577"/>
                    </a:cubicBezTo>
                    <a:cubicBezTo>
                      <a:pt x="217487" y="253347"/>
                      <a:pt x="222798" y="258763"/>
                      <a:pt x="228109" y="258763"/>
                    </a:cubicBezTo>
                    <a:cubicBezTo>
                      <a:pt x="228109" y="258763"/>
                      <a:pt x="228109" y="258763"/>
                      <a:pt x="278563" y="258763"/>
                    </a:cubicBezTo>
                    <a:cubicBezTo>
                      <a:pt x="285201" y="258763"/>
                      <a:pt x="290512" y="253347"/>
                      <a:pt x="290512" y="246577"/>
                    </a:cubicBezTo>
                    <a:lnTo>
                      <a:pt x="290512" y="224912"/>
                    </a:lnTo>
                    <a:cubicBezTo>
                      <a:pt x="290512" y="218141"/>
                      <a:pt x="285201" y="212725"/>
                      <a:pt x="278563" y="212725"/>
                    </a:cubicBezTo>
                    <a:cubicBezTo>
                      <a:pt x="278563" y="212725"/>
                      <a:pt x="278563" y="212725"/>
                      <a:pt x="228109" y="212725"/>
                    </a:cubicBezTo>
                    <a:close/>
                    <a:moveTo>
                      <a:pt x="43699" y="212725"/>
                    </a:moveTo>
                    <a:cubicBezTo>
                      <a:pt x="37061" y="212725"/>
                      <a:pt x="31750" y="218141"/>
                      <a:pt x="31750" y="224912"/>
                    </a:cubicBezTo>
                    <a:cubicBezTo>
                      <a:pt x="31750" y="224912"/>
                      <a:pt x="31750" y="224912"/>
                      <a:pt x="31750" y="246577"/>
                    </a:cubicBezTo>
                    <a:cubicBezTo>
                      <a:pt x="31750" y="253347"/>
                      <a:pt x="37061" y="258763"/>
                      <a:pt x="43699" y="258763"/>
                    </a:cubicBezTo>
                    <a:cubicBezTo>
                      <a:pt x="43699" y="258763"/>
                      <a:pt x="43699" y="258763"/>
                      <a:pt x="94153" y="258763"/>
                    </a:cubicBezTo>
                    <a:cubicBezTo>
                      <a:pt x="99464" y="258763"/>
                      <a:pt x="104775" y="253347"/>
                      <a:pt x="104775" y="246577"/>
                    </a:cubicBezTo>
                    <a:lnTo>
                      <a:pt x="104775" y="224912"/>
                    </a:lnTo>
                    <a:cubicBezTo>
                      <a:pt x="104775" y="218141"/>
                      <a:pt x="99464" y="212725"/>
                      <a:pt x="94153" y="212725"/>
                    </a:cubicBezTo>
                    <a:cubicBezTo>
                      <a:pt x="94153" y="212725"/>
                      <a:pt x="94153" y="212725"/>
                      <a:pt x="43699" y="212725"/>
                    </a:cubicBezTo>
                    <a:close/>
                    <a:moveTo>
                      <a:pt x="44905" y="184150"/>
                    </a:moveTo>
                    <a:cubicBezTo>
                      <a:pt x="44905" y="184150"/>
                      <a:pt x="44905" y="184150"/>
                      <a:pt x="277358" y="184150"/>
                    </a:cubicBezTo>
                    <a:cubicBezTo>
                      <a:pt x="302452" y="184150"/>
                      <a:pt x="322263" y="203890"/>
                      <a:pt x="322263" y="228893"/>
                    </a:cubicBezTo>
                    <a:cubicBezTo>
                      <a:pt x="322263" y="228893"/>
                      <a:pt x="322263" y="228893"/>
                      <a:pt x="322263" y="239421"/>
                    </a:cubicBezTo>
                    <a:cubicBezTo>
                      <a:pt x="322263" y="264424"/>
                      <a:pt x="302452" y="284163"/>
                      <a:pt x="277358" y="284163"/>
                    </a:cubicBezTo>
                    <a:cubicBezTo>
                      <a:pt x="277358" y="284163"/>
                      <a:pt x="277358" y="284163"/>
                      <a:pt x="44905" y="284163"/>
                    </a:cubicBezTo>
                    <a:cubicBezTo>
                      <a:pt x="19811" y="284163"/>
                      <a:pt x="0" y="264424"/>
                      <a:pt x="0" y="239421"/>
                    </a:cubicBezTo>
                    <a:cubicBezTo>
                      <a:pt x="0" y="239421"/>
                      <a:pt x="0" y="239421"/>
                      <a:pt x="0" y="228893"/>
                    </a:cubicBezTo>
                    <a:cubicBezTo>
                      <a:pt x="0" y="203890"/>
                      <a:pt x="19811" y="184150"/>
                      <a:pt x="44905" y="184150"/>
                    </a:cubicBezTo>
                    <a:close/>
                    <a:moveTo>
                      <a:pt x="100909" y="112712"/>
                    </a:moveTo>
                    <a:cubicBezTo>
                      <a:pt x="100909" y="112712"/>
                      <a:pt x="100909" y="112712"/>
                      <a:pt x="221354" y="112712"/>
                    </a:cubicBezTo>
                    <a:cubicBezTo>
                      <a:pt x="229209" y="112712"/>
                      <a:pt x="239682" y="119138"/>
                      <a:pt x="242300" y="125563"/>
                    </a:cubicBezTo>
                    <a:lnTo>
                      <a:pt x="259320" y="158977"/>
                    </a:lnTo>
                    <a:cubicBezTo>
                      <a:pt x="261938" y="162832"/>
                      <a:pt x="259320" y="166687"/>
                      <a:pt x="254083" y="166687"/>
                    </a:cubicBezTo>
                    <a:cubicBezTo>
                      <a:pt x="254083" y="166687"/>
                      <a:pt x="254083" y="166687"/>
                      <a:pt x="68180" y="166687"/>
                    </a:cubicBezTo>
                    <a:cubicBezTo>
                      <a:pt x="62943" y="166687"/>
                      <a:pt x="60325" y="162832"/>
                      <a:pt x="62943" y="158977"/>
                    </a:cubicBezTo>
                    <a:cubicBezTo>
                      <a:pt x="62943" y="158977"/>
                      <a:pt x="62943" y="158977"/>
                      <a:pt x="79963" y="125563"/>
                    </a:cubicBezTo>
                    <a:cubicBezTo>
                      <a:pt x="82581" y="119138"/>
                      <a:pt x="93054" y="112712"/>
                      <a:pt x="100909" y="112712"/>
                    </a:cubicBezTo>
                    <a:close/>
                    <a:moveTo>
                      <a:pt x="209688" y="60325"/>
                    </a:moveTo>
                    <a:cubicBezTo>
                      <a:pt x="209688" y="60325"/>
                      <a:pt x="209688" y="60325"/>
                      <a:pt x="222112" y="60325"/>
                    </a:cubicBezTo>
                    <a:cubicBezTo>
                      <a:pt x="227634" y="60325"/>
                      <a:pt x="231775" y="64407"/>
                      <a:pt x="231775" y="69850"/>
                    </a:cubicBezTo>
                    <a:cubicBezTo>
                      <a:pt x="231775" y="75293"/>
                      <a:pt x="227634" y="79375"/>
                      <a:pt x="222112" y="79375"/>
                    </a:cubicBezTo>
                    <a:cubicBezTo>
                      <a:pt x="222112" y="79375"/>
                      <a:pt x="222112" y="79375"/>
                      <a:pt x="209688" y="79375"/>
                    </a:cubicBezTo>
                    <a:cubicBezTo>
                      <a:pt x="204166" y="79375"/>
                      <a:pt x="200025" y="75293"/>
                      <a:pt x="200025" y="69850"/>
                    </a:cubicBezTo>
                    <a:cubicBezTo>
                      <a:pt x="200025" y="64407"/>
                      <a:pt x="204166" y="60325"/>
                      <a:pt x="209688" y="60325"/>
                    </a:cubicBezTo>
                    <a:close/>
                    <a:moveTo>
                      <a:pt x="101255" y="60325"/>
                    </a:moveTo>
                    <a:cubicBezTo>
                      <a:pt x="101255" y="60325"/>
                      <a:pt x="101255" y="60325"/>
                      <a:pt x="113058" y="60325"/>
                    </a:cubicBezTo>
                    <a:cubicBezTo>
                      <a:pt x="118304" y="60325"/>
                      <a:pt x="122238" y="64407"/>
                      <a:pt x="122238" y="69850"/>
                    </a:cubicBezTo>
                    <a:cubicBezTo>
                      <a:pt x="122238" y="75293"/>
                      <a:pt x="118304" y="79375"/>
                      <a:pt x="113058" y="79375"/>
                    </a:cubicBezTo>
                    <a:cubicBezTo>
                      <a:pt x="113058" y="79375"/>
                      <a:pt x="113058" y="79375"/>
                      <a:pt x="101255" y="79375"/>
                    </a:cubicBezTo>
                    <a:cubicBezTo>
                      <a:pt x="96009" y="79375"/>
                      <a:pt x="92075" y="75293"/>
                      <a:pt x="92075" y="69850"/>
                    </a:cubicBezTo>
                    <a:cubicBezTo>
                      <a:pt x="92075" y="64407"/>
                      <a:pt x="96009" y="60325"/>
                      <a:pt x="101255" y="60325"/>
                    </a:cubicBezTo>
                    <a:close/>
                    <a:moveTo>
                      <a:pt x="161132" y="34925"/>
                    </a:moveTo>
                    <a:cubicBezTo>
                      <a:pt x="179510" y="34925"/>
                      <a:pt x="195263" y="49731"/>
                      <a:pt x="195263" y="69920"/>
                    </a:cubicBezTo>
                    <a:lnTo>
                      <a:pt x="195263" y="86071"/>
                    </a:lnTo>
                    <a:cubicBezTo>
                      <a:pt x="195263" y="91455"/>
                      <a:pt x="190012" y="96838"/>
                      <a:pt x="184761" y="96838"/>
                    </a:cubicBezTo>
                    <a:cubicBezTo>
                      <a:pt x="184761" y="96838"/>
                      <a:pt x="184761" y="96838"/>
                      <a:pt x="137502" y="96838"/>
                    </a:cubicBezTo>
                    <a:cubicBezTo>
                      <a:pt x="132251" y="96838"/>
                      <a:pt x="127000" y="91455"/>
                      <a:pt x="127000" y="86071"/>
                    </a:cubicBezTo>
                    <a:cubicBezTo>
                      <a:pt x="127000" y="86071"/>
                      <a:pt x="127000" y="86071"/>
                      <a:pt x="127000" y="69920"/>
                    </a:cubicBezTo>
                    <a:cubicBezTo>
                      <a:pt x="127000" y="49731"/>
                      <a:pt x="142753" y="34925"/>
                      <a:pt x="161132" y="34925"/>
                    </a:cubicBezTo>
                    <a:close/>
                    <a:moveTo>
                      <a:pt x="196771" y="21272"/>
                    </a:moveTo>
                    <a:cubicBezTo>
                      <a:pt x="200819" y="17462"/>
                      <a:pt x="206217" y="17462"/>
                      <a:pt x="210265" y="21272"/>
                    </a:cubicBezTo>
                    <a:cubicBezTo>
                      <a:pt x="214313" y="25082"/>
                      <a:pt x="214313" y="30162"/>
                      <a:pt x="210265" y="33972"/>
                    </a:cubicBezTo>
                    <a:cubicBezTo>
                      <a:pt x="210265" y="33972"/>
                      <a:pt x="210265" y="33972"/>
                      <a:pt x="204867" y="39052"/>
                    </a:cubicBezTo>
                    <a:cubicBezTo>
                      <a:pt x="202168" y="41592"/>
                      <a:pt x="199470" y="42862"/>
                      <a:pt x="196771" y="42862"/>
                    </a:cubicBezTo>
                    <a:cubicBezTo>
                      <a:pt x="195421" y="42862"/>
                      <a:pt x="192723" y="41592"/>
                      <a:pt x="190024" y="39052"/>
                    </a:cubicBezTo>
                    <a:cubicBezTo>
                      <a:pt x="187325" y="36512"/>
                      <a:pt x="187325" y="30162"/>
                      <a:pt x="190024" y="26352"/>
                    </a:cubicBezTo>
                    <a:cubicBezTo>
                      <a:pt x="190024" y="26352"/>
                      <a:pt x="190024" y="26352"/>
                      <a:pt x="196771" y="21272"/>
                    </a:cubicBezTo>
                    <a:close/>
                    <a:moveTo>
                      <a:pt x="111998" y="21272"/>
                    </a:moveTo>
                    <a:cubicBezTo>
                      <a:pt x="116046" y="17462"/>
                      <a:pt x="121444" y="17462"/>
                      <a:pt x="125492" y="21272"/>
                    </a:cubicBezTo>
                    <a:cubicBezTo>
                      <a:pt x="125492" y="21272"/>
                      <a:pt x="125492" y="21272"/>
                      <a:pt x="132239" y="26352"/>
                    </a:cubicBezTo>
                    <a:cubicBezTo>
                      <a:pt x="134938" y="30162"/>
                      <a:pt x="134938" y="36512"/>
                      <a:pt x="132239" y="39052"/>
                    </a:cubicBezTo>
                    <a:cubicBezTo>
                      <a:pt x="129540" y="41592"/>
                      <a:pt x="126842" y="42862"/>
                      <a:pt x="125492" y="42862"/>
                    </a:cubicBezTo>
                    <a:cubicBezTo>
                      <a:pt x="122793" y="42862"/>
                      <a:pt x="120095" y="41592"/>
                      <a:pt x="117396" y="39052"/>
                    </a:cubicBezTo>
                    <a:lnTo>
                      <a:pt x="111998" y="33972"/>
                    </a:lnTo>
                    <a:cubicBezTo>
                      <a:pt x="107950" y="30162"/>
                      <a:pt x="107950" y="25082"/>
                      <a:pt x="111998" y="21272"/>
                    </a:cubicBezTo>
                    <a:close/>
                    <a:moveTo>
                      <a:pt x="161132" y="0"/>
                    </a:moveTo>
                    <a:cubicBezTo>
                      <a:pt x="166121" y="0"/>
                      <a:pt x="169863" y="3934"/>
                      <a:pt x="169863" y="9180"/>
                    </a:cubicBezTo>
                    <a:cubicBezTo>
                      <a:pt x="169863" y="9180"/>
                      <a:pt x="169863" y="9180"/>
                      <a:pt x="169863" y="20983"/>
                    </a:cubicBezTo>
                    <a:cubicBezTo>
                      <a:pt x="169863" y="26228"/>
                      <a:pt x="166121" y="30163"/>
                      <a:pt x="161132" y="30163"/>
                    </a:cubicBezTo>
                    <a:cubicBezTo>
                      <a:pt x="156142" y="30163"/>
                      <a:pt x="152400" y="26228"/>
                      <a:pt x="152400" y="20983"/>
                    </a:cubicBezTo>
                    <a:cubicBezTo>
                      <a:pt x="152400" y="20983"/>
                      <a:pt x="152400" y="20983"/>
                      <a:pt x="152400" y="9180"/>
                    </a:cubicBezTo>
                    <a:cubicBezTo>
                      <a:pt x="152400" y="3934"/>
                      <a:pt x="156142" y="0"/>
                      <a:pt x="16113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797025" y="384036"/>
            <a:ext cx="2115358" cy="2715783"/>
            <a:chOff x="7870609" y="394186"/>
            <a:chExt cx="3079455" cy="3953534"/>
          </a:xfrm>
        </p:grpSpPr>
        <p:sp>
          <p:nvSpPr>
            <p:cNvPr id="13" name="任意多边形: 形状 12"/>
            <p:cNvSpPr/>
            <p:nvPr/>
          </p:nvSpPr>
          <p:spPr>
            <a:xfrm>
              <a:off x="8560190" y="833143"/>
              <a:ext cx="2235942" cy="3514577"/>
            </a:xfrm>
            <a:custGeom>
              <a:avLst/>
              <a:gdLst/>
              <a:ahLst/>
              <a:cxnLst/>
              <a:rect l="l" t="t" r="r" b="b"/>
              <a:pathLst>
                <a:path w="159953" h="251423">
                  <a:moveTo>
                    <a:pt x="127133" y="157901"/>
                  </a:moveTo>
                  <a:cubicBezTo>
                    <a:pt x="126828" y="157901"/>
                    <a:pt x="126524" y="157939"/>
                    <a:pt x="126219" y="158015"/>
                  </a:cubicBezTo>
                  <a:cubicBezTo>
                    <a:pt x="125914" y="158091"/>
                    <a:pt x="125609" y="158129"/>
                    <a:pt x="125304" y="158129"/>
                  </a:cubicBezTo>
                  <a:lnTo>
                    <a:pt x="124161" y="158129"/>
                  </a:lnTo>
                  <a:cubicBezTo>
                    <a:pt x="123704" y="158891"/>
                    <a:pt x="124085" y="159577"/>
                    <a:pt x="125304" y="160187"/>
                  </a:cubicBezTo>
                  <a:cubicBezTo>
                    <a:pt x="126524" y="160796"/>
                    <a:pt x="127514" y="161253"/>
                    <a:pt x="128276" y="161558"/>
                  </a:cubicBezTo>
                  <a:cubicBezTo>
                    <a:pt x="128886" y="162015"/>
                    <a:pt x="129038" y="161977"/>
                    <a:pt x="128733" y="161444"/>
                  </a:cubicBezTo>
                  <a:cubicBezTo>
                    <a:pt x="128429" y="160910"/>
                    <a:pt x="128200" y="160491"/>
                    <a:pt x="128048" y="160187"/>
                  </a:cubicBezTo>
                  <a:cubicBezTo>
                    <a:pt x="127590" y="159729"/>
                    <a:pt x="127895" y="159348"/>
                    <a:pt x="128962" y="159044"/>
                  </a:cubicBezTo>
                  <a:cubicBezTo>
                    <a:pt x="129267" y="158739"/>
                    <a:pt x="129153" y="158472"/>
                    <a:pt x="128619" y="158243"/>
                  </a:cubicBezTo>
                  <a:cubicBezTo>
                    <a:pt x="128086" y="158015"/>
                    <a:pt x="127590" y="157901"/>
                    <a:pt x="127133" y="157901"/>
                  </a:cubicBezTo>
                  <a:close/>
                  <a:moveTo>
                    <a:pt x="114103" y="157443"/>
                  </a:moveTo>
                  <a:lnTo>
                    <a:pt x="114103" y="157672"/>
                  </a:lnTo>
                  <a:cubicBezTo>
                    <a:pt x="114103" y="158129"/>
                    <a:pt x="114103" y="158358"/>
                    <a:pt x="114103" y="158358"/>
                  </a:cubicBezTo>
                  <a:cubicBezTo>
                    <a:pt x="114408" y="158663"/>
                    <a:pt x="114827" y="159120"/>
                    <a:pt x="115360" y="159729"/>
                  </a:cubicBezTo>
                  <a:cubicBezTo>
                    <a:pt x="115894" y="160339"/>
                    <a:pt x="116313" y="160568"/>
                    <a:pt x="116618" y="160415"/>
                  </a:cubicBezTo>
                  <a:cubicBezTo>
                    <a:pt x="117227" y="160263"/>
                    <a:pt x="117303" y="159882"/>
                    <a:pt x="116846" y="159272"/>
                  </a:cubicBezTo>
                  <a:cubicBezTo>
                    <a:pt x="116541" y="158815"/>
                    <a:pt x="116313" y="158205"/>
                    <a:pt x="116160" y="157443"/>
                  </a:cubicBezTo>
                  <a:cubicBezTo>
                    <a:pt x="116008" y="156681"/>
                    <a:pt x="115322" y="156681"/>
                    <a:pt x="114103" y="157443"/>
                  </a:cubicBezTo>
                  <a:close/>
                  <a:moveTo>
                    <a:pt x="128276" y="153329"/>
                  </a:moveTo>
                  <a:cubicBezTo>
                    <a:pt x="127057" y="154091"/>
                    <a:pt x="127057" y="154624"/>
                    <a:pt x="128276" y="154929"/>
                  </a:cubicBezTo>
                  <a:cubicBezTo>
                    <a:pt x="128581" y="154929"/>
                    <a:pt x="129038" y="155005"/>
                    <a:pt x="129648" y="155157"/>
                  </a:cubicBezTo>
                  <a:cubicBezTo>
                    <a:pt x="130257" y="155310"/>
                    <a:pt x="130562" y="155234"/>
                    <a:pt x="130562" y="154929"/>
                  </a:cubicBezTo>
                  <a:cubicBezTo>
                    <a:pt x="130715" y="154624"/>
                    <a:pt x="130600" y="154205"/>
                    <a:pt x="130219" y="153671"/>
                  </a:cubicBezTo>
                  <a:cubicBezTo>
                    <a:pt x="129838" y="153138"/>
                    <a:pt x="129191" y="153024"/>
                    <a:pt x="128276" y="153329"/>
                  </a:cubicBezTo>
                  <a:close/>
                  <a:moveTo>
                    <a:pt x="142678" y="152643"/>
                  </a:moveTo>
                  <a:cubicBezTo>
                    <a:pt x="142526" y="152338"/>
                    <a:pt x="142373" y="152414"/>
                    <a:pt x="142221" y="152871"/>
                  </a:cubicBezTo>
                  <a:cubicBezTo>
                    <a:pt x="141916" y="153176"/>
                    <a:pt x="141726" y="153481"/>
                    <a:pt x="141649" y="153786"/>
                  </a:cubicBezTo>
                  <a:cubicBezTo>
                    <a:pt x="141573" y="154091"/>
                    <a:pt x="141687" y="154395"/>
                    <a:pt x="141992" y="154700"/>
                  </a:cubicBezTo>
                  <a:cubicBezTo>
                    <a:pt x="142145" y="155005"/>
                    <a:pt x="142373" y="155386"/>
                    <a:pt x="142678" y="155843"/>
                  </a:cubicBezTo>
                  <a:cubicBezTo>
                    <a:pt x="142983" y="156300"/>
                    <a:pt x="143135" y="156224"/>
                    <a:pt x="143135" y="155615"/>
                  </a:cubicBezTo>
                  <a:cubicBezTo>
                    <a:pt x="143135" y="155310"/>
                    <a:pt x="143097" y="155081"/>
                    <a:pt x="143021" y="154929"/>
                  </a:cubicBezTo>
                  <a:cubicBezTo>
                    <a:pt x="142945" y="154776"/>
                    <a:pt x="142907" y="154472"/>
                    <a:pt x="142907" y="154014"/>
                  </a:cubicBezTo>
                  <a:cubicBezTo>
                    <a:pt x="142907" y="153405"/>
                    <a:pt x="142830" y="152948"/>
                    <a:pt x="142678" y="152643"/>
                  </a:cubicBezTo>
                  <a:close/>
                  <a:moveTo>
                    <a:pt x="117532" y="151728"/>
                  </a:moveTo>
                  <a:cubicBezTo>
                    <a:pt x="116770" y="151881"/>
                    <a:pt x="116046" y="152147"/>
                    <a:pt x="115360" y="152528"/>
                  </a:cubicBezTo>
                  <a:cubicBezTo>
                    <a:pt x="114675" y="152909"/>
                    <a:pt x="114789" y="153100"/>
                    <a:pt x="115703" y="153100"/>
                  </a:cubicBezTo>
                  <a:cubicBezTo>
                    <a:pt x="116313" y="153100"/>
                    <a:pt x="116846" y="152948"/>
                    <a:pt x="117303" y="152643"/>
                  </a:cubicBezTo>
                  <a:cubicBezTo>
                    <a:pt x="117761" y="152338"/>
                    <a:pt x="117837" y="152490"/>
                    <a:pt x="117532" y="153100"/>
                  </a:cubicBezTo>
                  <a:cubicBezTo>
                    <a:pt x="117380" y="153557"/>
                    <a:pt x="117151" y="153900"/>
                    <a:pt x="116846" y="154129"/>
                  </a:cubicBezTo>
                  <a:cubicBezTo>
                    <a:pt x="116541" y="154357"/>
                    <a:pt x="116541" y="154548"/>
                    <a:pt x="116846" y="154700"/>
                  </a:cubicBezTo>
                  <a:cubicBezTo>
                    <a:pt x="116999" y="154700"/>
                    <a:pt x="117189" y="154738"/>
                    <a:pt x="117418" y="154814"/>
                  </a:cubicBezTo>
                  <a:cubicBezTo>
                    <a:pt x="117646" y="154891"/>
                    <a:pt x="117837" y="154929"/>
                    <a:pt x="117989" y="154929"/>
                  </a:cubicBezTo>
                  <a:cubicBezTo>
                    <a:pt x="118142" y="155081"/>
                    <a:pt x="118294" y="155157"/>
                    <a:pt x="118446" y="155157"/>
                  </a:cubicBezTo>
                  <a:cubicBezTo>
                    <a:pt x="118599" y="155157"/>
                    <a:pt x="118675" y="155081"/>
                    <a:pt x="118675" y="154929"/>
                  </a:cubicBezTo>
                  <a:cubicBezTo>
                    <a:pt x="118675" y="154472"/>
                    <a:pt x="118751" y="154091"/>
                    <a:pt x="118904" y="153786"/>
                  </a:cubicBezTo>
                  <a:cubicBezTo>
                    <a:pt x="119208" y="152262"/>
                    <a:pt x="118751" y="151576"/>
                    <a:pt x="117532" y="151728"/>
                  </a:cubicBezTo>
                  <a:close/>
                  <a:moveTo>
                    <a:pt x="133763" y="148757"/>
                  </a:moveTo>
                  <a:cubicBezTo>
                    <a:pt x="133458" y="149366"/>
                    <a:pt x="133229" y="149671"/>
                    <a:pt x="133077" y="149671"/>
                  </a:cubicBezTo>
                  <a:cubicBezTo>
                    <a:pt x="132620" y="150128"/>
                    <a:pt x="132315" y="150509"/>
                    <a:pt x="132162" y="150814"/>
                  </a:cubicBezTo>
                  <a:cubicBezTo>
                    <a:pt x="132010" y="151119"/>
                    <a:pt x="131858" y="151500"/>
                    <a:pt x="131705" y="151957"/>
                  </a:cubicBezTo>
                  <a:cubicBezTo>
                    <a:pt x="131858" y="152414"/>
                    <a:pt x="132162" y="152414"/>
                    <a:pt x="132620" y="151957"/>
                  </a:cubicBezTo>
                  <a:cubicBezTo>
                    <a:pt x="132772" y="151805"/>
                    <a:pt x="132924" y="151576"/>
                    <a:pt x="133077" y="151271"/>
                  </a:cubicBezTo>
                  <a:cubicBezTo>
                    <a:pt x="134144" y="151271"/>
                    <a:pt x="134868" y="151195"/>
                    <a:pt x="135249" y="151043"/>
                  </a:cubicBezTo>
                  <a:cubicBezTo>
                    <a:pt x="135630" y="150890"/>
                    <a:pt x="135782" y="150662"/>
                    <a:pt x="135706" y="150357"/>
                  </a:cubicBezTo>
                  <a:cubicBezTo>
                    <a:pt x="135630" y="150052"/>
                    <a:pt x="135477" y="149747"/>
                    <a:pt x="135249" y="149442"/>
                  </a:cubicBezTo>
                  <a:cubicBezTo>
                    <a:pt x="135020" y="149138"/>
                    <a:pt x="134906" y="148909"/>
                    <a:pt x="134906" y="148757"/>
                  </a:cubicBezTo>
                  <a:cubicBezTo>
                    <a:pt x="134601" y="147995"/>
                    <a:pt x="134220" y="147995"/>
                    <a:pt x="133763" y="148757"/>
                  </a:cubicBezTo>
                  <a:close/>
                  <a:moveTo>
                    <a:pt x="123476" y="146585"/>
                  </a:moveTo>
                  <a:cubicBezTo>
                    <a:pt x="123171" y="146661"/>
                    <a:pt x="123171" y="146852"/>
                    <a:pt x="123476" y="147156"/>
                  </a:cubicBezTo>
                  <a:cubicBezTo>
                    <a:pt x="123476" y="147309"/>
                    <a:pt x="123590" y="147537"/>
                    <a:pt x="123819" y="147842"/>
                  </a:cubicBezTo>
                  <a:cubicBezTo>
                    <a:pt x="124047" y="148147"/>
                    <a:pt x="124314" y="148452"/>
                    <a:pt x="124619" y="148757"/>
                  </a:cubicBezTo>
                  <a:lnTo>
                    <a:pt x="125533" y="150128"/>
                  </a:lnTo>
                  <a:cubicBezTo>
                    <a:pt x="125685" y="150433"/>
                    <a:pt x="125838" y="150585"/>
                    <a:pt x="125990" y="150585"/>
                  </a:cubicBezTo>
                  <a:cubicBezTo>
                    <a:pt x="126295" y="150585"/>
                    <a:pt x="126371" y="150204"/>
                    <a:pt x="126219" y="149442"/>
                  </a:cubicBezTo>
                  <a:cubicBezTo>
                    <a:pt x="126066" y="148680"/>
                    <a:pt x="125685" y="147995"/>
                    <a:pt x="125076" y="147385"/>
                  </a:cubicBezTo>
                  <a:cubicBezTo>
                    <a:pt x="124771" y="147080"/>
                    <a:pt x="124466" y="146852"/>
                    <a:pt x="124161" y="146699"/>
                  </a:cubicBezTo>
                  <a:cubicBezTo>
                    <a:pt x="124009" y="146547"/>
                    <a:pt x="123780" y="146509"/>
                    <a:pt x="123476" y="146585"/>
                  </a:cubicBezTo>
                  <a:close/>
                  <a:moveTo>
                    <a:pt x="110903" y="146356"/>
                  </a:moveTo>
                  <a:cubicBezTo>
                    <a:pt x="110750" y="146280"/>
                    <a:pt x="110522" y="146547"/>
                    <a:pt x="110217" y="147156"/>
                  </a:cubicBezTo>
                  <a:lnTo>
                    <a:pt x="109760" y="148528"/>
                  </a:lnTo>
                  <a:cubicBezTo>
                    <a:pt x="109455" y="149290"/>
                    <a:pt x="109074" y="149823"/>
                    <a:pt x="108617" y="150128"/>
                  </a:cubicBezTo>
                  <a:cubicBezTo>
                    <a:pt x="108007" y="150433"/>
                    <a:pt x="107626" y="150814"/>
                    <a:pt x="107474" y="151271"/>
                  </a:cubicBezTo>
                  <a:cubicBezTo>
                    <a:pt x="107474" y="152033"/>
                    <a:pt x="107931" y="151957"/>
                    <a:pt x="108845" y="151043"/>
                  </a:cubicBezTo>
                  <a:cubicBezTo>
                    <a:pt x="109607" y="150433"/>
                    <a:pt x="110064" y="150090"/>
                    <a:pt x="110217" y="150014"/>
                  </a:cubicBezTo>
                  <a:cubicBezTo>
                    <a:pt x="110369" y="149938"/>
                    <a:pt x="110598" y="149747"/>
                    <a:pt x="110903" y="149442"/>
                  </a:cubicBezTo>
                  <a:cubicBezTo>
                    <a:pt x="111055" y="149290"/>
                    <a:pt x="111169" y="148947"/>
                    <a:pt x="111246" y="148414"/>
                  </a:cubicBezTo>
                  <a:cubicBezTo>
                    <a:pt x="111322" y="147880"/>
                    <a:pt x="111322" y="147423"/>
                    <a:pt x="111246" y="147042"/>
                  </a:cubicBezTo>
                  <a:cubicBezTo>
                    <a:pt x="111169" y="146661"/>
                    <a:pt x="111055" y="146432"/>
                    <a:pt x="110903" y="146356"/>
                  </a:cubicBezTo>
                  <a:close/>
                  <a:moveTo>
                    <a:pt x="14205" y="145328"/>
                  </a:moveTo>
                  <a:cubicBezTo>
                    <a:pt x="13443" y="145632"/>
                    <a:pt x="12986" y="145861"/>
                    <a:pt x="12833" y="146013"/>
                  </a:cubicBezTo>
                  <a:lnTo>
                    <a:pt x="12376" y="146471"/>
                  </a:lnTo>
                  <a:cubicBezTo>
                    <a:pt x="12833" y="147080"/>
                    <a:pt x="13519" y="147080"/>
                    <a:pt x="14433" y="146471"/>
                  </a:cubicBezTo>
                  <a:cubicBezTo>
                    <a:pt x="14891" y="146166"/>
                    <a:pt x="15272" y="145785"/>
                    <a:pt x="15576" y="145328"/>
                  </a:cubicBezTo>
                  <a:lnTo>
                    <a:pt x="15348" y="145328"/>
                  </a:lnTo>
                  <a:close/>
                  <a:moveTo>
                    <a:pt x="103245" y="142813"/>
                  </a:moveTo>
                  <a:cubicBezTo>
                    <a:pt x="103016" y="142356"/>
                    <a:pt x="102749" y="142584"/>
                    <a:pt x="102444" y="143499"/>
                  </a:cubicBezTo>
                  <a:cubicBezTo>
                    <a:pt x="102292" y="144108"/>
                    <a:pt x="102444" y="144718"/>
                    <a:pt x="102902" y="145328"/>
                  </a:cubicBezTo>
                  <a:cubicBezTo>
                    <a:pt x="103206" y="145785"/>
                    <a:pt x="103549" y="146128"/>
                    <a:pt x="103930" y="146356"/>
                  </a:cubicBezTo>
                  <a:cubicBezTo>
                    <a:pt x="104311" y="146585"/>
                    <a:pt x="104502" y="146471"/>
                    <a:pt x="104502" y="146013"/>
                  </a:cubicBezTo>
                  <a:cubicBezTo>
                    <a:pt x="104349" y="145404"/>
                    <a:pt x="104235" y="145023"/>
                    <a:pt x="104159" y="144870"/>
                  </a:cubicBezTo>
                  <a:cubicBezTo>
                    <a:pt x="104083" y="144718"/>
                    <a:pt x="103892" y="144413"/>
                    <a:pt x="103587" y="143956"/>
                  </a:cubicBezTo>
                  <a:cubicBezTo>
                    <a:pt x="103587" y="143651"/>
                    <a:pt x="103473" y="143270"/>
                    <a:pt x="103245" y="142813"/>
                  </a:cubicBezTo>
                  <a:close/>
                  <a:moveTo>
                    <a:pt x="94901" y="142127"/>
                  </a:moveTo>
                  <a:lnTo>
                    <a:pt x="94215" y="144642"/>
                  </a:lnTo>
                  <a:cubicBezTo>
                    <a:pt x="94367" y="144794"/>
                    <a:pt x="94520" y="144870"/>
                    <a:pt x="94672" y="144870"/>
                  </a:cubicBezTo>
                  <a:lnTo>
                    <a:pt x="95815" y="144870"/>
                  </a:lnTo>
                  <a:cubicBezTo>
                    <a:pt x="96882" y="145023"/>
                    <a:pt x="97339" y="144870"/>
                    <a:pt x="97187" y="144413"/>
                  </a:cubicBezTo>
                  <a:cubicBezTo>
                    <a:pt x="97187" y="144108"/>
                    <a:pt x="96844" y="143461"/>
                    <a:pt x="96158" y="142470"/>
                  </a:cubicBezTo>
                  <a:cubicBezTo>
                    <a:pt x="95472" y="141479"/>
                    <a:pt x="95053" y="141365"/>
                    <a:pt x="94901" y="142127"/>
                  </a:cubicBezTo>
                  <a:close/>
                  <a:moveTo>
                    <a:pt x="107016" y="141441"/>
                  </a:moveTo>
                  <a:cubicBezTo>
                    <a:pt x="106864" y="141746"/>
                    <a:pt x="106635" y="142051"/>
                    <a:pt x="106331" y="142356"/>
                  </a:cubicBezTo>
                  <a:cubicBezTo>
                    <a:pt x="105873" y="142813"/>
                    <a:pt x="105645" y="142965"/>
                    <a:pt x="105645" y="142813"/>
                  </a:cubicBezTo>
                  <a:cubicBezTo>
                    <a:pt x="105492" y="142813"/>
                    <a:pt x="105416" y="142661"/>
                    <a:pt x="105416" y="142356"/>
                  </a:cubicBezTo>
                  <a:cubicBezTo>
                    <a:pt x="104807" y="142965"/>
                    <a:pt x="104883" y="143575"/>
                    <a:pt x="105645" y="144185"/>
                  </a:cubicBezTo>
                  <a:cubicBezTo>
                    <a:pt x="105950" y="144642"/>
                    <a:pt x="106254" y="144718"/>
                    <a:pt x="106559" y="144413"/>
                  </a:cubicBezTo>
                  <a:cubicBezTo>
                    <a:pt x="106864" y="144108"/>
                    <a:pt x="107169" y="144108"/>
                    <a:pt x="107474" y="144413"/>
                  </a:cubicBezTo>
                  <a:cubicBezTo>
                    <a:pt x="107778" y="144718"/>
                    <a:pt x="107931" y="144870"/>
                    <a:pt x="107931" y="144870"/>
                  </a:cubicBezTo>
                  <a:cubicBezTo>
                    <a:pt x="107931" y="144870"/>
                    <a:pt x="108236" y="145023"/>
                    <a:pt x="108845" y="145328"/>
                  </a:cubicBezTo>
                  <a:cubicBezTo>
                    <a:pt x="109607" y="145785"/>
                    <a:pt x="109988" y="145709"/>
                    <a:pt x="109988" y="145099"/>
                  </a:cubicBezTo>
                  <a:cubicBezTo>
                    <a:pt x="109988" y="144489"/>
                    <a:pt x="109455" y="143575"/>
                    <a:pt x="108388" y="142356"/>
                  </a:cubicBezTo>
                  <a:cubicBezTo>
                    <a:pt x="107626" y="141441"/>
                    <a:pt x="107169" y="141137"/>
                    <a:pt x="107016" y="141441"/>
                  </a:cubicBezTo>
                  <a:close/>
                  <a:moveTo>
                    <a:pt x="13519" y="141441"/>
                  </a:moveTo>
                  <a:cubicBezTo>
                    <a:pt x="12909" y="142508"/>
                    <a:pt x="12605" y="143346"/>
                    <a:pt x="12605" y="143956"/>
                  </a:cubicBezTo>
                  <a:lnTo>
                    <a:pt x="12605" y="144642"/>
                  </a:lnTo>
                  <a:cubicBezTo>
                    <a:pt x="13367" y="144489"/>
                    <a:pt x="14052" y="144337"/>
                    <a:pt x="14662" y="144185"/>
                  </a:cubicBezTo>
                  <a:cubicBezTo>
                    <a:pt x="15272" y="144032"/>
                    <a:pt x="15805" y="143956"/>
                    <a:pt x="16262" y="143956"/>
                  </a:cubicBezTo>
                  <a:cubicBezTo>
                    <a:pt x="16719" y="143956"/>
                    <a:pt x="17100" y="143880"/>
                    <a:pt x="17405" y="143727"/>
                  </a:cubicBezTo>
                  <a:cubicBezTo>
                    <a:pt x="17862" y="143423"/>
                    <a:pt x="18015" y="143118"/>
                    <a:pt x="17862" y="142813"/>
                  </a:cubicBezTo>
                  <a:cubicBezTo>
                    <a:pt x="17710" y="142508"/>
                    <a:pt x="17634" y="142203"/>
                    <a:pt x="17634" y="141899"/>
                  </a:cubicBezTo>
                  <a:cubicBezTo>
                    <a:pt x="17329" y="141594"/>
                    <a:pt x="16643" y="141441"/>
                    <a:pt x="15576" y="141441"/>
                  </a:cubicBezTo>
                  <a:close/>
                  <a:moveTo>
                    <a:pt x="104273" y="135726"/>
                  </a:moveTo>
                  <a:lnTo>
                    <a:pt x="104502" y="137327"/>
                  </a:lnTo>
                  <a:lnTo>
                    <a:pt x="105416" y="136184"/>
                  </a:lnTo>
                  <a:close/>
                  <a:moveTo>
                    <a:pt x="86900" y="119839"/>
                  </a:moveTo>
                  <a:cubicBezTo>
                    <a:pt x="86900" y="119153"/>
                    <a:pt x="86671" y="119267"/>
                    <a:pt x="86214" y="120182"/>
                  </a:cubicBezTo>
                  <a:cubicBezTo>
                    <a:pt x="85909" y="120486"/>
                    <a:pt x="85604" y="120601"/>
                    <a:pt x="85299" y="120524"/>
                  </a:cubicBezTo>
                  <a:cubicBezTo>
                    <a:pt x="84995" y="120448"/>
                    <a:pt x="84918" y="120715"/>
                    <a:pt x="85071" y="121325"/>
                  </a:cubicBezTo>
                  <a:cubicBezTo>
                    <a:pt x="85376" y="121934"/>
                    <a:pt x="85642" y="122582"/>
                    <a:pt x="85871" y="123268"/>
                  </a:cubicBezTo>
                  <a:cubicBezTo>
                    <a:pt x="86100" y="123953"/>
                    <a:pt x="86366" y="124144"/>
                    <a:pt x="86671" y="123839"/>
                  </a:cubicBezTo>
                  <a:cubicBezTo>
                    <a:pt x="86976" y="123382"/>
                    <a:pt x="87090" y="123001"/>
                    <a:pt x="87014" y="122696"/>
                  </a:cubicBezTo>
                  <a:cubicBezTo>
                    <a:pt x="86938" y="122391"/>
                    <a:pt x="86900" y="122010"/>
                    <a:pt x="86900" y="121553"/>
                  </a:cubicBezTo>
                  <a:cubicBezTo>
                    <a:pt x="86900" y="121096"/>
                    <a:pt x="86900" y="120524"/>
                    <a:pt x="86900" y="119839"/>
                  </a:cubicBezTo>
                  <a:close/>
                  <a:moveTo>
                    <a:pt x="51095" y="110809"/>
                  </a:moveTo>
                  <a:cubicBezTo>
                    <a:pt x="50633" y="110809"/>
                    <a:pt x="49864" y="111190"/>
                    <a:pt x="48788" y="111952"/>
                  </a:cubicBezTo>
                  <a:cubicBezTo>
                    <a:pt x="48171" y="112409"/>
                    <a:pt x="47555" y="112790"/>
                    <a:pt x="46941" y="113095"/>
                  </a:cubicBezTo>
                  <a:lnTo>
                    <a:pt x="46709" y="115381"/>
                  </a:lnTo>
                  <a:cubicBezTo>
                    <a:pt x="46864" y="115229"/>
                    <a:pt x="47095" y="115076"/>
                    <a:pt x="47402" y="114924"/>
                  </a:cubicBezTo>
                  <a:cubicBezTo>
                    <a:pt x="47709" y="114771"/>
                    <a:pt x="47978" y="114619"/>
                    <a:pt x="48209" y="114467"/>
                  </a:cubicBezTo>
                  <a:cubicBezTo>
                    <a:pt x="48440" y="114314"/>
                    <a:pt x="48709" y="114162"/>
                    <a:pt x="49016" y="114009"/>
                  </a:cubicBezTo>
                  <a:cubicBezTo>
                    <a:pt x="49326" y="114009"/>
                    <a:pt x="49481" y="114086"/>
                    <a:pt x="49481" y="114238"/>
                  </a:cubicBezTo>
                  <a:cubicBezTo>
                    <a:pt x="49481" y="114390"/>
                    <a:pt x="49557" y="114543"/>
                    <a:pt x="49709" y="114695"/>
                  </a:cubicBezTo>
                  <a:cubicBezTo>
                    <a:pt x="49709" y="115000"/>
                    <a:pt x="49787" y="115229"/>
                    <a:pt x="49941" y="115381"/>
                  </a:cubicBezTo>
                  <a:cubicBezTo>
                    <a:pt x="50249" y="115381"/>
                    <a:pt x="50556" y="115457"/>
                    <a:pt x="50863" y="115610"/>
                  </a:cubicBezTo>
                  <a:cubicBezTo>
                    <a:pt x="51480" y="115914"/>
                    <a:pt x="51711" y="116372"/>
                    <a:pt x="51556" y="116981"/>
                  </a:cubicBezTo>
                  <a:cubicBezTo>
                    <a:pt x="51249" y="117591"/>
                    <a:pt x="50441" y="117972"/>
                    <a:pt x="49132" y="118124"/>
                  </a:cubicBezTo>
                  <a:cubicBezTo>
                    <a:pt x="47824" y="118277"/>
                    <a:pt x="47016" y="118505"/>
                    <a:pt x="46709" y="118810"/>
                  </a:cubicBezTo>
                  <a:cubicBezTo>
                    <a:pt x="46864" y="118810"/>
                    <a:pt x="47133" y="118848"/>
                    <a:pt x="47518" y="118924"/>
                  </a:cubicBezTo>
                  <a:cubicBezTo>
                    <a:pt x="47903" y="119000"/>
                    <a:pt x="47864" y="119343"/>
                    <a:pt x="47402" y="119953"/>
                  </a:cubicBezTo>
                  <a:cubicBezTo>
                    <a:pt x="47095" y="120410"/>
                    <a:pt x="46633" y="120639"/>
                    <a:pt x="46016" y="120639"/>
                  </a:cubicBezTo>
                  <a:cubicBezTo>
                    <a:pt x="45709" y="120639"/>
                    <a:pt x="45402" y="120563"/>
                    <a:pt x="45094" y="120410"/>
                  </a:cubicBezTo>
                  <a:lnTo>
                    <a:pt x="45555" y="120867"/>
                  </a:lnTo>
                  <a:cubicBezTo>
                    <a:pt x="45862" y="121172"/>
                    <a:pt x="45786" y="121401"/>
                    <a:pt x="45327" y="121553"/>
                  </a:cubicBezTo>
                  <a:cubicBezTo>
                    <a:pt x="45172" y="122010"/>
                    <a:pt x="44479" y="121934"/>
                    <a:pt x="43248" y="121325"/>
                  </a:cubicBezTo>
                  <a:cubicBezTo>
                    <a:pt x="42633" y="121020"/>
                    <a:pt x="42096" y="120715"/>
                    <a:pt x="41637" y="120410"/>
                  </a:cubicBezTo>
                  <a:cubicBezTo>
                    <a:pt x="41789" y="120867"/>
                    <a:pt x="41942" y="121401"/>
                    <a:pt x="42094" y="122010"/>
                  </a:cubicBezTo>
                  <a:cubicBezTo>
                    <a:pt x="42401" y="123230"/>
                    <a:pt x="42325" y="123992"/>
                    <a:pt x="41865" y="124296"/>
                  </a:cubicBezTo>
                  <a:cubicBezTo>
                    <a:pt x="41561" y="124754"/>
                    <a:pt x="41103" y="124373"/>
                    <a:pt x="40494" y="123153"/>
                  </a:cubicBezTo>
                  <a:cubicBezTo>
                    <a:pt x="40189" y="122544"/>
                    <a:pt x="39960" y="121858"/>
                    <a:pt x="39808" y="121096"/>
                  </a:cubicBezTo>
                  <a:cubicBezTo>
                    <a:pt x="39351" y="122468"/>
                    <a:pt x="38741" y="123001"/>
                    <a:pt x="37979" y="122696"/>
                  </a:cubicBezTo>
                  <a:cubicBezTo>
                    <a:pt x="37522" y="122544"/>
                    <a:pt x="37065" y="122239"/>
                    <a:pt x="36608" y="121782"/>
                  </a:cubicBezTo>
                  <a:lnTo>
                    <a:pt x="36150" y="122925"/>
                  </a:lnTo>
                  <a:cubicBezTo>
                    <a:pt x="36303" y="124144"/>
                    <a:pt x="36036" y="125058"/>
                    <a:pt x="35350" y="125668"/>
                  </a:cubicBezTo>
                  <a:cubicBezTo>
                    <a:pt x="34665" y="126278"/>
                    <a:pt x="33941" y="126659"/>
                    <a:pt x="33179" y="126811"/>
                  </a:cubicBezTo>
                  <a:cubicBezTo>
                    <a:pt x="32264" y="127116"/>
                    <a:pt x="31121" y="127116"/>
                    <a:pt x="29750" y="126811"/>
                  </a:cubicBezTo>
                  <a:cubicBezTo>
                    <a:pt x="30054" y="127116"/>
                    <a:pt x="30054" y="127573"/>
                    <a:pt x="29750" y="128183"/>
                  </a:cubicBezTo>
                  <a:cubicBezTo>
                    <a:pt x="29597" y="128487"/>
                    <a:pt x="29445" y="128716"/>
                    <a:pt x="29292" y="128868"/>
                  </a:cubicBezTo>
                  <a:lnTo>
                    <a:pt x="29978" y="129326"/>
                  </a:lnTo>
                  <a:cubicBezTo>
                    <a:pt x="30283" y="129326"/>
                    <a:pt x="30664" y="129249"/>
                    <a:pt x="31121" y="129097"/>
                  </a:cubicBezTo>
                  <a:cubicBezTo>
                    <a:pt x="31426" y="128945"/>
                    <a:pt x="31731" y="128868"/>
                    <a:pt x="32036" y="128868"/>
                  </a:cubicBezTo>
                  <a:cubicBezTo>
                    <a:pt x="32340" y="128868"/>
                    <a:pt x="32645" y="128792"/>
                    <a:pt x="32950" y="128640"/>
                  </a:cubicBezTo>
                  <a:cubicBezTo>
                    <a:pt x="33407" y="128640"/>
                    <a:pt x="33903" y="128487"/>
                    <a:pt x="34436" y="128183"/>
                  </a:cubicBezTo>
                  <a:cubicBezTo>
                    <a:pt x="34969" y="127878"/>
                    <a:pt x="35388" y="127802"/>
                    <a:pt x="35693" y="127954"/>
                  </a:cubicBezTo>
                  <a:cubicBezTo>
                    <a:pt x="35693" y="128564"/>
                    <a:pt x="35617" y="129097"/>
                    <a:pt x="35465" y="129554"/>
                  </a:cubicBezTo>
                  <a:cubicBezTo>
                    <a:pt x="35312" y="130011"/>
                    <a:pt x="35236" y="130469"/>
                    <a:pt x="35236" y="130926"/>
                  </a:cubicBezTo>
                  <a:lnTo>
                    <a:pt x="37065" y="131840"/>
                  </a:lnTo>
                  <a:lnTo>
                    <a:pt x="37065" y="130926"/>
                  </a:lnTo>
                  <a:lnTo>
                    <a:pt x="37065" y="130240"/>
                  </a:lnTo>
                  <a:cubicBezTo>
                    <a:pt x="37065" y="129630"/>
                    <a:pt x="37141" y="129021"/>
                    <a:pt x="37293" y="128411"/>
                  </a:cubicBezTo>
                  <a:cubicBezTo>
                    <a:pt x="37293" y="128106"/>
                    <a:pt x="37522" y="127916"/>
                    <a:pt x="37979" y="127840"/>
                  </a:cubicBezTo>
                  <a:cubicBezTo>
                    <a:pt x="38436" y="127763"/>
                    <a:pt x="38894" y="127802"/>
                    <a:pt x="39351" y="127954"/>
                  </a:cubicBezTo>
                  <a:cubicBezTo>
                    <a:pt x="39960" y="128106"/>
                    <a:pt x="40570" y="128335"/>
                    <a:pt x="41180" y="128640"/>
                  </a:cubicBezTo>
                  <a:lnTo>
                    <a:pt x="43476" y="126354"/>
                  </a:lnTo>
                  <a:cubicBezTo>
                    <a:pt x="44862" y="124982"/>
                    <a:pt x="45862" y="124601"/>
                    <a:pt x="46477" y="125211"/>
                  </a:cubicBezTo>
                  <a:cubicBezTo>
                    <a:pt x="46784" y="125668"/>
                    <a:pt x="46592" y="126239"/>
                    <a:pt x="45900" y="126925"/>
                  </a:cubicBezTo>
                  <a:cubicBezTo>
                    <a:pt x="45208" y="127611"/>
                    <a:pt x="44709" y="128183"/>
                    <a:pt x="44401" y="128640"/>
                  </a:cubicBezTo>
                  <a:cubicBezTo>
                    <a:pt x="44861" y="128183"/>
                    <a:pt x="45744" y="127611"/>
                    <a:pt x="47050" y="126925"/>
                  </a:cubicBezTo>
                  <a:cubicBezTo>
                    <a:pt x="48356" y="126239"/>
                    <a:pt x="49162" y="126125"/>
                    <a:pt x="49466" y="126582"/>
                  </a:cubicBezTo>
                  <a:cubicBezTo>
                    <a:pt x="49619" y="127192"/>
                    <a:pt x="49314" y="127725"/>
                    <a:pt x="48552" y="128183"/>
                  </a:cubicBezTo>
                  <a:lnTo>
                    <a:pt x="47166" y="129097"/>
                  </a:lnTo>
                  <a:cubicBezTo>
                    <a:pt x="48090" y="128945"/>
                    <a:pt x="48821" y="129021"/>
                    <a:pt x="49359" y="129326"/>
                  </a:cubicBezTo>
                  <a:cubicBezTo>
                    <a:pt x="49897" y="129630"/>
                    <a:pt x="50321" y="129935"/>
                    <a:pt x="50631" y="130240"/>
                  </a:cubicBezTo>
                  <a:cubicBezTo>
                    <a:pt x="51090" y="130697"/>
                    <a:pt x="51398" y="131231"/>
                    <a:pt x="51552" y="131840"/>
                  </a:cubicBezTo>
                  <a:cubicBezTo>
                    <a:pt x="52938" y="131231"/>
                    <a:pt x="53862" y="131459"/>
                    <a:pt x="54324" y="132526"/>
                  </a:cubicBezTo>
                  <a:cubicBezTo>
                    <a:pt x="54631" y="133136"/>
                    <a:pt x="54785" y="133821"/>
                    <a:pt x="54785" y="134583"/>
                  </a:cubicBezTo>
                  <a:cubicBezTo>
                    <a:pt x="54940" y="134736"/>
                    <a:pt x="55017" y="134888"/>
                    <a:pt x="55017" y="135041"/>
                  </a:cubicBezTo>
                  <a:cubicBezTo>
                    <a:pt x="55017" y="135345"/>
                    <a:pt x="55093" y="135498"/>
                    <a:pt x="55246" y="135498"/>
                  </a:cubicBezTo>
                  <a:cubicBezTo>
                    <a:pt x="55553" y="135498"/>
                    <a:pt x="55861" y="136488"/>
                    <a:pt x="56171" y="138470"/>
                  </a:cubicBezTo>
                  <a:cubicBezTo>
                    <a:pt x="56323" y="139079"/>
                    <a:pt x="56746" y="139384"/>
                    <a:pt x="57439" y="139384"/>
                  </a:cubicBezTo>
                  <a:cubicBezTo>
                    <a:pt x="58132" y="139384"/>
                    <a:pt x="58632" y="139232"/>
                    <a:pt x="58939" y="138927"/>
                  </a:cubicBezTo>
                  <a:cubicBezTo>
                    <a:pt x="59249" y="138622"/>
                    <a:pt x="59441" y="138584"/>
                    <a:pt x="59518" y="138812"/>
                  </a:cubicBezTo>
                  <a:cubicBezTo>
                    <a:pt x="59594" y="139041"/>
                    <a:pt x="59787" y="139384"/>
                    <a:pt x="60096" y="139841"/>
                  </a:cubicBezTo>
                  <a:cubicBezTo>
                    <a:pt x="60096" y="140451"/>
                    <a:pt x="60403" y="140756"/>
                    <a:pt x="61018" y="140756"/>
                  </a:cubicBezTo>
                  <a:lnTo>
                    <a:pt x="61711" y="140756"/>
                  </a:lnTo>
                  <a:lnTo>
                    <a:pt x="61711" y="139155"/>
                  </a:lnTo>
                  <a:lnTo>
                    <a:pt x="59864" y="136869"/>
                  </a:lnTo>
                  <a:cubicBezTo>
                    <a:pt x="58788" y="135498"/>
                    <a:pt x="58250" y="134583"/>
                    <a:pt x="58250" y="134126"/>
                  </a:cubicBezTo>
                  <a:cubicBezTo>
                    <a:pt x="58095" y="133974"/>
                    <a:pt x="58326" y="134050"/>
                    <a:pt x="58943" y="134355"/>
                  </a:cubicBezTo>
                  <a:cubicBezTo>
                    <a:pt x="59250" y="134507"/>
                    <a:pt x="59480" y="134660"/>
                    <a:pt x="59632" y="134812"/>
                  </a:cubicBezTo>
                  <a:cubicBezTo>
                    <a:pt x="59480" y="134812"/>
                    <a:pt x="59403" y="134736"/>
                    <a:pt x="59403" y="134583"/>
                  </a:cubicBezTo>
                  <a:cubicBezTo>
                    <a:pt x="59403" y="134279"/>
                    <a:pt x="59480" y="133974"/>
                    <a:pt x="59632" y="133669"/>
                  </a:cubicBezTo>
                  <a:cubicBezTo>
                    <a:pt x="59632" y="133517"/>
                    <a:pt x="59940" y="133440"/>
                    <a:pt x="60557" y="133440"/>
                  </a:cubicBezTo>
                  <a:cubicBezTo>
                    <a:pt x="60864" y="133593"/>
                    <a:pt x="61095" y="133669"/>
                    <a:pt x="61250" y="133669"/>
                  </a:cubicBezTo>
                  <a:cubicBezTo>
                    <a:pt x="61095" y="133517"/>
                    <a:pt x="61018" y="133288"/>
                    <a:pt x="61018" y="132983"/>
                  </a:cubicBezTo>
                  <a:lnTo>
                    <a:pt x="61018" y="131612"/>
                  </a:lnTo>
                  <a:cubicBezTo>
                    <a:pt x="60865" y="131154"/>
                    <a:pt x="60827" y="130507"/>
                    <a:pt x="60904" y="129668"/>
                  </a:cubicBezTo>
                  <a:cubicBezTo>
                    <a:pt x="60980" y="128830"/>
                    <a:pt x="60942" y="127649"/>
                    <a:pt x="60789" y="126125"/>
                  </a:cubicBezTo>
                  <a:cubicBezTo>
                    <a:pt x="60789" y="124601"/>
                    <a:pt x="60751" y="122887"/>
                    <a:pt x="60673" y="120982"/>
                  </a:cubicBezTo>
                  <a:cubicBezTo>
                    <a:pt x="60596" y="119077"/>
                    <a:pt x="60480" y="117896"/>
                    <a:pt x="60325" y="117438"/>
                  </a:cubicBezTo>
                  <a:cubicBezTo>
                    <a:pt x="60172" y="117134"/>
                    <a:pt x="60096" y="116714"/>
                    <a:pt x="60096" y="116181"/>
                  </a:cubicBezTo>
                  <a:cubicBezTo>
                    <a:pt x="60096" y="115648"/>
                    <a:pt x="60096" y="115152"/>
                    <a:pt x="60096" y="114695"/>
                  </a:cubicBezTo>
                  <a:lnTo>
                    <a:pt x="60096" y="112866"/>
                  </a:lnTo>
                  <a:cubicBezTo>
                    <a:pt x="59787" y="112866"/>
                    <a:pt x="59209" y="112790"/>
                    <a:pt x="58364" y="112638"/>
                  </a:cubicBezTo>
                  <a:cubicBezTo>
                    <a:pt x="57519" y="112485"/>
                    <a:pt x="56596" y="112295"/>
                    <a:pt x="55596" y="112066"/>
                  </a:cubicBezTo>
                  <a:cubicBezTo>
                    <a:pt x="54596" y="111838"/>
                    <a:pt x="53672" y="111571"/>
                    <a:pt x="52826" y="111266"/>
                  </a:cubicBezTo>
                  <a:cubicBezTo>
                    <a:pt x="51979" y="110961"/>
                    <a:pt x="51402" y="110809"/>
                    <a:pt x="51095" y="110809"/>
                  </a:cubicBezTo>
                  <a:close/>
                  <a:moveTo>
                    <a:pt x="35693" y="110809"/>
                  </a:moveTo>
                  <a:cubicBezTo>
                    <a:pt x="35236" y="111266"/>
                    <a:pt x="34855" y="111723"/>
                    <a:pt x="34550" y="112181"/>
                  </a:cubicBezTo>
                  <a:cubicBezTo>
                    <a:pt x="33941" y="112943"/>
                    <a:pt x="33255" y="113476"/>
                    <a:pt x="32493" y="113781"/>
                  </a:cubicBezTo>
                  <a:cubicBezTo>
                    <a:pt x="31731" y="114086"/>
                    <a:pt x="31350" y="113705"/>
                    <a:pt x="31350" y="112638"/>
                  </a:cubicBezTo>
                  <a:cubicBezTo>
                    <a:pt x="31350" y="112333"/>
                    <a:pt x="30893" y="112181"/>
                    <a:pt x="29978" y="112181"/>
                  </a:cubicBezTo>
                  <a:cubicBezTo>
                    <a:pt x="29521" y="112181"/>
                    <a:pt x="29140" y="112257"/>
                    <a:pt x="28835" y="112409"/>
                  </a:cubicBezTo>
                  <a:lnTo>
                    <a:pt x="27692" y="114924"/>
                  </a:lnTo>
                  <a:lnTo>
                    <a:pt x="28835" y="116295"/>
                  </a:lnTo>
                  <a:cubicBezTo>
                    <a:pt x="28988" y="115838"/>
                    <a:pt x="29216" y="115381"/>
                    <a:pt x="29521" y="114924"/>
                  </a:cubicBezTo>
                  <a:cubicBezTo>
                    <a:pt x="29826" y="113857"/>
                    <a:pt x="30131" y="113705"/>
                    <a:pt x="30435" y="114467"/>
                  </a:cubicBezTo>
                  <a:lnTo>
                    <a:pt x="30893" y="115838"/>
                  </a:lnTo>
                  <a:cubicBezTo>
                    <a:pt x="30893" y="115686"/>
                    <a:pt x="30969" y="115533"/>
                    <a:pt x="31121" y="115381"/>
                  </a:cubicBezTo>
                  <a:cubicBezTo>
                    <a:pt x="31426" y="115076"/>
                    <a:pt x="31655" y="115152"/>
                    <a:pt x="31807" y="115610"/>
                  </a:cubicBezTo>
                  <a:cubicBezTo>
                    <a:pt x="31959" y="116219"/>
                    <a:pt x="31959" y="116753"/>
                    <a:pt x="31807" y="117210"/>
                  </a:cubicBezTo>
                  <a:cubicBezTo>
                    <a:pt x="31655" y="117515"/>
                    <a:pt x="31502" y="117743"/>
                    <a:pt x="31350" y="117896"/>
                  </a:cubicBezTo>
                  <a:lnTo>
                    <a:pt x="31177" y="119454"/>
                  </a:lnTo>
                  <a:lnTo>
                    <a:pt x="32036" y="118810"/>
                  </a:lnTo>
                  <a:cubicBezTo>
                    <a:pt x="32798" y="118962"/>
                    <a:pt x="33255" y="119039"/>
                    <a:pt x="33407" y="119039"/>
                  </a:cubicBezTo>
                  <a:cubicBezTo>
                    <a:pt x="33560" y="119039"/>
                    <a:pt x="33712" y="118810"/>
                    <a:pt x="33864" y="118353"/>
                  </a:cubicBezTo>
                  <a:cubicBezTo>
                    <a:pt x="34017" y="118048"/>
                    <a:pt x="33979" y="117667"/>
                    <a:pt x="33750" y="117210"/>
                  </a:cubicBezTo>
                  <a:cubicBezTo>
                    <a:pt x="33522" y="116753"/>
                    <a:pt x="33483" y="116372"/>
                    <a:pt x="33636" y="116067"/>
                  </a:cubicBezTo>
                  <a:cubicBezTo>
                    <a:pt x="34093" y="115305"/>
                    <a:pt x="34626" y="115076"/>
                    <a:pt x="35236" y="115381"/>
                  </a:cubicBezTo>
                  <a:cubicBezTo>
                    <a:pt x="35541" y="115381"/>
                    <a:pt x="35998" y="115533"/>
                    <a:pt x="36608" y="115838"/>
                  </a:cubicBezTo>
                  <a:cubicBezTo>
                    <a:pt x="36912" y="115991"/>
                    <a:pt x="37141" y="116143"/>
                    <a:pt x="37293" y="116295"/>
                  </a:cubicBezTo>
                  <a:cubicBezTo>
                    <a:pt x="37141" y="115838"/>
                    <a:pt x="37141" y="115457"/>
                    <a:pt x="37293" y="115152"/>
                  </a:cubicBezTo>
                  <a:cubicBezTo>
                    <a:pt x="37293" y="114695"/>
                    <a:pt x="37751" y="114543"/>
                    <a:pt x="38665" y="114695"/>
                  </a:cubicBezTo>
                  <a:cubicBezTo>
                    <a:pt x="38970" y="114848"/>
                    <a:pt x="39160" y="115000"/>
                    <a:pt x="39237" y="115152"/>
                  </a:cubicBezTo>
                  <a:cubicBezTo>
                    <a:pt x="39313" y="115305"/>
                    <a:pt x="39427" y="115457"/>
                    <a:pt x="39579" y="115610"/>
                  </a:cubicBezTo>
                  <a:cubicBezTo>
                    <a:pt x="39732" y="115914"/>
                    <a:pt x="39808" y="116143"/>
                    <a:pt x="39808" y="116295"/>
                  </a:cubicBezTo>
                  <a:lnTo>
                    <a:pt x="41408" y="116067"/>
                  </a:lnTo>
                  <a:lnTo>
                    <a:pt x="42551" y="112866"/>
                  </a:lnTo>
                  <a:cubicBezTo>
                    <a:pt x="42094" y="113019"/>
                    <a:pt x="41637" y="113095"/>
                    <a:pt x="41180" y="113095"/>
                  </a:cubicBezTo>
                  <a:cubicBezTo>
                    <a:pt x="40418" y="113095"/>
                    <a:pt x="40189" y="112638"/>
                    <a:pt x="40494" y="111723"/>
                  </a:cubicBezTo>
                  <a:cubicBezTo>
                    <a:pt x="40341" y="111571"/>
                    <a:pt x="40113" y="111495"/>
                    <a:pt x="39808" y="111495"/>
                  </a:cubicBezTo>
                  <a:cubicBezTo>
                    <a:pt x="39198" y="111495"/>
                    <a:pt x="38741" y="111647"/>
                    <a:pt x="38436" y="111952"/>
                  </a:cubicBezTo>
                  <a:cubicBezTo>
                    <a:pt x="37674" y="112257"/>
                    <a:pt x="37103" y="112409"/>
                    <a:pt x="36722" y="112409"/>
                  </a:cubicBezTo>
                  <a:cubicBezTo>
                    <a:pt x="36341" y="112409"/>
                    <a:pt x="36150" y="111876"/>
                    <a:pt x="36150" y="110809"/>
                  </a:cubicBezTo>
                  <a:cubicBezTo>
                    <a:pt x="35998" y="110657"/>
                    <a:pt x="35846" y="110657"/>
                    <a:pt x="35693" y="110809"/>
                  </a:cubicBezTo>
                  <a:close/>
                  <a:moveTo>
                    <a:pt x="86442" y="108066"/>
                  </a:moveTo>
                  <a:cubicBezTo>
                    <a:pt x="84766" y="108066"/>
                    <a:pt x="82785" y="108599"/>
                    <a:pt x="80499" y="109666"/>
                  </a:cubicBezTo>
                  <a:cubicBezTo>
                    <a:pt x="80194" y="109818"/>
                    <a:pt x="79813" y="110047"/>
                    <a:pt x="79356" y="110352"/>
                  </a:cubicBezTo>
                  <a:cubicBezTo>
                    <a:pt x="78441" y="110961"/>
                    <a:pt x="78060" y="111571"/>
                    <a:pt x="78213" y="112181"/>
                  </a:cubicBezTo>
                  <a:cubicBezTo>
                    <a:pt x="78213" y="113095"/>
                    <a:pt x="78365" y="114657"/>
                    <a:pt x="78670" y="116867"/>
                  </a:cubicBezTo>
                  <a:cubicBezTo>
                    <a:pt x="78975" y="119077"/>
                    <a:pt x="79584" y="121096"/>
                    <a:pt x="80499" y="122925"/>
                  </a:cubicBezTo>
                  <a:cubicBezTo>
                    <a:pt x="80651" y="122468"/>
                    <a:pt x="80880" y="122087"/>
                    <a:pt x="81185" y="121782"/>
                  </a:cubicBezTo>
                  <a:cubicBezTo>
                    <a:pt x="81794" y="121172"/>
                    <a:pt x="82175" y="121172"/>
                    <a:pt x="82328" y="121782"/>
                  </a:cubicBezTo>
                  <a:cubicBezTo>
                    <a:pt x="82480" y="121629"/>
                    <a:pt x="82709" y="121477"/>
                    <a:pt x="83013" y="121325"/>
                  </a:cubicBezTo>
                  <a:cubicBezTo>
                    <a:pt x="83471" y="120867"/>
                    <a:pt x="83699" y="121020"/>
                    <a:pt x="83699" y="121782"/>
                  </a:cubicBezTo>
                  <a:lnTo>
                    <a:pt x="83699" y="122468"/>
                  </a:lnTo>
                  <a:lnTo>
                    <a:pt x="83928" y="122468"/>
                  </a:lnTo>
                  <a:lnTo>
                    <a:pt x="84156" y="122468"/>
                  </a:lnTo>
                  <a:lnTo>
                    <a:pt x="84156" y="121325"/>
                  </a:lnTo>
                  <a:cubicBezTo>
                    <a:pt x="84156" y="120410"/>
                    <a:pt x="84004" y="119953"/>
                    <a:pt x="83699" y="119953"/>
                  </a:cubicBezTo>
                  <a:cubicBezTo>
                    <a:pt x="83090" y="119953"/>
                    <a:pt x="82747" y="119762"/>
                    <a:pt x="82671" y="119381"/>
                  </a:cubicBezTo>
                  <a:cubicBezTo>
                    <a:pt x="82594" y="119000"/>
                    <a:pt x="82480" y="118505"/>
                    <a:pt x="82328" y="117896"/>
                  </a:cubicBezTo>
                  <a:cubicBezTo>
                    <a:pt x="82023" y="117134"/>
                    <a:pt x="81870" y="116600"/>
                    <a:pt x="81870" y="116295"/>
                  </a:cubicBezTo>
                  <a:cubicBezTo>
                    <a:pt x="81870" y="115991"/>
                    <a:pt x="81718" y="115610"/>
                    <a:pt x="81413" y="115152"/>
                  </a:cubicBezTo>
                  <a:cubicBezTo>
                    <a:pt x="80956" y="114543"/>
                    <a:pt x="80499" y="114047"/>
                    <a:pt x="80042" y="113666"/>
                  </a:cubicBezTo>
                  <a:cubicBezTo>
                    <a:pt x="79584" y="113285"/>
                    <a:pt x="79737" y="113019"/>
                    <a:pt x="80499" y="112866"/>
                  </a:cubicBezTo>
                  <a:cubicBezTo>
                    <a:pt x="81261" y="112714"/>
                    <a:pt x="82023" y="112447"/>
                    <a:pt x="82785" y="112066"/>
                  </a:cubicBezTo>
                  <a:cubicBezTo>
                    <a:pt x="83547" y="111685"/>
                    <a:pt x="83852" y="111800"/>
                    <a:pt x="83699" y="112409"/>
                  </a:cubicBezTo>
                  <a:cubicBezTo>
                    <a:pt x="83547" y="112714"/>
                    <a:pt x="83471" y="113019"/>
                    <a:pt x="83471" y="113324"/>
                  </a:cubicBezTo>
                  <a:lnTo>
                    <a:pt x="83471" y="113552"/>
                  </a:lnTo>
                  <a:cubicBezTo>
                    <a:pt x="83623" y="113095"/>
                    <a:pt x="83852" y="112638"/>
                    <a:pt x="84156" y="112181"/>
                  </a:cubicBezTo>
                  <a:cubicBezTo>
                    <a:pt x="84918" y="111419"/>
                    <a:pt x="85833" y="111342"/>
                    <a:pt x="86900" y="111952"/>
                  </a:cubicBezTo>
                  <a:cubicBezTo>
                    <a:pt x="88271" y="112409"/>
                    <a:pt x="88995" y="112866"/>
                    <a:pt x="89071" y="113324"/>
                  </a:cubicBezTo>
                  <a:cubicBezTo>
                    <a:pt x="89148" y="113781"/>
                    <a:pt x="89338" y="114162"/>
                    <a:pt x="89643" y="114467"/>
                  </a:cubicBezTo>
                  <a:cubicBezTo>
                    <a:pt x="89643" y="114467"/>
                    <a:pt x="89948" y="114467"/>
                    <a:pt x="90557" y="114467"/>
                  </a:cubicBezTo>
                  <a:lnTo>
                    <a:pt x="91472" y="114467"/>
                  </a:lnTo>
                  <a:cubicBezTo>
                    <a:pt x="91624" y="114009"/>
                    <a:pt x="91700" y="113552"/>
                    <a:pt x="91700" y="113095"/>
                  </a:cubicBezTo>
                  <a:cubicBezTo>
                    <a:pt x="91700" y="112333"/>
                    <a:pt x="91472" y="111723"/>
                    <a:pt x="91014" y="111266"/>
                  </a:cubicBezTo>
                  <a:cubicBezTo>
                    <a:pt x="90252" y="110961"/>
                    <a:pt x="89186" y="110847"/>
                    <a:pt x="87814" y="110923"/>
                  </a:cubicBezTo>
                  <a:cubicBezTo>
                    <a:pt x="86442" y="110999"/>
                    <a:pt x="85909" y="110885"/>
                    <a:pt x="86214" y="110580"/>
                  </a:cubicBezTo>
                  <a:cubicBezTo>
                    <a:pt x="86214" y="110428"/>
                    <a:pt x="85985" y="110199"/>
                    <a:pt x="85528" y="109895"/>
                  </a:cubicBezTo>
                  <a:cubicBezTo>
                    <a:pt x="85223" y="109742"/>
                    <a:pt x="84995" y="109666"/>
                    <a:pt x="84842" y="109666"/>
                  </a:cubicBezTo>
                  <a:cubicBezTo>
                    <a:pt x="84690" y="109514"/>
                    <a:pt x="84766" y="109285"/>
                    <a:pt x="85071" y="108980"/>
                  </a:cubicBezTo>
                  <a:cubicBezTo>
                    <a:pt x="85528" y="108523"/>
                    <a:pt x="86595" y="108294"/>
                    <a:pt x="88271" y="108294"/>
                  </a:cubicBezTo>
                  <a:cubicBezTo>
                    <a:pt x="87814" y="108142"/>
                    <a:pt x="87204" y="108066"/>
                    <a:pt x="86442" y="108066"/>
                  </a:cubicBezTo>
                  <a:close/>
                  <a:moveTo>
                    <a:pt x="28149" y="105094"/>
                  </a:moveTo>
                  <a:cubicBezTo>
                    <a:pt x="27540" y="105246"/>
                    <a:pt x="27006" y="105323"/>
                    <a:pt x="26549" y="105323"/>
                  </a:cubicBezTo>
                  <a:cubicBezTo>
                    <a:pt x="26092" y="105323"/>
                    <a:pt x="25711" y="105361"/>
                    <a:pt x="25406" y="105437"/>
                  </a:cubicBezTo>
                  <a:cubicBezTo>
                    <a:pt x="25101" y="105513"/>
                    <a:pt x="24797" y="105551"/>
                    <a:pt x="24492" y="105551"/>
                  </a:cubicBezTo>
                  <a:cubicBezTo>
                    <a:pt x="24187" y="105704"/>
                    <a:pt x="23844" y="106008"/>
                    <a:pt x="23463" y="106466"/>
                  </a:cubicBezTo>
                  <a:cubicBezTo>
                    <a:pt x="23082" y="106923"/>
                    <a:pt x="22663" y="107456"/>
                    <a:pt x="22206" y="108066"/>
                  </a:cubicBezTo>
                  <a:lnTo>
                    <a:pt x="20377" y="110352"/>
                  </a:lnTo>
                  <a:cubicBezTo>
                    <a:pt x="20682" y="110809"/>
                    <a:pt x="21063" y="110809"/>
                    <a:pt x="21520" y="110352"/>
                  </a:cubicBezTo>
                  <a:cubicBezTo>
                    <a:pt x="21977" y="109895"/>
                    <a:pt x="22587" y="109590"/>
                    <a:pt x="23349" y="109437"/>
                  </a:cubicBezTo>
                  <a:cubicBezTo>
                    <a:pt x="24111" y="109285"/>
                    <a:pt x="24530" y="109285"/>
                    <a:pt x="24606" y="109437"/>
                  </a:cubicBezTo>
                  <a:cubicBezTo>
                    <a:pt x="24682" y="109590"/>
                    <a:pt x="24949" y="109514"/>
                    <a:pt x="25406" y="109209"/>
                  </a:cubicBezTo>
                  <a:cubicBezTo>
                    <a:pt x="25711" y="108752"/>
                    <a:pt x="25825" y="108713"/>
                    <a:pt x="25749" y="109094"/>
                  </a:cubicBezTo>
                  <a:cubicBezTo>
                    <a:pt x="25673" y="109475"/>
                    <a:pt x="25787" y="109666"/>
                    <a:pt x="26092" y="109666"/>
                  </a:cubicBezTo>
                  <a:cubicBezTo>
                    <a:pt x="26397" y="109818"/>
                    <a:pt x="26473" y="109475"/>
                    <a:pt x="26321" y="108637"/>
                  </a:cubicBezTo>
                  <a:cubicBezTo>
                    <a:pt x="26168" y="107799"/>
                    <a:pt x="26168" y="107151"/>
                    <a:pt x="26321" y="106694"/>
                  </a:cubicBezTo>
                  <a:cubicBezTo>
                    <a:pt x="26321" y="106237"/>
                    <a:pt x="26625" y="105856"/>
                    <a:pt x="27235" y="105551"/>
                  </a:cubicBezTo>
                  <a:close/>
                  <a:moveTo>
                    <a:pt x="52152" y="95950"/>
                  </a:moveTo>
                  <a:cubicBezTo>
                    <a:pt x="52000" y="95645"/>
                    <a:pt x="51695" y="95683"/>
                    <a:pt x="51238" y="96064"/>
                  </a:cubicBezTo>
                  <a:cubicBezTo>
                    <a:pt x="50781" y="96445"/>
                    <a:pt x="50400" y="96712"/>
                    <a:pt x="50095" y="96864"/>
                  </a:cubicBezTo>
                  <a:cubicBezTo>
                    <a:pt x="49638" y="97017"/>
                    <a:pt x="49333" y="97169"/>
                    <a:pt x="49181" y="97322"/>
                  </a:cubicBezTo>
                  <a:cubicBezTo>
                    <a:pt x="49028" y="97474"/>
                    <a:pt x="48723" y="97703"/>
                    <a:pt x="48266" y="98007"/>
                  </a:cubicBezTo>
                  <a:cubicBezTo>
                    <a:pt x="47809" y="98465"/>
                    <a:pt x="47580" y="98769"/>
                    <a:pt x="47580" y="98922"/>
                  </a:cubicBezTo>
                  <a:cubicBezTo>
                    <a:pt x="47580" y="99074"/>
                    <a:pt x="47276" y="99379"/>
                    <a:pt x="46666" y="99836"/>
                  </a:cubicBezTo>
                  <a:cubicBezTo>
                    <a:pt x="46056" y="99989"/>
                    <a:pt x="45904" y="100217"/>
                    <a:pt x="46209" y="100522"/>
                  </a:cubicBezTo>
                  <a:cubicBezTo>
                    <a:pt x="46361" y="100674"/>
                    <a:pt x="46514" y="100751"/>
                    <a:pt x="46666" y="100751"/>
                  </a:cubicBezTo>
                  <a:cubicBezTo>
                    <a:pt x="46971" y="101360"/>
                    <a:pt x="47504" y="101436"/>
                    <a:pt x="48266" y="100979"/>
                  </a:cubicBezTo>
                  <a:cubicBezTo>
                    <a:pt x="49028" y="100522"/>
                    <a:pt x="49562" y="100217"/>
                    <a:pt x="49866" y="100065"/>
                  </a:cubicBezTo>
                  <a:cubicBezTo>
                    <a:pt x="50324" y="99912"/>
                    <a:pt x="50628" y="99684"/>
                    <a:pt x="50781" y="99379"/>
                  </a:cubicBezTo>
                  <a:cubicBezTo>
                    <a:pt x="50933" y="99074"/>
                    <a:pt x="51162" y="98769"/>
                    <a:pt x="51467" y="98465"/>
                  </a:cubicBezTo>
                  <a:cubicBezTo>
                    <a:pt x="51771" y="97855"/>
                    <a:pt x="52038" y="97360"/>
                    <a:pt x="52267" y="96979"/>
                  </a:cubicBezTo>
                  <a:cubicBezTo>
                    <a:pt x="52495" y="96598"/>
                    <a:pt x="52457" y="96255"/>
                    <a:pt x="52152" y="95950"/>
                  </a:cubicBezTo>
                  <a:close/>
                  <a:moveTo>
                    <a:pt x="32950" y="90692"/>
                  </a:moveTo>
                  <a:cubicBezTo>
                    <a:pt x="32645" y="92064"/>
                    <a:pt x="32264" y="93207"/>
                    <a:pt x="31807" y="94121"/>
                  </a:cubicBezTo>
                  <a:cubicBezTo>
                    <a:pt x="31502" y="95036"/>
                    <a:pt x="31159" y="95836"/>
                    <a:pt x="30778" y="96521"/>
                  </a:cubicBezTo>
                  <a:cubicBezTo>
                    <a:pt x="30397" y="97207"/>
                    <a:pt x="30131" y="97703"/>
                    <a:pt x="29978" y="98007"/>
                  </a:cubicBezTo>
                  <a:lnTo>
                    <a:pt x="30435" y="98922"/>
                  </a:lnTo>
                  <a:cubicBezTo>
                    <a:pt x="30740" y="99379"/>
                    <a:pt x="31121" y="99379"/>
                    <a:pt x="31578" y="98922"/>
                  </a:cubicBezTo>
                  <a:cubicBezTo>
                    <a:pt x="32493" y="98160"/>
                    <a:pt x="33026" y="97626"/>
                    <a:pt x="33179" y="97322"/>
                  </a:cubicBezTo>
                  <a:cubicBezTo>
                    <a:pt x="33331" y="97017"/>
                    <a:pt x="33560" y="97017"/>
                    <a:pt x="33864" y="97322"/>
                  </a:cubicBezTo>
                  <a:cubicBezTo>
                    <a:pt x="34169" y="97474"/>
                    <a:pt x="34398" y="97703"/>
                    <a:pt x="34550" y="98007"/>
                  </a:cubicBezTo>
                  <a:cubicBezTo>
                    <a:pt x="34703" y="98312"/>
                    <a:pt x="34855" y="98160"/>
                    <a:pt x="35007" y="97550"/>
                  </a:cubicBezTo>
                  <a:cubicBezTo>
                    <a:pt x="35007" y="97245"/>
                    <a:pt x="34893" y="96902"/>
                    <a:pt x="34665" y="96521"/>
                  </a:cubicBezTo>
                  <a:cubicBezTo>
                    <a:pt x="34436" y="96140"/>
                    <a:pt x="34169" y="95798"/>
                    <a:pt x="33864" y="95493"/>
                  </a:cubicBezTo>
                  <a:cubicBezTo>
                    <a:pt x="33560" y="95188"/>
                    <a:pt x="33141" y="94959"/>
                    <a:pt x="32607" y="94807"/>
                  </a:cubicBezTo>
                  <a:cubicBezTo>
                    <a:pt x="32074" y="94655"/>
                    <a:pt x="31959" y="94350"/>
                    <a:pt x="32264" y="93893"/>
                  </a:cubicBezTo>
                  <a:cubicBezTo>
                    <a:pt x="32569" y="93588"/>
                    <a:pt x="32912" y="93397"/>
                    <a:pt x="33293" y="93321"/>
                  </a:cubicBezTo>
                  <a:cubicBezTo>
                    <a:pt x="33674" y="93245"/>
                    <a:pt x="33864" y="92902"/>
                    <a:pt x="33864" y="92292"/>
                  </a:cubicBezTo>
                  <a:cubicBezTo>
                    <a:pt x="33864" y="91835"/>
                    <a:pt x="33712" y="91454"/>
                    <a:pt x="33407" y="91149"/>
                  </a:cubicBezTo>
                  <a:close/>
                  <a:moveTo>
                    <a:pt x="26778" y="85892"/>
                  </a:moveTo>
                  <a:lnTo>
                    <a:pt x="26778" y="87035"/>
                  </a:lnTo>
                  <a:cubicBezTo>
                    <a:pt x="27083" y="87339"/>
                    <a:pt x="27540" y="87492"/>
                    <a:pt x="28149" y="87492"/>
                  </a:cubicBezTo>
                  <a:cubicBezTo>
                    <a:pt x="29064" y="87797"/>
                    <a:pt x="30359" y="87568"/>
                    <a:pt x="32036" y="86806"/>
                  </a:cubicBezTo>
                  <a:lnTo>
                    <a:pt x="31350" y="86349"/>
                  </a:lnTo>
                  <a:close/>
                  <a:moveTo>
                    <a:pt x="49638" y="83606"/>
                  </a:moveTo>
                  <a:cubicBezTo>
                    <a:pt x="49181" y="83758"/>
                    <a:pt x="48723" y="83834"/>
                    <a:pt x="48266" y="83834"/>
                  </a:cubicBezTo>
                  <a:cubicBezTo>
                    <a:pt x="47961" y="83834"/>
                    <a:pt x="47619" y="83872"/>
                    <a:pt x="47238" y="83948"/>
                  </a:cubicBezTo>
                  <a:cubicBezTo>
                    <a:pt x="46857" y="84025"/>
                    <a:pt x="46590" y="84063"/>
                    <a:pt x="46437" y="84063"/>
                  </a:cubicBezTo>
                  <a:cubicBezTo>
                    <a:pt x="45371" y="84063"/>
                    <a:pt x="44761" y="84596"/>
                    <a:pt x="44609" y="85663"/>
                  </a:cubicBezTo>
                  <a:cubicBezTo>
                    <a:pt x="44456" y="85968"/>
                    <a:pt x="44380" y="86234"/>
                    <a:pt x="44380" y="86463"/>
                  </a:cubicBezTo>
                  <a:cubicBezTo>
                    <a:pt x="44380" y="86692"/>
                    <a:pt x="44304" y="86958"/>
                    <a:pt x="44151" y="87263"/>
                  </a:cubicBezTo>
                  <a:lnTo>
                    <a:pt x="43694" y="88178"/>
                  </a:lnTo>
                  <a:cubicBezTo>
                    <a:pt x="43542" y="88635"/>
                    <a:pt x="43466" y="88940"/>
                    <a:pt x="43466" y="89092"/>
                  </a:cubicBezTo>
                  <a:cubicBezTo>
                    <a:pt x="43466" y="89549"/>
                    <a:pt x="43923" y="89321"/>
                    <a:pt x="44837" y="88406"/>
                  </a:cubicBezTo>
                  <a:cubicBezTo>
                    <a:pt x="45904" y="87492"/>
                    <a:pt x="46476" y="87454"/>
                    <a:pt x="46552" y="88292"/>
                  </a:cubicBezTo>
                  <a:cubicBezTo>
                    <a:pt x="46628" y="89130"/>
                    <a:pt x="46514" y="89930"/>
                    <a:pt x="46209" y="90692"/>
                  </a:cubicBezTo>
                  <a:cubicBezTo>
                    <a:pt x="45904" y="91454"/>
                    <a:pt x="45942" y="91607"/>
                    <a:pt x="46323" y="91149"/>
                  </a:cubicBezTo>
                  <a:cubicBezTo>
                    <a:pt x="46704" y="90692"/>
                    <a:pt x="47047" y="90159"/>
                    <a:pt x="47352" y="89549"/>
                  </a:cubicBezTo>
                  <a:cubicBezTo>
                    <a:pt x="47657" y="89092"/>
                    <a:pt x="48038" y="89321"/>
                    <a:pt x="48495" y="90235"/>
                  </a:cubicBezTo>
                  <a:cubicBezTo>
                    <a:pt x="48800" y="90845"/>
                    <a:pt x="49028" y="90921"/>
                    <a:pt x="49181" y="90464"/>
                  </a:cubicBezTo>
                  <a:cubicBezTo>
                    <a:pt x="49333" y="90006"/>
                    <a:pt x="49562" y="89930"/>
                    <a:pt x="49866" y="90235"/>
                  </a:cubicBezTo>
                  <a:cubicBezTo>
                    <a:pt x="50171" y="90692"/>
                    <a:pt x="50705" y="90845"/>
                    <a:pt x="51467" y="90692"/>
                  </a:cubicBezTo>
                  <a:cubicBezTo>
                    <a:pt x="52229" y="90387"/>
                    <a:pt x="52229" y="89968"/>
                    <a:pt x="51467" y="89435"/>
                  </a:cubicBezTo>
                  <a:cubicBezTo>
                    <a:pt x="50705" y="88901"/>
                    <a:pt x="50171" y="88482"/>
                    <a:pt x="49866" y="88178"/>
                  </a:cubicBezTo>
                  <a:cubicBezTo>
                    <a:pt x="49714" y="87873"/>
                    <a:pt x="49790" y="87568"/>
                    <a:pt x="50095" y="87263"/>
                  </a:cubicBezTo>
                  <a:cubicBezTo>
                    <a:pt x="50247" y="87111"/>
                    <a:pt x="50324" y="86958"/>
                    <a:pt x="50324" y="86806"/>
                  </a:cubicBezTo>
                  <a:cubicBezTo>
                    <a:pt x="50476" y="86958"/>
                    <a:pt x="50705" y="87035"/>
                    <a:pt x="51009" y="87035"/>
                  </a:cubicBezTo>
                  <a:cubicBezTo>
                    <a:pt x="51467" y="87035"/>
                    <a:pt x="51771" y="86882"/>
                    <a:pt x="51924" y="86577"/>
                  </a:cubicBezTo>
                  <a:cubicBezTo>
                    <a:pt x="52229" y="86273"/>
                    <a:pt x="52686" y="86730"/>
                    <a:pt x="53295" y="87949"/>
                  </a:cubicBezTo>
                  <a:cubicBezTo>
                    <a:pt x="53600" y="88559"/>
                    <a:pt x="53905" y="89244"/>
                    <a:pt x="54210" y="90006"/>
                  </a:cubicBezTo>
                  <a:cubicBezTo>
                    <a:pt x="54210" y="89549"/>
                    <a:pt x="54286" y="89016"/>
                    <a:pt x="54438" y="88406"/>
                  </a:cubicBezTo>
                  <a:cubicBezTo>
                    <a:pt x="54438" y="88101"/>
                    <a:pt x="54477" y="87758"/>
                    <a:pt x="54553" y="87377"/>
                  </a:cubicBezTo>
                  <a:cubicBezTo>
                    <a:pt x="54629" y="86996"/>
                    <a:pt x="54667" y="86730"/>
                    <a:pt x="54667" y="86577"/>
                  </a:cubicBezTo>
                  <a:cubicBezTo>
                    <a:pt x="54667" y="86273"/>
                    <a:pt x="54438" y="85968"/>
                    <a:pt x="53981" y="85663"/>
                  </a:cubicBezTo>
                  <a:cubicBezTo>
                    <a:pt x="53524" y="85358"/>
                    <a:pt x="53143" y="85053"/>
                    <a:pt x="52838" y="84749"/>
                  </a:cubicBezTo>
                  <a:cubicBezTo>
                    <a:pt x="52381" y="84749"/>
                    <a:pt x="51695" y="84596"/>
                    <a:pt x="50781" y="84291"/>
                  </a:cubicBezTo>
                  <a:cubicBezTo>
                    <a:pt x="50324" y="84139"/>
                    <a:pt x="49943" y="83910"/>
                    <a:pt x="49638" y="83606"/>
                  </a:cubicBezTo>
                  <a:close/>
                  <a:moveTo>
                    <a:pt x="43923" y="78576"/>
                  </a:moveTo>
                  <a:cubicBezTo>
                    <a:pt x="43618" y="79338"/>
                    <a:pt x="43008" y="80329"/>
                    <a:pt x="42094" y="81548"/>
                  </a:cubicBezTo>
                  <a:cubicBezTo>
                    <a:pt x="41484" y="82158"/>
                    <a:pt x="40951" y="82844"/>
                    <a:pt x="40494" y="83606"/>
                  </a:cubicBezTo>
                  <a:cubicBezTo>
                    <a:pt x="41103" y="82844"/>
                    <a:pt x="41980" y="82386"/>
                    <a:pt x="43123" y="82234"/>
                  </a:cubicBezTo>
                  <a:cubicBezTo>
                    <a:pt x="44266" y="82082"/>
                    <a:pt x="44837" y="81853"/>
                    <a:pt x="44837" y="81548"/>
                  </a:cubicBezTo>
                  <a:cubicBezTo>
                    <a:pt x="44837" y="81243"/>
                    <a:pt x="44685" y="80634"/>
                    <a:pt x="44380" y="79719"/>
                  </a:cubicBezTo>
                  <a:cubicBezTo>
                    <a:pt x="44228" y="79262"/>
                    <a:pt x="44075" y="78881"/>
                    <a:pt x="43923" y="78576"/>
                  </a:cubicBezTo>
                  <a:close/>
                  <a:moveTo>
                    <a:pt x="39808" y="78576"/>
                  </a:moveTo>
                  <a:cubicBezTo>
                    <a:pt x="38284" y="79796"/>
                    <a:pt x="37141" y="80824"/>
                    <a:pt x="36379" y="81662"/>
                  </a:cubicBezTo>
                  <a:cubicBezTo>
                    <a:pt x="35617" y="82501"/>
                    <a:pt x="35084" y="83225"/>
                    <a:pt x="34779" y="83834"/>
                  </a:cubicBezTo>
                  <a:cubicBezTo>
                    <a:pt x="34322" y="84444"/>
                    <a:pt x="34169" y="84977"/>
                    <a:pt x="34322" y="85434"/>
                  </a:cubicBezTo>
                  <a:cubicBezTo>
                    <a:pt x="35541" y="85130"/>
                    <a:pt x="36455" y="84634"/>
                    <a:pt x="37065" y="83948"/>
                  </a:cubicBezTo>
                  <a:cubicBezTo>
                    <a:pt x="37674" y="83263"/>
                    <a:pt x="38208" y="82539"/>
                    <a:pt x="38665" y="81777"/>
                  </a:cubicBezTo>
                  <a:cubicBezTo>
                    <a:pt x="39122" y="80862"/>
                    <a:pt x="39503" y="79796"/>
                    <a:pt x="39808" y="78576"/>
                  </a:cubicBezTo>
                  <a:close/>
                  <a:moveTo>
                    <a:pt x="23806" y="71718"/>
                  </a:moveTo>
                  <a:lnTo>
                    <a:pt x="22892" y="74462"/>
                  </a:lnTo>
                  <a:cubicBezTo>
                    <a:pt x="22587" y="75224"/>
                    <a:pt x="22358" y="75871"/>
                    <a:pt x="22206" y="76405"/>
                  </a:cubicBezTo>
                  <a:cubicBezTo>
                    <a:pt x="22053" y="76938"/>
                    <a:pt x="21977" y="77357"/>
                    <a:pt x="21977" y="77662"/>
                  </a:cubicBezTo>
                  <a:cubicBezTo>
                    <a:pt x="22130" y="77510"/>
                    <a:pt x="22358" y="77357"/>
                    <a:pt x="22663" y="77205"/>
                  </a:cubicBezTo>
                  <a:cubicBezTo>
                    <a:pt x="23273" y="76900"/>
                    <a:pt x="23730" y="76595"/>
                    <a:pt x="24035" y="76290"/>
                  </a:cubicBezTo>
                  <a:cubicBezTo>
                    <a:pt x="24339" y="75986"/>
                    <a:pt x="24949" y="75681"/>
                    <a:pt x="25863" y="75376"/>
                  </a:cubicBezTo>
                  <a:cubicBezTo>
                    <a:pt x="26321" y="75224"/>
                    <a:pt x="26702" y="75071"/>
                    <a:pt x="27006" y="74919"/>
                  </a:cubicBezTo>
                  <a:lnTo>
                    <a:pt x="27006" y="74233"/>
                  </a:lnTo>
                  <a:cubicBezTo>
                    <a:pt x="27006" y="73928"/>
                    <a:pt x="27311" y="73700"/>
                    <a:pt x="27921" y="73547"/>
                  </a:cubicBezTo>
                  <a:cubicBezTo>
                    <a:pt x="28226" y="73547"/>
                    <a:pt x="28530" y="73585"/>
                    <a:pt x="28835" y="73661"/>
                  </a:cubicBezTo>
                  <a:cubicBezTo>
                    <a:pt x="29140" y="73738"/>
                    <a:pt x="29445" y="73776"/>
                    <a:pt x="29750" y="73776"/>
                  </a:cubicBezTo>
                  <a:lnTo>
                    <a:pt x="30664" y="73776"/>
                  </a:lnTo>
                  <a:lnTo>
                    <a:pt x="30664" y="72861"/>
                  </a:lnTo>
                  <a:lnTo>
                    <a:pt x="27921" y="72404"/>
                  </a:lnTo>
                  <a:cubicBezTo>
                    <a:pt x="27159" y="72252"/>
                    <a:pt x="26397" y="72099"/>
                    <a:pt x="25635" y="71947"/>
                  </a:cubicBezTo>
                  <a:cubicBezTo>
                    <a:pt x="24873" y="71795"/>
                    <a:pt x="24263" y="71718"/>
                    <a:pt x="23806" y="71718"/>
                  </a:cubicBezTo>
                  <a:close/>
                  <a:moveTo>
                    <a:pt x="16719" y="70804"/>
                  </a:moveTo>
                  <a:lnTo>
                    <a:pt x="17862" y="73776"/>
                  </a:lnTo>
                  <a:lnTo>
                    <a:pt x="19463" y="71033"/>
                  </a:lnTo>
                  <a:close/>
                  <a:moveTo>
                    <a:pt x="28835" y="69432"/>
                  </a:moveTo>
                  <a:cubicBezTo>
                    <a:pt x="28530" y="70194"/>
                    <a:pt x="28683" y="70842"/>
                    <a:pt x="29292" y="71375"/>
                  </a:cubicBezTo>
                  <a:cubicBezTo>
                    <a:pt x="29902" y="71909"/>
                    <a:pt x="30588" y="72328"/>
                    <a:pt x="31350" y="72633"/>
                  </a:cubicBezTo>
                  <a:cubicBezTo>
                    <a:pt x="32264" y="73090"/>
                    <a:pt x="33407" y="73395"/>
                    <a:pt x="34779" y="73547"/>
                  </a:cubicBezTo>
                  <a:close/>
                  <a:moveTo>
                    <a:pt x="37522" y="68061"/>
                  </a:moveTo>
                  <a:cubicBezTo>
                    <a:pt x="37370" y="68213"/>
                    <a:pt x="37293" y="68442"/>
                    <a:pt x="37293" y="68747"/>
                  </a:cubicBezTo>
                  <a:cubicBezTo>
                    <a:pt x="37293" y="69051"/>
                    <a:pt x="37255" y="69280"/>
                    <a:pt x="37179" y="69432"/>
                  </a:cubicBezTo>
                  <a:cubicBezTo>
                    <a:pt x="37103" y="69585"/>
                    <a:pt x="37141" y="69813"/>
                    <a:pt x="37293" y="70118"/>
                  </a:cubicBezTo>
                  <a:cubicBezTo>
                    <a:pt x="37598" y="70575"/>
                    <a:pt x="37674" y="71185"/>
                    <a:pt x="37522" y="71947"/>
                  </a:cubicBezTo>
                  <a:cubicBezTo>
                    <a:pt x="37370" y="72709"/>
                    <a:pt x="37827" y="72861"/>
                    <a:pt x="38894" y="72404"/>
                  </a:cubicBezTo>
                  <a:cubicBezTo>
                    <a:pt x="39656" y="71795"/>
                    <a:pt x="40037" y="71299"/>
                    <a:pt x="40037" y="70918"/>
                  </a:cubicBezTo>
                  <a:cubicBezTo>
                    <a:pt x="40037" y="70537"/>
                    <a:pt x="40189" y="70652"/>
                    <a:pt x="40494" y="71261"/>
                  </a:cubicBezTo>
                  <a:cubicBezTo>
                    <a:pt x="40799" y="71871"/>
                    <a:pt x="40837" y="72366"/>
                    <a:pt x="40608" y="72747"/>
                  </a:cubicBezTo>
                  <a:cubicBezTo>
                    <a:pt x="40380" y="73128"/>
                    <a:pt x="40646" y="73166"/>
                    <a:pt x="41408" y="72861"/>
                  </a:cubicBezTo>
                  <a:cubicBezTo>
                    <a:pt x="42475" y="72404"/>
                    <a:pt x="43237" y="72176"/>
                    <a:pt x="43694" y="72176"/>
                  </a:cubicBezTo>
                  <a:cubicBezTo>
                    <a:pt x="43847" y="72176"/>
                    <a:pt x="44151" y="71985"/>
                    <a:pt x="44609" y="71604"/>
                  </a:cubicBezTo>
                  <a:cubicBezTo>
                    <a:pt x="45066" y="71223"/>
                    <a:pt x="44913" y="70728"/>
                    <a:pt x="44151" y="70118"/>
                  </a:cubicBezTo>
                  <a:close/>
                  <a:moveTo>
                    <a:pt x="35007" y="64860"/>
                  </a:moveTo>
                  <a:lnTo>
                    <a:pt x="31578" y="65089"/>
                  </a:lnTo>
                  <a:lnTo>
                    <a:pt x="31121" y="66003"/>
                  </a:lnTo>
                  <a:cubicBezTo>
                    <a:pt x="30969" y="66308"/>
                    <a:pt x="30778" y="66537"/>
                    <a:pt x="30550" y="66689"/>
                  </a:cubicBezTo>
                  <a:cubicBezTo>
                    <a:pt x="30321" y="66842"/>
                    <a:pt x="30131" y="66765"/>
                    <a:pt x="29978" y="66461"/>
                  </a:cubicBezTo>
                  <a:cubicBezTo>
                    <a:pt x="29826" y="66308"/>
                    <a:pt x="29597" y="66232"/>
                    <a:pt x="29292" y="66232"/>
                  </a:cubicBezTo>
                  <a:lnTo>
                    <a:pt x="29064" y="66232"/>
                  </a:lnTo>
                  <a:lnTo>
                    <a:pt x="27692" y="67375"/>
                  </a:lnTo>
                  <a:lnTo>
                    <a:pt x="30435" y="68975"/>
                  </a:lnTo>
                  <a:cubicBezTo>
                    <a:pt x="30283" y="68061"/>
                    <a:pt x="30283" y="67451"/>
                    <a:pt x="30435" y="67146"/>
                  </a:cubicBezTo>
                  <a:cubicBezTo>
                    <a:pt x="30588" y="66842"/>
                    <a:pt x="30893" y="66918"/>
                    <a:pt x="31350" y="67375"/>
                  </a:cubicBezTo>
                  <a:cubicBezTo>
                    <a:pt x="31807" y="67832"/>
                    <a:pt x="32493" y="68975"/>
                    <a:pt x="33407" y="70804"/>
                  </a:cubicBezTo>
                  <a:cubicBezTo>
                    <a:pt x="33407" y="70194"/>
                    <a:pt x="33483" y="69661"/>
                    <a:pt x="33636" y="69204"/>
                  </a:cubicBezTo>
                  <a:cubicBezTo>
                    <a:pt x="33941" y="68289"/>
                    <a:pt x="34398" y="67908"/>
                    <a:pt x="35007" y="68061"/>
                  </a:cubicBezTo>
                  <a:cubicBezTo>
                    <a:pt x="34398" y="67908"/>
                    <a:pt x="33941" y="67604"/>
                    <a:pt x="33636" y="67146"/>
                  </a:cubicBezTo>
                  <a:cubicBezTo>
                    <a:pt x="33026" y="66384"/>
                    <a:pt x="33483" y="65622"/>
                    <a:pt x="35007" y="64860"/>
                  </a:cubicBezTo>
                  <a:close/>
                  <a:moveTo>
                    <a:pt x="48266" y="63032"/>
                  </a:moveTo>
                  <a:lnTo>
                    <a:pt x="46895" y="63489"/>
                  </a:lnTo>
                  <a:cubicBezTo>
                    <a:pt x="45980" y="63794"/>
                    <a:pt x="45447" y="64098"/>
                    <a:pt x="45294" y="64403"/>
                  </a:cubicBezTo>
                  <a:cubicBezTo>
                    <a:pt x="44990" y="64708"/>
                    <a:pt x="44075" y="65013"/>
                    <a:pt x="42551" y="65318"/>
                  </a:cubicBezTo>
                  <a:cubicBezTo>
                    <a:pt x="41942" y="65470"/>
                    <a:pt x="41256" y="65546"/>
                    <a:pt x="40494" y="65546"/>
                  </a:cubicBezTo>
                  <a:cubicBezTo>
                    <a:pt x="41103" y="66003"/>
                    <a:pt x="41713" y="66384"/>
                    <a:pt x="42323" y="66689"/>
                  </a:cubicBezTo>
                  <a:cubicBezTo>
                    <a:pt x="43542" y="67299"/>
                    <a:pt x="44380" y="67604"/>
                    <a:pt x="44837" y="67604"/>
                  </a:cubicBezTo>
                  <a:cubicBezTo>
                    <a:pt x="45294" y="67756"/>
                    <a:pt x="45485" y="67604"/>
                    <a:pt x="45409" y="67146"/>
                  </a:cubicBezTo>
                  <a:cubicBezTo>
                    <a:pt x="45333" y="66689"/>
                    <a:pt x="45371" y="66308"/>
                    <a:pt x="45523" y="66003"/>
                  </a:cubicBezTo>
                  <a:cubicBezTo>
                    <a:pt x="45523" y="65546"/>
                    <a:pt x="46133" y="65470"/>
                    <a:pt x="47352" y="65775"/>
                  </a:cubicBezTo>
                  <a:lnTo>
                    <a:pt x="49181" y="66232"/>
                  </a:lnTo>
                  <a:lnTo>
                    <a:pt x="50095" y="64860"/>
                  </a:lnTo>
                  <a:close/>
                  <a:moveTo>
                    <a:pt x="77298" y="59260"/>
                  </a:moveTo>
                  <a:cubicBezTo>
                    <a:pt x="76841" y="58574"/>
                    <a:pt x="76460" y="58612"/>
                    <a:pt x="76155" y="59374"/>
                  </a:cubicBezTo>
                  <a:cubicBezTo>
                    <a:pt x="75851" y="59984"/>
                    <a:pt x="75622" y="60326"/>
                    <a:pt x="75470" y="60403"/>
                  </a:cubicBezTo>
                  <a:cubicBezTo>
                    <a:pt x="75317" y="60479"/>
                    <a:pt x="75089" y="61127"/>
                    <a:pt x="74784" y="62346"/>
                  </a:cubicBezTo>
                  <a:cubicBezTo>
                    <a:pt x="74631" y="63260"/>
                    <a:pt x="74555" y="64213"/>
                    <a:pt x="74555" y="65203"/>
                  </a:cubicBezTo>
                  <a:cubicBezTo>
                    <a:pt x="74555" y="66194"/>
                    <a:pt x="74403" y="66842"/>
                    <a:pt x="74098" y="67146"/>
                  </a:cubicBezTo>
                  <a:cubicBezTo>
                    <a:pt x="73946" y="67451"/>
                    <a:pt x="73869" y="67794"/>
                    <a:pt x="73869" y="68175"/>
                  </a:cubicBezTo>
                  <a:cubicBezTo>
                    <a:pt x="73869" y="68556"/>
                    <a:pt x="73793" y="68975"/>
                    <a:pt x="73641" y="69432"/>
                  </a:cubicBezTo>
                  <a:cubicBezTo>
                    <a:pt x="73488" y="70042"/>
                    <a:pt x="73412" y="70575"/>
                    <a:pt x="73412" y="71033"/>
                  </a:cubicBezTo>
                  <a:lnTo>
                    <a:pt x="76613" y="70118"/>
                  </a:lnTo>
                  <a:cubicBezTo>
                    <a:pt x="76155" y="69966"/>
                    <a:pt x="75774" y="69737"/>
                    <a:pt x="75470" y="69432"/>
                  </a:cubicBezTo>
                  <a:cubicBezTo>
                    <a:pt x="74708" y="68670"/>
                    <a:pt x="74479" y="68061"/>
                    <a:pt x="74784" y="67604"/>
                  </a:cubicBezTo>
                  <a:cubicBezTo>
                    <a:pt x="75241" y="66994"/>
                    <a:pt x="76003" y="66842"/>
                    <a:pt x="77070" y="67146"/>
                  </a:cubicBezTo>
                  <a:cubicBezTo>
                    <a:pt x="77679" y="67299"/>
                    <a:pt x="78213" y="67527"/>
                    <a:pt x="78670" y="67832"/>
                  </a:cubicBezTo>
                  <a:cubicBezTo>
                    <a:pt x="78365" y="67527"/>
                    <a:pt x="78137" y="67146"/>
                    <a:pt x="77984" y="66689"/>
                  </a:cubicBezTo>
                  <a:cubicBezTo>
                    <a:pt x="77679" y="65775"/>
                    <a:pt x="77832" y="65089"/>
                    <a:pt x="78441" y="64632"/>
                  </a:cubicBezTo>
                  <a:cubicBezTo>
                    <a:pt x="78746" y="64327"/>
                    <a:pt x="79432" y="64479"/>
                    <a:pt x="80499" y="65089"/>
                  </a:cubicBezTo>
                  <a:cubicBezTo>
                    <a:pt x="80956" y="65394"/>
                    <a:pt x="81413" y="65775"/>
                    <a:pt x="81870" y="66232"/>
                  </a:cubicBezTo>
                  <a:cubicBezTo>
                    <a:pt x="81413" y="65622"/>
                    <a:pt x="81108" y="65089"/>
                    <a:pt x="80956" y="64632"/>
                  </a:cubicBezTo>
                  <a:cubicBezTo>
                    <a:pt x="80651" y="63870"/>
                    <a:pt x="81413" y="63794"/>
                    <a:pt x="83242" y="64403"/>
                  </a:cubicBezTo>
                  <a:cubicBezTo>
                    <a:pt x="83090" y="63641"/>
                    <a:pt x="82861" y="62955"/>
                    <a:pt x="82556" y="62346"/>
                  </a:cubicBezTo>
                  <a:cubicBezTo>
                    <a:pt x="82251" y="61889"/>
                    <a:pt x="81870" y="61431"/>
                    <a:pt x="81413" y="60974"/>
                  </a:cubicBezTo>
                  <a:cubicBezTo>
                    <a:pt x="80956" y="60517"/>
                    <a:pt x="80423" y="60288"/>
                    <a:pt x="79813" y="60288"/>
                  </a:cubicBezTo>
                  <a:cubicBezTo>
                    <a:pt x="78594" y="60288"/>
                    <a:pt x="77756" y="59945"/>
                    <a:pt x="77298" y="59260"/>
                  </a:cubicBezTo>
                  <a:close/>
                  <a:moveTo>
                    <a:pt x="52938" y="55031"/>
                  </a:moveTo>
                  <a:cubicBezTo>
                    <a:pt x="50805" y="55640"/>
                    <a:pt x="49204" y="56478"/>
                    <a:pt x="48138" y="57545"/>
                  </a:cubicBezTo>
                  <a:cubicBezTo>
                    <a:pt x="47528" y="58155"/>
                    <a:pt x="47147" y="58688"/>
                    <a:pt x="46995" y="59145"/>
                  </a:cubicBezTo>
                  <a:cubicBezTo>
                    <a:pt x="47604" y="59298"/>
                    <a:pt x="48214" y="59526"/>
                    <a:pt x="48823" y="59831"/>
                  </a:cubicBezTo>
                  <a:cubicBezTo>
                    <a:pt x="50043" y="60441"/>
                    <a:pt x="51033" y="60746"/>
                    <a:pt x="51795" y="60746"/>
                  </a:cubicBezTo>
                  <a:cubicBezTo>
                    <a:pt x="52557" y="60746"/>
                    <a:pt x="52900" y="60517"/>
                    <a:pt x="52824" y="60060"/>
                  </a:cubicBezTo>
                  <a:cubicBezTo>
                    <a:pt x="52748" y="59603"/>
                    <a:pt x="52786" y="59069"/>
                    <a:pt x="52938" y="58460"/>
                  </a:cubicBezTo>
                  <a:lnTo>
                    <a:pt x="52938" y="56402"/>
                  </a:lnTo>
                  <a:close/>
                  <a:moveTo>
                    <a:pt x="17748" y="54688"/>
                  </a:moveTo>
                  <a:cubicBezTo>
                    <a:pt x="17367" y="54459"/>
                    <a:pt x="17253" y="54573"/>
                    <a:pt x="17405" y="55031"/>
                  </a:cubicBezTo>
                  <a:cubicBezTo>
                    <a:pt x="17405" y="55183"/>
                    <a:pt x="17481" y="55335"/>
                    <a:pt x="17634" y="55488"/>
                  </a:cubicBezTo>
                  <a:cubicBezTo>
                    <a:pt x="17634" y="55793"/>
                    <a:pt x="17672" y="56059"/>
                    <a:pt x="17748" y="56288"/>
                  </a:cubicBezTo>
                  <a:cubicBezTo>
                    <a:pt x="17824" y="56516"/>
                    <a:pt x="17862" y="56783"/>
                    <a:pt x="17862" y="57088"/>
                  </a:cubicBezTo>
                  <a:cubicBezTo>
                    <a:pt x="18015" y="57545"/>
                    <a:pt x="18091" y="58002"/>
                    <a:pt x="18091" y="58460"/>
                  </a:cubicBezTo>
                  <a:cubicBezTo>
                    <a:pt x="18091" y="58917"/>
                    <a:pt x="18472" y="59145"/>
                    <a:pt x="19234" y="59145"/>
                  </a:cubicBezTo>
                  <a:cubicBezTo>
                    <a:pt x="19844" y="59298"/>
                    <a:pt x="20606" y="59374"/>
                    <a:pt x="21520" y="59374"/>
                  </a:cubicBezTo>
                  <a:cubicBezTo>
                    <a:pt x="22434" y="59374"/>
                    <a:pt x="23044" y="59450"/>
                    <a:pt x="23349" y="59603"/>
                  </a:cubicBezTo>
                  <a:cubicBezTo>
                    <a:pt x="23501" y="59755"/>
                    <a:pt x="23882" y="59831"/>
                    <a:pt x="24492" y="59831"/>
                  </a:cubicBezTo>
                  <a:cubicBezTo>
                    <a:pt x="24797" y="59831"/>
                    <a:pt x="25025" y="59907"/>
                    <a:pt x="25178" y="60060"/>
                  </a:cubicBezTo>
                  <a:lnTo>
                    <a:pt x="24035" y="58917"/>
                  </a:lnTo>
                  <a:cubicBezTo>
                    <a:pt x="23425" y="58307"/>
                    <a:pt x="22663" y="57698"/>
                    <a:pt x="21749" y="57088"/>
                  </a:cubicBezTo>
                  <a:cubicBezTo>
                    <a:pt x="20987" y="56783"/>
                    <a:pt x="20263" y="56478"/>
                    <a:pt x="19577" y="56174"/>
                  </a:cubicBezTo>
                  <a:cubicBezTo>
                    <a:pt x="18891" y="55869"/>
                    <a:pt x="18472" y="55564"/>
                    <a:pt x="18320" y="55259"/>
                  </a:cubicBezTo>
                  <a:cubicBezTo>
                    <a:pt x="18320" y="55107"/>
                    <a:pt x="18129" y="54916"/>
                    <a:pt x="17748" y="54688"/>
                  </a:cubicBezTo>
                  <a:close/>
                  <a:moveTo>
                    <a:pt x="44630" y="54116"/>
                  </a:moveTo>
                  <a:lnTo>
                    <a:pt x="42569" y="54573"/>
                  </a:lnTo>
                  <a:cubicBezTo>
                    <a:pt x="43331" y="54878"/>
                    <a:pt x="43865" y="55412"/>
                    <a:pt x="44169" y="56174"/>
                  </a:cubicBezTo>
                  <a:cubicBezTo>
                    <a:pt x="44322" y="56631"/>
                    <a:pt x="44398" y="57088"/>
                    <a:pt x="44398" y="57545"/>
                  </a:cubicBezTo>
                  <a:close/>
                  <a:moveTo>
                    <a:pt x="56953" y="43601"/>
                  </a:moveTo>
                  <a:cubicBezTo>
                    <a:pt x="56953" y="42839"/>
                    <a:pt x="56724" y="42953"/>
                    <a:pt x="56267" y="43943"/>
                  </a:cubicBezTo>
                  <a:cubicBezTo>
                    <a:pt x="55810" y="44934"/>
                    <a:pt x="55505" y="45658"/>
                    <a:pt x="55353" y="46115"/>
                  </a:cubicBezTo>
                  <a:cubicBezTo>
                    <a:pt x="55353" y="46420"/>
                    <a:pt x="55353" y="46763"/>
                    <a:pt x="55353" y="47144"/>
                  </a:cubicBezTo>
                  <a:cubicBezTo>
                    <a:pt x="55353" y="47525"/>
                    <a:pt x="55429" y="47868"/>
                    <a:pt x="55581" y="48173"/>
                  </a:cubicBezTo>
                  <a:cubicBezTo>
                    <a:pt x="55581" y="48630"/>
                    <a:pt x="55658" y="49087"/>
                    <a:pt x="55810" y="49544"/>
                  </a:cubicBezTo>
                  <a:cubicBezTo>
                    <a:pt x="56115" y="49392"/>
                    <a:pt x="56458" y="49163"/>
                    <a:pt x="56839" y="48858"/>
                  </a:cubicBezTo>
                  <a:cubicBezTo>
                    <a:pt x="57220" y="48554"/>
                    <a:pt x="57486" y="48249"/>
                    <a:pt x="57639" y="47944"/>
                  </a:cubicBezTo>
                  <a:cubicBezTo>
                    <a:pt x="57791" y="47792"/>
                    <a:pt x="57715" y="47182"/>
                    <a:pt x="57410" y="46115"/>
                  </a:cubicBezTo>
                  <a:cubicBezTo>
                    <a:pt x="57105" y="45048"/>
                    <a:pt x="56953" y="44210"/>
                    <a:pt x="56953" y="43601"/>
                  </a:cubicBezTo>
                  <a:close/>
                  <a:moveTo>
                    <a:pt x="70440" y="41315"/>
                  </a:moveTo>
                  <a:lnTo>
                    <a:pt x="70212" y="44744"/>
                  </a:lnTo>
                  <a:lnTo>
                    <a:pt x="70212" y="46344"/>
                  </a:lnTo>
                  <a:cubicBezTo>
                    <a:pt x="70212" y="46649"/>
                    <a:pt x="70250" y="46953"/>
                    <a:pt x="70326" y="47258"/>
                  </a:cubicBezTo>
                  <a:cubicBezTo>
                    <a:pt x="70402" y="47563"/>
                    <a:pt x="70517" y="47563"/>
                    <a:pt x="70669" y="47258"/>
                  </a:cubicBezTo>
                  <a:cubicBezTo>
                    <a:pt x="70974" y="46649"/>
                    <a:pt x="71126" y="45582"/>
                    <a:pt x="71126" y="44058"/>
                  </a:cubicBezTo>
                  <a:cubicBezTo>
                    <a:pt x="71126" y="43296"/>
                    <a:pt x="71126" y="42458"/>
                    <a:pt x="71126" y="41543"/>
                  </a:cubicBezTo>
                  <a:cubicBezTo>
                    <a:pt x="71126" y="40629"/>
                    <a:pt x="70898" y="40553"/>
                    <a:pt x="70440" y="41315"/>
                  </a:cubicBezTo>
                  <a:close/>
                  <a:moveTo>
                    <a:pt x="84385" y="41086"/>
                  </a:moveTo>
                  <a:cubicBezTo>
                    <a:pt x="84233" y="41391"/>
                    <a:pt x="84156" y="41772"/>
                    <a:pt x="84156" y="42229"/>
                  </a:cubicBezTo>
                  <a:cubicBezTo>
                    <a:pt x="84004" y="42534"/>
                    <a:pt x="83852" y="42724"/>
                    <a:pt x="83699" y="42800"/>
                  </a:cubicBezTo>
                  <a:cubicBezTo>
                    <a:pt x="83547" y="42877"/>
                    <a:pt x="83166" y="43296"/>
                    <a:pt x="82556" y="44058"/>
                  </a:cubicBezTo>
                  <a:cubicBezTo>
                    <a:pt x="82099" y="44667"/>
                    <a:pt x="81870" y="45353"/>
                    <a:pt x="81870" y="46115"/>
                  </a:cubicBezTo>
                  <a:cubicBezTo>
                    <a:pt x="81870" y="46420"/>
                    <a:pt x="81947" y="46649"/>
                    <a:pt x="82099" y="46801"/>
                  </a:cubicBezTo>
                  <a:cubicBezTo>
                    <a:pt x="82404" y="46039"/>
                    <a:pt x="82747" y="45848"/>
                    <a:pt x="83128" y="46229"/>
                  </a:cubicBezTo>
                  <a:cubicBezTo>
                    <a:pt x="83509" y="46610"/>
                    <a:pt x="83852" y="46649"/>
                    <a:pt x="84156" y="46344"/>
                  </a:cubicBezTo>
                  <a:cubicBezTo>
                    <a:pt x="84461" y="46039"/>
                    <a:pt x="84690" y="46077"/>
                    <a:pt x="84842" y="46458"/>
                  </a:cubicBezTo>
                  <a:cubicBezTo>
                    <a:pt x="84995" y="46839"/>
                    <a:pt x="85223" y="47106"/>
                    <a:pt x="85528" y="47258"/>
                  </a:cubicBezTo>
                  <a:cubicBezTo>
                    <a:pt x="85985" y="47411"/>
                    <a:pt x="86061" y="47144"/>
                    <a:pt x="85757" y="46458"/>
                  </a:cubicBezTo>
                  <a:cubicBezTo>
                    <a:pt x="85452" y="45772"/>
                    <a:pt x="85604" y="45048"/>
                    <a:pt x="86214" y="44286"/>
                  </a:cubicBezTo>
                  <a:cubicBezTo>
                    <a:pt x="86519" y="43829"/>
                    <a:pt x="86633" y="44058"/>
                    <a:pt x="86557" y="44972"/>
                  </a:cubicBezTo>
                  <a:cubicBezTo>
                    <a:pt x="86481" y="45887"/>
                    <a:pt x="86519" y="46496"/>
                    <a:pt x="86671" y="46801"/>
                  </a:cubicBezTo>
                  <a:cubicBezTo>
                    <a:pt x="86823" y="47106"/>
                    <a:pt x="86976" y="47144"/>
                    <a:pt x="87128" y="46915"/>
                  </a:cubicBezTo>
                  <a:cubicBezTo>
                    <a:pt x="87281" y="46687"/>
                    <a:pt x="87281" y="46420"/>
                    <a:pt x="87128" y="46115"/>
                  </a:cubicBezTo>
                  <a:cubicBezTo>
                    <a:pt x="86976" y="45810"/>
                    <a:pt x="86900" y="45315"/>
                    <a:pt x="86900" y="44629"/>
                  </a:cubicBezTo>
                  <a:cubicBezTo>
                    <a:pt x="86900" y="43943"/>
                    <a:pt x="86823" y="43524"/>
                    <a:pt x="86671" y="43372"/>
                  </a:cubicBezTo>
                  <a:cubicBezTo>
                    <a:pt x="86671" y="43220"/>
                    <a:pt x="86481" y="42877"/>
                    <a:pt x="86100" y="42343"/>
                  </a:cubicBezTo>
                  <a:cubicBezTo>
                    <a:pt x="85719" y="41810"/>
                    <a:pt x="85376" y="41391"/>
                    <a:pt x="85071" y="41086"/>
                  </a:cubicBezTo>
                  <a:cubicBezTo>
                    <a:pt x="84766" y="40781"/>
                    <a:pt x="84537" y="40781"/>
                    <a:pt x="84385" y="41086"/>
                  </a:cubicBezTo>
                  <a:close/>
                  <a:moveTo>
                    <a:pt x="77070" y="39943"/>
                  </a:moveTo>
                  <a:cubicBezTo>
                    <a:pt x="76460" y="39943"/>
                    <a:pt x="75851" y="40095"/>
                    <a:pt x="75241" y="40400"/>
                  </a:cubicBezTo>
                  <a:cubicBezTo>
                    <a:pt x="74631" y="41162"/>
                    <a:pt x="74898" y="41657"/>
                    <a:pt x="76041" y="41886"/>
                  </a:cubicBezTo>
                  <a:cubicBezTo>
                    <a:pt x="77184" y="42115"/>
                    <a:pt x="78060" y="42305"/>
                    <a:pt x="78670" y="42458"/>
                  </a:cubicBezTo>
                  <a:cubicBezTo>
                    <a:pt x="78975" y="42458"/>
                    <a:pt x="79127" y="42724"/>
                    <a:pt x="79127" y="43258"/>
                  </a:cubicBezTo>
                  <a:cubicBezTo>
                    <a:pt x="79127" y="43791"/>
                    <a:pt x="79127" y="44210"/>
                    <a:pt x="79127" y="44515"/>
                  </a:cubicBezTo>
                  <a:cubicBezTo>
                    <a:pt x="79127" y="44820"/>
                    <a:pt x="79165" y="45277"/>
                    <a:pt x="79242" y="45887"/>
                  </a:cubicBezTo>
                  <a:cubicBezTo>
                    <a:pt x="79318" y="46496"/>
                    <a:pt x="79508" y="46801"/>
                    <a:pt x="79813" y="46801"/>
                  </a:cubicBezTo>
                  <a:cubicBezTo>
                    <a:pt x="80118" y="46496"/>
                    <a:pt x="80194" y="46115"/>
                    <a:pt x="80042" y="45658"/>
                  </a:cubicBezTo>
                  <a:cubicBezTo>
                    <a:pt x="79889" y="45201"/>
                    <a:pt x="79737" y="44591"/>
                    <a:pt x="79584" y="43829"/>
                  </a:cubicBezTo>
                  <a:cubicBezTo>
                    <a:pt x="79584" y="43220"/>
                    <a:pt x="79737" y="42762"/>
                    <a:pt x="80042" y="42458"/>
                  </a:cubicBezTo>
                  <a:cubicBezTo>
                    <a:pt x="80194" y="42305"/>
                    <a:pt x="80423" y="42229"/>
                    <a:pt x="80727" y="42229"/>
                  </a:cubicBezTo>
                  <a:cubicBezTo>
                    <a:pt x="79813" y="40705"/>
                    <a:pt x="78594" y="39943"/>
                    <a:pt x="77070" y="39943"/>
                  </a:cubicBezTo>
                  <a:close/>
                  <a:moveTo>
                    <a:pt x="50667" y="39600"/>
                  </a:moveTo>
                  <a:cubicBezTo>
                    <a:pt x="49981" y="39676"/>
                    <a:pt x="49562" y="39943"/>
                    <a:pt x="49409" y="40400"/>
                  </a:cubicBezTo>
                  <a:cubicBezTo>
                    <a:pt x="49257" y="40705"/>
                    <a:pt x="49219" y="40934"/>
                    <a:pt x="49295" y="41086"/>
                  </a:cubicBezTo>
                  <a:cubicBezTo>
                    <a:pt x="49371" y="41238"/>
                    <a:pt x="49409" y="41391"/>
                    <a:pt x="49409" y="41543"/>
                  </a:cubicBezTo>
                  <a:cubicBezTo>
                    <a:pt x="49409" y="41696"/>
                    <a:pt x="49485" y="41848"/>
                    <a:pt x="49638" y="42000"/>
                  </a:cubicBezTo>
                  <a:cubicBezTo>
                    <a:pt x="50247" y="41696"/>
                    <a:pt x="50628" y="41848"/>
                    <a:pt x="50781" y="42458"/>
                  </a:cubicBezTo>
                  <a:cubicBezTo>
                    <a:pt x="50933" y="43067"/>
                    <a:pt x="51162" y="43524"/>
                    <a:pt x="51467" y="43829"/>
                  </a:cubicBezTo>
                  <a:cubicBezTo>
                    <a:pt x="51619" y="44134"/>
                    <a:pt x="51848" y="44096"/>
                    <a:pt x="52152" y="43715"/>
                  </a:cubicBezTo>
                  <a:cubicBezTo>
                    <a:pt x="52457" y="43334"/>
                    <a:pt x="52762" y="42915"/>
                    <a:pt x="53067" y="42458"/>
                  </a:cubicBezTo>
                  <a:cubicBezTo>
                    <a:pt x="53219" y="41848"/>
                    <a:pt x="53029" y="41391"/>
                    <a:pt x="52495" y="41086"/>
                  </a:cubicBezTo>
                  <a:cubicBezTo>
                    <a:pt x="51962" y="40781"/>
                    <a:pt x="51695" y="40400"/>
                    <a:pt x="51695" y="39943"/>
                  </a:cubicBezTo>
                  <a:cubicBezTo>
                    <a:pt x="51695" y="39638"/>
                    <a:pt x="51352" y="39524"/>
                    <a:pt x="50667" y="39600"/>
                  </a:cubicBezTo>
                  <a:close/>
                  <a:moveTo>
                    <a:pt x="52838" y="26684"/>
                  </a:moveTo>
                  <a:cubicBezTo>
                    <a:pt x="52229" y="26532"/>
                    <a:pt x="51810" y="26608"/>
                    <a:pt x="51581" y="26913"/>
                  </a:cubicBezTo>
                  <a:cubicBezTo>
                    <a:pt x="51352" y="27218"/>
                    <a:pt x="50933" y="27522"/>
                    <a:pt x="50324" y="27827"/>
                  </a:cubicBezTo>
                  <a:cubicBezTo>
                    <a:pt x="49714" y="28132"/>
                    <a:pt x="49714" y="28284"/>
                    <a:pt x="50324" y="28284"/>
                  </a:cubicBezTo>
                  <a:lnTo>
                    <a:pt x="50781" y="28284"/>
                  </a:lnTo>
                  <a:cubicBezTo>
                    <a:pt x="51238" y="28437"/>
                    <a:pt x="51314" y="28627"/>
                    <a:pt x="51009" y="28856"/>
                  </a:cubicBezTo>
                  <a:cubicBezTo>
                    <a:pt x="50705" y="29084"/>
                    <a:pt x="50247" y="29199"/>
                    <a:pt x="49638" y="29199"/>
                  </a:cubicBezTo>
                  <a:cubicBezTo>
                    <a:pt x="49028" y="29199"/>
                    <a:pt x="48723" y="29275"/>
                    <a:pt x="48723" y="29427"/>
                  </a:cubicBezTo>
                  <a:cubicBezTo>
                    <a:pt x="48723" y="29580"/>
                    <a:pt x="48495" y="29961"/>
                    <a:pt x="48038" y="30570"/>
                  </a:cubicBezTo>
                  <a:cubicBezTo>
                    <a:pt x="47733" y="31180"/>
                    <a:pt x="47657" y="31790"/>
                    <a:pt x="47809" y="32399"/>
                  </a:cubicBezTo>
                  <a:cubicBezTo>
                    <a:pt x="47961" y="33009"/>
                    <a:pt x="48114" y="33466"/>
                    <a:pt x="48266" y="33771"/>
                  </a:cubicBezTo>
                  <a:cubicBezTo>
                    <a:pt x="48571" y="34076"/>
                    <a:pt x="48800" y="33809"/>
                    <a:pt x="48952" y="32971"/>
                  </a:cubicBezTo>
                  <a:cubicBezTo>
                    <a:pt x="49104" y="32132"/>
                    <a:pt x="49181" y="31332"/>
                    <a:pt x="49181" y="30570"/>
                  </a:cubicBezTo>
                  <a:cubicBezTo>
                    <a:pt x="49333" y="29656"/>
                    <a:pt x="49524" y="29465"/>
                    <a:pt x="49752" y="29999"/>
                  </a:cubicBezTo>
                  <a:cubicBezTo>
                    <a:pt x="49981" y="30532"/>
                    <a:pt x="50247" y="30951"/>
                    <a:pt x="50552" y="31256"/>
                  </a:cubicBezTo>
                  <a:cubicBezTo>
                    <a:pt x="51009" y="31561"/>
                    <a:pt x="51200" y="31599"/>
                    <a:pt x="51124" y="31370"/>
                  </a:cubicBezTo>
                  <a:cubicBezTo>
                    <a:pt x="51048" y="31142"/>
                    <a:pt x="51314" y="30799"/>
                    <a:pt x="51924" y="30342"/>
                  </a:cubicBezTo>
                  <a:cubicBezTo>
                    <a:pt x="52381" y="29732"/>
                    <a:pt x="52724" y="29656"/>
                    <a:pt x="52953" y="30113"/>
                  </a:cubicBezTo>
                  <a:cubicBezTo>
                    <a:pt x="53181" y="30570"/>
                    <a:pt x="53676" y="30570"/>
                    <a:pt x="54438" y="30113"/>
                  </a:cubicBezTo>
                  <a:cubicBezTo>
                    <a:pt x="54896" y="29656"/>
                    <a:pt x="55086" y="29275"/>
                    <a:pt x="55010" y="28970"/>
                  </a:cubicBezTo>
                  <a:cubicBezTo>
                    <a:pt x="54934" y="28665"/>
                    <a:pt x="54896" y="28284"/>
                    <a:pt x="54896" y="27827"/>
                  </a:cubicBezTo>
                  <a:cubicBezTo>
                    <a:pt x="54743" y="27065"/>
                    <a:pt x="54553" y="26684"/>
                    <a:pt x="54324" y="26684"/>
                  </a:cubicBezTo>
                  <a:cubicBezTo>
                    <a:pt x="54096" y="26684"/>
                    <a:pt x="53600" y="26684"/>
                    <a:pt x="52838" y="26684"/>
                  </a:cubicBezTo>
                  <a:close/>
                  <a:moveTo>
                    <a:pt x="70669" y="52"/>
                  </a:moveTo>
                  <a:cubicBezTo>
                    <a:pt x="70821" y="-24"/>
                    <a:pt x="70898" y="90"/>
                    <a:pt x="70898" y="395"/>
                  </a:cubicBezTo>
                  <a:cubicBezTo>
                    <a:pt x="70898" y="700"/>
                    <a:pt x="70860" y="1576"/>
                    <a:pt x="70783" y="3024"/>
                  </a:cubicBezTo>
                  <a:cubicBezTo>
                    <a:pt x="70707" y="4472"/>
                    <a:pt x="70593" y="5958"/>
                    <a:pt x="70440" y="7482"/>
                  </a:cubicBezTo>
                  <a:cubicBezTo>
                    <a:pt x="70288" y="9311"/>
                    <a:pt x="70059" y="11292"/>
                    <a:pt x="69755" y="13425"/>
                  </a:cubicBezTo>
                  <a:lnTo>
                    <a:pt x="70669" y="12968"/>
                  </a:lnTo>
                  <a:cubicBezTo>
                    <a:pt x="71279" y="12663"/>
                    <a:pt x="71812" y="12740"/>
                    <a:pt x="72269" y="13197"/>
                  </a:cubicBezTo>
                  <a:cubicBezTo>
                    <a:pt x="73184" y="14416"/>
                    <a:pt x="73260" y="15178"/>
                    <a:pt x="72498" y="15483"/>
                  </a:cubicBezTo>
                  <a:cubicBezTo>
                    <a:pt x="72193" y="15635"/>
                    <a:pt x="71660" y="16092"/>
                    <a:pt x="70898" y="16854"/>
                  </a:cubicBezTo>
                  <a:cubicBezTo>
                    <a:pt x="70593" y="17312"/>
                    <a:pt x="70364" y="17693"/>
                    <a:pt x="70212" y="17997"/>
                  </a:cubicBezTo>
                  <a:cubicBezTo>
                    <a:pt x="70669" y="17997"/>
                    <a:pt x="71126" y="18074"/>
                    <a:pt x="71583" y="18226"/>
                  </a:cubicBezTo>
                  <a:cubicBezTo>
                    <a:pt x="71888" y="18531"/>
                    <a:pt x="72193" y="18874"/>
                    <a:pt x="72498" y="19255"/>
                  </a:cubicBezTo>
                  <a:cubicBezTo>
                    <a:pt x="72803" y="19636"/>
                    <a:pt x="72955" y="20283"/>
                    <a:pt x="72955" y="21198"/>
                  </a:cubicBezTo>
                  <a:cubicBezTo>
                    <a:pt x="74022" y="20588"/>
                    <a:pt x="74860" y="20207"/>
                    <a:pt x="75470" y="20055"/>
                  </a:cubicBezTo>
                  <a:cubicBezTo>
                    <a:pt x="75927" y="19902"/>
                    <a:pt x="76194" y="19940"/>
                    <a:pt x="76270" y="20169"/>
                  </a:cubicBezTo>
                  <a:cubicBezTo>
                    <a:pt x="76346" y="20398"/>
                    <a:pt x="75774" y="21122"/>
                    <a:pt x="74555" y="22341"/>
                  </a:cubicBezTo>
                  <a:cubicBezTo>
                    <a:pt x="75012" y="22036"/>
                    <a:pt x="75546" y="21731"/>
                    <a:pt x="76155" y="21426"/>
                  </a:cubicBezTo>
                  <a:cubicBezTo>
                    <a:pt x="77375" y="21122"/>
                    <a:pt x="78060" y="21274"/>
                    <a:pt x="78213" y="21884"/>
                  </a:cubicBezTo>
                  <a:cubicBezTo>
                    <a:pt x="78213" y="22493"/>
                    <a:pt x="78365" y="22950"/>
                    <a:pt x="78670" y="23255"/>
                  </a:cubicBezTo>
                  <a:cubicBezTo>
                    <a:pt x="78822" y="23408"/>
                    <a:pt x="78899" y="23408"/>
                    <a:pt x="78899" y="23255"/>
                  </a:cubicBezTo>
                  <a:cubicBezTo>
                    <a:pt x="79508" y="22646"/>
                    <a:pt x="80042" y="22265"/>
                    <a:pt x="80499" y="22112"/>
                  </a:cubicBezTo>
                  <a:cubicBezTo>
                    <a:pt x="81413" y="21807"/>
                    <a:pt x="81566" y="22798"/>
                    <a:pt x="80956" y="25084"/>
                  </a:cubicBezTo>
                  <a:cubicBezTo>
                    <a:pt x="82023" y="24322"/>
                    <a:pt x="82861" y="23712"/>
                    <a:pt x="83471" y="23255"/>
                  </a:cubicBezTo>
                  <a:cubicBezTo>
                    <a:pt x="84080" y="22950"/>
                    <a:pt x="84614" y="22912"/>
                    <a:pt x="85071" y="23141"/>
                  </a:cubicBezTo>
                  <a:cubicBezTo>
                    <a:pt x="85528" y="23369"/>
                    <a:pt x="85604" y="24170"/>
                    <a:pt x="85299" y="25541"/>
                  </a:cubicBezTo>
                  <a:cubicBezTo>
                    <a:pt x="86061" y="25694"/>
                    <a:pt x="86747" y="25846"/>
                    <a:pt x="87357" y="25998"/>
                  </a:cubicBezTo>
                  <a:cubicBezTo>
                    <a:pt x="88576" y="26303"/>
                    <a:pt x="88652" y="26684"/>
                    <a:pt x="87585" y="27141"/>
                  </a:cubicBezTo>
                  <a:cubicBezTo>
                    <a:pt x="86976" y="27446"/>
                    <a:pt x="86481" y="27637"/>
                    <a:pt x="86100" y="27713"/>
                  </a:cubicBezTo>
                  <a:cubicBezTo>
                    <a:pt x="85719" y="27789"/>
                    <a:pt x="85376" y="27903"/>
                    <a:pt x="85071" y="28056"/>
                  </a:cubicBezTo>
                  <a:cubicBezTo>
                    <a:pt x="84766" y="28208"/>
                    <a:pt x="84537" y="28284"/>
                    <a:pt x="84385" y="28284"/>
                  </a:cubicBezTo>
                  <a:lnTo>
                    <a:pt x="84156" y="30570"/>
                  </a:lnTo>
                  <a:lnTo>
                    <a:pt x="85071" y="30570"/>
                  </a:lnTo>
                  <a:cubicBezTo>
                    <a:pt x="84918" y="31180"/>
                    <a:pt x="84690" y="31713"/>
                    <a:pt x="84385" y="32171"/>
                  </a:cubicBezTo>
                  <a:cubicBezTo>
                    <a:pt x="84080" y="32475"/>
                    <a:pt x="83775" y="32818"/>
                    <a:pt x="83471" y="33199"/>
                  </a:cubicBezTo>
                  <a:cubicBezTo>
                    <a:pt x="83166" y="33580"/>
                    <a:pt x="82861" y="33771"/>
                    <a:pt x="82556" y="33771"/>
                  </a:cubicBezTo>
                  <a:cubicBezTo>
                    <a:pt x="82099" y="33771"/>
                    <a:pt x="81718" y="33923"/>
                    <a:pt x="81413" y="34228"/>
                  </a:cubicBezTo>
                  <a:cubicBezTo>
                    <a:pt x="81261" y="34380"/>
                    <a:pt x="81185" y="34533"/>
                    <a:pt x="81185" y="34685"/>
                  </a:cubicBezTo>
                  <a:cubicBezTo>
                    <a:pt x="81642" y="34533"/>
                    <a:pt x="82023" y="34533"/>
                    <a:pt x="82328" y="34685"/>
                  </a:cubicBezTo>
                  <a:cubicBezTo>
                    <a:pt x="82937" y="34990"/>
                    <a:pt x="83013" y="35828"/>
                    <a:pt x="82556" y="37200"/>
                  </a:cubicBezTo>
                  <a:cubicBezTo>
                    <a:pt x="82861" y="36743"/>
                    <a:pt x="83242" y="36362"/>
                    <a:pt x="83699" y="36057"/>
                  </a:cubicBezTo>
                  <a:cubicBezTo>
                    <a:pt x="84004" y="35752"/>
                    <a:pt x="84423" y="35523"/>
                    <a:pt x="84957" y="35371"/>
                  </a:cubicBezTo>
                  <a:cubicBezTo>
                    <a:pt x="85490" y="35219"/>
                    <a:pt x="85985" y="35295"/>
                    <a:pt x="86442" y="35600"/>
                  </a:cubicBezTo>
                  <a:cubicBezTo>
                    <a:pt x="86747" y="35904"/>
                    <a:pt x="87052" y="36019"/>
                    <a:pt x="87357" y="35942"/>
                  </a:cubicBezTo>
                  <a:cubicBezTo>
                    <a:pt x="87662" y="35866"/>
                    <a:pt x="87890" y="35828"/>
                    <a:pt x="88043" y="35828"/>
                  </a:cubicBezTo>
                  <a:cubicBezTo>
                    <a:pt x="88195" y="35828"/>
                    <a:pt x="88347" y="35752"/>
                    <a:pt x="88500" y="35600"/>
                  </a:cubicBezTo>
                  <a:cubicBezTo>
                    <a:pt x="88652" y="35295"/>
                    <a:pt x="88805" y="34914"/>
                    <a:pt x="88957" y="34457"/>
                  </a:cubicBezTo>
                  <a:cubicBezTo>
                    <a:pt x="89109" y="34152"/>
                    <a:pt x="89262" y="33771"/>
                    <a:pt x="89414" y="33314"/>
                  </a:cubicBezTo>
                  <a:cubicBezTo>
                    <a:pt x="89567" y="32856"/>
                    <a:pt x="89719" y="32399"/>
                    <a:pt x="89871" y="31942"/>
                  </a:cubicBezTo>
                  <a:cubicBezTo>
                    <a:pt x="90024" y="31332"/>
                    <a:pt x="90367" y="30647"/>
                    <a:pt x="90900" y="29885"/>
                  </a:cubicBezTo>
                  <a:cubicBezTo>
                    <a:pt x="91434" y="29123"/>
                    <a:pt x="92081" y="28742"/>
                    <a:pt x="92843" y="28742"/>
                  </a:cubicBezTo>
                  <a:cubicBezTo>
                    <a:pt x="93605" y="28742"/>
                    <a:pt x="94139" y="29046"/>
                    <a:pt x="94443" y="29656"/>
                  </a:cubicBezTo>
                  <a:cubicBezTo>
                    <a:pt x="94596" y="29961"/>
                    <a:pt x="94672" y="30266"/>
                    <a:pt x="94672" y="30570"/>
                  </a:cubicBezTo>
                  <a:cubicBezTo>
                    <a:pt x="95129" y="30266"/>
                    <a:pt x="95663" y="30037"/>
                    <a:pt x="96272" y="29885"/>
                  </a:cubicBezTo>
                  <a:cubicBezTo>
                    <a:pt x="97339" y="29580"/>
                    <a:pt x="97872" y="29580"/>
                    <a:pt x="97872" y="29885"/>
                  </a:cubicBezTo>
                  <a:lnTo>
                    <a:pt x="97415" y="31713"/>
                  </a:lnTo>
                  <a:lnTo>
                    <a:pt x="96958" y="34228"/>
                  </a:lnTo>
                  <a:cubicBezTo>
                    <a:pt x="97720" y="33771"/>
                    <a:pt x="98406" y="33390"/>
                    <a:pt x="99015" y="33085"/>
                  </a:cubicBezTo>
                  <a:cubicBezTo>
                    <a:pt x="99473" y="32780"/>
                    <a:pt x="99930" y="32628"/>
                    <a:pt x="100387" y="32628"/>
                  </a:cubicBezTo>
                  <a:cubicBezTo>
                    <a:pt x="100844" y="32628"/>
                    <a:pt x="101073" y="32780"/>
                    <a:pt x="101073" y="33085"/>
                  </a:cubicBezTo>
                  <a:cubicBezTo>
                    <a:pt x="100768" y="33847"/>
                    <a:pt x="100616" y="34228"/>
                    <a:pt x="100616" y="34228"/>
                  </a:cubicBezTo>
                  <a:lnTo>
                    <a:pt x="100158" y="34685"/>
                  </a:lnTo>
                  <a:cubicBezTo>
                    <a:pt x="99396" y="34990"/>
                    <a:pt x="98711" y="35219"/>
                    <a:pt x="98101" y="35371"/>
                  </a:cubicBezTo>
                  <a:cubicBezTo>
                    <a:pt x="97491" y="35523"/>
                    <a:pt x="96844" y="35676"/>
                    <a:pt x="96158" y="35828"/>
                  </a:cubicBezTo>
                  <a:cubicBezTo>
                    <a:pt x="95472" y="35981"/>
                    <a:pt x="94748" y="36057"/>
                    <a:pt x="93986" y="36057"/>
                  </a:cubicBezTo>
                  <a:cubicBezTo>
                    <a:pt x="93377" y="36057"/>
                    <a:pt x="92691" y="36133"/>
                    <a:pt x="91929" y="36285"/>
                  </a:cubicBezTo>
                  <a:cubicBezTo>
                    <a:pt x="91167" y="36438"/>
                    <a:pt x="90405" y="36590"/>
                    <a:pt x="89643" y="36743"/>
                  </a:cubicBezTo>
                  <a:cubicBezTo>
                    <a:pt x="88881" y="37047"/>
                    <a:pt x="88043" y="37276"/>
                    <a:pt x="87128" y="37428"/>
                  </a:cubicBezTo>
                  <a:lnTo>
                    <a:pt x="87357" y="40400"/>
                  </a:lnTo>
                  <a:cubicBezTo>
                    <a:pt x="87509" y="39791"/>
                    <a:pt x="87738" y="39410"/>
                    <a:pt x="88043" y="39257"/>
                  </a:cubicBezTo>
                  <a:cubicBezTo>
                    <a:pt x="88347" y="39105"/>
                    <a:pt x="88576" y="39219"/>
                    <a:pt x="88728" y="39600"/>
                  </a:cubicBezTo>
                  <a:cubicBezTo>
                    <a:pt x="88881" y="39981"/>
                    <a:pt x="88957" y="40857"/>
                    <a:pt x="88957" y="42229"/>
                  </a:cubicBezTo>
                  <a:cubicBezTo>
                    <a:pt x="89414" y="42229"/>
                    <a:pt x="89871" y="42305"/>
                    <a:pt x="90329" y="42458"/>
                  </a:cubicBezTo>
                  <a:cubicBezTo>
                    <a:pt x="91091" y="42762"/>
                    <a:pt x="91472" y="43143"/>
                    <a:pt x="91472" y="43601"/>
                  </a:cubicBezTo>
                  <a:cubicBezTo>
                    <a:pt x="91167" y="44210"/>
                    <a:pt x="90938" y="44591"/>
                    <a:pt x="90786" y="44744"/>
                  </a:cubicBezTo>
                  <a:cubicBezTo>
                    <a:pt x="90633" y="44896"/>
                    <a:pt x="90405" y="44972"/>
                    <a:pt x="90100" y="44972"/>
                  </a:cubicBezTo>
                  <a:lnTo>
                    <a:pt x="91700" y="45658"/>
                  </a:lnTo>
                  <a:lnTo>
                    <a:pt x="91472" y="46801"/>
                  </a:lnTo>
                  <a:lnTo>
                    <a:pt x="92157" y="44972"/>
                  </a:lnTo>
                  <a:lnTo>
                    <a:pt x="92386" y="45658"/>
                  </a:lnTo>
                  <a:lnTo>
                    <a:pt x="93758" y="44515"/>
                  </a:lnTo>
                  <a:lnTo>
                    <a:pt x="93758" y="45887"/>
                  </a:lnTo>
                  <a:lnTo>
                    <a:pt x="92157" y="47715"/>
                  </a:lnTo>
                  <a:lnTo>
                    <a:pt x="92157" y="48401"/>
                  </a:lnTo>
                  <a:cubicBezTo>
                    <a:pt x="92615" y="48249"/>
                    <a:pt x="93148" y="48173"/>
                    <a:pt x="93758" y="48173"/>
                  </a:cubicBezTo>
                  <a:cubicBezTo>
                    <a:pt x="94215" y="48325"/>
                    <a:pt x="94596" y="48554"/>
                    <a:pt x="94901" y="48858"/>
                  </a:cubicBezTo>
                  <a:cubicBezTo>
                    <a:pt x="95205" y="49163"/>
                    <a:pt x="95434" y="49849"/>
                    <a:pt x="95586" y="50916"/>
                  </a:cubicBezTo>
                  <a:cubicBezTo>
                    <a:pt x="95891" y="50763"/>
                    <a:pt x="96120" y="50535"/>
                    <a:pt x="96272" y="50230"/>
                  </a:cubicBezTo>
                  <a:cubicBezTo>
                    <a:pt x="96425" y="49925"/>
                    <a:pt x="96539" y="49658"/>
                    <a:pt x="96615" y="49430"/>
                  </a:cubicBezTo>
                  <a:cubicBezTo>
                    <a:pt x="96691" y="49201"/>
                    <a:pt x="96806" y="48935"/>
                    <a:pt x="96958" y="48630"/>
                  </a:cubicBezTo>
                  <a:cubicBezTo>
                    <a:pt x="96958" y="48325"/>
                    <a:pt x="97187" y="47944"/>
                    <a:pt x="97644" y="47487"/>
                  </a:cubicBezTo>
                  <a:cubicBezTo>
                    <a:pt x="97796" y="47334"/>
                    <a:pt x="97949" y="47258"/>
                    <a:pt x="98101" y="47258"/>
                  </a:cubicBezTo>
                  <a:lnTo>
                    <a:pt x="98101" y="48401"/>
                  </a:lnTo>
                  <a:lnTo>
                    <a:pt x="99244" y="47715"/>
                  </a:lnTo>
                  <a:lnTo>
                    <a:pt x="99473" y="48858"/>
                  </a:lnTo>
                  <a:lnTo>
                    <a:pt x="99473" y="49544"/>
                  </a:lnTo>
                  <a:cubicBezTo>
                    <a:pt x="99015" y="50154"/>
                    <a:pt x="98482" y="50687"/>
                    <a:pt x="97872" y="51144"/>
                  </a:cubicBezTo>
                  <a:cubicBezTo>
                    <a:pt x="96806" y="52211"/>
                    <a:pt x="96044" y="52745"/>
                    <a:pt x="95586" y="52745"/>
                  </a:cubicBezTo>
                  <a:lnTo>
                    <a:pt x="95358" y="52745"/>
                  </a:lnTo>
                  <a:cubicBezTo>
                    <a:pt x="95510" y="53049"/>
                    <a:pt x="95739" y="53354"/>
                    <a:pt x="96044" y="53659"/>
                  </a:cubicBezTo>
                  <a:cubicBezTo>
                    <a:pt x="96501" y="54421"/>
                    <a:pt x="96653" y="54878"/>
                    <a:pt x="96501" y="55031"/>
                  </a:cubicBezTo>
                  <a:cubicBezTo>
                    <a:pt x="96653" y="55183"/>
                    <a:pt x="96806" y="55412"/>
                    <a:pt x="96958" y="55716"/>
                  </a:cubicBezTo>
                  <a:cubicBezTo>
                    <a:pt x="97263" y="56174"/>
                    <a:pt x="97263" y="56555"/>
                    <a:pt x="96958" y="56859"/>
                  </a:cubicBezTo>
                  <a:cubicBezTo>
                    <a:pt x="96806" y="57012"/>
                    <a:pt x="96425" y="57240"/>
                    <a:pt x="95815" y="57545"/>
                  </a:cubicBezTo>
                  <a:lnTo>
                    <a:pt x="94901" y="58002"/>
                  </a:lnTo>
                  <a:lnTo>
                    <a:pt x="93300" y="59374"/>
                  </a:lnTo>
                  <a:lnTo>
                    <a:pt x="94672" y="58917"/>
                  </a:lnTo>
                  <a:cubicBezTo>
                    <a:pt x="95739" y="58612"/>
                    <a:pt x="96044" y="58764"/>
                    <a:pt x="95586" y="59374"/>
                  </a:cubicBezTo>
                  <a:cubicBezTo>
                    <a:pt x="95434" y="60136"/>
                    <a:pt x="95129" y="60669"/>
                    <a:pt x="94672" y="60974"/>
                  </a:cubicBezTo>
                  <a:cubicBezTo>
                    <a:pt x="94215" y="61279"/>
                    <a:pt x="94139" y="61660"/>
                    <a:pt x="94443" y="62117"/>
                  </a:cubicBezTo>
                  <a:cubicBezTo>
                    <a:pt x="94748" y="62422"/>
                    <a:pt x="95053" y="62612"/>
                    <a:pt x="95358" y="62689"/>
                  </a:cubicBezTo>
                  <a:cubicBezTo>
                    <a:pt x="95663" y="62765"/>
                    <a:pt x="95663" y="62955"/>
                    <a:pt x="95358" y="63260"/>
                  </a:cubicBezTo>
                  <a:cubicBezTo>
                    <a:pt x="95053" y="63413"/>
                    <a:pt x="94672" y="63717"/>
                    <a:pt x="94215" y="64175"/>
                  </a:cubicBezTo>
                  <a:lnTo>
                    <a:pt x="93758" y="64632"/>
                  </a:lnTo>
                  <a:lnTo>
                    <a:pt x="93758" y="65089"/>
                  </a:lnTo>
                  <a:lnTo>
                    <a:pt x="94672" y="65089"/>
                  </a:lnTo>
                  <a:lnTo>
                    <a:pt x="94443" y="66461"/>
                  </a:lnTo>
                  <a:lnTo>
                    <a:pt x="94672" y="67146"/>
                  </a:lnTo>
                  <a:lnTo>
                    <a:pt x="93986" y="68289"/>
                  </a:lnTo>
                  <a:lnTo>
                    <a:pt x="94901" y="68747"/>
                  </a:lnTo>
                  <a:cubicBezTo>
                    <a:pt x="95358" y="69051"/>
                    <a:pt x="95891" y="68975"/>
                    <a:pt x="96501" y="68518"/>
                  </a:cubicBezTo>
                  <a:cubicBezTo>
                    <a:pt x="96806" y="68061"/>
                    <a:pt x="96920" y="67794"/>
                    <a:pt x="96844" y="67718"/>
                  </a:cubicBezTo>
                  <a:cubicBezTo>
                    <a:pt x="96768" y="67642"/>
                    <a:pt x="96653" y="67451"/>
                    <a:pt x="96501" y="67146"/>
                  </a:cubicBezTo>
                  <a:cubicBezTo>
                    <a:pt x="96501" y="66842"/>
                    <a:pt x="96539" y="66422"/>
                    <a:pt x="96615" y="65889"/>
                  </a:cubicBezTo>
                  <a:cubicBezTo>
                    <a:pt x="96691" y="65356"/>
                    <a:pt x="96653" y="65013"/>
                    <a:pt x="96501" y="64860"/>
                  </a:cubicBezTo>
                  <a:cubicBezTo>
                    <a:pt x="96501" y="64556"/>
                    <a:pt x="96501" y="64175"/>
                    <a:pt x="96501" y="63717"/>
                  </a:cubicBezTo>
                  <a:cubicBezTo>
                    <a:pt x="96501" y="63260"/>
                    <a:pt x="96653" y="63184"/>
                    <a:pt x="96958" y="63489"/>
                  </a:cubicBezTo>
                  <a:cubicBezTo>
                    <a:pt x="97110" y="63794"/>
                    <a:pt x="97301" y="64022"/>
                    <a:pt x="97530" y="64175"/>
                  </a:cubicBezTo>
                  <a:cubicBezTo>
                    <a:pt x="97758" y="64327"/>
                    <a:pt x="97949" y="64479"/>
                    <a:pt x="98101" y="64632"/>
                  </a:cubicBezTo>
                  <a:cubicBezTo>
                    <a:pt x="98253" y="64784"/>
                    <a:pt x="98406" y="64860"/>
                    <a:pt x="98558" y="64860"/>
                  </a:cubicBezTo>
                  <a:cubicBezTo>
                    <a:pt x="98406" y="64556"/>
                    <a:pt x="98330" y="64098"/>
                    <a:pt x="98330" y="63489"/>
                  </a:cubicBezTo>
                  <a:cubicBezTo>
                    <a:pt x="98330" y="63032"/>
                    <a:pt x="98292" y="62574"/>
                    <a:pt x="98215" y="62117"/>
                  </a:cubicBezTo>
                  <a:cubicBezTo>
                    <a:pt x="98139" y="61660"/>
                    <a:pt x="98101" y="61203"/>
                    <a:pt x="98101" y="60746"/>
                  </a:cubicBezTo>
                  <a:cubicBezTo>
                    <a:pt x="97796" y="60136"/>
                    <a:pt x="97606" y="59488"/>
                    <a:pt x="97530" y="58802"/>
                  </a:cubicBezTo>
                  <a:cubicBezTo>
                    <a:pt x="97453" y="58117"/>
                    <a:pt x="97568" y="57621"/>
                    <a:pt x="97872" y="57317"/>
                  </a:cubicBezTo>
                  <a:cubicBezTo>
                    <a:pt x="98330" y="56859"/>
                    <a:pt x="98787" y="56936"/>
                    <a:pt x="99244" y="57545"/>
                  </a:cubicBezTo>
                  <a:cubicBezTo>
                    <a:pt x="99244" y="57850"/>
                    <a:pt x="99282" y="58079"/>
                    <a:pt x="99358" y="58231"/>
                  </a:cubicBezTo>
                  <a:cubicBezTo>
                    <a:pt x="99435" y="58383"/>
                    <a:pt x="99473" y="58612"/>
                    <a:pt x="99473" y="58917"/>
                  </a:cubicBezTo>
                  <a:lnTo>
                    <a:pt x="99473" y="59603"/>
                  </a:lnTo>
                  <a:lnTo>
                    <a:pt x="100844" y="57088"/>
                  </a:lnTo>
                  <a:lnTo>
                    <a:pt x="101759" y="58460"/>
                  </a:lnTo>
                  <a:lnTo>
                    <a:pt x="101301" y="60288"/>
                  </a:lnTo>
                  <a:lnTo>
                    <a:pt x="103130" y="60288"/>
                  </a:lnTo>
                  <a:cubicBezTo>
                    <a:pt x="103283" y="60288"/>
                    <a:pt x="103435" y="60365"/>
                    <a:pt x="103587" y="60517"/>
                  </a:cubicBezTo>
                  <a:lnTo>
                    <a:pt x="103587" y="60746"/>
                  </a:lnTo>
                  <a:lnTo>
                    <a:pt x="104045" y="60288"/>
                  </a:lnTo>
                  <a:cubicBezTo>
                    <a:pt x="104349" y="59984"/>
                    <a:pt x="104578" y="59907"/>
                    <a:pt x="104730" y="60060"/>
                  </a:cubicBezTo>
                  <a:cubicBezTo>
                    <a:pt x="105035" y="60212"/>
                    <a:pt x="105340" y="60441"/>
                    <a:pt x="105645" y="60746"/>
                  </a:cubicBezTo>
                  <a:cubicBezTo>
                    <a:pt x="105797" y="60898"/>
                    <a:pt x="105873" y="61050"/>
                    <a:pt x="105873" y="61203"/>
                  </a:cubicBezTo>
                  <a:cubicBezTo>
                    <a:pt x="105873" y="60898"/>
                    <a:pt x="105950" y="60593"/>
                    <a:pt x="106102" y="60288"/>
                  </a:cubicBezTo>
                  <a:cubicBezTo>
                    <a:pt x="106407" y="59831"/>
                    <a:pt x="106788" y="59679"/>
                    <a:pt x="107245" y="59831"/>
                  </a:cubicBezTo>
                  <a:cubicBezTo>
                    <a:pt x="107550" y="59984"/>
                    <a:pt x="107740" y="60212"/>
                    <a:pt x="107817" y="60517"/>
                  </a:cubicBezTo>
                  <a:cubicBezTo>
                    <a:pt x="107893" y="60822"/>
                    <a:pt x="108083" y="61127"/>
                    <a:pt x="108388" y="61431"/>
                  </a:cubicBezTo>
                  <a:cubicBezTo>
                    <a:pt x="108540" y="61889"/>
                    <a:pt x="108769" y="62346"/>
                    <a:pt x="109074" y="62803"/>
                  </a:cubicBezTo>
                  <a:cubicBezTo>
                    <a:pt x="108921" y="62346"/>
                    <a:pt x="108845" y="61812"/>
                    <a:pt x="108845" y="61203"/>
                  </a:cubicBezTo>
                  <a:cubicBezTo>
                    <a:pt x="108845" y="59984"/>
                    <a:pt x="109074" y="59374"/>
                    <a:pt x="109531" y="59374"/>
                  </a:cubicBezTo>
                  <a:lnTo>
                    <a:pt x="110674" y="59374"/>
                  </a:lnTo>
                  <a:cubicBezTo>
                    <a:pt x="110826" y="59374"/>
                    <a:pt x="110979" y="59450"/>
                    <a:pt x="111131" y="59603"/>
                  </a:cubicBezTo>
                  <a:cubicBezTo>
                    <a:pt x="111436" y="59298"/>
                    <a:pt x="111741" y="59069"/>
                    <a:pt x="112046" y="58917"/>
                  </a:cubicBezTo>
                  <a:cubicBezTo>
                    <a:pt x="112808" y="58612"/>
                    <a:pt x="113189" y="58688"/>
                    <a:pt x="113189" y="59145"/>
                  </a:cubicBezTo>
                  <a:cubicBezTo>
                    <a:pt x="113189" y="59603"/>
                    <a:pt x="112731" y="60441"/>
                    <a:pt x="111817" y="61660"/>
                  </a:cubicBezTo>
                  <a:cubicBezTo>
                    <a:pt x="111360" y="62270"/>
                    <a:pt x="110903" y="62803"/>
                    <a:pt x="110445" y="63260"/>
                  </a:cubicBezTo>
                  <a:lnTo>
                    <a:pt x="110903" y="64632"/>
                  </a:lnTo>
                  <a:cubicBezTo>
                    <a:pt x="111207" y="65546"/>
                    <a:pt x="111284" y="66156"/>
                    <a:pt x="111131" y="66461"/>
                  </a:cubicBezTo>
                  <a:cubicBezTo>
                    <a:pt x="110979" y="66765"/>
                    <a:pt x="110826" y="67032"/>
                    <a:pt x="110674" y="67261"/>
                  </a:cubicBezTo>
                  <a:cubicBezTo>
                    <a:pt x="110522" y="67489"/>
                    <a:pt x="110369" y="67756"/>
                    <a:pt x="110217" y="68061"/>
                  </a:cubicBezTo>
                  <a:lnTo>
                    <a:pt x="109760" y="68975"/>
                  </a:lnTo>
                  <a:lnTo>
                    <a:pt x="109531" y="70804"/>
                  </a:lnTo>
                  <a:cubicBezTo>
                    <a:pt x="109683" y="70652"/>
                    <a:pt x="109912" y="70499"/>
                    <a:pt x="110217" y="70347"/>
                  </a:cubicBezTo>
                  <a:cubicBezTo>
                    <a:pt x="110826" y="70347"/>
                    <a:pt x="111207" y="70652"/>
                    <a:pt x="111360" y="71261"/>
                  </a:cubicBezTo>
                  <a:lnTo>
                    <a:pt x="111360" y="69204"/>
                  </a:lnTo>
                  <a:cubicBezTo>
                    <a:pt x="111360" y="67985"/>
                    <a:pt x="111512" y="67070"/>
                    <a:pt x="111817" y="66461"/>
                  </a:cubicBezTo>
                  <a:cubicBezTo>
                    <a:pt x="112122" y="66156"/>
                    <a:pt x="112427" y="66384"/>
                    <a:pt x="112731" y="67146"/>
                  </a:cubicBezTo>
                  <a:cubicBezTo>
                    <a:pt x="112884" y="67451"/>
                    <a:pt x="113036" y="67832"/>
                    <a:pt x="113189" y="68289"/>
                  </a:cubicBezTo>
                  <a:lnTo>
                    <a:pt x="113646" y="68289"/>
                  </a:lnTo>
                  <a:cubicBezTo>
                    <a:pt x="113951" y="68289"/>
                    <a:pt x="114103" y="68518"/>
                    <a:pt x="114103" y="68975"/>
                  </a:cubicBezTo>
                  <a:cubicBezTo>
                    <a:pt x="114103" y="69280"/>
                    <a:pt x="114065" y="69547"/>
                    <a:pt x="113989" y="69775"/>
                  </a:cubicBezTo>
                  <a:cubicBezTo>
                    <a:pt x="113913" y="70004"/>
                    <a:pt x="113874" y="70194"/>
                    <a:pt x="113874" y="70347"/>
                  </a:cubicBezTo>
                  <a:lnTo>
                    <a:pt x="113874" y="70804"/>
                  </a:lnTo>
                  <a:lnTo>
                    <a:pt x="115475" y="71261"/>
                  </a:lnTo>
                  <a:cubicBezTo>
                    <a:pt x="115627" y="70804"/>
                    <a:pt x="115779" y="70423"/>
                    <a:pt x="115932" y="70118"/>
                  </a:cubicBezTo>
                  <a:cubicBezTo>
                    <a:pt x="116237" y="69509"/>
                    <a:pt x="116465" y="69509"/>
                    <a:pt x="116618" y="70118"/>
                  </a:cubicBezTo>
                  <a:cubicBezTo>
                    <a:pt x="116618" y="70880"/>
                    <a:pt x="116541" y="71490"/>
                    <a:pt x="116389" y="71947"/>
                  </a:cubicBezTo>
                  <a:cubicBezTo>
                    <a:pt x="116237" y="72404"/>
                    <a:pt x="116160" y="72785"/>
                    <a:pt x="116160" y="73090"/>
                  </a:cubicBezTo>
                  <a:cubicBezTo>
                    <a:pt x="116618" y="72938"/>
                    <a:pt x="116999" y="72861"/>
                    <a:pt x="117303" y="72861"/>
                  </a:cubicBezTo>
                  <a:cubicBezTo>
                    <a:pt x="117913" y="72861"/>
                    <a:pt x="118142" y="73090"/>
                    <a:pt x="117989" y="73547"/>
                  </a:cubicBezTo>
                  <a:cubicBezTo>
                    <a:pt x="117684" y="74004"/>
                    <a:pt x="117380" y="74423"/>
                    <a:pt x="117075" y="74804"/>
                  </a:cubicBezTo>
                  <a:cubicBezTo>
                    <a:pt x="116770" y="75185"/>
                    <a:pt x="116465" y="75528"/>
                    <a:pt x="116160" y="75833"/>
                  </a:cubicBezTo>
                  <a:cubicBezTo>
                    <a:pt x="115703" y="76290"/>
                    <a:pt x="115398" y="76671"/>
                    <a:pt x="115246" y="76976"/>
                  </a:cubicBezTo>
                  <a:lnTo>
                    <a:pt x="115932" y="77891"/>
                  </a:lnTo>
                  <a:cubicBezTo>
                    <a:pt x="116389" y="77891"/>
                    <a:pt x="116846" y="77814"/>
                    <a:pt x="117303" y="77662"/>
                  </a:cubicBezTo>
                  <a:cubicBezTo>
                    <a:pt x="118218" y="77357"/>
                    <a:pt x="118751" y="77052"/>
                    <a:pt x="118904" y="76748"/>
                  </a:cubicBezTo>
                  <a:cubicBezTo>
                    <a:pt x="119208" y="76443"/>
                    <a:pt x="119589" y="76214"/>
                    <a:pt x="120047" y="76062"/>
                  </a:cubicBezTo>
                  <a:cubicBezTo>
                    <a:pt x="120504" y="75909"/>
                    <a:pt x="120656" y="75986"/>
                    <a:pt x="120504" y="76290"/>
                  </a:cubicBezTo>
                  <a:lnTo>
                    <a:pt x="119589" y="76976"/>
                  </a:lnTo>
                  <a:lnTo>
                    <a:pt x="120275" y="78119"/>
                  </a:lnTo>
                  <a:lnTo>
                    <a:pt x="117989" y="78576"/>
                  </a:lnTo>
                  <a:cubicBezTo>
                    <a:pt x="116465" y="78881"/>
                    <a:pt x="115551" y="78957"/>
                    <a:pt x="115246" y="78805"/>
                  </a:cubicBezTo>
                  <a:cubicBezTo>
                    <a:pt x="114941" y="78805"/>
                    <a:pt x="114751" y="78881"/>
                    <a:pt x="114675" y="79034"/>
                  </a:cubicBezTo>
                  <a:cubicBezTo>
                    <a:pt x="114598" y="79186"/>
                    <a:pt x="114560" y="79415"/>
                    <a:pt x="114560" y="79719"/>
                  </a:cubicBezTo>
                  <a:cubicBezTo>
                    <a:pt x="114560" y="80024"/>
                    <a:pt x="114560" y="80291"/>
                    <a:pt x="114560" y="80519"/>
                  </a:cubicBezTo>
                  <a:cubicBezTo>
                    <a:pt x="114560" y="80748"/>
                    <a:pt x="114332" y="80862"/>
                    <a:pt x="113874" y="80862"/>
                  </a:cubicBezTo>
                  <a:cubicBezTo>
                    <a:pt x="113112" y="80862"/>
                    <a:pt x="112503" y="80481"/>
                    <a:pt x="112046" y="79719"/>
                  </a:cubicBezTo>
                  <a:cubicBezTo>
                    <a:pt x="111588" y="79415"/>
                    <a:pt x="111284" y="79034"/>
                    <a:pt x="111131" y="78576"/>
                  </a:cubicBezTo>
                  <a:lnTo>
                    <a:pt x="109988" y="79262"/>
                  </a:lnTo>
                  <a:lnTo>
                    <a:pt x="108617" y="77662"/>
                  </a:lnTo>
                  <a:lnTo>
                    <a:pt x="108159" y="77891"/>
                  </a:lnTo>
                  <a:lnTo>
                    <a:pt x="108617" y="78576"/>
                  </a:lnTo>
                  <a:cubicBezTo>
                    <a:pt x="107702" y="78576"/>
                    <a:pt x="106712" y="78424"/>
                    <a:pt x="105645" y="78119"/>
                  </a:cubicBezTo>
                  <a:cubicBezTo>
                    <a:pt x="103206" y="77662"/>
                    <a:pt x="100463" y="76367"/>
                    <a:pt x="97415" y="74233"/>
                  </a:cubicBezTo>
                  <a:lnTo>
                    <a:pt x="95358" y="74233"/>
                  </a:lnTo>
                  <a:cubicBezTo>
                    <a:pt x="93834" y="74233"/>
                    <a:pt x="92919" y="74385"/>
                    <a:pt x="92615" y="74690"/>
                  </a:cubicBezTo>
                  <a:cubicBezTo>
                    <a:pt x="92157" y="75300"/>
                    <a:pt x="91891" y="75643"/>
                    <a:pt x="91815" y="75719"/>
                  </a:cubicBezTo>
                  <a:cubicBezTo>
                    <a:pt x="91738" y="75795"/>
                    <a:pt x="91548" y="75757"/>
                    <a:pt x="91243" y="75605"/>
                  </a:cubicBezTo>
                  <a:cubicBezTo>
                    <a:pt x="90633" y="75300"/>
                    <a:pt x="89795" y="75185"/>
                    <a:pt x="88728" y="75262"/>
                  </a:cubicBezTo>
                  <a:cubicBezTo>
                    <a:pt x="87662" y="75338"/>
                    <a:pt x="87281" y="75224"/>
                    <a:pt x="87585" y="74919"/>
                  </a:cubicBezTo>
                  <a:cubicBezTo>
                    <a:pt x="87890" y="74309"/>
                    <a:pt x="88195" y="73928"/>
                    <a:pt x="88500" y="73776"/>
                  </a:cubicBezTo>
                  <a:cubicBezTo>
                    <a:pt x="88652" y="73623"/>
                    <a:pt x="88881" y="73471"/>
                    <a:pt x="89186" y="73319"/>
                  </a:cubicBezTo>
                  <a:cubicBezTo>
                    <a:pt x="87814" y="72404"/>
                    <a:pt x="86823" y="71642"/>
                    <a:pt x="86214" y="71033"/>
                  </a:cubicBezTo>
                  <a:cubicBezTo>
                    <a:pt x="85604" y="70423"/>
                    <a:pt x="85223" y="69928"/>
                    <a:pt x="85071" y="69547"/>
                  </a:cubicBezTo>
                  <a:cubicBezTo>
                    <a:pt x="84918" y="69166"/>
                    <a:pt x="85452" y="69128"/>
                    <a:pt x="86671" y="69432"/>
                  </a:cubicBezTo>
                  <a:lnTo>
                    <a:pt x="87814" y="67604"/>
                  </a:lnTo>
                  <a:cubicBezTo>
                    <a:pt x="87204" y="67908"/>
                    <a:pt x="86671" y="68137"/>
                    <a:pt x="86214" y="68289"/>
                  </a:cubicBezTo>
                  <a:cubicBezTo>
                    <a:pt x="85299" y="68594"/>
                    <a:pt x="84842" y="68442"/>
                    <a:pt x="84842" y="67832"/>
                  </a:cubicBezTo>
                  <a:cubicBezTo>
                    <a:pt x="84537" y="68289"/>
                    <a:pt x="84080" y="68594"/>
                    <a:pt x="83471" y="68747"/>
                  </a:cubicBezTo>
                  <a:cubicBezTo>
                    <a:pt x="83013" y="68899"/>
                    <a:pt x="82518" y="68975"/>
                    <a:pt x="81985" y="68975"/>
                  </a:cubicBezTo>
                  <a:cubicBezTo>
                    <a:pt x="81451" y="68975"/>
                    <a:pt x="81032" y="68747"/>
                    <a:pt x="80727" y="68289"/>
                  </a:cubicBezTo>
                  <a:cubicBezTo>
                    <a:pt x="79813" y="69051"/>
                    <a:pt x="78899" y="69737"/>
                    <a:pt x="77984" y="70347"/>
                  </a:cubicBezTo>
                  <a:cubicBezTo>
                    <a:pt x="77222" y="70956"/>
                    <a:pt x="76422" y="71642"/>
                    <a:pt x="75584" y="72404"/>
                  </a:cubicBezTo>
                  <a:cubicBezTo>
                    <a:pt x="74746" y="73166"/>
                    <a:pt x="73946" y="74004"/>
                    <a:pt x="73184" y="74919"/>
                  </a:cubicBezTo>
                  <a:cubicBezTo>
                    <a:pt x="73641" y="74919"/>
                    <a:pt x="74022" y="74995"/>
                    <a:pt x="74327" y="75147"/>
                  </a:cubicBezTo>
                  <a:cubicBezTo>
                    <a:pt x="74936" y="75452"/>
                    <a:pt x="75165" y="75757"/>
                    <a:pt x="75012" y="76062"/>
                  </a:cubicBezTo>
                  <a:cubicBezTo>
                    <a:pt x="74860" y="76367"/>
                    <a:pt x="74708" y="76557"/>
                    <a:pt x="74555" y="76633"/>
                  </a:cubicBezTo>
                  <a:cubicBezTo>
                    <a:pt x="74403" y="76709"/>
                    <a:pt x="74250" y="76824"/>
                    <a:pt x="74098" y="76976"/>
                  </a:cubicBezTo>
                  <a:lnTo>
                    <a:pt x="73641" y="77433"/>
                  </a:lnTo>
                  <a:lnTo>
                    <a:pt x="73641" y="78805"/>
                  </a:lnTo>
                  <a:cubicBezTo>
                    <a:pt x="73641" y="78653"/>
                    <a:pt x="73717" y="78576"/>
                    <a:pt x="73869" y="78576"/>
                  </a:cubicBezTo>
                  <a:cubicBezTo>
                    <a:pt x="74022" y="78576"/>
                    <a:pt x="74327" y="78653"/>
                    <a:pt x="74784" y="78805"/>
                  </a:cubicBezTo>
                  <a:lnTo>
                    <a:pt x="76155" y="79262"/>
                  </a:lnTo>
                  <a:lnTo>
                    <a:pt x="77527" y="78348"/>
                  </a:lnTo>
                  <a:cubicBezTo>
                    <a:pt x="78594" y="77738"/>
                    <a:pt x="79203" y="77586"/>
                    <a:pt x="79356" y="77891"/>
                  </a:cubicBezTo>
                  <a:cubicBezTo>
                    <a:pt x="79661" y="78500"/>
                    <a:pt x="79813" y="78881"/>
                    <a:pt x="79813" y="79034"/>
                  </a:cubicBezTo>
                  <a:lnTo>
                    <a:pt x="79813" y="79262"/>
                  </a:lnTo>
                  <a:cubicBezTo>
                    <a:pt x="79965" y="78957"/>
                    <a:pt x="80194" y="78729"/>
                    <a:pt x="80499" y="78576"/>
                  </a:cubicBezTo>
                  <a:cubicBezTo>
                    <a:pt x="81108" y="78272"/>
                    <a:pt x="81566" y="78272"/>
                    <a:pt x="81870" y="78576"/>
                  </a:cubicBezTo>
                  <a:lnTo>
                    <a:pt x="82328" y="79262"/>
                  </a:lnTo>
                  <a:lnTo>
                    <a:pt x="83013" y="79262"/>
                  </a:lnTo>
                  <a:cubicBezTo>
                    <a:pt x="83623" y="79262"/>
                    <a:pt x="83928" y="79491"/>
                    <a:pt x="83928" y="79948"/>
                  </a:cubicBezTo>
                  <a:cubicBezTo>
                    <a:pt x="83928" y="80558"/>
                    <a:pt x="83775" y="81015"/>
                    <a:pt x="83471" y="81320"/>
                  </a:cubicBezTo>
                  <a:cubicBezTo>
                    <a:pt x="83318" y="81472"/>
                    <a:pt x="83242" y="81624"/>
                    <a:pt x="83242" y="81777"/>
                  </a:cubicBezTo>
                  <a:lnTo>
                    <a:pt x="85071" y="81777"/>
                  </a:lnTo>
                  <a:cubicBezTo>
                    <a:pt x="85528" y="81777"/>
                    <a:pt x="85985" y="81777"/>
                    <a:pt x="86442" y="81777"/>
                  </a:cubicBezTo>
                  <a:cubicBezTo>
                    <a:pt x="86900" y="81777"/>
                    <a:pt x="87128" y="81929"/>
                    <a:pt x="87128" y="82234"/>
                  </a:cubicBezTo>
                  <a:cubicBezTo>
                    <a:pt x="86823" y="82996"/>
                    <a:pt x="86595" y="83453"/>
                    <a:pt x="86442" y="83606"/>
                  </a:cubicBezTo>
                  <a:cubicBezTo>
                    <a:pt x="86290" y="83758"/>
                    <a:pt x="86061" y="83910"/>
                    <a:pt x="85757" y="84063"/>
                  </a:cubicBezTo>
                  <a:lnTo>
                    <a:pt x="84614" y="84063"/>
                  </a:lnTo>
                  <a:cubicBezTo>
                    <a:pt x="83852" y="84063"/>
                    <a:pt x="82709" y="83834"/>
                    <a:pt x="81185" y="83377"/>
                  </a:cubicBezTo>
                  <a:cubicBezTo>
                    <a:pt x="80423" y="83225"/>
                    <a:pt x="79661" y="83072"/>
                    <a:pt x="78899" y="82920"/>
                  </a:cubicBezTo>
                  <a:cubicBezTo>
                    <a:pt x="78137" y="82767"/>
                    <a:pt x="77375" y="82615"/>
                    <a:pt x="76613" y="82463"/>
                  </a:cubicBezTo>
                  <a:cubicBezTo>
                    <a:pt x="75851" y="82310"/>
                    <a:pt x="75089" y="82158"/>
                    <a:pt x="74327" y="82005"/>
                  </a:cubicBezTo>
                  <a:lnTo>
                    <a:pt x="74327" y="89092"/>
                  </a:lnTo>
                  <a:lnTo>
                    <a:pt x="75470" y="91149"/>
                  </a:lnTo>
                  <a:cubicBezTo>
                    <a:pt x="75470" y="90692"/>
                    <a:pt x="75622" y="90235"/>
                    <a:pt x="75927" y="89778"/>
                  </a:cubicBezTo>
                  <a:cubicBezTo>
                    <a:pt x="76232" y="88863"/>
                    <a:pt x="76689" y="88559"/>
                    <a:pt x="77298" y="88863"/>
                  </a:cubicBezTo>
                  <a:cubicBezTo>
                    <a:pt x="77603" y="89016"/>
                    <a:pt x="77908" y="89244"/>
                    <a:pt x="78213" y="89549"/>
                  </a:cubicBezTo>
                  <a:cubicBezTo>
                    <a:pt x="78365" y="89702"/>
                    <a:pt x="78441" y="89854"/>
                    <a:pt x="78441" y="90006"/>
                  </a:cubicBezTo>
                  <a:lnTo>
                    <a:pt x="79813" y="89092"/>
                  </a:lnTo>
                  <a:cubicBezTo>
                    <a:pt x="80575" y="88635"/>
                    <a:pt x="81261" y="88559"/>
                    <a:pt x="81870" y="88863"/>
                  </a:cubicBezTo>
                  <a:cubicBezTo>
                    <a:pt x="82023" y="89321"/>
                    <a:pt x="81794" y="90159"/>
                    <a:pt x="81185" y="91378"/>
                  </a:cubicBezTo>
                  <a:cubicBezTo>
                    <a:pt x="80880" y="91988"/>
                    <a:pt x="80499" y="92597"/>
                    <a:pt x="80042" y="93207"/>
                  </a:cubicBezTo>
                  <a:cubicBezTo>
                    <a:pt x="80804" y="92750"/>
                    <a:pt x="81489" y="92445"/>
                    <a:pt x="82099" y="92292"/>
                  </a:cubicBezTo>
                  <a:cubicBezTo>
                    <a:pt x="82556" y="92140"/>
                    <a:pt x="83013" y="92102"/>
                    <a:pt x="83471" y="92178"/>
                  </a:cubicBezTo>
                  <a:cubicBezTo>
                    <a:pt x="83928" y="92254"/>
                    <a:pt x="84233" y="92673"/>
                    <a:pt x="84385" y="93435"/>
                  </a:cubicBezTo>
                  <a:cubicBezTo>
                    <a:pt x="84690" y="93283"/>
                    <a:pt x="84995" y="93207"/>
                    <a:pt x="85299" y="93207"/>
                  </a:cubicBezTo>
                  <a:cubicBezTo>
                    <a:pt x="85757" y="93207"/>
                    <a:pt x="86290" y="93740"/>
                    <a:pt x="86900" y="94807"/>
                  </a:cubicBezTo>
                  <a:cubicBezTo>
                    <a:pt x="86900" y="93435"/>
                    <a:pt x="86976" y="92369"/>
                    <a:pt x="87128" y="91607"/>
                  </a:cubicBezTo>
                  <a:cubicBezTo>
                    <a:pt x="87281" y="90997"/>
                    <a:pt x="87509" y="90654"/>
                    <a:pt x="87814" y="90578"/>
                  </a:cubicBezTo>
                  <a:cubicBezTo>
                    <a:pt x="88119" y="90502"/>
                    <a:pt x="88652" y="91073"/>
                    <a:pt x="89414" y="92292"/>
                  </a:cubicBezTo>
                  <a:lnTo>
                    <a:pt x="89186" y="95950"/>
                  </a:lnTo>
                  <a:lnTo>
                    <a:pt x="90100" y="96179"/>
                  </a:lnTo>
                  <a:lnTo>
                    <a:pt x="90100" y="96864"/>
                  </a:lnTo>
                  <a:lnTo>
                    <a:pt x="88728" y="97550"/>
                  </a:lnTo>
                  <a:lnTo>
                    <a:pt x="87128" y="99608"/>
                  </a:lnTo>
                  <a:lnTo>
                    <a:pt x="87357" y="100293"/>
                  </a:lnTo>
                  <a:lnTo>
                    <a:pt x="86671" y="100751"/>
                  </a:lnTo>
                  <a:lnTo>
                    <a:pt x="87585" y="101208"/>
                  </a:lnTo>
                  <a:cubicBezTo>
                    <a:pt x="87585" y="101360"/>
                    <a:pt x="87509" y="101513"/>
                    <a:pt x="87357" y="101665"/>
                  </a:cubicBezTo>
                  <a:cubicBezTo>
                    <a:pt x="87204" y="101817"/>
                    <a:pt x="87052" y="101932"/>
                    <a:pt x="86900" y="102008"/>
                  </a:cubicBezTo>
                  <a:cubicBezTo>
                    <a:pt x="86747" y="102084"/>
                    <a:pt x="86595" y="102198"/>
                    <a:pt x="86442" y="102351"/>
                  </a:cubicBezTo>
                  <a:cubicBezTo>
                    <a:pt x="85833" y="102656"/>
                    <a:pt x="85223" y="102998"/>
                    <a:pt x="84614" y="103379"/>
                  </a:cubicBezTo>
                  <a:cubicBezTo>
                    <a:pt x="84004" y="103760"/>
                    <a:pt x="83699" y="104103"/>
                    <a:pt x="83699" y="104408"/>
                  </a:cubicBezTo>
                  <a:cubicBezTo>
                    <a:pt x="83547" y="104561"/>
                    <a:pt x="83471" y="104789"/>
                    <a:pt x="83471" y="105094"/>
                  </a:cubicBezTo>
                  <a:lnTo>
                    <a:pt x="83471" y="105551"/>
                  </a:lnTo>
                  <a:cubicBezTo>
                    <a:pt x="84233" y="105551"/>
                    <a:pt x="84995" y="105475"/>
                    <a:pt x="85757" y="105323"/>
                  </a:cubicBezTo>
                  <a:cubicBezTo>
                    <a:pt x="86519" y="105323"/>
                    <a:pt x="87243" y="105284"/>
                    <a:pt x="87928" y="105208"/>
                  </a:cubicBezTo>
                  <a:cubicBezTo>
                    <a:pt x="88614" y="105132"/>
                    <a:pt x="89338" y="105246"/>
                    <a:pt x="90100" y="105551"/>
                  </a:cubicBezTo>
                  <a:cubicBezTo>
                    <a:pt x="89948" y="104942"/>
                    <a:pt x="89871" y="104332"/>
                    <a:pt x="89871" y="103722"/>
                  </a:cubicBezTo>
                  <a:cubicBezTo>
                    <a:pt x="89567" y="102808"/>
                    <a:pt x="89567" y="102198"/>
                    <a:pt x="89871" y="101894"/>
                  </a:cubicBezTo>
                  <a:cubicBezTo>
                    <a:pt x="90024" y="101894"/>
                    <a:pt x="90176" y="101932"/>
                    <a:pt x="90329" y="102008"/>
                  </a:cubicBezTo>
                  <a:cubicBezTo>
                    <a:pt x="90481" y="102084"/>
                    <a:pt x="90633" y="102122"/>
                    <a:pt x="90786" y="102122"/>
                  </a:cubicBezTo>
                  <a:cubicBezTo>
                    <a:pt x="90938" y="102275"/>
                    <a:pt x="91091" y="102351"/>
                    <a:pt x="91243" y="102351"/>
                  </a:cubicBezTo>
                  <a:lnTo>
                    <a:pt x="91243" y="98922"/>
                  </a:lnTo>
                  <a:cubicBezTo>
                    <a:pt x="91395" y="98160"/>
                    <a:pt x="91548" y="97664"/>
                    <a:pt x="91700" y="97436"/>
                  </a:cubicBezTo>
                  <a:cubicBezTo>
                    <a:pt x="91853" y="97207"/>
                    <a:pt x="91776" y="96864"/>
                    <a:pt x="91472" y="96407"/>
                  </a:cubicBezTo>
                  <a:cubicBezTo>
                    <a:pt x="91319" y="95645"/>
                    <a:pt x="91091" y="94997"/>
                    <a:pt x="90786" y="94464"/>
                  </a:cubicBezTo>
                  <a:cubicBezTo>
                    <a:pt x="90481" y="93931"/>
                    <a:pt x="90710" y="93664"/>
                    <a:pt x="91472" y="93664"/>
                  </a:cubicBezTo>
                  <a:cubicBezTo>
                    <a:pt x="91776" y="93816"/>
                    <a:pt x="92005" y="93893"/>
                    <a:pt x="92157" y="93893"/>
                  </a:cubicBezTo>
                  <a:cubicBezTo>
                    <a:pt x="92310" y="93893"/>
                    <a:pt x="92462" y="93969"/>
                    <a:pt x="92615" y="94121"/>
                  </a:cubicBezTo>
                  <a:cubicBezTo>
                    <a:pt x="92767" y="94274"/>
                    <a:pt x="92919" y="94350"/>
                    <a:pt x="93072" y="94350"/>
                  </a:cubicBezTo>
                  <a:lnTo>
                    <a:pt x="94901" y="94807"/>
                  </a:lnTo>
                  <a:cubicBezTo>
                    <a:pt x="94901" y="94045"/>
                    <a:pt x="94824" y="93359"/>
                    <a:pt x="94672" y="92750"/>
                  </a:cubicBezTo>
                  <a:cubicBezTo>
                    <a:pt x="94367" y="91378"/>
                    <a:pt x="94291" y="90464"/>
                    <a:pt x="94443" y="90006"/>
                  </a:cubicBezTo>
                  <a:cubicBezTo>
                    <a:pt x="94443" y="89244"/>
                    <a:pt x="94596" y="88673"/>
                    <a:pt x="94901" y="88292"/>
                  </a:cubicBezTo>
                  <a:cubicBezTo>
                    <a:pt x="95205" y="87911"/>
                    <a:pt x="95358" y="87949"/>
                    <a:pt x="95358" y="88406"/>
                  </a:cubicBezTo>
                  <a:lnTo>
                    <a:pt x="95358" y="90235"/>
                  </a:lnTo>
                  <a:cubicBezTo>
                    <a:pt x="95358" y="90692"/>
                    <a:pt x="95434" y="90997"/>
                    <a:pt x="95586" y="91149"/>
                  </a:cubicBezTo>
                  <a:cubicBezTo>
                    <a:pt x="96044" y="90692"/>
                    <a:pt x="96501" y="90387"/>
                    <a:pt x="96958" y="90235"/>
                  </a:cubicBezTo>
                  <a:cubicBezTo>
                    <a:pt x="97872" y="89930"/>
                    <a:pt x="98330" y="90083"/>
                    <a:pt x="98330" y="90692"/>
                  </a:cubicBezTo>
                  <a:cubicBezTo>
                    <a:pt x="98177" y="90997"/>
                    <a:pt x="98063" y="91226"/>
                    <a:pt x="97987" y="91378"/>
                  </a:cubicBezTo>
                  <a:cubicBezTo>
                    <a:pt x="97911" y="91530"/>
                    <a:pt x="97796" y="91759"/>
                    <a:pt x="97644" y="92064"/>
                  </a:cubicBezTo>
                  <a:cubicBezTo>
                    <a:pt x="97491" y="92369"/>
                    <a:pt x="97415" y="92597"/>
                    <a:pt x="97415" y="92750"/>
                  </a:cubicBezTo>
                  <a:lnTo>
                    <a:pt x="96958" y="93893"/>
                  </a:lnTo>
                  <a:cubicBezTo>
                    <a:pt x="97263" y="93435"/>
                    <a:pt x="97644" y="92978"/>
                    <a:pt x="98101" y="92521"/>
                  </a:cubicBezTo>
                  <a:cubicBezTo>
                    <a:pt x="99015" y="91607"/>
                    <a:pt x="99473" y="91302"/>
                    <a:pt x="99473" y="91607"/>
                  </a:cubicBezTo>
                  <a:cubicBezTo>
                    <a:pt x="99473" y="91911"/>
                    <a:pt x="99320" y="92216"/>
                    <a:pt x="99015" y="92521"/>
                  </a:cubicBezTo>
                  <a:cubicBezTo>
                    <a:pt x="98863" y="92826"/>
                    <a:pt x="98711" y="93054"/>
                    <a:pt x="98558" y="93207"/>
                  </a:cubicBezTo>
                  <a:lnTo>
                    <a:pt x="97872" y="94350"/>
                  </a:lnTo>
                  <a:lnTo>
                    <a:pt x="99244" y="96636"/>
                  </a:lnTo>
                  <a:cubicBezTo>
                    <a:pt x="99244" y="96179"/>
                    <a:pt x="99320" y="95721"/>
                    <a:pt x="99473" y="95264"/>
                  </a:cubicBezTo>
                  <a:cubicBezTo>
                    <a:pt x="99777" y="94197"/>
                    <a:pt x="100235" y="93664"/>
                    <a:pt x="100844" y="93664"/>
                  </a:cubicBezTo>
                  <a:cubicBezTo>
                    <a:pt x="101301" y="93664"/>
                    <a:pt x="101682" y="94045"/>
                    <a:pt x="101987" y="94807"/>
                  </a:cubicBezTo>
                  <a:lnTo>
                    <a:pt x="101987" y="95950"/>
                  </a:lnTo>
                  <a:lnTo>
                    <a:pt x="102902" y="96636"/>
                  </a:lnTo>
                  <a:cubicBezTo>
                    <a:pt x="102749" y="96483"/>
                    <a:pt x="102749" y="96407"/>
                    <a:pt x="102902" y="96407"/>
                  </a:cubicBezTo>
                  <a:cubicBezTo>
                    <a:pt x="103206" y="96407"/>
                    <a:pt x="103664" y="96560"/>
                    <a:pt x="104273" y="96864"/>
                  </a:cubicBezTo>
                  <a:lnTo>
                    <a:pt x="105873" y="97550"/>
                  </a:lnTo>
                  <a:cubicBezTo>
                    <a:pt x="105873" y="97093"/>
                    <a:pt x="105950" y="96636"/>
                    <a:pt x="106102" y="96179"/>
                  </a:cubicBezTo>
                  <a:cubicBezTo>
                    <a:pt x="106102" y="95874"/>
                    <a:pt x="106140" y="95531"/>
                    <a:pt x="106216" y="95150"/>
                  </a:cubicBezTo>
                  <a:cubicBezTo>
                    <a:pt x="106293" y="94769"/>
                    <a:pt x="106254" y="94426"/>
                    <a:pt x="106102" y="94121"/>
                  </a:cubicBezTo>
                  <a:cubicBezTo>
                    <a:pt x="105950" y="93664"/>
                    <a:pt x="105950" y="93245"/>
                    <a:pt x="106102" y="92864"/>
                  </a:cubicBezTo>
                  <a:cubicBezTo>
                    <a:pt x="106254" y="92483"/>
                    <a:pt x="106635" y="92445"/>
                    <a:pt x="107245" y="92750"/>
                  </a:cubicBezTo>
                  <a:cubicBezTo>
                    <a:pt x="107550" y="93054"/>
                    <a:pt x="107931" y="93131"/>
                    <a:pt x="108388" y="92978"/>
                  </a:cubicBezTo>
                  <a:cubicBezTo>
                    <a:pt x="108845" y="92826"/>
                    <a:pt x="109074" y="93131"/>
                    <a:pt x="109074" y="93893"/>
                  </a:cubicBezTo>
                  <a:cubicBezTo>
                    <a:pt x="109074" y="94502"/>
                    <a:pt x="108921" y="95264"/>
                    <a:pt x="108617" y="96179"/>
                  </a:cubicBezTo>
                  <a:cubicBezTo>
                    <a:pt x="108464" y="96636"/>
                    <a:pt x="108388" y="97093"/>
                    <a:pt x="108388" y="97550"/>
                  </a:cubicBezTo>
                  <a:lnTo>
                    <a:pt x="109760" y="96179"/>
                  </a:lnTo>
                  <a:cubicBezTo>
                    <a:pt x="110522" y="95417"/>
                    <a:pt x="111055" y="95188"/>
                    <a:pt x="111360" y="95493"/>
                  </a:cubicBezTo>
                  <a:cubicBezTo>
                    <a:pt x="111512" y="95798"/>
                    <a:pt x="111588" y="96102"/>
                    <a:pt x="111588" y="96407"/>
                  </a:cubicBezTo>
                  <a:cubicBezTo>
                    <a:pt x="111588" y="96560"/>
                    <a:pt x="111512" y="96636"/>
                    <a:pt x="111360" y="96636"/>
                  </a:cubicBezTo>
                  <a:cubicBezTo>
                    <a:pt x="111665" y="96483"/>
                    <a:pt x="111969" y="96407"/>
                    <a:pt x="112274" y="96407"/>
                  </a:cubicBezTo>
                  <a:cubicBezTo>
                    <a:pt x="112731" y="96407"/>
                    <a:pt x="113036" y="96483"/>
                    <a:pt x="113189" y="96636"/>
                  </a:cubicBezTo>
                  <a:lnTo>
                    <a:pt x="113189" y="97322"/>
                  </a:lnTo>
                  <a:lnTo>
                    <a:pt x="113189" y="97550"/>
                  </a:lnTo>
                  <a:cubicBezTo>
                    <a:pt x="113493" y="97093"/>
                    <a:pt x="113874" y="96712"/>
                    <a:pt x="114332" y="96407"/>
                  </a:cubicBezTo>
                  <a:cubicBezTo>
                    <a:pt x="115246" y="95798"/>
                    <a:pt x="115779" y="95645"/>
                    <a:pt x="115932" y="95950"/>
                  </a:cubicBezTo>
                  <a:cubicBezTo>
                    <a:pt x="115932" y="96560"/>
                    <a:pt x="115094" y="97550"/>
                    <a:pt x="113417" y="98922"/>
                  </a:cubicBezTo>
                  <a:cubicBezTo>
                    <a:pt x="112655" y="99531"/>
                    <a:pt x="111817" y="100293"/>
                    <a:pt x="110903" y="101208"/>
                  </a:cubicBezTo>
                  <a:lnTo>
                    <a:pt x="111360" y="102808"/>
                  </a:lnTo>
                  <a:lnTo>
                    <a:pt x="112960" y="102579"/>
                  </a:lnTo>
                  <a:cubicBezTo>
                    <a:pt x="113265" y="101970"/>
                    <a:pt x="113646" y="101436"/>
                    <a:pt x="114103" y="100979"/>
                  </a:cubicBezTo>
                  <a:cubicBezTo>
                    <a:pt x="115017" y="100065"/>
                    <a:pt x="115475" y="100370"/>
                    <a:pt x="115475" y="101894"/>
                  </a:cubicBezTo>
                  <a:lnTo>
                    <a:pt x="116160" y="101894"/>
                  </a:lnTo>
                  <a:cubicBezTo>
                    <a:pt x="116618" y="101894"/>
                    <a:pt x="117075" y="102122"/>
                    <a:pt x="117532" y="102579"/>
                  </a:cubicBezTo>
                  <a:cubicBezTo>
                    <a:pt x="117532" y="101817"/>
                    <a:pt x="118065" y="101665"/>
                    <a:pt x="119132" y="102122"/>
                  </a:cubicBezTo>
                  <a:cubicBezTo>
                    <a:pt x="120504" y="102732"/>
                    <a:pt x="120885" y="103456"/>
                    <a:pt x="120275" y="104294"/>
                  </a:cubicBezTo>
                  <a:cubicBezTo>
                    <a:pt x="119666" y="105132"/>
                    <a:pt x="119056" y="105627"/>
                    <a:pt x="118446" y="105780"/>
                  </a:cubicBezTo>
                  <a:cubicBezTo>
                    <a:pt x="118142" y="105932"/>
                    <a:pt x="117837" y="106008"/>
                    <a:pt x="117532" y="106008"/>
                  </a:cubicBezTo>
                  <a:cubicBezTo>
                    <a:pt x="117227" y="106008"/>
                    <a:pt x="116999" y="106085"/>
                    <a:pt x="116846" y="106237"/>
                  </a:cubicBezTo>
                  <a:cubicBezTo>
                    <a:pt x="116541" y="106389"/>
                    <a:pt x="116389" y="106542"/>
                    <a:pt x="116389" y="106694"/>
                  </a:cubicBezTo>
                  <a:lnTo>
                    <a:pt x="116160" y="107609"/>
                  </a:lnTo>
                  <a:lnTo>
                    <a:pt x="116846" y="108523"/>
                  </a:lnTo>
                  <a:lnTo>
                    <a:pt x="116160" y="109666"/>
                  </a:lnTo>
                  <a:lnTo>
                    <a:pt x="115246" y="110123"/>
                  </a:lnTo>
                  <a:cubicBezTo>
                    <a:pt x="114941" y="110276"/>
                    <a:pt x="114675" y="110428"/>
                    <a:pt x="114446" y="110580"/>
                  </a:cubicBezTo>
                  <a:cubicBezTo>
                    <a:pt x="114217" y="110733"/>
                    <a:pt x="113951" y="110733"/>
                    <a:pt x="113646" y="110580"/>
                  </a:cubicBezTo>
                  <a:cubicBezTo>
                    <a:pt x="113189" y="110428"/>
                    <a:pt x="112617" y="110466"/>
                    <a:pt x="111931" y="110695"/>
                  </a:cubicBezTo>
                  <a:cubicBezTo>
                    <a:pt x="111246" y="110923"/>
                    <a:pt x="110750" y="111038"/>
                    <a:pt x="110445" y="111038"/>
                  </a:cubicBezTo>
                  <a:cubicBezTo>
                    <a:pt x="110750" y="111800"/>
                    <a:pt x="111055" y="112485"/>
                    <a:pt x="111360" y="113095"/>
                  </a:cubicBezTo>
                  <a:cubicBezTo>
                    <a:pt x="111665" y="114314"/>
                    <a:pt x="111588" y="114924"/>
                    <a:pt x="111131" y="114924"/>
                  </a:cubicBezTo>
                  <a:cubicBezTo>
                    <a:pt x="110826" y="115686"/>
                    <a:pt x="110445" y="116295"/>
                    <a:pt x="109988" y="116753"/>
                  </a:cubicBezTo>
                  <a:cubicBezTo>
                    <a:pt x="109683" y="117057"/>
                    <a:pt x="109226" y="117248"/>
                    <a:pt x="108617" y="117324"/>
                  </a:cubicBezTo>
                  <a:cubicBezTo>
                    <a:pt x="108007" y="117400"/>
                    <a:pt x="107321" y="116905"/>
                    <a:pt x="106559" y="115838"/>
                  </a:cubicBezTo>
                  <a:cubicBezTo>
                    <a:pt x="106102" y="116448"/>
                    <a:pt x="105645" y="116905"/>
                    <a:pt x="105188" y="117210"/>
                  </a:cubicBezTo>
                  <a:cubicBezTo>
                    <a:pt x="104883" y="117515"/>
                    <a:pt x="104502" y="117591"/>
                    <a:pt x="104045" y="117438"/>
                  </a:cubicBezTo>
                  <a:cubicBezTo>
                    <a:pt x="103587" y="117286"/>
                    <a:pt x="103283" y="116753"/>
                    <a:pt x="103130" y="115838"/>
                  </a:cubicBezTo>
                  <a:lnTo>
                    <a:pt x="100844" y="114467"/>
                  </a:lnTo>
                  <a:lnTo>
                    <a:pt x="100387" y="115152"/>
                  </a:lnTo>
                  <a:lnTo>
                    <a:pt x="101759" y="115610"/>
                  </a:lnTo>
                  <a:lnTo>
                    <a:pt x="101073" y="116067"/>
                  </a:lnTo>
                  <a:lnTo>
                    <a:pt x="102444" y="116981"/>
                  </a:lnTo>
                  <a:cubicBezTo>
                    <a:pt x="101225" y="116981"/>
                    <a:pt x="100235" y="116905"/>
                    <a:pt x="99473" y="116753"/>
                  </a:cubicBezTo>
                  <a:cubicBezTo>
                    <a:pt x="98711" y="116600"/>
                    <a:pt x="98063" y="116410"/>
                    <a:pt x="97530" y="116181"/>
                  </a:cubicBezTo>
                  <a:cubicBezTo>
                    <a:pt x="96996" y="115952"/>
                    <a:pt x="96882" y="115610"/>
                    <a:pt x="97187" y="115152"/>
                  </a:cubicBezTo>
                  <a:lnTo>
                    <a:pt x="95129" y="116524"/>
                  </a:lnTo>
                  <a:cubicBezTo>
                    <a:pt x="94367" y="116981"/>
                    <a:pt x="93567" y="117553"/>
                    <a:pt x="92729" y="118238"/>
                  </a:cubicBezTo>
                  <a:cubicBezTo>
                    <a:pt x="91891" y="118924"/>
                    <a:pt x="91014" y="119724"/>
                    <a:pt x="90100" y="120639"/>
                  </a:cubicBezTo>
                  <a:cubicBezTo>
                    <a:pt x="90252" y="120791"/>
                    <a:pt x="90405" y="120867"/>
                    <a:pt x="90557" y="120867"/>
                  </a:cubicBezTo>
                  <a:cubicBezTo>
                    <a:pt x="90710" y="121172"/>
                    <a:pt x="91167" y="121172"/>
                    <a:pt x="91929" y="120867"/>
                  </a:cubicBezTo>
                  <a:cubicBezTo>
                    <a:pt x="92081" y="120715"/>
                    <a:pt x="92386" y="120639"/>
                    <a:pt x="92843" y="120639"/>
                  </a:cubicBezTo>
                  <a:lnTo>
                    <a:pt x="93072" y="120639"/>
                  </a:lnTo>
                  <a:lnTo>
                    <a:pt x="94215" y="119496"/>
                  </a:lnTo>
                  <a:cubicBezTo>
                    <a:pt x="94824" y="118886"/>
                    <a:pt x="95205" y="118810"/>
                    <a:pt x="95358" y="119267"/>
                  </a:cubicBezTo>
                  <a:cubicBezTo>
                    <a:pt x="95510" y="120182"/>
                    <a:pt x="95205" y="120944"/>
                    <a:pt x="94443" y="121553"/>
                  </a:cubicBezTo>
                  <a:cubicBezTo>
                    <a:pt x="93986" y="121858"/>
                    <a:pt x="93377" y="122391"/>
                    <a:pt x="92615" y="123153"/>
                  </a:cubicBezTo>
                  <a:lnTo>
                    <a:pt x="91700" y="124068"/>
                  </a:lnTo>
                  <a:lnTo>
                    <a:pt x="92157" y="125439"/>
                  </a:lnTo>
                  <a:cubicBezTo>
                    <a:pt x="92462" y="124830"/>
                    <a:pt x="92767" y="124373"/>
                    <a:pt x="93072" y="124068"/>
                  </a:cubicBezTo>
                  <a:cubicBezTo>
                    <a:pt x="93681" y="123458"/>
                    <a:pt x="94215" y="123458"/>
                    <a:pt x="94672" y="124068"/>
                  </a:cubicBezTo>
                  <a:cubicBezTo>
                    <a:pt x="94977" y="124373"/>
                    <a:pt x="95091" y="124639"/>
                    <a:pt x="95015" y="124868"/>
                  </a:cubicBezTo>
                  <a:cubicBezTo>
                    <a:pt x="94939" y="125096"/>
                    <a:pt x="94901" y="125287"/>
                    <a:pt x="94901" y="125439"/>
                  </a:cubicBezTo>
                  <a:cubicBezTo>
                    <a:pt x="94748" y="125592"/>
                    <a:pt x="94672" y="125744"/>
                    <a:pt x="94672" y="125897"/>
                  </a:cubicBezTo>
                  <a:lnTo>
                    <a:pt x="96501" y="126811"/>
                  </a:lnTo>
                  <a:cubicBezTo>
                    <a:pt x="96958" y="127573"/>
                    <a:pt x="97187" y="128106"/>
                    <a:pt x="97187" y="128411"/>
                  </a:cubicBezTo>
                  <a:lnTo>
                    <a:pt x="97187" y="129097"/>
                  </a:lnTo>
                  <a:cubicBezTo>
                    <a:pt x="97187" y="129249"/>
                    <a:pt x="97339" y="129402"/>
                    <a:pt x="97644" y="129554"/>
                  </a:cubicBezTo>
                  <a:cubicBezTo>
                    <a:pt x="98253" y="129859"/>
                    <a:pt x="98863" y="130011"/>
                    <a:pt x="99473" y="130011"/>
                  </a:cubicBezTo>
                  <a:cubicBezTo>
                    <a:pt x="100235" y="130011"/>
                    <a:pt x="100844" y="129859"/>
                    <a:pt x="101301" y="129554"/>
                  </a:cubicBezTo>
                  <a:cubicBezTo>
                    <a:pt x="101759" y="129249"/>
                    <a:pt x="102063" y="129402"/>
                    <a:pt x="102216" y="130011"/>
                  </a:cubicBezTo>
                  <a:cubicBezTo>
                    <a:pt x="102216" y="130316"/>
                    <a:pt x="102254" y="130507"/>
                    <a:pt x="102330" y="130583"/>
                  </a:cubicBezTo>
                  <a:cubicBezTo>
                    <a:pt x="102406" y="130659"/>
                    <a:pt x="102444" y="130773"/>
                    <a:pt x="102444" y="130926"/>
                  </a:cubicBezTo>
                  <a:lnTo>
                    <a:pt x="102444" y="131383"/>
                  </a:lnTo>
                  <a:cubicBezTo>
                    <a:pt x="102597" y="131231"/>
                    <a:pt x="102825" y="131078"/>
                    <a:pt x="103130" y="130926"/>
                  </a:cubicBezTo>
                  <a:cubicBezTo>
                    <a:pt x="103587" y="130621"/>
                    <a:pt x="103968" y="130621"/>
                    <a:pt x="104273" y="130926"/>
                  </a:cubicBezTo>
                  <a:cubicBezTo>
                    <a:pt x="104426" y="131231"/>
                    <a:pt x="104502" y="131612"/>
                    <a:pt x="104502" y="132069"/>
                  </a:cubicBezTo>
                  <a:lnTo>
                    <a:pt x="104502" y="132526"/>
                  </a:lnTo>
                  <a:cubicBezTo>
                    <a:pt x="104502" y="132221"/>
                    <a:pt x="104578" y="131993"/>
                    <a:pt x="104730" y="131840"/>
                  </a:cubicBezTo>
                  <a:cubicBezTo>
                    <a:pt x="104883" y="131688"/>
                    <a:pt x="105264" y="131688"/>
                    <a:pt x="105873" y="131840"/>
                  </a:cubicBezTo>
                  <a:cubicBezTo>
                    <a:pt x="106178" y="132450"/>
                    <a:pt x="106483" y="132907"/>
                    <a:pt x="106788" y="133212"/>
                  </a:cubicBezTo>
                  <a:lnTo>
                    <a:pt x="107016" y="133669"/>
                  </a:lnTo>
                  <a:lnTo>
                    <a:pt x="105873" y="134126"/>
                  </a:lnTo>
                  <a:lnTo>
                    <a:pt x="106331" y="135498"/>
                  </a:lnTo>
                  <a:lnTo>
                    <a:pt x="107931" y="134583"/>
                  </a:lnTo>
                  <a:cubicBezTo>
                    <a:pt x="107778" y="134431"/>
                    <a:pt x="107702" y="134202"/>
                    <a:pt x="107702" y="133898"/>
                  </a:cubicBezTo>
                  <a:lnTo>
                    <a:pt x="107702" y="132069"/>
                  </a:lnTo>
                  <a:cubicBezTo>
                    <a:pt x="107550" y="131459"/>
                    <a:pt x="107626" y="130850"/>
                    <a:pt x="107931" y="130240"/>
                  </a:cubicBezTo>
                  <a:cubicBezTo>
                    <a:pt x="108083" y="129783"/>
                    <a:pt x="108312" y="129707"/>
                    <a:pt x="108617" y="130011"/>
                  </a:cubicBezTo>
                  <a:cubicBezTo>
                    <a:pt x="108769" y="130164"/>
                    <a:pt x="108845" y="130392"/>
                    <a:pt x="108845" y="130697"/>
                  </a:cubicBezTo>
                  <a:cubicBezTo>
                    <a:pt x="109302" y="130545"/>
                    <a:pt x="109683" y="130392"/>
                    <a:pt x="109988" y="130240"/>
                  </a:cubicBezTo>
                  <a:cubicBezTo>
                    <a:pt x="110598" y="129935"/>
                    <a:pt x="110979" y="130011"/>
                    <a:pt x="111131" y="130469"/>
                  </a:cubicBezTo>
                  <a:cubicBezTo>
                    <a:pt x="111131" y="130621"/>
                    <a:pt x="111169" y="130735"/>
                    <a:pt x="111246" y="130811"/>
                  </a:cubicBezTo>
                  <a:cubicBezTo>
                    <a:pt x="111322" y="130888"/>
                    <a:pt x="111360" y="131002"/>
                    <a:pt x="111360" y="131154"/>
                  </a:cubicBezTo>
                  <a:lnTo>
                    <a:pt x="111360" y="131612"/>
                  </a:lnTo>
                  <a:cubicBezTo>
                    <a:pt x="111817" y="131154"/>
                    <a:pt x="112274" y="130773"/>
                    <a:pt x="112731" y="130469"/>
                  </a:cubicBezTo>
                  <a:cubicBezTo>
                    <a:pt x="113493" y="130011"/>
                    <a:pt x="113951" y="130164"/>
                    <a:pt x="114103" y="130926"/>
                  </a:cubicBezTo>
                  <a:cubicBezTo>
                    <a:pt x="114255" y="131688"/>
                    <a:pt x="114179" y="132297"/>
                    <a:pt x="113874" y="132755"/>
                  </a:cubicBezTo>
                  <a:cubicBezTo>
                    <a:pt x="113570" y="133212"/>
                    <a:pt x="113265" y="133669"/>
                    <a:pt x="112960" y="134126"/>
                  </a:cubicBezTo>
                  <a:cubicBezTo>
                    <a:pt x="112503" y="134736"/>
                    <a:pt x="111969" y="135193"/>
                    <a:pt x="111360" y="135498"/>
                  </a:cubicBezTo>
                  <a:lnTo>
                    <a:pt x="111588" y="136869"/>
                  </a:lnTo>
                  <a:cubicBezTo>
                    <a:pt x="111588" y="136565"/>
                    <a:pt x="111665" y="136336"/>
                    <a:pt x="111817" y="136184"/>
                  </a:cubicBezTo>
                  <a:cubicBezTo>
                    <a:pt x="112122" y="135879"/>
                    <a:pt x="112655" y="135726"/>
                    <a:pt x="113417" y="135726"/>
                  </a:cubicBezTo>
                  <a:cubicBezTo>
                    <a:pt x="115398" y="135879"/>
                    <a:pt x="116084" y="136260"/>
                    <a:pt x="115475" y="136869"/>
                  </a:cubicBezTo>
                  <a:cubicBezTo>
                    <a:pt x="114865" y="137174"/>
                    <a:pt x="114408" y="137479"/>
                    <a:pt x="114103" y="137784"/>
                  </a:cubicBezTo>
                  <a:lnTo>
                    <a:pt x="113417" y="138470"/>
                  </a:lnTo>
                  <a:lnTo>
                    <a:pt x="115246" y="138012"/>
                  </a:lnTo>
                  <a:lnTo>
                    <a:pt x="114103" y="139613"/>
                  </a:lnTo>
                  <a:lnTo>
                    <a:pt x="112731" y="141441"/>
                  </a:lnTo>
                  <a:lnTo>
                    <a:pt x="112960" y="141899"/>
                  </a:lnTo>
                  <a:lnTo>
                    <a:pt x="114332" y="140984"/>
                  </a:lnTo>
                  <a:lnTo>
                    <a:pt x="114789" y="141670"/>
                  </a:lnTo>
                  <a:cubicBezTo>
                    <a:pt x="115094" y="141060"/>
                    <a:pt x="115475" y="140527"/>
                    <a:pt x="115932" y="140070"/>
                  </a:cubicBezTo>
                  <a:cubicBezTo>
                    <a:pt x="116694" y="139308"/>
                    <a:pt x="117608" y="139232"/>
                    <a:pt x="118675" y="139841"/>
                  </a:cubicBezTo>
                  <a:cubicBezTo>
                    <a:pt x="118218" y="139079"/>
                    <a:pt x="117837" y="138393"/>
                    <a:pt x="117532" y="137784"/>
                  </a:cubicBezTo>
                  <a:cubicBezTo>
                    <a:pt x="116922" y="136260"/>
                    <a:pt x="117075" y="135498"/>
                    <a:pt x="117989" y="135498"/>
                  </a:cubicBezTo>
                  <a:cubicBezTo>
                    <a:pt x="118751" y="135498"/>
                    <a:pt x="119475" y="135688"/>
                    <a:pt x="120161" y="136069"/>
                  </a:cubicBezTo>
                  <a:cubicBezTo>
                    <a:pt x="120847" y="136450"/>
                    <a:pt x="121113" y="136793"/>
                    <a:pt x="120961" y="137098"/>
                  </a:cubicBezTo>
                  <a:cubicBezTo>
                    <a:pt x="120809" y="137708"/>
                    <a:pt x="120694" y="138089"/>
                    <a:pt x="120618" y="138241"/>
                  </a:cubicBezTo>
                  <a:cubicBezTo>
                    <a:pt x="120542" y="138393"/>
                    <a:pt x="120504" y="138546"/>
                    <a:pt x="120504" y="138698"/>
                  </a:cubicBezTo>
                  <a:cubicBezTo>
                    <a:pt x="120656" y="138393"/>
                    <a:pt x="120961" y="138089"/>
                    <a:pt x="121418" y="137784"/>
                  </a:cubicBezTo>
                  <a:cubicBezTo>
                    <a:pt x="121875" y="137479"/>
                    <a:pt x="122485" y="138012"/>
                    <a:pt x="123247" y="139384"/>
                  </a:cubicBezTo>
                  <a:cubicBezTo>
                    <a:pt x="123857" y="139079"/>
                    <a:pt x="124466" y="138851"/>
                    <a:pt x="125076" y="138698"/>
                  </a:cubicBezTo>
                  <a:cubicBezTo>
                    <a:pt x="126143" y="138393"/>
                    <a:pt x="126752" y="138622"/>
                    <a:pt x="126905" y="139384"/>
                  </a:cubicBezTo>
                  <a:cubicBezTo>
                    <a:pt x="126905" y="139841"/>
                    <a:pt x="126638" y="140298"/>
                    <a:pt x="126105" y="140756"/>
                  </a:cubicBezTo>
                  <a:cubicBezTo>
                    <a:pt x="125571" y="141213"/>
                    <a:pt x="125000" y="141594"/>
                    <a:pt x="124390" y="141899"/>
                  </a:cubicBezTo>
                  <a:cubicBezTo>
                    <a:pt x="123780" y="142356"/>
                    <a:pt x="123018" y="142661"/>
                    <a:pt x="122104" y="142813"/>
                  </a:cubicBezTo>
                  <a:cubicBezTo>
                    <a:pt x="122561" y="142661"/>
                    <a:pt x="123018" y="142584"/>
                    <a:pt x="123476" y="142584"/>
                  </a:cubicBezTo>
                  <a:cubicBezTo>
                    <a:pt x="124542" y="142584"/>
                    <a:pt x="125076" y="142889"/>
                    <a:pt x="125076" y="143499"/>
                  </a:cubicBezTo>
                  <a:lnTo>
                    <a:pt x="125076" y="144642"/>
                  </a:lnTo>
                  <a:cubicBezTo>
                    <a:pt x="125076" y="144185"/>
                    <a:pt x="125228" y="143727"/>
                    <a:pt x="125533" y="143270"/>
                  </a:cubicBezTo>
                  <a:cubicBezTo>
                    <a:pt x="125990" y="142508"/>
                    <a:pt x="126828" y="142203"/>
                    <a:pt x="128048" y="142356"/>
                  </a:cubicBezTo>
                  <a:cubicBezTo>
                    <a:pt x="129267" y="142508"/>
                    <a:pt x="129876" y="142813"/>
                    <a:pt x="129876" y="143270"/>
                  </a:cubicBezTo>
                  <a:cubicBezTo>
                    <a:pt x="129876" y="143575"/>
                    <a:pt x="129800" y="143804"/>
                    <a:pt x="129648" y="143956"/>
                  </a:cubicBezTo>
                  <a:cubicBezTo>
                    <a:pt x="129800" y="144108"/>
                    <a:pt x="130029" y="144185"/>
                    <a:pt x="130334" y="144185"/>
                  </a:cubicBezTo>
                  <a:cubicBezTo>
                    <a:pt x="131096" y="144489"/>
                    <a:pt x="131477" y="144718"/>
                    <a:pt x="131477" y="144870"/>
                  </a:cubicBezTo>
                  <a:cubicBezTo>
                    <a:pt x="131629" y="145175"/>
                    <a:pt x="131781" y="145404"/>
                    <a:pt x="131934" y="145556"/>
                  </a:cubicBezTo>
                  <a:cubicBezTo>
                    <a:pt x="132086" y="145709"/>
                    <a:pt x="132239" y="145861"/>
                    <a:pt x="132391" y="146013"/>
                  </a:cubicBezTo>
                  <a:cubicBezTo>
                    <a:pt x="132543" y="146166"/>
                    <a:pt x="132696" y="146242"/>
                    <a:pt x="132848" y="146242"/>
                  </a:cubicBezTo>
                  <a:cubicBezTo>
                    <a:pt x="132543" y="145785"/>
                    <a:pt x="132315" y="145328"/>
                    <a:pt x="132162" y="144870"/>
                  </a:cubicBezTo>
                  <a:cubicBezTo>
                    <a:pt x="131858" y="143956"/>
                    <a:pt x="131781" y="143423"/>
                    <a:pt x="131934" y="143270"/>
                  </a:cubicBezTo>
                  <a:cubicBezTo>
                    <a:pt x="132239" y="142813"/>
                    <a:pt x="132848" y="143194"/>
                    <a:pt x="133763" y="144413"/>
                  </a:cubicBezTo>
                  <a:lnTo>
                    <a:pt x="135134" y="146242"/>
                  </a:lnTo>
                  <a:cubicBezTo>
                    <a:pt x="135287" y="145480"/>
                    <a:pt x="135515" y="144794"/>
                    <a:pt x="135820" y="144185"/>
                  </a:cubicBezTo>
                  <a:cubicBezTo>
                    <a:pt x="136430" y="143118"/>
                    <a:pt x="136887" y="142813"/>
                    <a:pt x="137192" y="143270"/>
                  </a:cubicBezTo>
                  <a:cubicBezTo>
                    <a:pt x="137496" y="143727"/>
                    <a:pt x="137801" y="144413"/>
                    <a:pt x="138106" y="145328"/>
                  </a:cubicBezTo>
                  <a:lnTo>
                    <a:pt x="138563" y="146699"/>
                  </a:lnTo>
                  <a:cubicBezTo>
                    <a:pt x="138868" y="146394"/>
                    <a:pt x="139173" y="146242"/>
                    <a:pt x="139478" y="146242"/>
                  </a:cubicBezTo>
                  <a:cubicBezTo>
                    <a:pt x="140087" y="146242"/>
                    <a:pt x="140392" y="146699"/>
                    <a:pt x="140392" y="147614"/>
                  </a:cubicBezTo>
                  <a:cubicBezTo>
                    <a:pt x="140544" y="147614"/>
                    <a:pt x="140697" y="147537"/>
                    <a:pt x="140849" y="147385"/>
                  </a:cubicBezTo>
                  <a:cubicBezTo>
                    <a:pt x="141306" y="146928"/>
                    <a:pt x="141611" y="146547"/>
                    <a:pt x="141764" y="146242"/>
                  </a:cubicBezTo>
                  <a:cubicBezTo>
                    <a:pt x="142068" y="145632"/>
                    <a:pt x="142335" y="145137"/>
                    <a:pt x="142564" y="144756"/>
                  </a:cubicBezTo>
                  <a:cubicBezTo>
                    <a:pt x="142792" y="144375"/>
                    <a:pt x="142907" y="144337"/>
                    <a:pt x="142907" y="144642"/>
                  </a:cubicBezTo>
                  <a:cubicBezTo>
                    <a:pt x="142754" y="145251"/>
                    <a:pt x="142449" y="145975"/>
                    <a:pt x="141992" y="146813"/>
                  </a:cubicBezTo>
                  <a:cubicBezTo>
                    <a:pt x="141535" y="147652"/>
                    <a:pt x="141154" y="148223"/>
                    <a:pt x="140849" y="148528"/>
                  </a:cubicBezTo>
                  <a:cubicBezTo>
                    <a:pt x="140697" y="148680"/>
                    <a:pt x="140621" y="148909"/>
                    <a:pt x="140621" y="149214"/>
                  </a:cubicBezTo>
                  <a:lnTo>
                    <a:pt x="140621" y="149671"/>
                  </a:lnTo>
                  <a:lnTo>
                    <a:pt x="140849" y="151271"/>
                  </a:lnTo>
                  <a:lnTo>
                    <a:pt x="142221" y="151043"/>
                  </a:lnTo>
                  <a:cubicBezTo>
                    <a:pt x="142678" y="150281"/>
                    <a:pt x="143211" y="149671"/>
                    <a:pt x="143821" y="149214"/>
                  </a:cubicBezTo>
                  <a:cubicBezTo>
                    <a:pt x="145040" y="148299"/>
                    <a:pt x="145802" y="148604"/>
                    <a:pt x="146107" y="150128"/>
                  </a:cubicBezTo>
                  <a:cubicBezTo>
                    <a:pt x="146259" y="150128"/>
                    <a:pt x="146488" y="150052"/>
                    <a:pt x="146793" y="149900"/>
                  </a:cubicBezTo>
                  <a:cubicBezTo>
                    <a:pt x="147402" y="149900"/>
                    <a:pt x="147783" y="149976"/>
                    <a:pt x="147936" y="150128"/>
                  </a:cubicBezTo>
                  <a:cubicBezTo>
                    <a:pt x="147936" y="150433"/>
                    <a:pt x="148088" y="150433"/>
                    <a:pt x="148393" y="150128"/>
                  </a:cubicBezTo>
                  <a:cubicBezTo>
                    <a:pt x="148698" y="149823"/>
                    <a:pt x="149041" y="149480"/>
                    <a:pt x="149422" y="149099"/>
                  </a:cubicBezTo>
                  <a:cubicBezTo>
                    <a:pt x="149803" y="148718"/>
                    <a:pt x="150146" y="148414"/>
                    <a:pt x="150450" y="148185"/>
                  </a:cubicBezTo>
                  <a:cubicBezTo>
                    <a:pt x="150755" y="147956"/>
                    <a:pt x="150908" y="148071"/>
                    <a:pt x="150908" y="148528"/>
                  </a:cubicBezTo>
                  <a:cubicBezTo>
                    <a:pt x="150908" y="149138"/>
                    <a:pt x="151212" y="149138"/>
                    <a:pt x="151822" y="148528"/>
                  </a:cubicBezTo>
                  <a:cubicBezTo>
                    <a:pt x="152127" y="148223"/>
                    <a:pt x="152508" y="147918"/>
                    <a:pt x="152965" y="147614"/>
                  </a:cubicBezTo>
                  <a:lnTo>
                    <a:pt x="153651" y="148528"/>
                  </a:lnTo>
                  <a:lnTo>
                    <a:pt x="152279" y="149900"/>
                  </a:lnTo>
                  <a:cubicBezTo>
                    <a:pt x="152432" y="149595"/>
                    <a:pt x="152698" y="149404"/>
                    <a:pt x="153079" y="149328"/>
                  </a:cubicBezTo>
                  <a:cubicBezTo>
                    <a:pt x="153460" y="149252"/>
                    <a:pt x="153727" y="149519"/>
                    <a:pt x="153879" y="150128"/>
                  </a:cubicBezTo>
                  <a:cubicBezTo>
                    <a:pt x="154184" y="149823"/>
                    <a:pt x="154489" y="149595"/>
                    <a:pt x="154794" y="149442"/>
                  </a:cubicBezTo>
                  <a:cubicBezTo>
                    <a:pt x="155403" y="149138"/>
                    <a:pt x="155784" y="149290"/>
                    <a:pt x="155937" y="149900"/>
                  </a:cubicBezTo>
                  <a:cubicBezTo>
                    <a:pt x="156089" y="149747"/>
                    <a:pt x="156318" y="149595"/>
                    <a:pt x="156623" y="149442"/>
                  </a:cubicBezTo>
                  <a:cubicBezTo>
                    <a:pt x="157080" y="148985"/>
                    <a:pt x="157308" y="148985"/>
                    <a:pt x="157308" y="149442"/>
                  </a:cubicBezTo>
                  <a:cubicBezTo>
                    <a:pt x="157308" y="149747"/>
                    <a:pt x="157347" y="149976"/>
                    <a:pt x="157423" y="150128"/>
                  </a:cubicBezTo>
                  <a:cubicBezTo>
                    <a:pt x="157499" y="150281"/>
                    <a:pt x="157537" y="150433"/>
                    <a:pt x="157537" y="150585"/>
                  </a:cubicBezTo>
                  <a:lnTo>
                    <a:pt x="157537" y="151043"/>
                  </a:lnTo>
                  <a:cubicBezTo>
                    <a:pt x="157842" y="150890"/>
                    <a:pt x="158147" y="150662"/>
                    <a:pt x="158451" y="150357"/>
                  </a:cubicBezTo>
                  <a:cubicBezTo>
                    <a:pt x="159213" y="150052"/>
                    <a:pt x="159671" y="149900"/>
                    <a:pt x="159823" y="149900"/>
                  </a:cubicBezTo>
                  <a:cubicBezTo>
                    <a:pt x="160128" y="150509"/>
                    <a:pt x="159899" y="150966"/>
                    <a:pt x="159137" y="151271"/>
                  </a:cubicBezTo>
                  <a:cubicBezTo>
                    <a:pt x="158985" y="151424"/>
                    <a:pt x="158718" y="151576"/>
                    <a:pt x="158337" y="151728"/>
                  </a:cubicBezTo>
                  <a:cubicBezTo>
                    <a:pt x="157956" y="151881"/>
                    <a:pt x="157613" y="152109"/>
                    <a:pt x="157308" y="152414"/>
                  </a:cubicBezTo>
                  <a:cubicBezTo>
                    <a:pt x="156546" y="152871"/>
                    <a:pt x="156242" y="153176"/>
                    <a:pt x="156394" y="153329"/>
                  </a:cubicBezTo>
                  <a:cubicBezTo>
                    <a:pt x="157004" y="153786"/>
                    <a:pt x="157385" y="153710"/>
                    <a:pt x="157537" y="153100"/>
                  </a:cubicBezTo>
                  <a:cubicBezTo>
                    <a:pt x="157842" y="152795"/>
                    <a:pt x="158147" y="152528"/>
                    <a:pt x="158451" y="152300"/>
                  </a:cubicBezTo>
                  <a:cubicBezTo>
                    <a:pt x="158756" y="152071"/>
                    <a:pt x="158985" y="152109"/>
                    <a:pt x="159137" y="152414"/>
                  </a:cubicBezTo>
                  <a:cubicBezTo>
                    <a:pt x="159137" y="152719"/>
                    <a:pt x="159175" y="152909"/>
                    <a:pt x="159252" y="152986"/>
                  </a:cubicBezTo>
                  <a:cubicBezTo>
                    <a:pt x="159328" y="153062"/>
                    <a:pt x="159213" y="153329"/>
                    <a:pt x="158909" y="153786"/>
                  </a:cubicBezTo>
                  <a:cubicBezTo>
                    <a:pt x="158756" y="154091"/>
                    <a:pt x="158375" y="154472"/>
                    <a:pt x="157766" y="154929"/>
                  </a:cubicBezTo>
                  <a:cubicBezTo>
                    <a:pt x="157156" y="155386"/>
                    <a:pt x="156470" y="155919"/>
                    <a:pt x="155708" y="156529"/>
                  </a:cubicBezTo>
                  <a:cubicBezTo>
                    <a:pt x="154794" y="157139"/>
                    <a:pt x="153803" y="157824"/>
                    <a:pt x="152736" y="158586"/>
                  </a:cubicBezTo>
                  <a:lnTo>
                    <a:pt x="152965" y="158815"/>
                  </a:lnTo>
                  <a:cubicBezTo>
                    <a:pt x="152965" y="158967"/>
                    <a:pt x="153003" y="159082"/>
                    <a:pt x="153079" y="159158"/>
                  </a:cubicBezTo>
                  <a:cubicBezTo>
                    <a:pt x="153156" y="159234"/>
                    <a:pt x="153194" y="159348"/>
                    <a:pt x="153194" y="159501"/>
                  </a:cubicBezTo>
                  <a:cubicBezTo>
                    <a:pt x="153194" y="159806"/>
                    <a:pt x="153117" y="160034"/>
                    <a:pt x="152965" y="160187"/>
                  </a:cubicBezTo>
                  <a:cubicBezTo>
                    <a:pt x="152813" y="160339"/>
                    <a:pt x="152889" y="160415"/>
                    <a:pt x="153194" y="160415"/>
                  </a:cubicBezTo>
                  <a:cubicBezTo>
                    <a:pt x="154260" y="160720"/>
                    <a:pt x="154794" y="160872"/>
                    <a:pt x="154794" y="160872"/>
                  </a:cubicBezTo>
                  <a:cubicBezTo>
                    <a:pt x="154641" y="161177"/>
                    <a:pt x="154146" y="161520"/>
                    <a:pt x="153308" y="161901"/>
                  </a:cubicBezTo>
                  <a:cubicBezTo>
                    <a:pt x="152470" y="162282"/>
                    <a:pt x="151822" y="162396"/>
                    <a:pt x="151365" y="162244"/>
                  </a:cubicBezTo>
                  <a:cubicBezTo>
                    <a:pt x="151060" y="162092"/>
                    <a:pt x="150641" y="161939"/>
                    <a:pt x="150108" y="161787"/>
                  </a:cubicBezTo>
                  <a:cubicBezTo>
                    <a:pt x="149574" y="161634"/>
                    <a:pt x="149307" y="161711"/>
                    <a:pt x="149307" y="162015"/>
                  </a:cubicBezTo>
                  <a:cubicBezTo>
                    <a:pt x="149003" y="162320"/>
                    <a:pt x="148698" y="162663"/>
                    <a:pt x="148393" y="163044"/>
                  </a:cubicBezTo>
                  <a:cubicBezTo>
                    <a:pt x="148088" y="163425"/>
                    <a:pt x="147783" y="163844"/>
                    <a:pt x="147479" y="164301"/>
                  </a:cubicBezTo>
                  <a:cubicBezTo>
                    <a:pt x="147326" y="164606"/>
                    <a:pt x="147212" y="164759"/>
                    <a:pt x="147136" y="164759"/>
                  </a:cubicBezTo>
                  <a:cubicBezTo>
                    <a:pt x="147060" y="164759"/>
                    <a:pt x="147021" y="164911"/>
                    <a:pt x="147021" y="165216"/>
                  </a:cubicBezTo>
                  <a:cubicBezTo>
                    <a:pt x="147021" y="165521"/>
                    <a:pt x="147098" y="165787"/>
                    <a:pt x="147250" y="166016"/>
                  </a:cubicBezTo>
                  <a:cubicBezTo>
                    <a:pt x="147402" y="166244"/>
                    <a:pt x="147326" y="166359"/>
                    <a:pt x="147021" y="166359"/>
                  </a:cubicBezTo>
                  <a:cubicBezTo>
                    <a:pt x="146869" y="166359"/>
                    <a:pt x="146412" y="165978"/>
                    <a:pt x="145650" y="165216"/>
                  </a:cubicBezTo>
                  <a:cubicBezTo>
                    <a:pt x="145497" y="164911"/>
                    <a:pt x="145383" y="164682"/>
                    <a:pt x="145307" y="164530"/>
                  </a:cubicBezTo>
                  <a:cubicBezTo>
                    <a:pt x="145231" y="164378"/>
                    <a:pt x="145040" y="164454"/>
                    <a:pt x="144735" y="164759"/>
                  </a:cubicBezTo>
                  <a:cubicBezTo>
                    <a:pt x="144431" y="165063"/>
                    <a:pt x="144088" y="165178"/>
                    <a:pt x="143707" y="165101"/>
                  </a:cubicBezTo>
                  <a:cubicBezTo>
                    <a:pt x="143326" y="165025"/>
                    <a:pt x="143211" y="164911"/>
                    <a:pt x="143364" y="164759"/>
                  </a:cubicBezTo>
                  <a:cubicBezTo>
                    <a:pt x="143364" y="164454"/>
                    <a:pt x="143554" y="164263"/>
                    <a:pt x="143935" y="164187"/>
                  </a:cubicBezTo>
                  <a:cubicBezTo>
                    <a:pt x="144316" y="164111"/>
                    <a:pt x="144354" y="163920"/>
                    <a:pt x="144050" y="163616"/>
                  </a:cubicBezTo>
                  <a:cubicBezTo>
                    <a:pt x="143745" y="163311"/>
                    <a:pt x="143288" y="163006"/>
                    <a:pt x="142678" y="162701"/>
                  </a:cubicBezTo>
                  <a:cubicBezTo>
                    <a:pt x="142068" y="162396"/>
                    <a:pt x="141611" y="162320"/>
                    <a:pt x="141306" y="162473"/>
                  </a:cubicBezTo>
                  <a:cubicBezTo>
                    <a:pt x="140544" y="162930"/>
                    <a:pt x="140240" y="163235"/>
                    <a:pt x="140392" y="163387"/>
                  </a:cubicBezTo>
                  <a:cubicBezTo>
                    <a:pt x="140697" y="163539"/>
                    <a:pt x="141040" y="163654"/>
                    <a:pt x="141421" y="163730"/>
                  </a:cubicBezTo>
                  <a:cubicBezTo>
                    <a:pt x="141802" y="163806"/>
                    <a:pt x="141916" y="163997"/>
                    <a:pt x="141764" y="164301"/>
                  </a:cubicBezTo>
                  <a:cubicBezTo>
                    <a:pt x="141764" y="164606"/>
                    <a:pt x="141459" y="164759"/>
                    <a:pt x="140849" y="164759"/>
                  </a:cubicBezTo>
                  <a:cubicBezTo>
                    <a:pt x="140544" y="164911"/>
                    <a:pt x="140354" y="165025"/>
                    <a:pt x="140278" y="165101"/>
                  </a:cubicBezTo>
                  <a:cubicBezTo>
                    <a:pt x="140202" y="165178"/>
                    <a:pt x="140011" y="165292"/>
                    <a:pt x="139706" y="165444"/>
                  </a:cubicBezTo>
                  <a:lnTo>
                    <a:pt x="133305" y="165444"/>
                  </a:lnTo>
                  <a:cubicBezTo>
                    <a:pt x="132848" y="165444"/>
                    <a:pt x="132543" y="165559"/>
                    <a:pt x="132391" y="165787"/>
                  </a:cubicBezTo>
                  <a:cubicBezTo>
                    <a:pt x="132239" y="166016"/>
                    <a:pt x="131934" y="166206"/>
                    <a:pt x="131477" y="166359"/>
                  </a:cubicBezTo>
                  <a:cubicBezTo>
                    <a:pt x="130867" y="166664"/>
                    <a:pt x="130334" y="166740"/>
                    <a:pt x="129876" y="166587"/>
                  </a:cubicBezTo>
                  <a:cubicBezTo>
                    <a:pt x="129419" y="166435"/>
                    <a:pt x="129114" y="166359"/>
                    <a:pt x="128962" y="166359"/>
                  </a:cubicBezTo>
                  <a:lnTo>
                    <a:pt x="128505" y="166359"/>
                  </a:lnTo>
                  <a:lnTo>
                    <a:pt x="128733" y="166587"/>
                  </a:lnTo>
                  <a:lnTo>
                    <a:pt x="128733" y="167273"/>
                  </a:lnTo>
                  <a:cubicBezTo>
                    <a:pt x="128429" y="167578"/>
                    <a:pt x="128276" y="167807"/>
                    <a:pt x="128276" y="167959"/>
                  </a:cubicBezTo>
                  <a:cubicBezTo>
                    <a:pt x="128276" y="168111"/>
                    <a:pt x="128352" y="168264"/>
                    <a:pt x="128505" y="168416"/>
                  </a:cubicBezTo>
                  <a:cubicBezTo>
                    <a:pt x="128657" y="168569"/>
                    <a:pt x="128581" y="168721"/>
                    <a:pt x="128276" y="168873"/>
                  </a:cubicBezTo>
                  <a:cubicBezTo>
                    <a:pt x="127971" y="169026"/>
                    <a:pt x="127857" y="169216"/>
                    <a:pt x="127933" y="169445"/>
                  </a:cubicBezTo>
                  <a:cubicBezTo>
                    <a:pt x="128010" y="169673"/>
                    <a:pt x="127895" y="169788"/>
                    <a:pt x="127590" y="169788"/>
                  </a:cubicBezTo>
                  <a:cubicBezTo>
                    <a:pt x="127286" y="169788"/>
                    <a:pt x="126943" y="169635"/>
                    <a:pt x="126562" y="169331"/>
                  </a:cubicBezTo>
                  <a:cubicBezTo>
                    <a:pt x="126181" y="169026"/>
                    <a:pt x="125914" y="168721"/>
                    <a:pt x="125762" y="168416"/>
                  </a:cubicBezTo>
                  <a:cubicBezTo>
                    <a:pt x="125609" y="168264"/>
                    <a:pt x="125533" y="168149"/>
                    <a:pt x="125533" y="168073"/>
                  </a:cubicBezTo>
                  <a:cubicBezTo>
                    <a:pt x="125533" y="167997"/>
                    <a:pt x="125381" y="167959"/>
                    <a:pt x="125076" y="167959"/>
                  </a:cubicBezTo>
                  <a:cubicBezTo>
                    <a:pt x="124619" y="167959"/>
                    <a:pt x="124123" y="167845"/>
                    <a:pt x="123590" y="167616"/>
                  </a:cubicBezTo>
                  <a:cubicBezTo>
                    <a:pt x="123057" y="167387"/>
                    <a:pt x="122637" y="167197"/>
                    <a:pt x="122333" y="167045"/>
                  </a:cubicBezTo>
                  <a:cubicBezTo>
                    <a:pt x="121875" y="166283"/>
                    <a:pt x="121266" y="165902"/>
                    <a:pt x="120504" y="165902"/>
                  </a:cubicBezTo>
                  <a:cubicBezTo>
                    <a:pt x="119589" y="165749"/>
                    <a:pt x="119132" y="165368"/>
                    <a:pt x="119132" y="164759"/>
                  </a:cubicBezTo>
                  <a:lnTo>
                    <a:pt x="118675" y="163844"/>
                  </a:lnTo>
                  <a:cubicBezTo>
                    <a:pt x="118370" y="163539"/>
                    <a:pt x="118218" y="163311"/>
                    <a:pt x="118218" y="163158"/>
                  </a:cubicBezTo>
                  <a:cubicBezTo>
                    <a:pt x="118218" y="163006"/>
                    <a:pt x="117837" y="162930"/>
                    <a:pt x="117075" y="162930"/>
                  </a:cubicBezTo>
                  <a:cubicBezTo>
                    <a:pt x="115856" y="162777"/>
                    <a:pt x="115246" y="162473"/>
                    <a:pt x="115246" y="162015"/>
                  </a:cubicBezTo>
                  <a:cubicBezTo>
                    <a:pt x="115246" y="161558"/>
                    <a:pt x="115246" y="161291"/>
                    <a:pt x="115246" y="161215"/>
                  </a:cubicBezTo>
                  <a:cubicBezTo>
                    <a:pt x="115246" y="161139"/>
                    <a:pt x="114941" y="161025"/>
                    <a:pt x="114332" y="160872"/>
                  </a:cubicBezTo>
                  <a:cubicBezTo>
                    <a:pt x="113874" y="160720"/>
                    <a:pt x="113417" y="160453"/>
                    <a:pt x="112960" y="160072"/>
                  </a:cubicBezTo>
                  <a:cubicBezTo>
                    <a:pt x="112503" y="159691"/>
                    <a:pt x="112731" y="159348"/>
                    <a:pt x="113646" y="159044"/>
                  </a:cubicBezTo>
                  <a:lnTo>
                    <a:pt x="112731" y="158129"/>
                  </a:lnTo>
                  <a:cubicBezTo>
                    <a:pt x="112122" y="157520"/>
                    <a:pt x="111436" y="157215"/>
                    <a:pt x="110674" y="157215"/>
                  </a:cubicBezTo>
                  <a:cubicBezTo>
                    <a:pt x="109912" y="157215"/>
                    <a:pt x="109112" y="157024"/>
                    <a:pt x="108274" y="156643"/>
                  </a:cubicBezTo>
                  <a:cubicBezTo>
                    <a:pt x="107436" y="156262"/>
                    <a:pt x="106635" y="155919"/>
                    <a:pt x="105873" y="155615"/>
                  </a:cubicBezTo>
                  <a:cubicBezTo>
                    <a:pt x="105873" y="156224"/>
                    <a:pt x="105721" y="156681"/>
                    <a:pt x="105416" y="156986"/>
                  </a:cubicBezTo>
                  <a:cubicBezTo>
                    <a:pt x="104959" y="157748"/>
                    <a:pt x="104121" y="157901"/>
                    <a:pt x="102902" y="157443"/>
                  </a:cubicBezTo>
                  <a:cubicBezTo>
                    <a:pt x="102749" y="157748"/>
                    <a:pt x="102521" y="158053"/>
                    <a:pt x="102216" y="158358"/>
                  </a:cubicBezTo>
                  <a:cubicBezTo>
                    <a:pt x="101606" y="158967"/>
                    <a:pt x="100844" y="159044"/>
                    <a:pt x="99930" y="158586"/>
                  </a:cubicBezTo>
                  <a:cubicBezTo>
                    <a:pt x="99015" y="158129"/>
                    <a:pt x="98482" y="157862"/>
                    <a:pt x="98330" y="157786"/>
                  </a:cubicBezTo>
                  <a:cubicBezTo>
                    <a:pt x="98177" y="157710"/>
                    <a:pt x="98177" y="157520"/>
                    <a:pt x="98330" y="157215"/>
                  </a:cubicBezTo>
                  <a:cubicBezTo>
                    <a:pt x="98482" y="156910"/>
                    <a:pt x="98634" y="156681"/>
                    <a:pt x="98787" y="156529"/>
                  </a:cubicBezTo>
                  <a:cubicBezTo>
                    <a:pt x="98939" y="156377"/>
                    <a:pt x="98863" y="156148"/>
                    <a:pt x="98558" y="155843"/>
                  </a:cubicBezTo>
                  <a:cubicBezTo>
                    <a:pt x="98406" y="155538"/>
                    <a:pt x="98406" y="155195"/>
                    <a:pt x="98558" y="154814"/>
                  </a:cubicBezTo>
                  <a:cubicBezTo>
                    <a:pt x="98711" y="154433"/>
                    <a:pt x="99092" y="154319"/>
                    <a:pt x="99701" y="154472"/>
                  </a:cubicBezTo>
                  <a:cubicBezTo>
                    <a:pt x="99854" y="154472"/>
                    <a:pt x="100044" y="154510"/>
                    <a:pt x="100273" y="154586"/>
                  </a:cubicBezTo>
                  <a:cubicBezTo>
                    <a:pt x="100501" y="154662"/>
                    <a:pt x="100768" y="154700"/>
                    <a:pt x="101073" y="154700"/>
                  </a:cubicBezTo>
                  <a:lnTo>
                    <a:pt x="101987" y="154700"/>
                  </a:lnTo>
                  <a:lnTo>
                    <a:pt x="101301" y="153786"/>
                  </a:lnTo>
                  <a:lnTo>
                    <a:pt x="100616" y="153786"/>
                  </a:lnTo>
                  <a:cubicBezTo>
                    <a:pt x="100006" y="153786"/>
                    <a:pt x="99701" y="153557"/>
                    <a:pt x="99701" y="153100"/>
                  </a:cubicBezTo>
                  <a:cubicBezTo>
                    <a:pt x="99549" y="153100"/>
                    <a:pt x="99396" y="153024"/>
                    <a:pt x="99244" y="152871"/>
                  </a:cubicBezTo>
                  <a:cubicBezTo>
                    <a:pt x="99092" y="152871"/>
                    <a:pt x="99015" y="152795"/>
                    <a:pt x="99015" y="152643"/>
                  </a:cubicBezTo>
                  <a:lnTo>
                    <a:pt x="98101" y="153557"/>
                  </a:lnTo>
                  <a:cubicBezTo>
                    <a:pt x="97491" y="154167"/>
                    <a:pt x="97034" y="154243"/>
                    <a:pt x="96729" y="153786"/>
                  </a:cubicBezTo>
                  <a:lnTo>
                    <a:pt x="96729" y="155157"/>
                  </a:lnTo>
                  <a:cubicBezTo>
                    <a:pt x="96729" y="155462"/>
                    <a:pt x="96691" y="155653"/>
                    <a:pt x="96615" y="155729"/>
                  </a:cubicBezTo>
                  <a:cubicBezTo>
                    <a:pt x="96539" y="155805"/>
                    <a:pt x="96501" y="155919"/>
                    <a:pt x="96501" y="156072"/>
                  </a:cubicBezTo>
                  <a:lnTo>
                    <a:pt x="96501" y="156300"/>
                  </a:lnTo>
                  <a:cubicBezTo>
                    <a:pt x="95586" y="156453"/>
                    <a:pt x="95053" y="156453"/>
                    <a:pt x="94901" y="156300"/>
                  </a:cubicBezTo>
                  <a:cubicBezTo>
                    <a:pt x="94748" y="155996"/>
                    <a:pt x="94558" y="155919"/>
                    <a:pt x="94329" y="156072"/>
                  </a:cubicBezTo>
                  <a:cubicBezTo>
                    <a:pt x="94101" y="156224"/>
                    <a:pt x="93986" y="156148"/>
                    <a:pt x="93986" y="155843"/>
                  </a:cubicBezTo>
                  <a:cubicBezTo>
                    <a:pt x="93834" y="155538"/>
                    <a:pt x="93681" y="155234"/>
                    <a:pt x="93529" y="154929"/>
                  </a:cubicBezTo>
                  <a:cubicBezTo>
                    <a:pt x="93377" y="154624"/>
                    <a:pt x="93453" y="154395"/>
                    <a:pt x="93758" y="154243"/>
                  </a:cubicBezTo>
                  <a:cubicBezTo>
                    <a:pt x="94062" y="154243"/>
                    <a:pt x="94367" y="154091"/>
                    <a:pt x="94672" y="153786"/>
                  </a:cubicBezTo>
                  <a:lnTo>
                    <a:pt x="95129" y="153329"/>
                  </a:lnTo>
                  <a:lnTo>
                    <a:pt x="95358" y="151500"/>
                  </a:lnTo>
                  <a:lnTo>
                    <a:pt x="94901" y="151500"/>
                  </a:lnTo>
                  <a:cubicBezTo>
                    <a:pt x="94748" y="151957"/>
                    <a:pt x="94596" y="152262"/>
                    <a:pt x="94443" y="152414"/>
                  </a:cubicBezTo>
                  <a:cubicBezTo>
                    <a:pt x="93986" y="152871"/>
                    <a:pt x="93453" y="152643"/>
                    <a:pt x="92843" y="151728"/>
                  </a:cubicBezTo>
                  <a:cubicBezTo>
                    <a:pt x="92538" y="151881"/>
                    <a:pt x="92310" y="151957"/>
                    <a:pt x="92157" y="151957"/>
                  </a:cubicBezTo>
                  <a:cubicBezTo>
                    <a:pt x="91700" y="152262"/>
                    <a:pt x="91472" y="152414"/>
                    <a:pt x="91472" y="152414"/>
                  </a:cubicBezTo>
                  <a:cubicBezTo>
                    <a:pt x="91472" y="152414"/>
                    <a:pt x="91510" y="152681"/>
                    <a:pt x="91586" y="153214"/>
                  </a:cubicBezTo>
                  <a:cubicBezTo>
                    <a:pt x="91662" y="153748"/>
                    <a:pt x="91700" y="154281"/>
                    <a:pt x="91700" y="154814"/>
                  </a:cubicBezTo>
                  <a:cubicBezTo>
                    <a:pt x="91700" y="155348"/>
                    <a:pt x="91548" y="155805"/>
                    <a:pt x="91243" y="156186"/>
                  </a:cubicBezTo>
                  <a:cubicBezTo>
                    <a:pt x="90938" y="156567"/>
                    <a:pt x="90405" y="156605"/>
                    <a:pt x="89643" y="156300"/>
                  </a:cubicBezTo>
                  <a:cubicBezTo>
                    <a:pt x="89338" y="156453"/>
                    <a:pt x="89033" y="156681"/>
                    <a:pt x="88728" y="156986"/>
                  </a:cubicBezTo>
                  <a:cubicBezTo>
                    <a:pt x="88271" y="157443"/>
                    <a:pt x="88043" y="157824"/>
                    <a:pt x="88043" y="158129"/>
                  </a:cubicBezTo>
                  <a:cubicBezTo>
                    <a:pt x="87738" y="159196"/>
                    <a:pt x="87433" y="159882"/>
                    <a:pt x="87128" y="160187"/>
                  </a:cubicBezTo>
                  <a:cubicBezTo>
                    <a:pt x="86823" y="160491"/>
                    <a:pt x="86557" y="160644"/>
                    <a:pt x="86328" y="160644"/>
                  </a:cubicBezTo>
                  <a:cubicBezTo>
                    <a:pt x="86100" y="160644"/>
                    <a:pt x="85985" y="160949"/>
                    <a:pt x="85985" y="161558"/>
                  </a:cubicBezTo>
                  <a:cubicBezTo>
                    <a:pt x="85985" y="162320"/>
                    <a:pt x="85947" y="163349"/>
                    <a:pt x="85871" y="164644"/>
                  </a:cubicBezTo>
                  <a:cubicBezTo>
                    <a:pt x="85795" y="165940"/>
                    <a:pt x="85833" y="166968"/>
                    <a:pt x="85985" y="167730"/>
                  </a:cubicBezTo>
                  <a:cubicBezTo>
                    <a:pt x="86290" y="168188"/>
                    <a:pt x="86595" y="168683"/>
                    <a:pt x="86900" y="169216"/>
                  </a:cubicBezTo>
                  <a:cubicBezTo>
                    <a:pt x="87204" y="169750"/>
                    <a:pt x="87281" y="170169"/>
                    <a:pt x="87128" y="170474"/>
                  </a:cubicBezTo>
                  <a:cubicBezTo>
                    <a:pt x="87128" y="170778"/>
                    <a:pt x="87090" y="171007"/>
                    <a:pt x="87014" y="171159"/>
                  </a:cubicBezTo>
                  <a:cubicBezTo>
                    <a:pt x="86938" y="171312"/>
                    <a:pt x="86976" y="171769"/>
                    <a:pt x="87128" y="172531"/>
                  </a:cubicBezTo>
                  <a:cubicBezTo>
                    <a:pt x="87128" y="172988"/>
                    <a:pt x="87128" y="173674"/>
                    <a:pt x="87128" y="174588"/>
                  </a:cubicBezTo>
                  <a:cubicBezTo>
                    <a:pt x="87128" y="175503"/>
                    <a:pt x="87204" y="176112"/>
                    <a:pt x="87357" y="176417"/>
                  </a:cubicBezTo>
                  <a:cubicBezTo>
                    <a:pt x="87509" y="176722"/>
                    <a:pt x="87624" y="176951"/>
                    <a:pt x="87700" y="177103"/>
                  </a:cubicBezTo>
                  <a:cubicBezTo>
                    <a:pt x="87776" y="177255"/>
                    <a:pt x="87738" y="177560"/>
                    <a:pt x="87585" y="178017"/>
                  </a:cubicBezTo>
                  <a:cubicBezTo>
                    <a:pt x="87433" y="178322"/>
                    <a:pt x="87585" y="178665"/>
                    <a:pt x="88043" y="179046"/>
                  </a:cubicBezTo>
                  <a:cubicBezTo>
                    <a:pt x="88500" y="179427"/>
                    <a:pt x="88652" y="179846"/>
                    <a:pt x="88500" y="180303"/>
                  </a:cubicBezTo>
                  <a:cubicBezTo>
                    <a:pt x="88195" y="180608"/>
                    <a:pt x="88119" y="181142"/>
                    <a:pt x="88271" y="181904"/>
                  </a:cubicBezTo>
                  <a:cubicBezTo>
                    <a:pt x="88424" y="182666"/>
                    <a:pt x="88347" y="183428"/>
                    <a:pt x="88043" y="184190"/>
                  </a:cubicBezTo>
                  <a:cubicBezTo>
                    <a:pt x="87890" y="185104"/>
                    <a:pt x="87852" y="185942"/>
                    <a:pt x="87928" y="186704"/>
                  </a:cubicBezTo>
                  <a:cubicBezTo>
                    <a:pt x="88005" y="187466"/>
                    <a:pt x="88043" y="188000"/>
                    <a:pt x="88043" y="188304"/>
                  </a:cubicBezTo>
                  <a:cubicBezTo>
                    <a:pt x="88043" y="188457"/>
                    <a:pt x="88081" y="188914"/>
                    <a:pt x="88157" y="189676"/>
                  </a:cubicBezTo>
                  <a:cubicBezTo>
                    <a:pt x="88233" y="190438"/>
                    <a:pt x="88347" y="191276"/>
                    <a:pt x="88500" y="192191"/>
                  </a:cubicBezTo>
                  <a:cubicBezTo>
                    <a:pt x="88652" y="193105"/>
                    <a:pt x="88767" y="193981"/>
                    <a:pt x="88843" y="194819"/>
                  </a:cubicBezTo>
                  <a:cubicBezTo>
                    <a:pt x="88919" y="195658"/>
                    <a:pt x="88957" y="196305"/>
                    <a:pt x="88957" y="196763"/>
                  </a:cubicBezTo>
                  <a:cubicBezTo>
                    <a:pt x="88957" y="198287"/>
                    <a:pt x="88881" y="199277"/>
                    <a:pt x="88728" y="199734"/>
                  </a:cubicBezTo>
                  <a:cubicBezTo>
                    <a:pt x="88576" y="200344"/>
                    <a:pt x="88500" y="201030"/>
                    <a:pt x="88500" y="201792"/>
                  </a:cubicBezTo>
                  <a:cubicBezTo>
                    <a:pt x="88652" y="202097"/>
                    <a:pt x="88805" y="202782"/>
                    <a:pt x="88957" y="203849"/>
                  </a:cubicBezTo>
                  <a:cubicBezTo>
                    <a:pt x="89109" y="204916"/>
                    <a:pt x="89109" y="205678"/>
                    <a:pt x="88957" y="206135"/>
                  </a:cubicBezTo>
                  <a:cubicBezTo>
                    <a:pt x="88957" y="206897"/>
                    <a:pt x="88881" y="207659"/>
                    <a:pt x="88728" y="208421"/>
                  </a:cubicBezTo>
                  <a:cubicBezTo>
                    <a:pt x="88576" y="209183"/>
                    <a:pt x="88576" y="209945"/>
                    <a:pt x="88728" y="210707"/>
                  </a:cubicBezTo>
                  <a:cubicBezTo>
                    <a:pt x="88881" y="211469"/>
                    <a:pt x="89033" y="212041"/>
                    <a:pt x="89186" y="212422"/>
                  </a:cubicBezTo>
                  <a:cubicBezTo>
                    <a:pt x="89338" y="212803"/>
                    <a:pt x="89414" y="213146"/>
                    <a:pt x="89414" y="213450"/>
                  </a:cubicBezTo>
                  <a:lnTo>
                    <a:pt x="89414" y="215051"/>
                  </a:lnTo>
                  <a:cubicBezTo>
                    <a:pt x="89567" y="216117"/>
                    <a:pt x="89681" y="217413"/>
                    <a:pt x="89757" y="218937"/>
                  </a:cubicBezTo>
                  <a:cubicBezTo>
                    <a:pt x="89833" y="220461"/>
                    <a:pt x="89948" y="221451"/>
                    <a:pt x="90100" y="221909"/>
                  </a:cubicBezTo>
                  <a:cubicBezTo>
                    <a:pt x="91014" y="222823"/>
                    <a:pt x="91472" y="223661"/>
                    <a:pt x="91472" y="224423"/>
                  </a:cubicBezTo>
                  <a:cubicBezTo>
                    <a:pt x="91472" y="224880"/>
                    <a:pt x="91510" y="225642"/>
                    <a:pt x="91586" y="226709"/>
                  </a:cubicBezTo>
                  <a:cubicBezTo>
                    <a:pt x="91662" y="227776"/>
                    <a:pt x="91776" y="228386"/>
                    <a:pt x="91929" y="228538"/>
                  </a:cubicBezTo>
                  <a:cubicBezTo>
                    <a:pt x="91929" y="228843"/>
                    <a:pt x="92005" y="229071"/>
                    <a:pt x="92157" y="229224"/>
                  </a:cubicBezTo>
                  <a:cubicBezTo>
                    <a:pt x="92157" y="229376"/>
                    <a:pt x="92234" y="229452"/>
                    <a:pt x="92386" y="229452"/>
                  </a:cubicBezTo>
                  <a:lnTo>
                    <a:pt x="93986" y="229452"/>
                  </a:lnTo>
                  <a:cubicBezTo>
                    <a:pt x="94443" y="229452"/>
                    <a:pt x="94901" y="229414"/>
                    <a:pt x="95358" y="229338"/>
                  </a:cubicBezTo>
                  <a:cubicBezTo>
                    <a:pt x="95815" y="229262"/>
                    <a:pt x="96196" y="229224"/>
                    <a:pt x="96501" y="229224"/>
                  </a:cubicBezTo>
                  <a:cubicBezTo>
                    <a:pt x="96806" y="229376"/>
                    <a:pt x="97568" y="229300"/>
                    <a:pt x="98787" y="228995"/>
                  </a:cubicBezTo>
                  <a:cubicBezTo>
                    <a:pt x="100006" y="228690"/>
                    <a:pt x="100768" y="228538"/>
                    <a:pt x="101073" y="228538"/>
                  </a:cubicBezTo>
                  <a:cubicBezTo>
                    <a:pt x="101225" y="228386"/>
                    <a:pt x="101949" y="228271"/>
                    <a:pt x="103245" y="228195"/>
                  </a:cubicBezTo>
                  <a:cubicBezTo>
                    <a:pt x="104540" y="228119"/>
                    <a:pt x="105340" y="227928"/>
                    <a:pt x="105645" y="227624"/>
                  </a:cubicBezTo>
                  <a:cubicBezTo>
                    <a:pt x="106254" y="227014"/>
                    <a:pt x="107169" y="226709"/>
                    <a:pt x="108388" y="226709"/>
                  </a:cubicBezTo>
                  <a:cubicBezTo>
                    <a:pt x="109302" y="226862"/>
                    <a:pt x="110293" y="226785"/>
                    <a:pt x="111360" y="226481"/>
                  </a:cubicBezTo>
                  <a:cubicBezTo>
                    <a:pt x="111817" y="226481"/>
                    <a:pt x="112350" y="226595"/>
                    <a:pt x="112960" y="226823"/>
                  </a:cubicBezTo>
                  <a:cubicBezTo>
                    <a:pt x="113570" y="227052"/>
                    <a:pt x="113951" y="227395"/>
                    <a:pt x="114103" y="227852"/>
                  </a:cubicBezTo>
                  <a:cubicBezTo>
                    <a:pt x="114255" y="228309"/>
                    <a:pt x="114294" y="228767"/>
                    <a:pt x="114217" y="229224"/>
                  </a:cubicBezTo>
                  <a:cubicBezTo>
                    <a:pt x="114141" y="229681"/>
                    <a:pt x="114103" y="230062"/>
                    <a:pt x="114103" y="230367"/>
                  </a:cubicBezTo>
                  <a:lnTo>
                    <a:pt x="114103" y="230824"/>
                  </a:lnTo>
                  <a:cubicBezTo>
                    <a:pt x="113646" y="231434"/>
                    <a:pt x="113112" y="231967"/>
                    <a:pt x="112503" y="232424"/>
                  </a:cubicBezTo>
                  <a:cubicBezTo>
                    <a:pt x="111893" y="232881"/>
                    <a:pt x="110674" y="233034"/>
                    <a:pt x="108845" y="232881"/>
                  </a:cubicBezTo>
                  <a:cubicBezTo>
                    <a:pt x="106864" y="232729"/>
                    <a:pt x="105035" y="233034"/>
                    <a:pt x="103359" y="233796"/>
                  </a:cubicBezTo>
                  <a:cubicBezTo>
                    <a:pt x="102597" y="234253"/>
                    <a:pt x="101835" y="234710"/>
                    <a:pt x="101073" y="235167"/>
                  </a:cubicBezTo>
                  <a:lnTo>
                    <a:pt x="102444" y="237453"/>
                  </a:lnTo>
                  <a:cubicBezTo>
                    <a:pt x="102749" y="238063"/>
                    <a:pt x="103511" y="238520"/>
                    <a:pt x="104730" y="238825"/>
                  </a:cubicBezTo>
                  <a:cubicBezTo>
                    <a:pt x="105950" y="239130"/>
                    <a:pt x="107283" y="239358"/>
                    <a:pt x="108731" y="239511"/>
                  </a:cubicBezTo>
                  <a:cubicBezTo>
                    <a:pt x="110179" y="239663"/>
                    <a:pt x="111588" y="239777"/>
                    <a:pt x="112960" y="239854"/>
                  </a:cubicBezTo>
                  <a:cubicBezTo>
                    <a:pt x="114332" y="239930"/>
                    <a:pt x="115398" y="240044"/>
                    <a:pt x="116160" y="240197"/>
                  </a:cubicBezTo>
                  <a:cubicBezTo>
                    <a:pt x="117380" y="240501"/>
                    <a:pt x="117761" y="240882"/>
                    <a:pt x="117303" y="241340"/>
                  </a:cubicBezTo>
                  <a:cubicBezTo>
                    <a:pt x="116846" y="241797"/>
                    <a:pt x="116541" y="242635"/>
                    <a:pt x="116389" y="243854"/>
                  </a:cubicBezTo>
                  <a:cubicBezTo>
                    <a:pt x="116237" y="244769"/>
                    <a:pt x="115551" y="245264"/>
                    <a:pt x="114332" y="245340"/>
                  </a:cubicBezTo>
                  <a:cubicBezTo>
                    <a:pt x="113112" y="245416"/>
                    <a:pt x="111893" y="245302"/>
                    <a:pt x="110674" y="244997"/>
                  </a:cubicBezTo>
                  <a:cubicBezTo>
                    <a:pt x="109150" y="244540"/>
                    <a:pt x="107283" y="243778"/>
                    <a:pt x="105073" y="242711"/>
                  </a:cubicBezTo>
                  <a:cubicBezTo>
                    <a:pt x="102864" y="241644"/>
                    <a:pt x="101073" y="240730"/>
                    <a:pt x="99701" y="239968"/>
                  </a:cubicBezTo>
                  <a:cubicBezTo>
                    <a:pt x="98330" y="239206"/>
                    <a:pt x="96044" y="238139"/>
                    <a:pt x="92843" y="236768"/>
                  </a:cubicBezTo>
                  <a:cubicBezTo>
                    <a:pt x="89643" y="235396"/>
                    <a:pt x="86595" y="234710"/>
                    <a:pt x="83699" y="234710"/>
                  </a:cubicBezTo>
                  <a:cubicBezTo>
                    <a:pt x="82175" y="234710"/>
                    <a:pt x="81108" y="234863"/>
                    <a:pt x="80499" y="235167"/>
                  </a:cubicBezTo>
                  <a:cubicBezTo>
                    <a:pt x="79889" y="235472"/>
                    <a:pt x="79432" y="235891"/>
                    <a:pt x="79127" y="236425"/>
                  </a:cubicBezTo>
                  <a:cubicBezTo>
                    <a:pt x="78822" y="236958"/>
                    <a:pt x="78480" y="237568"/>
                    <a:pt x="78099" y="238253"/>
                  </a:cubicBezTo>
                  <a:cubicBezTo>
                    <a:pt x="77718" y="238939"/>
                    <a:pt x="77070" y="239663"/>
                    <a:pt x="76155" y="240425"/>
                  </a:cubicBezTo>
                  <a:cubicBezTo>
                    <a:pt x="75241" y="241340"/>
                    <a:pt x="74555" y="241949"/>
                    <a:pt x="74098" y="242254"/>
                  </a:cubicBezTo>
                  <a:cubicBezTo>
                    <a:pt x="73641" y="242559"/>
                    <a:pt x="73184" y="242749"/>
                    <a:pt x="72726" y="242825"/>
                  </a:cubicBezTo>
                  <a:cubicBezTo>
                    <a:pt x="72269" y="242902"/>
                    <a:pt x="71774" y="243016"/>
                    <a:pt x="71241" y="243168"/>
                  </a:cubicBezTo>
                  <a:cubicBezTo>
                    <a:pt x="70707" y="243321"/>
                    <a:pt x="69831" y="243626"/>
                    <a:pt x="68612" y="244083"/>
                  </a:cubicBezTo>
                  <a:cubicBezTo>
                    <a:pt x="66326" y="244845"/>
                    <a:pt x="64878" y="245531"/>
                    <a:pt x="64268" y="246140"/>
                  </a:cubicBezTo>
                  <a:cubicBezTo>
                    <a:pt x="63659" y="246750"/>
                    <a:pt x="62439" y="247817"/>
                    <a:pt x="60611" y="249341"/>
                  </a:cubicBezTo>
                  <a:cubicBezTo>
                    <a:pt x="58782" y="250560"/>
                    <a:pt x="57144" y="251246"/>
                    <a:pt x="55696" y="251398"/>
                  </a:cubicBezTo>
                  <a:cubicBezTo>
                    <a:pt x="54248" y="251550"/>
                    <a:pt x="53372" y="251017"/>
                    <a:pt x="53067" y="249798"/>
                  </a:cubicBezTo>
                  <a:cubicBezTo>
                    <a:pt x="52762" y="249188"/>
                    <a:pt x="52991" y="248388"/>
                    <a:pt x="53753" y="247397"/>
                  </a:cubicBezTo>
                  <a:cubicBezTo>
                    <a:pt x="54515" y="246407"/>
                    <a:pt x="55505" y="245340"/>
                    <a:pt x="56724" y="244197"/>
                  </a:cubicBezTo>
                  <a:cubicBezTo>
                    <a:pt x="57944" y="243054"/>
                    <a:pt x="59239" y="241949"/>
                    <a:pt x="60611" y="240882"/>
                  </a:cubicBezTo>
                  <a:cubicBezTo>
                    <a:pt x="61982" y="239816"/>
                    <a:pt x="63201" y="238901"/>
                    <a:pt x="64268" y="238139"/>
                  </a:cubicBezTo>
                  <a:cubicBezTo>
                    <a:pt x="66249" y="236768"/>
                    <a:pt x="67545" y="235625"/>
                    <a:pt x="68154" y="234710"/>
                  </a:cubicBezTo>
                  <a:cubicBezTo>
                    <a:pt x="68459" y="234253"/>
                    <a:pt x="68535" y="234024"/>
                    <a:pt x="68383" y="234024"/>
                  </a:cubicBezTo>
                  <a:lnTo>
                    <a:pt x="66326" y="233110"/>
                  </a:lnTo>
                  <a:lnTo>
                    <a:pt x="65404" y="233110"/>
                  </a:lnTo>
                  <a:cubicBezTo>
                    <a:pt x="65095" y="233110"/>
                    <a:pt x="64555" y="233148"/>
                    <a:pt x="63786" y="233224"/>
                  </a:cubicBezTo>
                  <a:cubicBezTo>
                    <a:pt x="63017" y="233300"/>
                    <a:pt x="62094" y="233262"/>
                    <a:pt x="61018" y="233110"/>
                  </a:cubicBezTo>
                  <a:cubicBezTo>
                    <a:pt x="58863" y="232958"/>
                    <a:pt x="56594" y="233186"/>
                    <a:pt x="54212" y="233796"/>
                  </a:cubicBezTo>
                  <a:cubicBezTo>
                    <a:pt x="51829" y="234405"/>
                    <a:pt x="49038" y="235244"/>
                    <a:pt x="45837" y="236310"/>
                  </a:cubicBezTo>
                  <a:cubicBezTo>
                    <a:pt x="42637" y="237377"/>
                    <a:pt x="39284" y="238063"/>
                    <a:pt x="35779" y="238368"/>
                  </a:cubicBezTo>
                  <a:cubicBezTo>
                    <a:pt x="32274" y="238673"/>
                    <a:pt x="29150" y="238825"/>
                    <a:pt x="26406" y="238825"/>
                  </a:cubicBezTo>
                  <a:cubicBezTo>
                    <a:pt x="23663" y="238825"/>
                    <a:pt x="20882" y="238977"/>
                    <a:pt x="18062" y="239282"/>
                  </a:cubicBezTo>
                  <a:cubicBezTo>
                    <a:pt x="15243" y="239587"/>
                    <a:pt x="12767" y="240120"/>
                    <a:pt x="10633" y="240882"/>
                  </a:cubicBezTo>
                  <a:cubicBezTo>
                    <a:pt x="9414" y="241187"/>
                    <a:pt x="8461" y="241568"/>
                    <a:pt x="7775" y="242025"/>
                  </a:cubicBezTo>
                  <a:cubicBezTo>
                    <a:pt x="7090" y="242483"/>
                    <a:pt x="6442" y="242902"/>
                    <a:pt x="5832" y="243283"/>
                  </a:cubicBezTo>
                  <a:cubicBezTo>
                    <a:pt x="5223" y="243664"/>
                    <a:pt x="4613" y="243854"/>
                    <a:pt x="4004" y="243854"/>
                  </a:cubicBezTo>
                  <a:cubicBezTo>
                    <a:pt x="3394" y="243854"/>
                    <a:pt x="2632" y="243549"/>
                    <a:pt x="1718" y="242940"/>
                  </a:cubicBezTo>
                  <a:cubicBezTo>
                    <a:pt x="-264" y="241873"/>
                    <a:pt x="-530" y="240730"/>
                    <a:pt x="917" y="239511"/>
                  </a:cubicBezTo>
                  <a:cubicBezTo>
                    <a:pt x="2365" y="238292"/>
                    <a:pt x="3927" y="237225"/>
                    <a:pt x="5604" y="236310"/>
                  </a:cubicBezTo>
                  <a:cubicBezTo>
                    <a:pt x="6366" y="235853"/>
                    <a:pt x="7471" y="235510"/>
                    <a:pt x="8918" y="235282"/>
                  </a:cubicBezTo>
                  <a:cubicBezTo>
                    <a:pt x="10366" y="235053"/>
                    <a:pt x="11928" y="234901"/>
                    <a:pt x="13605" y="234824"/>
                  </a:cubicBezTo>
                  <a:cubicBezTo>
                    <a:pt x="15281" y="234748"/>
                    <a:pt x="16919" y="234710"/>
                    <a:pt x="18520" y="234710"/>
                  </a:cubicBezTo>
                  <a:cubicBezTo>
                    <a:pt x="20120" y="234710"/>
                    <a:pt x="21453" y="234710"/>
                    <a:pt x="22520" y="234710"/>
                  </a:cubicBezTo>
                  <a:cubicBezTo>
                    <a:pt x="24654" y="234558"/>
                    <a:pt x="26444" y="234443"/>
                    <a:pt x="27892" y="234367"/>
                  </a:cubicBezTo>
                  <a:cubicBezTo>
                    <a:pt x="29340" y="234291"/>
                    <a:pt x="30597" y="233948"/>
                    <a:pt x="31664" y="233339"/>
                  </a:cubicBezTo>
                  <a:cubicBezTo>
                    <a:pt x="32121" y="233186"/>
                    <a:pt x="32540" y="232919"/>
                    <a:pt x="32921" y="232538"/>
                  </a:cubicBezTo>
                  <a:cubicBezTo>
                    <a:pt x="33302" y="232157"/>
                    <a:pt x="33493" y="231815"/>
                    <a:pt x="33493" y="231510"/>
                  </a:cubicBezTo>
                  <a:cubicBezTo>
                    <a:pt x="34560" y="231510"/>
                    <a:pt x="35169" y="231281"/>
                    <a:pt x="35322" y="230824"/>
                  </a:cubicBezTo>
                  <a:cubicBezTo>
                    <a:pt x="35627" y="230214"/>
                    <a:pt x="36008" y="229757"/>
                    <a:pt x="36465" y="229452"/>
                  </a:cubicBezTo>
                  <a:cubicBezTo>
                    <a:pt x="36922" y="229148"/>
                    <a:pt x="37303" y="229224"/>
                    <a:pt x="37608" y="229681"/>
                  </a:cubicBezTo>
                  <a:cubicBezTo>
                    <a:pt x="38065" y="230291"/>
                    <a:pt x="38675" y="230672"/>
                    <a:pt x="39437" y="230824"/>
                  </a:cubicBezTo>
                  <a:cubicBezTo>
                    <a:pt x="39894" y="230976"/>
                    <a:pt x="40275" y="231053"/>
                    <a:pt x="40580" y="231053"/>
                  </a:cubicBezTo>
                  <a:cubicBezTo>
                    <a:pt x="41189" y="231053"/>
                    <a:pt x="41951" y="230900"/>
                    <a:pt x="42866" y="230595"/>
                  </a:cubicBezTo>
                  <a:cubicBezTo>
                    <a:pt x="44694" y="230138"/>
                    <a:pt x="46980" y="228919"/>
                    <a:pt x="49724" y="226938"/>
                  </a:cubicBezTo>
                  <a:cubicBezTo>
                    <a:pt x="49876" y="226328"/>
                    <a:pt x="50028" y="225719"/>
                    <a:pt x="50181" y="225109"/>
                  </a:cubicBezTo>
                  <a:cubicBezTo>
                    <a:pt x="50486" y="223890"/>
                    <a:pt x="50943" y="222823"/>
                    <a:pt x="51552" y="221909"/>
                  </a:cubicBezTo>
                  <a:cubicBezTo>
                    <a:pt x="51707" y="221604"/>
                    <a:pt x="51861" y="221147"/>
                    <a:pt x="52015" y="220537"/>
                  </a:cubicBezTo>
                  <a:cubicBezTo>
                    <a:pt x="52169" y="219927"/>
                    <a:pt x="52399" y="219318"/>
                    <a:pt x="52706" y="218708"/>
                  </a:cubicBezTo>
                  <a:cubicBezTo>
                    <a:pt x="53013" y="218099"/>
                    <a:pt x="53244" y="217337"/>
                    <a:pt x="53399" y="216422"/>
                  </a:cubicBezTo>
                  <a:lnTo>
                    <a:pt x="52938" y="215965"/>
                  </a:lnTo>
                  <a:lnTo>
                    <a:pt x="53399" y="213908"/>
                  </a:lnTo>
                  <a:lnTo>
                    <a:pt x="53399" y="213222"/>
                  </a:lnTo>
                  <a:cubicBezTo>
                    <a:pt x="53706" y="213222"/>
                    <a:pt x="54015" y="213146"/>
                    <a:pt x="54324" y="212993"/>
                  </a:cubicBezTo>
                  <a:cubicBezTo>
                    <a:pt x="54939" y="212688"/>
                    <a:pt x="55246" y="212079"/>
                    <a:pt x="55246" y="211164"/>
                  </a:cubicBezTo>
                  <a:cubicBezTo>
                    <a:pt x="55246" y="209640"/>
                    <a:pt x="55630" y="207964"/>
                    <a:pt x="56399" y="206135"/>
                  </a:cubicBezTo>
                  <a:cubicBezTo>
                    <a:pt x="56707" y="205221"/>
                    <a:pt x="57091" y="204230"/>
                    <a:pt x="57553" y="203163"/>
                  </a:cubicBezTo>
                  <a:cubicBezTo>
                    <a:pt x="57246" y="202249"/>
                    <a:pt x="57015" y="201411"/>
                    <a:pt x="56860" y="200649"/>
                  </a:cubicBezTo>
                  <a:cubicBezTo>
                    <a:pt x="56708" y="199887"/>
                    <a:pt x="56555" y="199163"/>
                    <a:pt x="56401" y="198477"/>
                  </a:cubicBezTo>
                  <a:cubicBezTo>
                    <a:pt x="56248" y="197791"/>
                    <a:pt x="56171" y="197144"/>
                    <a:pt x="56171" y="196534"/>
                  </a:cubicBezTo>
                  <a:cubicBezTo>
                    <a:pt x="56016" y="195315"/>
                    <a:pt x="56015" y="194019"/>
                    <a:pt x="56169" y="192648"/>
                  </a:cubicBezTo>
                  <a:cubicBezTo>
                    <a:pt x="56323" y="191276"/>
                    <a:pt x="56553" y="190286"/>
                    <a:pt x="56860" y="189676"/>
                  </a:cubicBezTo>
                  <a:cubicBezTo>
                    <a:pt x="56860" y="189371"/>
                    <a:pt x="56899" y="189143"/>
                    <a:pt x="56976" y="188990"/>
                  </a:cubicBezTo>
                  <a:cubicBezTo>
                    <a:pt x="57054" y="188838"/>
                    <a:pt x="57092" y="188609"/>
                    <a:pt x="57092" y="188304"/>
                  </a:cubicBezTo>
                  <a:lnTo>
                    <a:pt x="57092" y="187619"/>
                  </a:lnTo>
                  <a:lnTo>
                    <a:pt x="56632" y="187161"/>
                  </a:lnTo>
                  <a:cubicBezTo>
                    <a:pt x="56170" y="186704"/>
                    <a:pt x="56016" y="186323"/>
                    <a:pt x="56171" y="186018"/>
                  </a:cubicBezTo>
                  <a:cubicBezTo>
                    <a:pt x="56323" y="185256"/>
                    <a:pt x="56630" y="184647"/>
                    <a:pt x="57092" y="184190"/>
                  </a:cubicBezTo>
                  <a:cubicBezTo>
                    <a:pt x="57554" y="183732"/>
                    <a:pt x="57939" y="183351"/>
                    <a:pt x="58246" y="183047"/>
                  </a:cubicBezTo>
                  <a:cubicBezTo>
                    <a:pt x="58708" y="182589"/>
                    <a:pt x="58939" y="181980"/>
                    <a:pt x="58939" y="181218"/>
                  </a:cubicBezTo>
                  <a:lnTo>
                    <a:pt x="58939" y="180075"/>
                  </a:lnTo>
                  <a:cubicBezTo>
                    <a:pt x="58784" y="179922"/>
                    <a:pt x="58707" y="179770"/>
                    <a:pt x="58707" y="179618"/>
                  </a:cubicBezTo>
                  <a:cubicBezTo>
                    <a:pt x="58554" y="179465"/>
                    <a:pt x="58478" y="179160"/>
                    <a:pt x="58478" y="178703"/>
                  </a:cubicBezTo>
                  <a:cubicBezTo>
                    <a:pt x="58478" y="178246"/>
                    <a:pt x="58709" y="177522"/>
                    <a:pt x="59171" y="176531"/>
                  </a:cubicBezTo>
                  <a:cubicBezTo>
                    <a:pt x="59633" y="175541"/>
                    <a:pt x="60018" y="174741"/>
                    <a:pt x="60325" y="174131"/>
                  </a:cubicBezTo>
                  <a:cubicBezTo>
                    <a:pt x="60632" y="173674"/>
                    <a:pt x="60862" y="172874"/>
                    <a:pt x="61016" y="171731"/>
                  </a:cubicBezTo>
                  <a:cubicBezTo>
                    <a:pt x="61170" y="170588"/>
                    <a:pt x="61093" y="169712"/>
                    <a:pt x="60786" y="169102"/>
                  </a:cubicBezTo>
                  <a:cubicBezTo>
                    <a:pt x="60478" y="168492"/>
                    <a:pt x="60171" y="168035"/>
                    <a:pt x="59862" y="167730"/>
                  </a:cubicBezTo>
                  <a:cubicBezTo>
                    <a:pt x="59554" y="167426"/>
                    <a:pt x="59631" y="166968"/>
                    <a:pt x="60093" y="166359"/>
                  </a:cubicBezTo>
                  <a:cubicBezTo>
                    <a:pt x="60400" y="166054"/>
                    <a:pt x="60669" y="165330"/>
                    <a:pt x="60900" y="164187"/>
                  </a:cubicBezTo>
                  <a:cubicBezTo>
                    <a:pt x="61131" y="163044"/>
                    <a:pt x="61401" y="161558"/>
                    <a:pt x="61711" y="159729"/>
                  </a:cubicBezTo>
                  <a:cubicBezTo>
                    <a:pt x="62170" y="157748"/>
                    <a:pt x="62516" y="156262"/>
                    <a:pt x="62747" y="155272"/>
                  </a:cubicBezTo>
                  <a:cubicBezTo>
                    <a:pt x="62978" y="154281"/>
                    <a:pt x="63093" y="153405"/>
                    <a:pt x="63093" y="152643"/>
                  </a:cubicBezTo>
                  <a:cubicBezTo>
                    <a:pt x="63093" y="151881"/>
                    <a:pt x="63055" y="151385"/>
                    <a:pt x="62979" y="151157"/>
                  </a:cubicBezTo>
                  <a:cubicBezTo>
                    <a:pt x="62903" y="150928"/>
                    <a:pt x="61864" y="150128"/>
                    <a:pt x="59864" y="148757"/>
                  </a:cubicBezTo>
                  <a:cubicBezTo>
                    <a:pt x="58785" y="147995"/>
                    <a:pt x="57746" y="147309"/>
                    <a:pt x="56746" y="146699"/>
                  </a:cubicBezTo>
                  <a:cubicBezTo>
                    <a:pt x="55746" y="146090"/>
                    <a:pt x="54861" y="145556"/>
                    <a:pt x="54092" y="145099"/>
                  </a:cubicBezTo>
                  <a:cubicBezTo>
                    <a:pt x="53168" y="144489"/>
                    <a:pt x="52322" y="144032"/>
                    <a:pt x="51552" y="143727"/>
                  </a:cubicBezTo>
                  <a:lnTo>
                    <a:pt x="53399" y="145785"/>
                  </a:lnTo>
                  <a:lnTo>
                    <a:pt x="50166" y="144185"/>
                  </a:lnTo>
                  <a:cubicBezTo>
                    <a:pt x="50166" y="144337"/>
                    <a:pt x="50090" y="144489"/>
                    <a:pt x="49938" y="144642"/>
                  </a:cubicBezTo>
                  <a:cubicBezTo>
                    <a:pt x="49631" y="144947"/>
                    <a:pt x="49400" y="144870"/>
                    <a:pt x="49245" y="144413"/>
                  </a:cubicBezTo>
                  <a:cubicBezTo>
                    <a:pt x="49090" y="144261"/>
                    <a:pt x="48859" y="143956"/>
                    <a:pt x="48552" y="143499"/>
                  </a:cubicBezTo>
                  <a:cubicBezTo>
                    <a:pt x="48397" y="143346"/>
                    <a:pt x="48320" y="143118"/>
                    <a:pt x="48320" y="142813"/>
                  </a:cubicBezTo>
                  <a:cubicBezTo>
                    <a:pt x="48320" y="143118"/>
                    <a:pt x="48244" y="143346"/>
                    <a:pt x="48091" y="143499"/>
                  </a:cubicBezTo>
                  <a:cubicBezTo>
                    <a:pt x="47784" y="143804"/>
                    <a:pt x="47322" y="143956"/>
                    <a:pt x="46705" y="143956"/>
                  </a:cubicBezTo>
                  <a:cubicBezTo>
                    <a:pt x="45936" y="144261"/>
                    <a:pt x="45398" y="144185"/>
                    <a:pt x="45091" y="143727"/>
                  </a:cubicBezTo>
                  <a:lnTo>
                    <a:pt x="44630" y="143499"/>
                  </a:lnTo>
                  <a:lnTo>
                    <a:pt x="42323" y="143956"/>
                  </a:lnTo>
                  <a:cubicBezTo>
                    <a:pt x="42475" y="144261"/>
                    <a:pt x="42551" y="144489"/>
                    <a:pt x="42551" y="144642"/>
                  </a:cubicBezTo>
                  <a:cubicBezTo>
                    <a:pt x="42551" y="144947"/>
                    <a:pt x="42399" y="145099"/>
                    <a:pt x="42094" y="145099"/>
                  </a:cubicBezTo>
                  <a:cubicBezTo>
                    <a:pt x="41637" y="145099"/>
                    <a:pt x="41332" y="145023"/>
                    <a:pt x="41180" y="144870"/>
                  </a:cubicBezTo>
                  <a:cubicBezTo>
                    <a:pt x="41027" y="144870"/>
                    <a:pt x="40951" y="144794"/>
                    <a:pt x="40951" y="144642"/>
                  </a:cubicBezTo>
                  <a:lnTo>
                    <a:pt x="38894" y="145099"/>
                  </a:lnTo>
                  <a:lnTo>
                    <a:pt x="39808" y="146471"/>
                  </a:lnTo>
                  <a:cubicBezTo>
                    <a:pt x="40418" y="147385"/>
                    <a:pt x="40494" y="147842"/>
                    <a:pt x="40037" y="147842"/>
                  </a:cubicBezTo>
                  <a:cubicBezTo>
                    <a:pt x="39732" y="147842"/>
                    <a:pt x="39351" y="147690"/>
                    <a:pt x="38894" y="147385"/>
                  </a:cubicBezTo>
                  <a:cubicBezTo>
                    <a:pt x="38436" y="147080"/>
                    <a:pt x="38055" y="146775"/>
                    <a:pt x="37751" y="146471"/>
                  </a:cubicBezTo>
                  <a:cubicBezTo>
                    <a:pt x="37751" y="146166"/>
                    <a:pt x="37598" y="145861"/>
                    <a:pt x="37293" y="145556"/>
                  </a:cubicBezTo>
                  <a:lnTo>
                    <a:pt x="36836" y="145099"/>
                  </a:lnTo>
                  <a:cubicBezTo>
                    <a:pt x="36684" y="144947"/>
                    <a:pt x="36531" y="144642"/>
                    <a:pt x="36379" y="144185"/>
                  </a:cubicBezTo>
                  <a:cubicBezTo>
                    <a:pt x="36227" y="143880"/>
                    <a:pt x="36074" y="143575"/>
                    <a:pt x="35922" y="143270"/>
                  </a:cubicBezTo>
                  <a:cubicBezTo>
                    <a:pt x="35769" y="142965"/>
                    <a:pt x="35693" y="142661"/>
                    <a:pt x="35693" y="142356"/>
                  </a:cubicBezTo>
                  <a:cubicBezTo>
                    <a:pt x="35693" y="142051"/>
                    <a:pt x="35541" y="141899"/>
                    <a:pt x="35236" y="141899"/>
                  </a:cubicBezTo>
                  <a:lnTo>
                    <a:pt x="34779" y="141899"/>
                  </a:lnTo>
                  <a:lnTo>
                    <a:pt x="34550" y="143727"/>
                  </a:lnTo>
                  <a:lnTo>
                    <a:pt x="34093" y="143727"/>
                  </a:lnTo>
                  <a:cubicBezTo>
                    <a:pt x="33941" y="143727"/>
                    <a:pt x="33826" y="143689"/>
                    <a:pt x="33750" y="143613"/>
                  </a:cubicBezTo>
                  <a:cubicBezTo>
                    <a:pt x="33674" y="143537"/>
                    <a:pt x="33560" y="143499"/>
                    <a:pt x="33407" y="143499"/>
                  </a:cubicBezTo>
                  <a:lnTo>
                    <a:pt x="32036" y="143499"/>
                  </a:lnTo>
                  <a:cubicBezTo>
                    <a:pt x="31883" y="143499"/>
                    <a:pt x="31731" y="143575"/>
                    <a:pt x="31578" y="143727"/>
                  </a:cubicBezTo>
                  <a:cubicBezTo>
                    <a:pt x="31883" y="143880"/>
                    <a:pt x="32264" y="144108"/>
                    <a:pt x="32721" y="144413"/>
                  </a:cubicBezTo>
                  <a:cubicBezTo>
                    <a:pt x="33483" y="144870"/>
                    <a:pt x="34093" y="145480"/>
                    <a:pt x="34550" y="146242"/>
                  </a:cubicBezTo>
                  <a:cubicBezTo>
                    <a:pt x="34703" y="145937"/>
                    <a:pt x="34855" y="145709"/>
                    <a:pt x="35007" y="145556"/>
                  </a:cubicBezTo>
                  <a:cubicBezTo>
                    <a:pt x="35465" y="145099"/>
                    <a:pt x="35693" y="145480"/>
                    <a:pt x="35693" y="146699"/>
                  </a:cubicBezTo>
                  <a:cubicBezTo>
                    <a:pt x="36455" y="147156"/>
                    <a:pt x="37141" y="147614"/>
                    <a:pt x="37751" y="148071"/>
                  </a:cubicBezTo>
                  <a:cubicBezTo>
                    <a:pt x="38970" y="148985"/>
                    <a:pt x="39427" y="149747"/>
                    <a:pt x="39122" y="150357"/>
                  </a:cubicBezTo>
                  <a:lnTo>
                    <a:pt x="36150" y="149442"/>
                  </a:lnTo>
                  <a:lnTo>
                    <a:pt x="37522" y="150814"/>
                  </a:lnTo>
                  <a:cubicBezTo>
                    <a:pt x="38436" y="151728"/>
                    <a:pt x="38741" y="152414"/>
                    <a:pt x="38436" y="152871"/>
                  </a:cubicBezTo>
                  <a:cubicBezTo>
                    <a:pt x="37827" y="153176"/>
                    <a:pt x="37141" y="152909"/>
                    <a:pt x="36379" y="152071"/>
                  </a:cubicBezTo>
                  <a:cubicBezTo>
                    <a:pt x="35617" y="151233"/>
                    <a:pt x="35236" y="150204"/>
                    <a:pt x="35236" y="148985"/>
                  </a:cubicBezTo>
                  <a:cubicBezTo>
                    <a:pt x="34931" y="148223"/>
                    <a:pt x="34550" y="147537"/>
                    <a:pt x="34093" y="146928"/>
                  </a:cubicBezTo>
                  <a:cubicBezTo>
                    <a:pt x="33179" y="145556"/>
                    <a:pt x="32112" y="144642"/>
                    <a:pt x="30893" y="144185"/>
                  </a:cubicBezTo>
                  <a:cubicBezTo>
                    <a:pt x="30740" y="144337"/>
                    <a:pt x="30664" y="144489"/>
                    <a:pt x="30664" y="144642"/>
                  </a:cubicBezTo>
                  <a:lnTo>
                    <a:pt x="30664" y="145785"/>
                  </a:lnTo>
                  <a:cubicBezTo>
                    <a:pt x="30664" y="146090"/>
                    <a:pt x="30778" y="146699"/>
                    <a:pt x="31007" y="147614"/>
                  </a:cubicBezTo>
                  <a:cubicBezTo>
                    <a:pt x="31236" y="148528"/>
                    <a:pt x="31121" y="149061"/>
                    <a:pt x="30664" y="149214"/>
                  </a:cubicBezTo>
                  <a:cubicBezTo>
                    <a:pt x="30207" y="149366"/>
                    <a:pt x="29826" y="149290"/>
                    <a:pt x="29521" y="148985"/>
                  </a:cubicBezTo>
                  <a:lnTo>
                    <a:pt x="29292" y="148757"/>
                  </a:lnTo>
                  <a:cubicBezTo>
                    <a:pt x="29292" y="149214"/>
                    <a:pt x="29216" y="149595"/>
                    <a:pt x="29064" y="149900"/>
                  </a:cubicBezTo>
                  <a:cubicBezTo>
                    <a:pt x="28759" y="150357"/>
                    <a:pt x="28454" y="150433"/>
                    <a:pt x="28149" y="150128"/>
                  </a:cubicBezTo>
                  <a:cubicBezTo>
                    <a:pt x="27845" y="149823"/>
                    <a:pt x="27692" y="149557"/>
                    <a:pt x="27692" y="149328"/>
                  </a:cubicBezTo>
                  <a:cubicBezTo>
                    <a:pt x="27692" y="149099"/>
                    <a:pt x="27692" y="148833"/>
                    <a:pt x="27692" y="148528"/>
                  </a:cubicBezTo>
                  <a:cubicBezTo>
                    <a:pt x="27692" y="148223"/>
                    <a:pt x="27768" y="147918"/>
                    <a:pt x="27921" y="147614"/>
                  </a:cubicBezTo>
                  <a:lnTo>
                    <a:pt x="27006" y="147614"/>
                  </a:lnTo>
                  <a:cubicBezTo>
                    <a:pt x="26397" y="147614"/>
                    <a:pt x="26168" y="147233"/>
                    <a:pt x="26321" y="146471"/>
                  </a:cubicBezTo>
                  <a:cubicBezTo>
                    <a:pt x="26473" y="146013"/>
                    <a:pt x="26778" y="145556"/>
                    <a:pt x="27235" y="145099"/>
                  </a:cubicBezTo>
                  <a:cubicBezTo>
                    <a:pt x="27387" y="144947"/>
                    <a:pt x="27540" y="144870"/>
                    <a:pt x="27692" y="144870"/>
                  </a:cubicBezTo>
                  <a:cubicBezTo>
                    <a:pt x="26473" y="144870"/>
                    <a:pt x="25406" y="144794"/>
                    <a:pt x="24492" y="144642"/>
                  </a:cubicBezTo>
                  <a:cubicBezTo>
                    <a:pt x="23730" y="144489"/>
                    <a:pt x="23006" y="144261"/>
                    <a:pt x="22320" y="143956"/>
                  </a:cubicBezTo>
                  <a:cubicBezTo>
                    <a:pt x="21634" y="143651"/>
                    <a:pt x="21368" y="143118"/>
                    <a:pt x="21520" y="142356"/>
                  </a:cubicBezTo>
                  <a:lnTo>
                    <a:pt x="20834" y="142356"/>
                  </a:lnTo>
                  <a:cubicBezTo>
                    <a:pt x="20987" y="142813"/>
                    <a:pt x="21063" y="143346"/>
                    <a:pt x="21063" y="143956"/>
                  </a:cubicBezTo>
                  <a:cubicBezTo>
                    <a:pt x="21063" y="145175"/>
                    <a:pt x="20910" y="145861"/>
                    <a:pt x="20606" y="146013"/>
                  </a:cubicBezTo>
                  <a:cubicBezTo>
                    <a:pt x="19996" y="146166"/>
                    <a:pt x="19539" y="146013"/>
                    <a:pt x="19234" y="145556"/>
                  </a:cubicBezTo>
                  <a:cubicBezTo>
                    <a:pt x="19082" y="145404"/>
                    <a:pt x="19005" y="145175"/>
                    <a:pt x="19005" y="144870"/>
                  </a:cubicBezTo>
                  <a:lnTo>
                    <a:pt x="17634" y="146699"/>
                  </a:lnTo>
                  <a:cubicBezTo>
                    <a:pt x="17329" y="147156"/>
                    <a:pt x="16986" y="147652"/>
                    <a:pt x="16605" y="148185"/>
                  </a:cubicBezTo>
                  <a:cubicBezTo>
                    <a:pt x="16224" y="148718"/>
                    <a:pt x="15957" y="149061"/>
                    <a:pt x="15805" y="149214"/>
                  </a:cubicBezTo>
                  <a:cubicBezTo>
                    <a:pt x="15348" y="149671"/>
                    <a:pt x="15157" y="150052"/>
                    <a:pt x="15234" y="150357"/>
                  </a:cubicBezTo>
                  <a:cubicBezTo>
                    <a:pt x="15310" y="150662"/>
                    <a:pt x="15195" y="150585"/>
                    <a:pt x="14891" y="150128"/>
                  </a:cubicBezTo>
                  <a:cubicBezTo>
                    <a:pt x="14586" y="149976"/>
                    <a:pt x="14472" y="149785"/>
                    <a:pt x="14548" y="149557"/>
                  </a:cubicBezTo>
                  <a:cubicBezTo>
                    <a:pt x="14624" y="149328"/>
                    <a:pt x="14662" y="149138"/>
                    <a:pt x="14662" y="148985"/>
                  </a:cubicBezTo>
                  <a:cubicBezTo>
                    <a:pt x="14662" y="148833"/>
                    <a:pt x="14738" y="148680"/>
                    <a:pt x="14891" y="148528"/>
                  </a:cubicBezTo>
                  <a:lnTo>
                    <a:pt x="13976" y="148985"/>
                  </a:lnTo>
                  <a:cubicBezTo>
                    <a:pt x="13214" y="149442"/>
                    <a:pt x="12681" y="149519"/>
                    <a:pt x="12376" y="149214"/>
                  </a:cubicBezTo>
                  <a:cubicBezTo>
                    <a:pt x="12071" y="149214"/>
                    <a:pt x="11614" y="149061"/>
                    <a:pt x="11004" y="148757"/>
                  </a:cubicBezTo>
                  <a:cubicBezTo>
                    <a:pt x="10700" y="148604"/>
                    <a:pt x="10471" y="148528"/>
                    <a:pt x="10319" y="148528"/>
                  </a:cubicBezTo>
                  <a:cubicBezTo>
                    <a:pt x="9861" y="149138"/>
                    <a:pt x="9328" y="149747"/>
                    <a:pt x="8718" y="150357"/>
                  </a:cubicBezTo>
                  <a:cubicBezTo>
                    <a:pt x="7652" y="151424"/>
                    <a:pt x="6737" y="151957"/>
                    <a:pt x="5975" y="151957"/>
                  </a:cubicBezTo>
                  <a:cubicBezTo>
                    <a:pt x="5366" y="152262"/>
                    <a:pt x="4680" y="152262"/>
                    <a:pt x="3918" y="151957"/>
                  </a:cubicBezTo>
                  <a:cubicBezTo>
                    <a:pt x="3156" y="151652"/>
                    <a:pt x="3156" y="151195"/>
                    <a:pt x="3918" y="150585"/>
                  </a:cubicBezTo>
                  <a:cubicBezTo>
                    <a:pt x="4223" y="150281"/>
                    <a:pt x="4642" y="150052"/>
                    <a:pt x="5175" y="149900"/>
                  </a:cubicBezTo>
                  <a:cubicBezTo>
                    <a:pt x="5709" y="149747"/>
                    <a:pt x="6128" y="149519"/>
                    <a:pt x="6432" y="149214"/>
                  </a:cubicBezTo>
                  <a:cubicBezTo>
                    <a:pt x="6890" y="148909"/>
                    <a:pt x="7347" y="148680"/>
                    <a:pt x="7804" y="148528"/>
                  </a:cubicBezTo>
                  <a:lnTo>
                    <a:pt x="3232" y="147156"/>
                  </a:lnTo>
                  <a:cubicBezTo>
                    <a:pt x="3232" y="146699"/>
                    <a:pt x="3384" y="146242"/>
                    <a:pt x="3689" y="145785"/>
                  </a:cubicBezTo>
                  <a:cubicBezTo>
                    <a:pt x="4146" y="145023"/>
                    <a:pt x="5137" y="144642"/>
                    <a:pt x="6661" y="144642"/>
                  </a:cubicBezTo>
                  <a:cubicBezTo>
                    <a:pt x="5899" y="144337"/>
                    <a:pt x="5213" y="143956"/>
                    <a:pt x="4604" y="143499"/>
                  </a:cubicBezTo>
                  <a:cubicBezTo>
                    <a:pt x="3384" y="142584"/>
                    <a:pt x="3156" y="141899"/>
                    <a:pt x="3918" y="141441"/>
                  </a:cubicBezTo>
                  <a:cubicBezTo>
                    <a:pt x="3461" y="141137"/>
                    <a:pt x="3080" y="140756"/>
                    <a:pt x="2775" y="140298"/>
                  </a:cubicBezTo>
                  <a:cubicBezTo>
                    <a:pt x="2165" y="139384"/>
                    <a:pt x="2013" y="138774"/>
                    <a:pt x="2318" y="138470"/>
                  </a:cubicBezTo>
                  <a:cubicBezTo>
                    <a:pt x="2470" y="138165"/>
                    <a:pt x="2775" y="138089"/>
                    <a:pt x="3232" y="138241"/>
                  </a:cubicBezTo>
                  <a:cubicBezTo>
                    <a:pt x="3689" y="138393"/>
                    <a:pt x="4070" y="138622"/>
                    <a:pt x="4375" y="138927"/>
                  </a:cubicBezTo>
                  <a:cubicBezTo>
                    <a:pt x="4832" y="139232"/>
                    <a:pt x="5289" y="139613"/>
                    <a:pt x="5747" y="140070"/>
                  </a:cubicBezTo>
                  <a:cubicBezTo>
                    <a:pt x="5594" y="139613"/>
                    <a:pt x="5442" y="139079"/>
                    <a:pt x="5289" y="138470"/>
                  </a:cubicBezTo>
                  <a:cubicBezTo>
                    <a:pt x="4985" y="137250"/>
                    <a:pt x="4908" y="136488"/>
                    <a:pt x="5061" y="136184"/>
                  </a:cubicBezTo>
                  <a:cubicBezTo>
                    <a:pt x="5061" y="136031"/>
                    <a:pt x="5289" y="135955"/>
                    <a:pt x="5747" y="135955"/>
                  </a:cubicBezTo>
                  <a:cubicBezTo>
                    <a:pt x="5899" y="136107"/>
                    <a:pt x="6051" y="136184"/>
                    <a:pt x="6204" y="136184"/>
                  </a:cubicBezTo>
                  <a:cubicBezTo>
                    <a:pt x="6356" y="135726"/>
                    <a:pt x="6585" y="135345"/>
                    <a:pt x="6890" y="135041"/>
                  </a:cubicBezTo>
                  <a:cubicBezTo>
                    <a:pt x="7194" y="134431"/>
                    <a:pt x="7499" y="134279"/>
                    <a:pt x="7804" y="134583"/>
                  </a:cubicBezTo>
                  <a:cubicBezTo>
                    <a:pt x="7956" y="135041"/>
                    <a:pt x="8033" y="136031"/>
                    <a:pt x="8033" y="137555"/>
                  </a:cubicBezTo>
                  <a:cubicBezTo>
                    <a:pt x="8033" y="138165"/>
                    <a:pt x="7956" y="138927"/>
                    <a:pt x="7804" y="139841"/>
                  </a:cubicBezTo>
                  <a:lnTo>
                    <a:pt x="8261" y="139384"/>
                  </a:lnTo>
                  <a:cubicBezTo>
                    <a:pt x="8566" y="139079"/>
                    <a:pt x="8947" y="139079"/>
                    <a:pt x="9404" y="139384"/>
                  </a:cubicBezTo>
                  <a:cubicBezTo>
                    <a:pt x="9557" y="139536"/>
                    <a:pt x="9633" y="139841"/>
                    <a:pt x="9633" y="140298"/>
                  </a:cubicBezTo>
                  <a:lnTo>
                    <a:pt x="9633" y="140984"/>
                  </a:lnTo>
                  <a:cubicBezTo>
                    <a:pt x="9785" y="140527"/>
                    <a:pt x="10014" y="140070"/>
                    <a:pt x="10319" y="139613"/>
                  </a:cubicBezTo>
                  <a:cubicBezTo>
                    <a:pt x="10776" y="138851"/>
                    <a:pt x="11309" y="138546"/>
                    <a:pt x="11919" y="138698"/>
                  </a:cubicBezTo>
                  <a:cubicBezTo>
                    <a:pt x="11766" y="138241"/>
                    <a:pt x="11766" y="137860"/>
                    <a:pt x="11919" y="137555"/>
                  </a:cubicBezTo>
                  <a:cubicBezTo>
                    <a:pt x="12071" y="137250"/>
                    <a:pt x="12224" y="137022"/>
                    <a:pt x="12376" y="136869"/>
                  </a:cubicBezTo>
                  <a:cubicBezTo>
                    <a:pt x="12528" y="136717"/>
                    <a:pt x="12986" y="136717"/>
                    <a:pt x="13748" y="136869"/>
                  </a:cubicBezTo>
                  <a:cubicBezTo>
                    <a:pt x="13595" y="136565"/>
                    <a:pt x="13443" y="136107"/>
                    <a:pt x="13290" y="135498"/>
                  </a:cubicBezTo>
                  <a:cubicBezTo>
                    <a:pt x="12986" y="134431"/>
                    <a:pt x="12909" y="133669"/>
                    <a:pt x="13062" y="133212"/>
                  </a:cubicBezTo>
                  <a:cubicBezTo>
                    <a:pt x="13062" y="132450"/>
                    <a:pt x="13290" y="132297"/>
                    <a:pt x="13748" y="132755"/>
                  </a:cubicBezTo>
                  <a:lnTo>
                    <a:pt x="14205" y="133212"/>
                  </a:lnTo>
                  <a:cubicBezTo>
                    <a:pt x="13900" y="132450"/>
                    <a:pt x="13824" y="131764"/>
                    <a:pt x="13976" y="131154"/>
                  </a:cubicBezTo>
                  <a:cubicBezTo>
                    <a:pt x="14281" y="130088"/>
                    <a:pt x="15424" y="130088"/>
                    <a:pt x="17405" y="131154"/>
                  </a:cubicBezTo>
                  <a:cubicBezTo>
                    <a:pt x="17253" y="130697"/>
                    <a:pt x="17253" y="130240"/>
                    <a:pt x="17405" y="129783"/>
                  </a:cubicBezTo>
                  <a:cubicBezTo>
                    <a:pt x="17405" y="128868"/>
                    <a:pt x="17786" y="128259"/>
                    <a:pt x="18548" y="127954"/>
                  </a:cubicBezTo>
                  <a:cubicBezTo>
                    <a:pt x="19310" y="127954"/>
                    <a:pt x="19996" y="128411"/>
                    <a:pt x="20606" y="129326"/>
                  </a:cubicBezTo>
                  <a:cubicBezTo>
                    <a:pt x="20910" y="129783"/>
                    <a:pt x="21139" y="130240"/>
                    <a:pt x="21291" y="130697"/>
                  </a:cubicBezTo>
                  <a:lnTo>
                    <a:pt x="21520" y="127268"/>
                  </a:lnTo>
                  <a:lnTo>
                    <a:pt x="20377" y="127268"/>
                  </a:lnTo>
                  <a:cubicBezTo>
                    <a:pt x="19615" y="127268"/>
                    <a:pt x="19005" y="127040"/>
                    <a:pt x="18548" y="126582"/>
                  </a:cubicBezTo>
                  <a:cubicBezTo>
                    <a:pt x="18243" y="126430"/>
                    <a:pt x="18167" y="126201"/>
                    <a:pt x="18320" y="125897"/>
                  </a:cubicBezTo>
                  <a:cubicBezTo>
                    <a:pt x="18472" y="125592"/>
                    <a:pt x="18624" y="125287"/>
                    <a:pt x="18777" y="124982"/>
                  </a:cubicBezTo>
                  <a:cubicBezTo>
                    <a:pt x="18929" y="124677"/>
                    <a:pt x="19158" y="124373"/>
                    <a:pt x="19463" y="124068"/>
                  </a:cubicBezTo>
                  <a:lnTo>
                    <a:pt x="17634" y="124525"/>
                  </a:lnTo>
                  <a:cubicBezTo>
                    <a:pt x="17177" y="124677"/>
                    <a:pt x="16681" y="124830"/>
                    <a:pt x="16148" y="124982"/>
                  </a:cubicBezTo>
                  <a:cubicBezTo>
                    <a:pt x="15615" y="125135"/>
                    <a:pt x="15272" y="125135"/>
                    <a:pt x="15119" y="124982"/>
                  </a:cubicBezTo>
                  <a:cubicBezTo>
                    <a:pt x="14357" y="124830"/>
                    <a:pt x="13824" y="124525"/>
                    <a:pt x="13519" y="124068"/>
                  </a:cubicBezTo>
                  <a:cubicBezTo>
                    <a:pt x="13214" y="123915"/>
                    <a:pt x="13062" y="123763"/>
                    <a:pt x="13062" y="123611"/>
                  </a:cubicBezTo>
                  <a:lnTo>
                    <a:pt x="13062" y="122239"/>
                  </a:lnTo>
                  <a:lnTo>
                    <a:pt x="9633" y="123839"/>
                  </a:lnTo>
                  <a:cubicBezTo>
                    <a:pt x="9480" y="123230"/>
                    <a:pt x="9480" y="122620"/>
                    <a:pt x="9633" y="122010"/>
                  </a:cubicBezTo>
                  <a:cubicBezTo>
                    <a:pt x="9938" y="120944"/>
                    <a:pt x="10928" y="120486"/>
                    <a:pt x="12605" y="120639"/>
                  </a:cubicBezTo>
                  <a:cubicBezTo>
                    <a:pt x="11690" y="120486"/>
                    <a:pt x="10928" y="120182"/>
                    <a:pt x="10319" y="119724"/>
                  </a:cubicBezTo>
                  <a:cubicBezTo>
                    <a:pt x="8795" y="119115"/>
                    <a:pt x="8109" y="118353"/>
                    <a:pt x="8261" y="117438"/>
                  </a:cubicBezTo>
                  <a:cubicBezTo>
                    <a:pt x="8566" y="116676"/>
                    <a:pt x="9176" y="116295"/>
                    <a:pt x="10090" y="116295"/>
                  </a:cubicBezTo>
                  <a:lnTo>
                    <a:pt x="11233" y="116295"/>
                  </a:lnTo>
                  <a:lnTo>
                    <a:pt x="13748" y="114695"/>
                  </a:lnTo>
                  <a:lnTo>
                    <a:pt x="13748" y="113324"/>
                  </a:lnTo>
                  <a:cubicBezTo>
                    <a:pt x="13443" y="113171"/>
                    <a:pt x="13214" y="112943"/>
                    <a:pt x="13062" y="112638"/>
                  </a:cubicBezTo>
                  <a:cubicBezTo>
                    <a:pt x="12757" y="112028"/>
                    <a:pt x="12757" y="111495"/>
                    <a:pt x="13062" y="111038"/>
                  </a:cubicBezTo>
                  <a:cubicBezTo>
                    <a:pt x="13214" y="110733"/>
                    <a:pt x="13671" y="110580"/>
                    <a:pt x="14433" y="110580"/>
                  </a:cubicBezTo>
                  <a:cubicBezTo>
                    <a:pt x="14738" y="110580"/>
                    <a:pt x="15043" y="110657"/>
                    <a:pt x="15348" y="110809"/>
                  </a:cubicBezTo>
                  <a:lnTo>
                    <a:pt x="15348" y="110123"/>
                  </a:lnTo>
                  <a:cubicBezTo>
                    <a:pt x="15348" y="109361"/>
                    <a:pt x="15500" y="108828"/>
                    <a:pt x="15805" y="108523"/>
                  </a:cubicBezTo>
                  <a:cubicBezTo>
                    <a:pt x="16262" y="108523"/>
                    <a:pt x="16796" y="108828"/>
                    <a:pt x="17405" y="109437"/>
                  </a:cubicBezTo>
                  <a:cubicBezTo>
                    <a:pt x="17710" y="109742"/>
                    <a:pt x="18015" y="110123"/>
                    <a:pt x="18320" y="110580"/>
                  </a:cubicBezTo>
                  <a:cubicBezTo>
                    <a:pt x="18320" y="110276"/>
                    <a:pt x="18396" y="109895"/>
                    <a:pt x="18548" y="109437"/>
                  </a:cubicBezTo>
                  <a:cubicBezTo>
                    <a:pt x="18853" y="108523"/>
                    <a:pt x="19463" y="108066"/>
                    <a:pt x="20377" y="108066"/>
                  </a:cubicBezTo>
                  <a:cubicBezTo>
                    <a:pt x="19920" y="108066"/>
                    <a:pt x="19463" y="107990"/>
                    <a:pt x="19005" y="107837"/>
                  </a:cubicBezTo>
                  <a:cubicBezTo>
                    <a:pt x="18091" y="107532"/>
                    <a:pt x="17710" y="107151"/>
                    <a:pt x="17862" y="106694"/>
                  </a:cubicBezTo>
                  <a:cubicBezTo>
                    <a:pt x="16491" y="107151"/>
                    <a:pt x="15348" y="107609"/>
                    <a:pt x="14433" y="108066"/>
                  </a:cubicBezTo>
                  <a:cubicBezTo>
                    <a:pt x="13519" y="108371"/>
                    <a:pt x="12719" y="108713"/>
                    <a:pt x="12033" y="109094"/>
                  </a:cubicBezTo>
                  <a:cubicBezTo>
                    <a:pt x="11347" y="109475"/>
                    <a:pt x="10852" y="109666"/>
                    <a:pt x="10547" y="109666"/>
                  </a:cubicBezTo>
                  <a:cubicBezTo>
                    <a:pt x="10242" y="109818"/>
                    <a:pt x="10395" y="109590"/>
                    <a:pt x="11004" y="108980"/>
                  </a:cubicBezTo>
                  <a:cubicBezTo>
                    <a:pt x="11309" y="108675"/>
                    <a:pt x="11690" y="108371"/>
                    <a:pt x="12147" y="108066"/>
                  </a:cubicBezTo>
                  <a:cubicBezTo>
                    <a:pt x="11538" y="107609"/>
                    <a:pt x="11157" y="107151"/>
                    <a:pt x="11004" y="106694"/>
                  </a:cubicBezTo>
                  <a:cubicBezTo>
                    <a:pt x="10700" y="105932"/>
                    <a:pt x="11614" y="105627"/>
                    <a:pt x="13748" y="105780"/>
                  </a:cubicBezTo>
                  <a:cubicBezTo>
                    <a:pt x="13138" y="105170"/>
                    <a:pt x="12833" y="104561"/>
                    <a:pt x="12833" y="103951"/>
                  </a:cubicBezTo>
                  <a:cubicBezTo>
                    <a:pt x="12528" y="102732"/>
                    <a:pt x="13595" y="102046"/>
                    <a:pt x="16034" y="101894"/>
                  </a:cubicBezTo>
                  <a:cubicBezTo>
                    <a:pt x="16338" y="101436"/>
                    <a:pt x="16796" y="100979"/>
                    <a:pt x="17405" y="100522"/>
                  </a:cubicBezTo>
                  <a:cubicBezTo>
                    <a:pt x="17862" y="100217"/>
                    <a:pt x="18472" y="100027"/>
                    <a:pt x="19234" y="99950"/>
                  </a:cubicBezTo>
                  <a:cubicBezTo>
                    <a:pt x="19996" y="99874"/>
                    <a:pt x="20834" y="100141"/>
                    <a:pt x="21749" y="100751"/>
                  </a:cubicBezTo>
                  <a:cubicBezTo>
                    <a:pt x="21901" y="100446"/>
                    <a:pt x="22130" y="100141"/>
                    <a:pt x="22434" y="99836"/>
                  </a:cubicBezTo>
                  <a:cubicBezTo>
                    <a:pt x="22892" y="99379"/>
                    <a:pt x="23577" y="99379"/>
                    <a:pt x="24492" y="99836"/>
                  </a:cubicBezTo>
                  <a:lnTo>
                    <a:pt x="24263" y="97093"/>
                  </a:lnTo>
                  <a:cubicBezTo>
                    <a:pt x="23958" y="96941"/>
                    <a:pt x="23577" y="96636"/>
                    <a:pt x="23120" y="96179"/>
                  </a:cubicBezTo>
                  <a:cubicBezTo>
                    <a:pt x="22206" y="95569"/>
                    <a:pt x="21596" y="94959"/>
                    <a:pt x="21291" y="94350"/>
                  </a:cubicBezTo>
                  <a:cubicBezTo>
                    <a:pt x="20987" y="94045"/>
                    <a:pt x="20949" y="93550"/>
                    <a:pt x="21177" y="92864"/>
                  </a:cubicBezTo>
                  <a:cubicBezTo>
                    <a:pt x="21406" y="92178"/>
                    <a:pt x="21672" y="92140"/>
                    <a:pt x="21977" y="92750"/>
                  </a:cubicBezTo>
                  <a:cubicBezTo>
                    <a:pt x="22282" y="93359"/>
                    <a:pt x="22663" y="93893"/>
                    <a:pt x="23120" y="94350"/>
                  </a:cubicBezTo>
                  <a:cubicBezTo>
                    <a:pt x="23273" y="94502"/>
                    <a:pt x="23349" y="94655"/>
                    <a:pt x="23349" y="94807"/>
                  </a:cubicBezTo>
                  <a:cubicBezTo>
                    <a:pt x="23501" y="94502"/>
                    <a:pt x="23730" y="94197"/>
                    <a:pt x="24035" y="93893"/>
                  </a:cubicBezTo>
                  <a:cubicBezTo>
                    <a:pt x="24339" y="93588"/>
                    <a:pt x="24568" y="93359"/>
                    <a:pt x="24720" y="93207"/>
                  </a:cubicBezTo>
                  <a:cubicBezTo>
                    <a:pt x="24873" y="93054"/>
                    <a:pt x="25101" y="92826"/>
                    <a:pt x="25406" y="92521"/>
                  </a:cubicBezTo>
                  <a:cubicBezTo>
                    <a:pt x="25863" y="92216"/>
                    <a:pt x="26359" y="91911"/>
                    <a:pt x="26892" y="91607"/>
                  </a:cubicBezTo>
                  <a:cubicBezTo>
                    <a:pt x="27426" y="91302"/>
                    <a:pt x="27692" y="91302"/>
                    <a:pt x="27692" y="91607"/>
                  </a:cubicBezTo>
                  <a:lnTo>
                    <a:pt x="27692" y="92521"/>
                  </a:lnTo>
                  <a:cubicBezTo>
                    <a:pt x="27692" y="92826"/>
                    <a:pt x="27768" y="93054"/>
                    <a:pt x="27921" y="93207"/>
                  </a:cubicBezTo>
                  <a:lnTo>
                    <a:pt x="28149" y="91835"/>
                  </a:lnTo>
                  <a:lnTo>
                    <a:pt x="27921" y="90006"/>
                  </a:lnTo>
                  <a:cubicBezTo>
                    <a:pt x="26549" y="90311"/>
                    <a:pt x="25406" y="90464"/>
                    <a:pt x="24492" y="90464"/>
                  </a:cubicBezTo>
                  <a:cubicBezTo>
                    <a:pt x="23730" y="90464"/>
                    <a:pt x="23044" y="90311"/>
                    <a:pt x="22434" y="90006"/>
                  </a:cubicBezTo>
                  <a:cubicBezTo>
                    <a:pt x="21825" y="89702"/>
                    <a:pt x="21672" y="89168"/>
                    <a:pt x="21977" y="88406"/>
                  </a:cubicBezTo>
                  <a:cubicBezTo>
                    <a:pt x="21825" y="88711"/>
                    <a:pt x="21672" y="88940"/>
                    <a:pt x="21520" y="89092"/>
                  </a:cubicBezTo>
                  <a:cubicBezTo>
                    <a:pt x="21215" y="89397"/>
                    <a:pt x="20910" y="89549"/>
                    <a:pt x="20606" y="89549"/>
                  </a:cubicBezTo>
                  <a:cubicBezTo>
                    <a:pt x="20148" y="89549"/>
                    <a:pt x="19844" y="89473"/>
                    <a:pt x="19691" y="89321"/>
                  </a:cubicBezTo>
                  <a:lnTo>
                    <a:pt x="19234" y="88863"/>
                  </a:lnTo>
                  <a:cubicBezTo>
                    <a:pt x="19234" y="89321"/>
                    <a:pt x="19158" y="89702"/>
                    <a:pt x="19005" y="90006"/>
                  </a:cubicBezTo>
                  <a:cubicBezTo>
                    <a:pt x="18548" y="90768"/>
                    <a:pt x="18167" y="91073"/>
                    <a:pt x="17862" y="90921"/>
                  </a:cubicBezTo>
                  <a:cubicBezTo>
                    <a:pt x="16491" y="90921"/>
                    <a:pt x="15957" y="90616"/>
                    <a:pt x="16262" y="90006"/>
                  </a:cubicBezTo>
                  <a:cubicBezTo>
                    <a:pt x="16567" y="89397"/>
                    <a:pt x="16796" y="89016"/>
                    <a:pt x="16948" y="88863"/>
                  </a:cubicBezTo>
                  <a:cubicBezTo>
                    <a:pt x="17100" y="88711"/>
                    <a:pt x="17177" y="88559"/>
                    <a:pt x="17177" y="88406"/>
                  </a:cubicBezTo>
                  <a:lnTo>
                    <a:pt x="16262" y="87492"/>
                  </a:lnTo>
                  <a:cubicBezTo>
                    <a:pt x="15653" y="87492"/>
                    <a:pt x="15043" y="87568"/>
                    <a:pt x="14433" y="87720"/>
                  </a:cubicBezTo>
                  <a:cubicBezTo>
                    <a:pt x="13214" y="88025"/>
                    <a:pt x="12452" y="88330"/>
                    <a:pt x="12147" y="88635"/>
                  </a:cubicBezTo>
                  <a:cubicBezTo>
                    <a:pt x="11843" y="88940"/>
                    <a:pt x="11385" y="89282"/>
                    <a:pt x="10776" y="89663"/>
                  </a:cubicBezTo>
                  <a:cubicBezTo>
                    <a:pt x="10166" y="90044"/>
                    <a:pt x="9861" y="90159"/>
                    <a:pt x="9861" y="90006"/>
                  </a:cubicBezTo>
                  <a:cubicBezTo>
                    <a:pt x="9861" y="89092"/>
                    <a:pt x="10242" y="88482"/>
                    <a:pt x="11004" y="88178"/>
                  </a:cubicBezTo>
                  <a:cubicBezTo>
                    <a:pt x="11157" y="88178"/>
                    <a:pt x="11462" y="88101"/>
                    <a:pt x="11919" y="87949"/>
                  </a:cubicBezTo>
                  <a:cubicBezTo>
                    <a:pt x="12376" y="87797"/>
                    <a:pt x="12833" y="87644"/>
                    <a:pt x="13290" y="87492"/>
                  </a:cubicBezTo>
                  <a:cubicBezTo>
                    <a:pt x="13900" y="87339"/>
                    <a:pt x="14510" y="87111"/>
                    <a:pt x="15119" y="86806"/>
                  </a:cubicBezTo>
                  <a:lnTo>
                    <a:pt x="14662" y="85892"/>
                  </a:lnTo>
                  <a:cubicBezTo>
                    <a:pt x="14357" y="85282"/>
                    <a:pt x="14510" y="84672"/>
                    <a:pt x="15119" y="84063"/>
                  </a:cubicBezTo>
                  <a:cubicBezTo>
                    <a:pt x="14052" y="84063"/>
                    <a:pt x="13062" y="83987"/>
                    <a:pt x="12147" y="83834"/>
                  </a:cubicBezTo>
                  <a:cubicBezTo>
                    <a:pt x="10166" y="83529"/>
                    <a:pt x="8795" y="83148"/>
                    <a:pt x="8033" y="82691"/>
                  </a:cubicBezTo>
                  <a:cubicBezTo>
                    <a:pt x="7575" y="82386"/>
                    <a:pt x="7347" y="81929"/>
                    <a:pt x="7347" y="81320"/>
                  </a:cubicBezTo>
                  <a:lnTo>
                    <a:pt x="7347" y="80862"/>
                  </a:lnTo>
                  <a:lnTo>
                    <a:pt x="6890" y="80405"/>
                  </a:lnTo>
                  <a:cubicBezTo>
                    <a:pt x="6737" y="80253"/>
                    <a:pt x="6661" y="79719"/>
                    <a:pt x="6661" y="78805"/>
                  </a:cubicBezTo>
                  <a:cubicBezTo>
                    <a:pt x="6661" y="78653"/>
                    <a:pt x="6813" y="78576"/>
                    <a:pt x="7118" y="78576"/>
                  </a:cubicBezTo>
                  <a:cubicBezTo>
                    <a:pt x="7271" y="78729"/>
                    <a:pt x="7499" y="78805"/>
                    <a:pt x="7804" y="78805"/>
                  </a:cubicBezTo>
                  <a:cubicBezTo>
                    <a:pt x="7652" y="78653"/>
                    <a:pt x="7575" y="78424"/>
                    <a:pt x="7575" y="78119"/>
                  </a:cubicBezTo>
                  <a:cubicBezTo>
                    <a:pt x="7575" y="77814"/>
                    <a:pt x="7880" y="77433"/>
                    <a:pt x="8490" y="76976"/>
                  </a:cubicBezTo>
                  <a:cubicBezTo>
                    <a:pt x="9252" y="76976"/>
                    <a:pt x="9785" y="77129"/>
                    <a:pt x="10090" y="77433"/>
                  </a:cubicBezTo>
                  <a:cubicBezTo>
                    <a:pt x="10242" y="77586"/>
                    <a:pt x="10319" y="77814"/>
                    <a:pt x="10319" y="78119"/>
                  </a:cubicBezTo>
                  <a:lnTo>
                    <a:pt x="11004" y="76062"/>
                  </a:lnTo>
                  <a:cubicBezTo>
                    <a:pt x="10547" y="76062"/>
                    <a:pt x="10014" y="75986"/>
                    <a:pt x="9404" y="75833"/>
                  </a:cubicBezTo>
                  <a:cubicBezTo>
                    <a:pt x="8947" y="75681"/>
                    <a:pt x="8528" y="75605"/>
                    <a:pt x="8147" y="75605"/>
                  </a:cubicBezTo>
                  <a:cubicBezTo>
                    <a:pt x="7766" y="75605"/>
                    <a:pt x="7499" y="75452"/>
                    <a:pt x="7347" y="75147"/>
                  </a:cubicBezTo>
                  <a:cubicBezTo>
                    <a:pt x="6585" y="74538"/>
                    <a:pt x="6509" y="73928"/>
                    <a:pt x="7118" y="73319"/>
                  </a:cubicBezTo>
                  <a:cubicBezTo>
                    <a:pt x="7423" y="73166"/>
                    <a:pt x="7690" y="72976"/>
                    <a:pt x="7918" y="72747"/>
                  </a:cubicBezTo>
                  <a:cubicBezTo>
                    <a:pt x="8147" y="72518"/>
                    <a:pt x="8642" y="72557"/>
                    <a:pt x="9404" y="72861"/>
                  </a:cubicBezTo>
                  <a:cubicBezTo>
                    <a:pt x="9709" y="73014"/>
                    <a:pt x="10090" y="73319"/>
                    <a:pt x="10547" y="73776"/>
                  </a:cubicBezTo>
                  <a:lnTo>
                    <a:pt x="11004" y="74233"/>
                  </a:lnTo>
                  <a:cubicBezTo>
                    <a:pt x="10852" y="73776"/>
                    <a:pt x="10776" y="73242"/>
                    <a:pt x="10776" y="72633"/>
                  </a:cubicBezTo>
                  <a:cubicBezTo>
                    <a:pt x="10776" y="71566"/>
                    <a:pt x="11233" y="70956"/>
                    <a:pt x="12147" y="70804"/>
                  </a:cubicBezTo>
                  <a:cubicBezTo>
                    <a:pt x="11081" y="71109"/>
                    <a:pt x="10090" y="71337"/>
                    <a:pt x="9176" y="71490"/>
                  </a:cubicBezTo>
                  <a:cubicBezTo>
                    <a:pt x="8414" y="71642"/>
                    <a:pt x="7690" y="71756"/>
                    <a:pt x="7004" y="71833"/>
                  </a:cubicBezTo>
                  <a:cubicBezTo>
                    <a:pt x="6318" y="71909"/>
                    <a:pt x="5823" y="71795"/>
                    <a:pt x="5518" y="71490"/>
                  </a:cubicBezTo>
                  <a:cubicBezTo>
                    <a:pt x="3994" y="70728"/>
                    <a:pt x="3537" y="70271"/>
                    <a:pt x="4146" y="70118"/>
                  </a:cubicBezTo>
                  <a:cubicBezTo>
                    <a:pt x="4756" y="69813"/>
                    <a:pt x="5442" y="69661"/>
                    <a:pt x="6204" y="69661"/>
                  </a:cubicBezTo>
                  <a:lnTo>
                    <a:pt x="7804" y="69661"/>
                  </a:lnTo>
                  <a:cubicBezTo>
                    <a:pt x="7347" y="69051"/>
                    <a:pt x="7042" y="68518"/>
                    <a:pt x="6890" y="68061"/>
                  </a:cubicBezTo>
                  <a:cubicBezTo>
                    <a:pt x="6585" y="67146"/>
                    <a:pt x="7042" y="66765"/>
                    <a:pt x="8261" y="66918"/>
                  </a:cubicBezTo>
                  <a:cubicBezTo>
                    <a:pt x="8414" y="66461"/>
                    <a:pt x="8642" y="66080"/>
                    <a:pt x="8947" y="65775"/>
                  </a:cubicBezTo>
                  <a:cubicBezTo>
                    <a:pt x="9557" y="65165"/>
                    <a:pt x="10090" y="65318"/>
                    <a:pt x="10547" y="66232"/>
                  </a:cubicBezTo>
                  <a:cubicBezTo>
                    <a:pt x="10547" y="65775"/>
                    <a:pt x="10700" y="65394"/>
                    <a:pt x="11004" y="65089"/>
                  </a:cubicBezTo>
                  <a:cubicBezTo>
                    <a:pt x="11309" y="64479"/>
                    <a:pt x="11919" y="64937"/>
                    <a:pt x="12833" y="66461"/>
                  </a:cubicBezTo>
                  <a:lnTo>
                    <a:pt x="14891" y="69661"/>
                  </a:lnTo>
                  <a:lnTo>
                    <a:pt x="17862" y="69890"/>
                  </a:lnTo>
                  <a:lnTo>
                    <a:pt x="18548" y="68518"/>
                  </a:lnTo>
                  <a:cubicBezTo>
                    <a:pt x="18243" y="68366"/>
                    <a:pt x="17939" y="68137"/>
                    <a:pt x="17634" y="67832"/>
                  </a:cubicBezTo>
                  <a:cubicBezTo>
                    <a:pt x="17329" y="67527"/>
                    <a:pt x="17024" y="67261"/>
                    <a:pt x="16719" y="67032"/>
                  </a:cubicBezTo>
                  <a:cubicBezTo>
                    <a:pt x="16415" y="66803"/>
                    <a:pt x="16186" y="66537"/>
                    <a:pt x="16034" y="66232"/>
                  </a:cubicBezTo>
                  <a:cubicBezTo>
                    <a:pt x="15881" y="65927"/>
                    <a:pt x="15653" y="65737"/>
                    <a:pt x="15348" y="65660"/>
                  </a:cubicBezTo>
                  <a:cubicBezTo>
                    <a:pt x="15043" y="65584"/>
                    <a:pt x="14738" y="65394"/>
                    <a:pt x="14433" y="65089"/>
                  </a:cubicBezTo>
                  <a:cubicBezTo>
                    <a:pt x="13976" y="64937"/>
                    <a:pt x="13519" y="64708"/>
                    <a:pt x="13062" y="64403"/>
                  </a:cubicBezTo>
                  <a:lnTo>
                    <a:pt x="12376" y="64175"/>
                  </a:lnTo>
                  <a:lnTo>
                    <a:pt x="13748" y="63260"/>
                  </a:lnTo>
                  <a:lnTo>
                    <a:pt x="11004" y="62346"/>
                  </a:lnTo>
                  <a:cubicBezTo>
                    <a:pt x="11004" y="61889"/>
                    <a:pt x="11157" y="61508"/>
                    <a:pt x="11462" y="61203"/>
                  </a:cubicBezTo>
                  <a:cubicBezTo>
                    <a:pt x="12071" y="60593"/>
                    <a:pt x="12833" y="60746"/>
                    <a:pt x="13748" y="61660"/>
                  </a:cubicBezTo>
                  <a:lnTo>
                    <a:pt x="14662" y="59831"/>
                  </a:lnTo>
                  <a:lnTo>
                    <a:pt x="8490" y="59831"/>
                  </a:lnTo>
                  <a:lnTo>
                    <a:pt x="9861" y="59145"/>
                  </a:lnTo>
                  <a:cubicBezTo>
                    <a:pt x="9557" y="58536"/>
                    <a:pt x="9404" y="58002"/>
                    <a:pt x="9404" y="57545"/>
                  </a:cubicBezTo>
                  <a:cubicBezTo>
                    <a:pt x="9404" y="56631"/>
                    <a:pt x="10014" y="56478"/>
                    <a:pt x="11233" y="57088"/>
                  </a:cubicBezTo>
                  <a:cubicBezTo>
                    <a:pt x="11995" y="57393"/>
                    <a:pt x="12605" y="57621"/>
                    <a:pt x="13062" y="57774"/>
                  </a:cubicBezTo>
                  <a:cubicBezTo>
                    <a:pt x="13519" y="57926"/>
                    <a:pt x="13900" y="58079"/>
                    <a:pt x="14205" y="58231"/>
                  </a:cubicBezTo>
                  <a:cubicBezTo>
                    <a:pt x="14510" y="58383"/>
                    <a:pt x="14738" y="58460"/>
                    <a:pt x="14891" y="58460"/>
                  </a:cubicBezTo>
                  <a:cubicBezTo>
                    <a:pt x="14586" y="57850"/>
                    <a:pt x="14281" y="57317"/>
                    <a:pt x="13976" y="56859"/>
                  </a:cubicBezTo>
                  <a:cubicBezTo>
                    <a:pt x="13367" y="55945"/>
                    <a:pt x="13214" y="55488"/>
                    <a:pt x="13519" y="55488"/>
                  </a:cubicBezTo>
                  <a:cubicBezTo>
                    <a:pt x="13519" y="55183"/>
                    <a:pt x="13595" y="54878"/>
                    <a:pt x="13748" y="54573"/>
                  </a:cubicBezTo>
                  <a:cubicBezTo>
                    <a:pt x="14052" y="53964"/>
                    <a:pt x="14586" y="54040"/>
                    <a:pt x="15348" y="54802"/>
                  </a:cubicBezTo>
                  <a:lnTo>
                    <a:pt x="15348" y="54116"/>
                  </a:lnTo>
                  <a:cubicBezTo>
                    <a:pt x="15348" y="53811"/>
                    <a:pt x="15653" y="53735"/>
                    <a:pt x="16262" y="53888"/>
                  </a:cubicBezTo>
                  <a:cubicBezTo>
                    <a:pt x="15348" y="53278"/>
                    <a:pt x="14662" y="52668"/>
                    <a:pt x="14205" y="52059"/>
                  </a:cubicBezTo>
                  <a:cubicBezTo>
                    <a:pt x="13900" y="51602"/>
                    <a:pt x="13710" y="51182"/>
                    <a:pt x="13633" y="50801"/>
                  </a:cubicBezTo>
                  <a:cubicBezTo>
                    <a:pt x="13557" y="50420"/>
                    <a:pt x="13976" y="50154"/>
                    <a:pt x="14891" y="50001"/>
                  </a:cubicBezTo>
                  <a:cubicBezTo>
                    <a:pt x="14738" y="49392"/>
                    <a:pt x="14738" y="48935"/>
                    <a:pt x="14891" y="48630"/>
                  </a:cubicBezTo>
                  <a:cubicBezTo>
                    <a:pt x="15043" y="48325"/>
                    <a:pt x="15195" y="48173"/>
                    <a:pt x="15348" y="48173"/>
                  </a:cubicBezTo>
                  <a:cubicBezTo>
                    <a:pt x="15500" y="48173"/>
                    <a:pt x="15957" y="48554"/>
                    <a:pt x="16719" y="49316"/>
                  </a:cubicBezTo>
                  <a:cubicBezTo>
                    <a:pt x="17024" y="47944"/>
                    <a:pt x="17405" y="46877"/>
                    <a:pt x="17862" y="46115"/>
                  </a:cubicBezTo>
                  <a:cubicBezTo>
                    <a:pt x="18167" y="45353"/>
                    <a:pt x="18548" y="44896"/>
                    <a:pt x="19005" y="44744"/>
                  </a:cubicBezTo>
                  <a:cubicBezTo>
                    <a:pt x="19463" y="44591"/>
                    <a:pt x="19996" y="45048"/>
                    <a:pt x="20606" y="46115"/>
                  </a:cubicBezTo>
                  <a:cubicBezTo>
                    <a:pt x="21368" y="45658"/>
                    <a:pt x="22053" y="45429"/>
                    <a:pt x="22663" y="45429"/>
                  </a:cubicBezTo>
                  <a:cubicBezTo>
                    <a:pt x="23120" y="45429"/>
                    <a:pt x="23577" y="45582"/>
                    <a:pt x="24035" y="45887"/>
                  </a:cubicBezTo>
                  <a:cubicBezTo>
                    <a:pt x="24492" y="46191"/>
                    <a:pt x="24568" y="46801"/>
                    <a:pt x="24263" y="47715"/>
                  </a:cubicBezTo>
                  <a:cubicBezTo>
                    <a:pt x="24568" y="48020"/>
                    <a:pt x="24797" y="48401"/>
                    <a:pt x="24949" y="48858"/>
                  </a:cubicBezTo>
                  <a:cubicBezTo>
                    <a:pt x="25254" y="49773"/>
                    <a:pt x="24949" y="50763"/>
                    <a:pt x="24035" y="51830"/>
                  </a:cubicBezTo>
                  <a:cubicBezTo>
                    <a:pt x="24187" y="51830"/>
                    <a:pt x="24416" y="51906"/>
                    <a:pt x="24720" y="52059"/>
                  </a:cubicBezTo>
                  <a:cubicBezTo>
                    <a:pt x="25330" y="52364"/>
                    <a:pt x="25787" y="52668"/>
                    <a:pt x="26092" y="52973"/>
                  </a:cubicBezTo>
                  <a:cubicBezTo>
                    <a:pt x="26397" y="53735"/>
                    <a:pt x="26778" y="54116"/>
                    <a:pt x="27235" y="54116"/>
                  </a:cubicBezTo>
                  <a:lnTo>
                    <a:pt x="27921" y="54116"/>
                  </a:lnTo>
                  <a:cubicBezTo>
                    <a:pt x="27311" y="53659"/>
                    <a:pt x="26854" y="53202"/>
                    <a:pt x="26549" y="52745"/>
                  </a:cubicBezTo>
                  <a:cubicBezTo>
                    <a:pt x="25940" y="51830"/>
                    <a:pt x="26092" y="51068"/>
                    <a:pt x="27006" y="50459"/>
                  </a:cubicBezTo>
                  <a:cubicBezTo>
                    <a:pt x="26549" y="50001"/>
                    <a:pt x="26168" y="49468"/>
                    <a:pt x="25863" y="48858"/>
                  </a:cubicBezTo>
                  <a:cubicBezTo>
                    <a:pt x="25559" y="48401"/>
                    <a:pt x="25292" y="47944"/>
                    <a:pt x="25063" y="47487"/>
                  </a:cubicBezTo>
                  <a:cubicBezTo>
                    <a:pt x="24835" y="47030"/>
                    <a:pt x="24873" y="46649"/>
                    <a:pt x="25178" y="46344"/>
                  </a:cubicBezTo>
                  <a:cubicBezTo>
                    <a:pt x="25178" y="46039"/>
                    <a:pt x="25254" y="45848"/>
                    <a:pt x="25406" y="45772"/>
                  </a:cubicBezTo>
                  <a:cubicBezTo>
                    <a:pt x="25559" y="45696"/>
                    <a:pt x="25711" y="45810"/>
                    <a:pt x="25863" y="46115"/>
                  </a:cubicBezTo>
                  <a:cubicBezTo>
                    <a:pt x="26016" y="46420"/>
                    <a:pt x="26244" y="46801"/>
                    <a:pt x="26549" y="47258"/>
                  </a:cubicBezTo>
                  <a:cubicBezTo>
                    <a:pt x="26854" y="46344"/>
                    <a:pt x="27159" y="45582"/>
                    <a:pt x="27464" y="44972"/>
                  </a:cubicBezTo>
                  <a:cubicBezTo>
                    <a:pt x="27768" y="44515"/>
                    <a:pt x="28073" y="44248"/>
                    <a:pt x="28378" y="44172"/>
                  </a:cubicBezTo>
                  <a:cubicBezTo>
                    <a:pt x="28683" y="44096"/>
                    <a:pt x="29140" y="44591"/>
                    <a:pt x="29750" y="45658"/>
                  </a:cubicBezTo>
                  <a:cubicBezTo>
                    <a:pt x="29597" y="44744"/>
                    <a:pt x="29597" y="43982"/>
                    <a:pt x="29750" y="43372"/>
                  </a:cubicBezTo>
                  <a:cubicBezTo>
                    <a:pt x="30054" y="42000"/>
                    <a:pt x="30588" y="41391"/>
                    <a:pt x="31350" y="41543"/>
                  </a:cubicBezTo>
                  <a:cubicBezTo>
                    <a:pt x="31807" y="41696"/>
                    <a:pt x="32074" y="42000"/>
                    <a:pt x="32150" y="42458"/>
                  </a:cubicBezTo>
                  <a:cubicBezTo>
                    <a:pt x="32226" y="42915"/>
                    <a:pt x="32188" y="43372"/>
                    <a:pt x="32036" y="43829"/>
                  </a:cubicBezTo>
                  <a:cubicBezTo>
                    <a:pt x="31883" y="44439"/>
                    <a:pt x="31655" y="45048"/>
                    <a:pt x="31350" y="45658"/>
                  </a:cubicBezTo>
                  <a:lnTo>
                    <a:pt x="34550" y="45201"/>
                  </a:lnTo>
                  <a:lnTo>
                    <a:pt x="34093" y="43372"/>
                  </a:lnTo>
                  <a:cubicBezTo>
                    <a:pt x="33941" y="42915"/>
                    <a:pt x="33826" y="42419"/>
                    <a:pt x="33750" y="41886"/>
                  </a:cubicBezTo>
                  <a:cubicBezTo>
                    <a:pt x="33674" y="41353"/>
                    <a:pt x="33712" y="40934"/>
                    <a:pt x="33864" y="40629"/>
                  </a:cubicBezTo>
                  <a:cubicBezTo>
                    <a:pt x="34169" y="40324"/>
                    <a:pt x="34322" y="40095"/>
                    <a:pt x="34322" y="39943"/>
                  </a:cubicBezTo>
                  <a:cubicBezTo>
                    <a:pt x="34779" y="39791"/>
                    <a:pt x="34779" y="39600"/>
                    <a:pt x="34322" y="39371"/>
                  </a:cubicBezTo>
                  <a:cubicBezTo>
                    <a:pt x="33864" y="39143"/>
                    <a:pt x="33331" y="38876"/>
                    <a:pt x="32721" y="38571"/>
                  </a:cubicBezTo>
                  <a:cubicBezTo>
                    <a:pt x="32112" y="38267"/>
                    <a:pt x="31540" y="37886"/>
                    <a:pt x="31007" y="37428"/>
                  </a:cubicBezTo>
                  <a:cubicBezTo>
                    <a:pt x="30474" y="36971"/>
                    <a:pt x="30283" y="36514"/>
                    <a:pt x="30435" y="36057"/>
                  </a:cubicBezTo>
                  <a:cubicBezTo>
                    <a:pt x="30588" y="35447"/>
                    <a:pt x="30969" y="35295"/>
                    <a:pt x="31578" y="35600"/>
                  </a:cubicBezTo>
                  <a:cubicBezTo>
                    <a:pt x="31883" y="35752"/>
                    <a:pt x="32188" y="35981"/>
                    <a:pt x="32493" y="36285"/>
                  </a:cubicBezTo>
                  <a:cubicBezTo>
                    <a:pt x="32798" y="35676"/>
                    <a:pt x="33179" y="35295"/>
                    <a:pt x="33636" y="35142"/>
                  </a:cubicBezTo>
                  <a:cubicBezTo>
                    <a:pt x="34398" y="34838"/>
                    <a:pt x="35084" y="35523"/>
                    <a:pt x="35693" y="37200"/>
                  </a:cubicBezTo>
                  <a:cubicBezTo>
                    <a:pt x="35846" y="36285"/>
                    <a:pt x="36150" y="35676"/>
                    <a:pt x="36608" y="35371"/>
                  </a:cubicBezTo>
                  <a:cubicBezTo>
                    <a:pt x="36912" y="35066"/>
                    <a:pt x="37255" y="35066"/>
                    <a:pt x="37636" y="35371"/>
                  </a:cubicBezTo>
                  <a:cubicBezTo>
                    <a:pt x="38017" y="35676"/>
                    <a:pt x="38436" y="36666"/>
                    <a:pt x="38894" y="38343"/>
                  </a:cubicBezTo>
                  <a:cubicBezTo>
                    <a:pt x="39351" y="37886"/>
                    <a:pt x="39808" y="37505"/>
                    <a:pt x="40265" y="37200"/>
                  </a:cubicBezTo>
                  <a:cubicBezTo>
                    <a:pt x="41180" y="36590"/>
                    <a:pt x="41637" y="36819"/>
                    <a:pt x="41637" y="37886"/>
                  </a:cubicBezTo>
                  <a:cubicBezTo>
                    <a:pt x="41637" y="40019"/>
                    <a:pt x="41789" y="41391"/>
                    <a:pt x="42094" y="42000"/>
                  </a:cubicBezTo>
                  <a:cubicBezTo>
                    <a:pt x="42399" y="42305"/>
                    <a:pt x="42780" y="42458"/>
                    <a:pt x="43237" y="42458"/>
                  </a:cubicBezTo>
                  <a:cubicBezTo>
                    <a:pt x="43542" y="42610"/>
                    <a:pt x="43847" y="42686"/>
                    <a:pt x="44151" y="42686"/>
                  </a:cubicBezTo>
                  <a:cubicBezTo>
                    <a:pt x="44306" y="41467"/>
                    <a:pt x="44537" y="40476"/>
                    <a:pt x="44844" y="39714"/>
                  </a:cubicBezTo>
                  <a:cubicBezTo>
                    <a:pt x="45154" y="38952"/>
                    <a:pt x="45540" y="38305"/>
                    <a:pt x="46002" y="37771"/>
                  </a:cubicBezTo>
                  <a:cubicBezTo>
                    <a:pt x="46464" y="37238"/>
                    <a:pt x="47080" y="37124"/>
                    <a:pt x="47852" y="37428"/>
                  </a:cubicBezTo>
                  <a:cubicBezTo>
                    <a:pt x="48007" y="37276"/>
                    <a:pt x="48007" y="36971"/>
                    <a:pt x="47852" y="36514"/>
                  </a:cubicBezTo>
                  <a:cubicBezTo>
                    <a:pt x="47697" y="36209"/>
                    <a:pt x="47389" y="35904"/>
                    <a:pt x="46927" y="35600"/>
                  </a:cubicBezTo>
                  <a:cubicBezTo>
                    <a:pt x="46465" y="35295"/>
                    <a:pt x="45617" y="34990"/>
                    <a:pt x="44384" y="34685"/>
                  </a:cubicBezTo>
                  <a:cubicBezTo>
                    <a:pt x="41790" y="34380"/>
                    <a:pt x="39999" y="33923"/>
                    <a:pt x="39008" y="33314"/>
                  </a:cubicBezTo>
                  <a:cubicBezTo>
                    <a:pt x="38017" y="32704"/>
                    <a:pt x="37522" y="32171"/>
                    <a:pt x="37522" y="31713"/>
                  </a:cubicBezTo>
                  <a:cubicBezTo>
                    <a:pt x="37522" y="31256"/>
                    <a:pt x="37827" y="31028"/>
                    <a:pt x="38436" y="31028"/>
                  </a:cubicBezTo>
                  <a:lnTo>
                    <a:pt x="39579" y="31028"/>
                  </a:lnTo>
                  <a:cubicBezTo>
                    <a:pt x="39275" y="30570"/>
                    <a:pt x="39122" y="30113"/>
                    <a:pt x="39122" y="29656"/>
                  </a:cubicBezTo>
                  <a:cubicBezTo>
                    <a:pt x="39122" y="28742"/>
                    <a:pt x="39427" y="28437"/>
                    <a:pt x="40037" y="28742"/>
                  </a:cubicBezTo>
                  <a:cubicBezTo>
                    <a:pt x="40494" y="29199"/>
                    <a:pt x="41103" y="29427"/>
                    <a:pt x="41865" y="29427"/>
                  </a:cubicBezTo>
                  <a:lnTo>
                    <a:pt x="42551" y="29427"/>
                  </a:lnTo>
                  <a:cubicBezTo>
                    <a:pt x="42246" y="29123"/>
                    <a:pt x="42094" y="28818"/>
                    <a:pt x="42094" y="28513"/>
                  </a:cubicBezTo>
                  <a:cubicBezTo>
                    <a:pt x="41942" y="28208"/>
                    <a:pt x="42094" y="27903"/>
                    <a:pt x="42551" y="27599"/>
                  </a:cubicBezTo>
                  <a:cubicBezTo>
                    <a:pt x="43313" y="27294"/>
                    <a:pt x="44194" y="27408"/>
                    <a:pt x="45194" y="27941"/>
                  </a:cubicBezTo>
                  <a:cubicBezTo>
                    <a:pt x="46195" y="28475"/>
                    <a:pt x="46849" y="28742"/>
                    <a:pt x="47159" y="28742"/>
                  </a:cubicBezTo>
                  <a:cubicBezTo>
                    <a:pt x="47311" y="28742"/>
                    <a:pt x="47272" y="28589"/>
                    <a:pt x="47041" y="28284"/>
                  </a:cubicBezTo>
                  <a:cubicBezTo>
                    <a:pt x="46810" y="27980"/>
                    <a:pt x="46502" y="27599"/>
                    <a:pt x="46116" y="27141"/>
                  </a:cubicBezTo>
                  <a:cubicBezTo>
                    <a:pt x="45730" y="26684"/>
                    <a:pt x="45461" y="26265"/>
                    <a:pt x="45307" y="25884"/>
                  </a:cubicBezTo>
                  <a:cubicBezTo>
                    <a:pt x="45153" y="25503"/>
                    <a:pt x="45308" y="25313"/>
                    <a:pt x="45769" y="25313"/>
                  </a:cubicBezTo>
                  <a:cubicBezTo>
                    <a:pt x="46231" y="25313"/>
                    <a:pt x="46733" y="25351"/>
                    <a:pt x="47273" y="25427"/>
                  </a:cubicBezTo>
                  <a:cubicBezTo>
                    <a:pt x="47814" y="25503"/>
                    <a:pt x="48315" y="25541"/>
                    <a:pt x="48777" y="25541"/>
                  </a:cubicBezTo>
                  <a:lnTo>
                    <a:pt x="50395" y="25541"/>
                  </a:lnTo>
                  <a:lnTo>
                    <a:pt x="51088" y="24170"/>
                  </a:lnTo>
                  <a:lnTo>
                    <a:pt x="48777" y="23255"/>
                  </a:lnTo>
                  <a:cubicBezTo>
                    <a:pt x="47234" y="22646"/>
                    <a:pt x="46540" y="21960"/>
                    <a:pt x="46695" y="21198"/>
                  </a:cubicBezTo>
                  <a:cubicBezTo>
                    <a:pt x="46849" y="20588"/>
                    <a:pt x="47466" y="20436"/>
                    <a:pt x="48545" y="20741"/>
                  </a:cubicBezTo>
                  <a:cubicBezTo>
                    <a:pt x="49007" y="20893"/>
                    <a:pt x="49546" y="21045"/>
                    <a:pt x="50163" y="21198"/>
                  </a:cubicBezTo>
                  <a:cubicBezTo>
                    <a:pt x="49856" y="20741"/>
                    <a:pt x="49778" y="20283"/>
                    <a:pt x="49931" y="19826"/>
                  </a:cubicBezTo>
                  <a:cubicBezTo>
                    <a:pt x="49931" y="18759"/>
                    <a:pt x="50625" y="18226"/>
                    <a:pt x="52013" y="18226"/>
                  </a:cubicBezTo>
                  <a:cubicBezTo>
                    <a:pt x="51251" y="17464"/>
                    <a:pt x="50565" y="16778"/>
                    <a:pt x="49956" y="16169"/>
                  </a:cubicBezTo>
                  <a:cubicBezTo>
                    <a:pt x="49499" y="15559"/>
                    <a:pt x="49156" y="14987"/>
                    <a:pt x="48927" y="14454"/>
                  </a:cubicBezTo>
                  <a:cubicBezTo>
                    <a:pt x="48698" y="13921"/>
                    <a:pt x="48813" y="13502"/>
                    <a:pt x="49270" y="13197"/>
                  </a:cubicBezTo>
                  <a:cubicBezTo>
                    <a:pt x="49880" y="12740"/>
                    <a:pt x="50565" y="12892"/>
                    <a:pt x="51327" y="13654"/>
                  </a:cubicBezTo>
                  <a:lnTo>
                    <a:pt x="52245" y="14568"/>
                  </a:lnTo>
                  <a:cubicBezTo>
                    <a:pt x="52552" y="14111"/>
                    <a:pt x="52937" y="13730"/>
                    <a:pt x="53399" y="13425"/>
                  </a:cubicBezTo>
                  <a:cubicBezTo>
                    <a:pt x="54168" y="12816"/>
                    <a:pt x="54784" y="13044"/>
                    <a:pt x="55246" y="14111"/>
                  </a:cubicBezTo>
                  <a:cubicBezTo>
                    <a:pt x="56167" y="13502"/>
                    <a:pt x="57014" y="13121"/>
                    <a:pt x="57785" y="12968"/>
                  </a:cubicBezTo>
                  <a:cubicBezTo>
                    <a:pt x="58554" y="12816"/>
                    <a:pt x="59208" y="12854"/>
                    <a:pt x="59746" y="13082"/>
                  </a:cubicBezTo>
                  <a:cubicBezTo>
                    <a:pt x="60284" y="13311"/>
                    <a:pt x="60553" y="13959"/>
                    <a:pt x="60553" y="15026"/>
                  </a:cubicBezTo>
                  <a:cubicBezTo>
                    <a:pt x="61015" y="14264"/>
                    <a:pt x="61477" y="13654"/>
                    <a:pt x="61939" y="13197"/>
                  </a:cubicBezTo>
                  <a:cubicBezTo>
                    <a:pt x="62247" y="12892"/>
                    <a:pt x="62631" y="12854"/>
                    <a:pt x="63093" y="13082"/>
                  </a:cubicBezTo>
                  <a:cubicBezTo>
                    <a:pt x="63555" y="13311"/>
                    <a:pt x="63940" y="14111"/>
                    <a:pt x="64247" y="15483"/>
                  </a:cubicBezTo>
                  <a:lnTo>
                    <a:pt x="64725" y="12740"/>
                  </a:lnTo>
                  <a:cubicBezTo>
                    <a:pt x="64878" y="11978"/>
                    <a:pt x="64992" y="11292"/>
                    <a:pt x="65068" y="10682"/>
                  </a:cubicBezTo>
                  <a:cubicBezTo>
                    <a:pt x="65145" y="10073"/>
                    <a:pt x="65259" y="9615"/>
                    <a:pt x="65411" y="9311"/>
                  </a:cubicBezTo>
                  <a:cubicBezTo>
                    <a:pt x="65411" y="7787"/>
                    <a:pt x="65564" y="6415"/>
                    <a:pt x="65868" y="5196"/>
                  </a:cubicBezTo>
                  <a:cubicBezTo>
                    <a:pt x="65868" y="4891"/>
                    <a:pt x="66021" y="4396"/>
                    <a:pt x="66326" y="3710"/>
                  </a:cubicBezTo>
                  <a:cubicBezTo>
                    <a:pt x="66630" y="3024"/>
                    <a:pt x="67164" y="2453"/>
                    <a:pt x="67926" y="1995"/>
                  </a:cubicBezTo>
                  <a:cubicBezTo>
                    <a:pt x="68231" y="1538"/>
                    <a:pt x="68497" y="1043"/>
                    <a:pt x="68726" y="509"/>
                  </a:cubicBezTo>
                  <a:cubicBezTo>
                    <a:pt x="68955" y="-24"/>
                    <a:pt x="69221" y="-138"/>
                    <a:pt x="69526" y="167"/>
                  </a:cubicBezTo>
                  <a:cubicBezTo>
                    <a:pt x="69526" y="471"/>
                    <a:pt x="69564" y="700"/>
                    <a:pt x="69640" y="852"/>
                  </a:cubicBezTo>
                  <a:cubicBezTo>
                    <a:pt x="69717" y="1005"/>
                    <a:pt x="69755" y="1157"/>
                    <a:pt x="69755" y="1310"/>
                  </a:cubicBezTo>
                  <a:lnTo>
                    <a:pt x="69755" y="1538"/>
                  </a:lnTo>
                  <a:lnTo>
                    <a:pt x="70212" y="624"/>
                  </a:lnTo>
                  <a:cubicBezTo>
                    <a:pt x="70364" y="319"/>
                    <a:pt x="70517" y="128"/>
                    <a:pt x="70669" y="52"/>
                  </a:cubicBezTo>
                  <a:close/>
                </a:path>
              </a:pathLst>
            </a:cu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7870609" y="993808"/>
              <a:ext cx="459017" cy="459017"/>
            </a:xfrm>
            <a:prstGeom prst="ellipse">
              <a:avLst/>
            </a:prstGeom>
            <a:solidFill>
              <a:srgbClr val="4B4A4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/>
            <p:nvPr/>
          </p:nvSpPr>
          <p:spPr>
            <a:xfrm>
              <a:off x="8592395" y="394186"/>
              <a:ext cx="356822" cy="356822"/>
            </a:xfrm>
            <a:prstGeom prst="ellipse">
              <a:avLst/>
            </a:prstGeom>
            <a:solidFill>
              <a:srgbClr val="4B4A4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8649508" y="1819834"/>
              <a:ext cx="344790" cy="344790"/>
            </a:xfrm>
            <a:prstGeom prst="ellipse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8592395" y="3159975"/>
              <a:ext cx="344790" cy="344790"/>
            </a:xfrm>
            <a:prstGeom prst="ellipse">
              <a:avLst/>
            </a:prstGeom>
            <a:solidFill>
              <a:srgbClr val="95A5A6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8994298" y="3004471"/>
              <a:ext cx="503401" cy="503401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/>
            <p:nvPr/>
          </p:nvSpPr>
          <p:spPr>
            <a:xfrm>
              <a:off x="9874853" y="1904049"/>
              <a:ext cx="219395" cy="21939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>
            <a:xfrm>
              <a:off x="9448668" y="1432564"/>
              <a:ext cx="621807" cy="62180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椭圆 20"/>
            <p:cNvSpPr/>
            <p:nvPr/>
          </p:nvSpPr>
          <p:spPr>
            <a:xfrm>
              <a:off x="8003666" y="976879"/>
              <a:ext cx="902307" cy="902307"/>
            </a:xfrm>
            <a:prstGeom prst="ellipse">
              <a:avLst/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/>
            <p:cNvSpPr/>
            <p:nvPr/>
          </p:nvSpPr>
          <p:spPr>
            <a:xfrm>
              <a:off x="9861660" y="718700"/>
              <a:ext cx="356822" cy="356822"/>
            </a:xfrm>
            <a:prstGeom prst="ellipse">
              <a:avLst/>
            </a:prstGeom>
            <a:solidFill>
              <a:srgbClr val="4B4A4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椭圆 22"/>
            <p:cNvSpPr/>
            <p:nvPr/>
          </p:nvSpPr>
          <p:spPr>
            <a:xfrm>
              <a:off x="10157882" y="647535"/>
              <a:ext cx="185609" cy="185609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/>
            <p:cNvSpPr/>
            <p:nvPr/>
          </p:nvSpPr>
          <p:spPr>
            <a:xfrm>
              <a:off x="10593242" y="1044905"/>
              <a:ext cx="356822" cy="356822"/>
            </a:xfrm>
            <a:prstGeom prst="ellipse">
              <a:avLst/>
            </a:prstGeom>
            <a:solidFill>
              <a:srgbClr val="95A5A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椭圆 24"/>
            <p:cNvSpPr/>
            <p:nvPr/>
          </p:nvSpPr>
          <p:spPr>
            <a:xfrm>
              <a:off x="10430765" y="1334740"/>
              <a:ext cx="227250" cy="22725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椭圆 25"/>
            <p:cNvSpPr/>
            <p:nvPr/>
          </p:nvSpPr>
          <p:spPr>
            <a:xfrm>
              <a:off x="9045798" y="1619210"/>
              <a:ext cx="401247" cy="40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椭圆 26"/>
            <p:cNvSpPr/>
            <p:nvPr/>
          </p:nvSpPr>
          <p:spPr>
            <a:xfrm>
              <a:off x="8654839" y="726946"/>
              <a:ext cx="858273" cy="858273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24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55</a:t>
              </a:r>
            </a:p>
          </p:txBody>
        </p:sp>
        <p:sp>
          <p:nvSpPr>
            <p:cNvPr id="28" name="椭圆 27"/>
            <p:cNvSpPr/>
            <p:nvPr/>
          </p:nvSpPr>
          <p:spPr>
            <a:xfrm>
              <a:off x="9756814" y="1142070"/>
              <a:ext cx="761978" cy="76197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550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24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40</a:t>
              </a:r>
            </a:p>
          </p:txBody>
        </p:sp>
        <p:sp>
          <p:nvSpPr>
            <p:cNvPr id="29" name="椭圆 28"/>
            <p:cNvSpPr/>
            <p:nvPr/>
          </p:nvSpPr>
          <p:spPr>
            <a:xfrm>
              <a:off x="10071716" y="2198917"/>
              <a:ext cx="878348" cy="87834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24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43</a:t>
              </a:r>
            </a:p>
          </p:txBody>
        </p:sp>
        <p:sp>
          <p:nvSpPr>
            <p:cNvPr id="30" name="椭圆 29"/>
            <p:cNvSpPr/>
            <p:nvPr/>
          </p:nvSpPr>
          <p:spPr>
            <a:xfrm>
              <a:off x="8122049" y="1662384"/>
              <a:ext cx="1176406" cy="1176406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24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64</a:t>
              </a:r>
            </a:p>
          </p:txBody>
        </p:sp>
        <p:sp>
          <p:nvSpPr>
            <p:cNvPr id="31" name="椭圆 30"/>
            <p:cNvSpPr/>
            <p:nvPr/>
          </p:nvSpPr>
          <p:spPr>
            <a:xfrm>
              <a:off x="9687797" y="3372134"/>
              <a:ext cx="470085" cy="470085"/>
            </a:xfrm>
            <a:prstGeom prst="ellipse">
              <a:avLst/>
            </a:prstGeom>
            <a:solidFill>
              <a:srgbClr val="95A5A6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207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675375" y="1545636"/>
            <a:ext cx="2453998" cy="2453997"/>
            <a:chOff x="3675375" y="1545636"/>
            <a:chExt cx="2453998" cy="2453997"/>
          </a:xfrm>
        </p:grpSpPr>
        <p:sp>
          <p:nvSpPr>
            <p:cNvPr id="31" name="Freeform: Shape 93"/>
            <p:cNvSpPr>
              <a:spLocks/>
            </p:cNvSpPr>
            <p:nvPr/>
          </p:nvSpPr>
          <p:spPr bwMode="auto">
            <a:xfrm>
              <a:off x="3675375" y="2157566"/>
              <a:ext cx="836828" cy="612977"/>
            </a:xfrm>
            <a:custGeom>
              <a:avLst/>
              <a:gdLst>
                <a:gd name="T0" fmla="*/ 2841 w 4002"/>
                <a:gd name="T1" fmla="*/ 2324 h 2932"/>
                <a:gd name="T2" fmla="*/ 2892 w 4002"/>
                <a:gd name="T3" fmla="*/ 1898 h 2932"/>
                <a:gd name="T4" fmla="*/ 2961 w 4002"/>
                <a:gd name="T5" fmla="*/ 1752 h 2932"/>
                <a:gd name="T6" fmla="*/ 3047 w 4002"/>
                <a:gd name="T7" fmla="*/ 1715 h 2932"/>
                <a:gd name="T8" fmla="*/ 3192 w 4002"/>
                <a:gd name="T9" fmla="*/ 1777 h 2932"/>
                <a:gd name="T10" fmla="*/ 3399 w 4002"/>
                <a:gd name="T11" fmla="*/ 1912 h 2932"/>
                <a:gd name="T12" fmla="*/ 3616 w 4002"/>
                <a:gd name="T13" fmla="*/ 1948 h 2932"/>
                <a:gd name="T14" fmla="*/ 3777 w 4002"/>
                <a:gd name="T15" fmla="*/ 1900 h 2932"/>
                <a:gd name="T16" fmla="*/ 3909 w 4002"/>
                <a:gd name="T17" fmla="*/ 1778 h 2932"/>
                <a:gd name="T18" fmla="*/ 3985 w 4002"/>
                <a:gd name="T19" fmla="*/ 1610 h 2932"/>
                <a:gd name="T20" fmla="*/ 4000 w 4002"/>
                <a:gd name="T21" fmla="*/ 1424 h 2932"/>
                <a:gd name="T22" fmla="*/ 3953 w 4002"/>
                <a:gd name="T23" fmla="*/ 1248 h 2932"/>
                <a:gd name="T24" fmla="*/ 3839 w 4002"/>
                <a:gd name="T25" fmla="*/ 1111 h 2932"/>
                <a:gd name="T26" fmla="*/ 3654 w 4002"/>
                <a:gd name="T27" fmla="*/ 1042 h 2932"/>
                <a:gd name="T28" fmla="*/ 3453 w 4002"/>
                <a:gd name="T29" fmla="*/ 1068 h 2932"/>
                <a:gd name="T30" fmla="*/ 3171 w 4002"/>
                <a:gd name="T31" fmla="*/ 1204 h 2932"/>
                <a:gd name="T32" fmla="*/ 3021 w 4002"/>
                <a:gd name="T33" fmla="*/ 1229 h 2932"/>
                <a:gd name="T34" fmla="*/ 2957 w 4002"/>
                <a:gd name="T35" fmla="*/ 1181 h 2932"/>
                <a:gd name="T36" fmla="*/ 2920 w 4002"/>
                <a:gd name="T37" fmla="*/ 1051 h 2932"/>
                <a:gd name="T38" fmla="*/ 2901 w 4002"/>
                <a:gd name="T39" fmla="*/ 279 h 2932"/>
                <a:gd name="T40" fmla="*/ 2346 w 4002"/>
                <a:gd name="T41" fmla="*/ 0 h 2932"/>
                <a:gd name="T42" fmla="*/ 1946 w 4002"/>
                <a:gd name="T43" fmla="*/ 30 h 2932"/>
                <a:gd name="T44" fmla="*/ 1797 w 4002"/>
                <a:gd name="T45" fmla="*/ 95 h 2932"/>
                <a:gd name="T46" fmla="*/ 1768 w 4002"/>
                <a:gd name="T47" fmla="*/ 170 h 2932"/>
                <a:gd name="T48" fmla="*/ 1858 w 4002"/>
                <a:gd name="T49" fmla="*/ 312 h 2932"/>
                <a:gd name="T50" fmla="*/ 1961 w 4002"/>
                <a:gd name="T51" fmla="*/ 515 h 2932"/>
                <a:gd name="T52" fmla="*/ 1988 w 4002"/>
                <a:gd name="T53" fmla="*/ 745 h 2932"/>
                <a:gd name="T54" fmla="*/ 1928 w 4002"/>
                <a:gd name="T55" fmla="*/ 945 h 2932"/>
                <a:gd name="T56" fmla="*/ 1792 w 4002"/>
                <a:gd name="T57" fmla="*/ 1078 h 2932"/>
                <a:gd name="T58" fmla="*/ 1609 w 4002"/>
                <a:gd name="T59" fmla="*/ 1143 h 2932"/>
                <a:gd name="T60" fmla="*/ 1413 w 4002"/>
                <a:gd name="T61" fmla="*/ 1136 h 2932"/>
                <a:gd name="T62" fmla="*/ 1233 w 4002"/>
                <a:gd name="T63" fmla="*/ 1054 h 2932"/>
                <a:gd name="T64" fmla="*/ 1103 w 4002"/>
                <a:gd name="T65" fmla="*/ 897 h 2932"/>
                <a:gd name="T66" fmla="*/ 1053 w 4002"/>
                <a:gd name="T67" fmla="*/ 662 h 2932"/>
                <a:gd name="T68" fmla="*/ 1089 w 4002"/>
                <a:gd name="T69" fmla="*/ 419 h 2932"/>
                <a:gd name="T70" fmla="*/ 1188 w 4002"/>
                <a:gd name="T71" fmla="*/ 250 h 2932"/>
                <a:gd name="T72" fmla="*/ 1260 w 4002"/>
                <a:gd name="T73" fmla="*/ 143 h 2932"/>
                <a:gd name="T74" fmla="*/ 1215 w 4002"/>
                <a:gd name="T75" fmla="*/ 89 h 2932"/>
                <a:gd name="T76" fmla="*/ 926 w 4002"/>
                <a:gd name="T77" fmla="*/ 28 h 2932"/>
                <a:gd name="T78" fmla="*/ 173 w 4002"/>
                <a:gd name="T79" fmla="*/ 14 h 2932"/>
                <a:gd name="T80" fmla="*/ 481 w 4002"/>
                <a:gd name="T81" fmla="*/ 2929 h 2932"/>
                <a:gd name="T82" fmla="*/ 1119 w 4002"/>
                <a:gd name="T83" fmla="*/ 2893 h 2932"/>
                <a:gd name="T84" fmla="*/ 1342 w 4002"/>
                <a:gd name="T85" fmla="*/ 2830 h 2932"/>
                <a:gd name="T86" fmla="*/ 1366 w 4002"/>
                <a:gd name="T87" fmla="*/ 2786 h 2932"/>
                <a:gd name="T88" fmla="*/ 1243 w 4002"/>
                <a:gd name="T89" fmla="*/ 2619 h 2932"/>
                <a:gd name="T90" fmla="*/ 1116 w 4002"/>
                <a:gd name="T91" fmla="*/ 2365 h 2932"/>
                <a:gd name="T92" fmla="*/ 1095 w 4002"/>
                <a:gd name="T93" fmla="*/ 2169 h 2932"/>
                <a:gd name="T94" fmla="*/ 1131 w 4002"/>
                <a:gd name="T95" fmla="*/ 2021 h 2932"/>
                <a:gd name="T96" fmla="*/ 1217 w 4002"/>
                <a:gd name="T97" fmla="*/ 1911 h 2932"/>
                <a:gd name="T98" fmla="*/ 1456 w 4002"/>
                <a:gd name="T99" fmla="*/ 1810 h 2932"/>
                <a:gd name="T100" fmla="*/ 1729 w 4002"/>
                <a:gd name="T101" fmla="*/ 1830 h 2932"/>
                <a:gd name="T102" fmla="*/ 1947 w 4002"/>
                <a:gd name="T103" fmla="*/ 1974 h 2932"/>
                <a:gd name="T104" fmla="*/ 2011 w 4002"/>
                <a:gd name="T105" fmla="*/ 2107 h 2932"/>
                <a:gd name="T106" fmla="*/ 2024 w 4002"/>
                <a:gd name="T107" fmla="*/ 2280 h 2932"/>
                <a:gd name="T108" fmla="*/ 1941 w 4002"/>
                <a:gd name="T109" fmla="*/ 2573 h 2932"/>
                <a:gd name="T110" fmla="*/ 1894 w 4002"/>
                <a:gd name="T111" fmla="*/ 2764 h 2932"/>
                <a:gd name="T112" fmla="*/ 1952 w 4002"/>
                <a:gd name="T113" fmla="*/ 2850 h 2932"/>
                <a:gd name="T114" fmla="*/ 2124 w 4002"/>
                <a:gd name="T115" fmla="*/ 2907 h 2932"/>
                <a:gd name="T116" fmla="*/ 2619 w 4002"/>
                <a:gd name="T117" fmla="*/ 2932 h 2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02" h="2932">
                  <a:moveTo>
                    <a:pt x="2852" y="2929"/>
                  </a:moveTo>
                  <a:lnTo>
                    <a:pt x="2852" y="2929"/>
                  </a:lnTo>
                  <a:lnTo>
                    <a:pt x="2847" y="2803"/>
                  </a:lnTo>
                  <a:lnTo>
                    <a:pt x="2844" y="2720"/>
                  </a:lnTo>
                  <a:lnTo>
                    <a:pt x="2841" y="2630"/>
                  </a:lnTo>
                  <a:lnTo>
                    <a:pt x="2840" y="2531"/>
                  </a:lnTo>
                  <a:lnTo>
                    <a:pt x="2839" y="2428"/>
                  </a:lnTo>
                  <a:lnTo>
                    <a:pt x="2840" y="2377"/>
                  </a:lnTo>
                  <a:lnTo>
                    <a:pt x="2841" y="2324"/>
                  </a:lnTo>
                  <a:lnTo>
                    <a:pt x="2843" y="2272"/>
                  </a:lnTo>
                  <a:lnTo>
                    <a:pt x="2846" y="2221"/>
                  </a:lnTo>
                  <a:lnTo>
                    <a:pt x="2849" y="2169"/>
                  </a:lnTo>
                  <a:lnTo>
                    <a:pt x="2855" y="2120"/>
                  </a:lnTo>
                  <a:lnTo>
                    <a:pt x="2860" y="2071"/>
                  </a:lnTo>
                  <a:lnTo>
                    <a:pt x="2866" y="2025"/>
                  </a:lnTo>
                  <a:lnTo>
                    <a:pt x="2874" y="1980"/>
                  </a:lnTo>
                  <a:lnTo>
                    <a:pt x="2882" y="1939"/>
                  </a:lnTo>
                  <a:lnTo>
                    <a:pt x="2892" y="1898"/>
                  </a:lnTo>
                  <a:lnTo>
                    <a:pt x="2903" y="1862"/>
                  </a:lnTo>
                  <a:lnTo>
                    <a:pt x="2909" y="1845"/>
                  </a:lnTo>
                  <a:lnTo>
                    <a:pt x="2915" y="1829"/>
                  </a:lnTo>
                  <a:lnTo>
                    <a:pt x="2922" y="1814"/>
                  </a:lnTo>
                  <a:lnTo>
                    <a:pt x="2929" y="1799"/>
                  </a:lnTo>
                  <a:lnTo>
                    <a:pt x="2937" y="1786"/>
                  </a:lnTo>
                  <a:lnTo>
                    <a:pt x="2944" y="1773"/>
                  </a:lnTo>
                  <a:lnTo>
                    <a:pt x="2953" y="1762"/>
                  </a:lnTo>
                  <a:lnTo>
                    <a:pt x="2961" y="1752"/>
                  </a:lnTo>
                  <a:lnTo>
                    <a:pt x="2970" y="1743"/>
                  </a:lnTo>
                  <a:lnTo>
                    <a:pt x="2980" y="1735"/>
                  </a:lnTo>
                  <a:lnTo>
                    <a:pt x="2991" y="1729"/>
                  </a:lnTo>
                  <a:lnTo>
                    <a:pt x="3001" y="1724"/>
                  </a:lnTo>
                  <a:lnTo>
                    <a:pt x="3012" y="1719"/>
                  </a:lnTo>
                  <a:lnTo>
                    <a:pt x="3023" y="1717"/>
                  </a:lnTo>
                  <a:lnTo>
                    <a:pt x="3035" y="1715"/>
                  </a:lnTo>
                  <a:lnTo>
                    <a:pt x="3047" y="1715"/>
                  </a:lnTo>
                  <a:lnTo>
                    <a:pt x="3047" y="1715"/>
                  </a:lnTo>
                  <a:lnTo>
                    <a:pt x="3063" y="1717"/>
                  </a:lnTo>
                  <a:lnTo>
                    <a:pt x="3078" y="1720"/>
                  </a:lnTo>
                  <a:lnTo>
                    <a:pt x="3093" y="1724"/>
                  </a:lnTo>
                  <a:lnTo>
                    <a:pt x="3107" y="1729"/>
                  </a:lnTo>
                  <a:lnTo>
                    <a:pt x="3123" y="1735"/>
                  </a:lnTo>
                  <a:lnTo>
                    <a:pt x="3137" y="1742"/>
                  </a:lnTo>
                  <a:lnTo>
                    <a:pt x="3151" y="1750"/>
                  </a:lnTo>
                  <a:lnTo>
                    <a:pt x="3164" y="1759"/>
                  </a:lnTo>
                  <a:lnTo>
                    <a:pt x="3192" y="1777"/>
                  </a:lnTo>
                  <a:lnTo>
                    <a:pt x="3219" y="1798"/>
                  </a:lnTo>
                  <a:lnTo>
                    <a:pt x="3248" y="1820"/>
                  </a:lnTo>
                  <a:lnTo>
                    <a:pt x="3278" y="1842"/>
                  </a:lnTo>
                  <a:lnTo>
                    <a:pt x="3309" y="1864"/>
                  </a:lnTo>
                  <a:lnTo>
                    <a:pt x="3326" y="1874"/>
                  </a:lnTo>
                  <a:lnTo>
                    <a:pt x="3343" y="1885"/>
                  </a:lnTo>
                  <a:lnTo>
                    <a:pt x="3360" y="1894"/>
                  </a:lnTo>
                  <a:lnTo>
                    <a:pt x="3379" y="1903"/>
                  </a:lnTo>
                  <a:lnTo>
                    <a:pt x="3399" y="1912"/>
                  </a:lnTo>
                  <a:lnTo>
                    <a:pt x="3419" y="1920"/>
                  </a:lnTo>
                  <a:lnTo>
                    <a:pt x="3440" y="1927"/>
                  </a:lnTo>
                  <a:lnTo>
                    <a:pt x="3461" y="1933"/>
                  </a:lnTo>
                  <a:lnTo>
                    <a:pt x="3484" y="1939"/>
                  </a:lnTo>
                  <a:lnTo>
                    <a:pt x="3508" y="1943"/>
                  </a:lnTo>
                  <a:lnTo>
                    <a:pt x="3534" y="1946"/>
                  </a:lnTo>
                  <a:lnTo>
                    <a:pt x="3560" y="1948"/>
                  </a:lnTo>
                  <a:lnTo>
                    <a:pt x="3588" y="1948"/>
                  </a:lnTo>
                  <a:lnTo>
                    <a:pt x="3616" y="1948"/>
                  </a:lnTo>
                  <a:lnTo>
                    <a:pt x="3616" y="1948"/>
                  </a:lnTo>
                  <a:lnTo>
                    <a:pt x="3638" y="1946"/>
                  </a:lnTo>
                  <a:lnTo>
                    <a:pt x="3661" y="1942"/>
                  </a:lnTo>
                  <a:lnTo>
                    <a:pt x="3682" y="1937"/>
                  </a:lnTo>
                  <a:lnTo>
                    <a:pt x="3702" y="1932"/>
                  </a:lnTo>
                  <a:lnTo>
                    <a:pt x="3722" y="1925"/>
                  </a:lnTo>
                  <a:lnTo>
                    <a:pt x="3741" y="1918"/>
                  </a:lnTo>
                  <a:lnTo>
                    <a:pt x="3760" y="1910"/>
                  </a:lnTo>
                  <a:lnTo>
                    <a:pt x="3777" y="1900"/>
                  </a:lnTo>
                  <a:lnTo>
                    <a:pt x="3795" y="1890"/>
                  </a:lnTo>
                  <a:lnTo>
                    <a:pt x="3812" y="1879"/>
                  </a:lnTo>
                  <a:lnTo>
                    <a:pt x="3828" y="1867"/>
                  </a:lnTo>
                  <a:lnTo>
                    <a:pt x="3843" y="1854"/>
                  </a:lnTo>
                  <a:lnTo>
                    <a:pt x="3858" y="1840"/>
                  </a:lnTo>
                  <a:lnTo>
                    <a:pt x="3871" y="1826"/>
                  </a:lnTo>
                  <a:lnTo>
                    <a:pt x="3885" y="1811"/>
                  </a:lnTo>
                  <a:lnTo>
                    <a:pt x="3897" y="1794"/>
                  </a:lnTo>
                  <a:lnTo>
                    <a:pt x="3909" y="1778"/>
                  </a:lnTo>
                  <a:lnTo>
                    <a:pt x="3920" y="1761"/>
                  </a:lnTo>
                  <a:lnTo>
                    <a:pt x="3931" y="1744"/>
                  </a:lnTo>
                  <a:lnTo>
                    <a:pt x="3941" y="1726"/>
                  </a:lnTo>
                  <a:lnTo>
                    <a:pt x="3950" y="1708"/>
                  </a:lnTo>
                  <a:lnTo>
                    <a:pt x="3959" y="1689"/>
                  </a:lnTo>
                  <a:lnTo>
                    <a:pt x="3966" y="1669"/>
                  </a:lnTo>
                  <a:lnTo>
                    <a:pt x="3973" y="1650"/>
                  </a:lnTo>
                  <a:lnTo>
                    <a:pt x="3979" y="1630"/>
                  </a:lnTo>
                  <a:lnTo>
                    <a:pt x="3985" y="1610"/>
                  </a:lnTo>
                  <a:lnTo>
                    <a:pt x="3989" y="1590"/>
                  </a:lnTo>
                  <a:lnTo>
                    <a:pt x="3993" y="1569"/>
                  </a:lnTo>
                  <a:lnTo>
                    <a:pt x="3997" y="1549"/>
                  </a:lnTo>
                  <a:lnTo>
                    <a:pt x="3999" y="1527"/>
                  </a:lnTo>
                  <a:lnTo>
                    <a:pt x="4001" y="1507"/>
                  </a:lnTo>
                  <a:lnTo>
                    <a:pt x="4002" y="1486"/>
                  </a:lnTo>
                  <a:lnTo>
                    <a:pt x="4002" y="1465"/>
                  </a:lnTo>
                  <a:lnTo>
                    <a:pt x="4002" y="1445"/>
                  </a:lnTo>
                  <a:lnTo>
                    <a:pt x="4000" y="1424"/>
                  </a:lnTo>
                  <a:lnTo>
                    <a:pt x="3998" y="1404"/>
                  </a:lnTo>
                  <a:lnTo>
                    <a:pt x="3995" y="1382"/>
                  </a:lnTo>
                  <a:lnTo>
                    <a:pt x="3992" y="1362"/>
                  </a:lnTo>
                  <a:lnTo>
                    <a:pt x="3987" y="1343"/>
                  </a:lnTo>
                  <a:lnTo>
                    <a:pt x="3982" y="1323"/>
                  </a:lnTo>
                  <a:lnTo>
                    <a:pt x="3976" y="1304"/>
                  </a:lnTo>
                  <a:lnTo>
                    <a:pt x="3969" y="1285"/>
                  </a:lnTo>
                  <a:lnTo>
                    <a:pt x="3962" y="1266"/>
                  </a:lnTo>
                  <a:lnTo>
                    <a:pt x="3953" y="1248"/>
                  </a:lnTo>
                  <a:lnTo>
                    <a:pt x="3944" y="1230"/>
                  </a:lnTo>
                  <a:lnTo>
                    <a:pt x="3934" y="1213"/>
                  </a:lnTo>
                  <a:lnTo>
                    <a:pt x="3922" y="1197"/>
                  </a:lnTo>
                  <a:lnTo>
                    <a:pt x="3910" y="1181"/>
                  </a:lnTo>
                  <a:lnTo>
                    <a:pt x="3898" y="1166"/>
                  </a:lnTo>
                  <a:lnTo>
                    <a:pt x="3884" y="1151"/>
                  </a:lnTo>
                  <a:lnTo>
                    <a:pt x="3870" y="1137"/>
                  </a:lnTo>
                  <a:lnTo>
                    <a:pt x="3855" y="1123"/>
                  </a:lnTo>
                  <a:lnTo>
                    <a:pt x="3839" y="1111"/>
                  </a:lnTo>
                  <a:lnTo>
                    <a:pt x="3822" y="1099"/>
                  </a:lnTo>
                  <a:lnTo>
                    <a:pt x="3804" y="1089"/>
                  </a:lnTo>
                  <a:lnTo>
                    <a:pt x="3785" y="1079"/>
                  </a:lnTo>
                  <a:lnTo>
                    <a:pt x="3765" y="1070"/>
                  </a:lnTo>
                  <a:lnTo>
                    <a:pt x="3745" y="1062"/>
                  </a:lnTo>
                  <a:lnTo>
                    <a:pt x="3724" y="1056"/>
                  </a:lnTo>
                  <a:lnTo>
                    <a:pt x="3701" y="1050"/>
                  </a:lnTo>
                  <a:lnTo>
                    <a:pt x="3678" y="1045"/>
                  </a:lnTo>
                  <a:lnTo>
                    <a:pt x="3654" y="1042"/>
                  </a:lnTo>
                  <a:lnTo>
                    <a:pt x="3629" y="1040"/>
                  </a:lnTo>
                  <a:lnTo>
                    <a:pt x="3603" y="1039"/>
                  </a:lnTo>
                  <a:lnTo>
                    <a:pt x="3603" y="1039"/>
                  </a:lnTo>
                  <a:lnTo>
                    <a:pt x="3578" y="1039"/>
                  </a:lnTo>
                  <a:lnTo>
                    <a:pt x="3554" y="1042"/>
                  </a:lnTo>
                  <a:lnTo>
                    <a:pt x="3529" y="1046"/>
                  </a:lnTo>
                  <a:lnTo>
                    <a:pt x="3503" y="1052"/>
                  </a:lnTo>
                  <a:lnTo>
                    <a:pt x="3478" y="1059"/>
                  </a:lnTo>
                  <a:lnTo>
                    <a:pt x="3453" y="1068"/>
                  </a:lnTo>
                  <a:lnTo>
                    <a:pt x="3429" y="1077"/>
                  </a:lnTo>
                  <a:lnTo>
                    <a:pt x="3404" y="1088"/>
                  </a:lnTo>
                  <a:lnTo>
                    <a:pt x="3379" y="1099"/>
                  </a:lnTo>
                  <a:lnTo>
                    <a:pt x="3355" y="1111"/>
                  </a:lnTo>
                  <a:lnTo>
                    <a:pt x="3307" y="1136"/>
                  </a:lnTo>
                  <a:lnTo>
                    <a:pt x="3261" y="1160"/>
                  </a:lnTo>
                  <a:lnTo>
                    <a:pt x="3215" y="1184"/>
                  </a:lnTo>
                  <a:lnTo>
                    <a:pt x="3193" y="1194"/>
                  </a:lnTo>
                  <a:lnTo>
                    <a:pt x="3171" y="1204"/>
                  </a:lnTo>
                  <a:lnTo>
                    <a:pt x="3150" y="1213"/>
                  </a:lnTo>
                  <a:lnTo>
                    <a:pt x="3130" y="1220"/>
                  </a:lnTo>
                  <a:lnTo>
                    <a:pt x="3109" y="1226"/>
                  </a:lnTo>
                  <a:lnTo>
                    <a:pt x="3090" y="1231"/>
                  </a:lnTo>
                  <a:lnTo>
                    <a:pt x="3072" y="1233"/>
                  </a:lnTo>
                  <a:lnTo>
                    <a:pt x="3054" y="1234"/>
                  </a:lnTo>
                  <a:lnTo>
                    <a:pt x="3037" y="1233"/>
                  </a:lnTo>
                  <a:lnTo>
                    <a:pt x="3029" y="1231"/>
                  </a:lnTo>
                  <a:lnTo>
                    <a:pt x="3021" y="1229"/>
                  </a:lnTo>
                  <a:lnTo>
                    <a:pt x="3013" y="1227"/>
                  </a:lnTo>
                  <a:lnTo>
                    <a:pt x="3005" y="1223"/>
                  </a:lnTo>
                  <a:lnTo>
                    <a:pt x="2998" y="1219"/>
                  </a:lnTo>
                  <a:lnTo>
                    <a:pt x="2991" y="1215"/>
                  </a:lnTo>
                  <a:lnTo>
                    <a:pt x="2983" y="1209"/>
                  </a:lnTo>
                  <a:lnTo>
                    <a:pt x="2976" y="1203"/>
                  </a:lnTo>
                  <a:lnTo>
                    <a:pt x="2970" y="1197"/>
                  </a:lnTo>
                  <a:lnTo>
                    <a:pt x="2963" y="1189"/>
                  </a:lnTo>
                  <a:lnTo>
                    <a:pt x="2957" y="1181"/>
                  </a:lnTo>
                  <a:lnTo>
                    <a:pt x="2951" y="1171"/>
                  </a:lnTo>
                  <a:lnTo>
                    <a:pt x="2946" y="1161"/>
                  </a:lnTo>
                  <a:lnTo>
                    <a:pt x="2941" y="1151"/>
                  </a:lnTo>
                  <a:lnTo>
                    <a:pt x="2941" y="1151"/>
                  </a:lnTo>
                  <a:lnTo>
                    <a:pt x="2936" y="1138"/>
                  </a:lnTo>
                  <a:lnTo>
                    <a:pt x="2931" y="1120"/>
                  </a:lnTo>
                  <a:lnTo>
                    <a:pt x="2927" y="1100"/>
                  </a:lnTo>
                  <a:lnTo>
                    <a:pt x="2923" y="1077"/>
                  </a:lnTo>
                  <a:lnTo>
                    <a:pt x="2920" y="1051"/>
                  </a:lnTo>
                  <a:lnTo>
                    <a:pt x="2917" y="1022"/>
                  </a:lnTo>
                  <a:lnTo>
                    <a:pt x="2911" y="956"/>
                  </a:lnTo>
                  <a:lnTo>
                    <a:pt x="2907" y="882"/>
                  </a:lnTo>
                  <a:lnTo>
                    <a:pt x="2904" y="801"/>
                  </a:lnTo>
                  <a:lnTo>
                    <a:pt x="2902" y="715"/>
                  </a:lnTo>
                  <a:lnTo>
                    <a:pt x="2901" y="628"/>
                  </a:lnTo>
                  <a:lnTo>
                    <a:pt x="2900" y="538"/>
                  </a:lnTo>
                  <a:lnTo>
                    <a:pt x="2900" y="448"/>
                  </a:lnTo>
                  <a:lnTo>
                    <a:pt x="2901" y="279"/>
                  </a:lnTo>
                  <a:lnTo>
                    <a:pt x="2903" y="134"/>
                  </a:lnTo>
                  <a:lnTo>
                    <a:pt x="2904" y="27"/>
                  </a:lnTo>
                  <a:lnTo>
                    <a:pt x="2904" y="27"/>
                  </a:lnTo>
                  <a:lnTo>
                    <a:pt x="2790" y="19"/>
                  </a:lnTo>
                  <a:lnTo>
                    <a:pt x="2714" y="14"/>
                  </a:lnTo>
                  <a:lnTo>
                    <a:pt x="2630" y="9"/>
                  </a:lnTo>
                  <a:lnTo>
                    <a:pt x="2538" y="5"/>
                  </a:lnTo>
                  <a:lnTo>
                    <a:pt x="2443" y="1"/>
                  </a:lnTo>
                  <a:lnTo>
                    <a:pt x="2346" y="0"/>
                  </a:lnTo>
                  <a:lnTo>
                    <a:pt x="2297" y="0"/>
                  </a:lnTo>
                  <a:lnTo>
                    <a:pt x="2249" y="0"/>
                  </a:lnTo>
                  <a:lnTo>
                    <a:pt x="2201" y="2"/>
                  </a:lnTo>
                  <a:lnTo>
                    <a:pt x="2154" y="4"/>
                  </a:lnTo>
                  <a:lnTo>
                    <a:pt x="2109" y="7"/>
                  </a:lnTo>
                  <a:lnTo>
                    <a:pt x="2065" y="11"/>
                  </a:lnTo>
                  <a:lnTo>
                    <a:pt x="2023" y="16"/>
                  </a:lnTo>
                  <a:lnTo>
                    <a:pt x="1983" y="22"/>
                  </a:lnTo>
                  <a:lnTo>
                    <a:pt x="1946" y="30"/>
                  </a:lnTo>
                  <a:lnTo>
                    <a:pt x="1911" y="38"/>
                  </a:lnTo>
                  <a:lnTo>
                    <a:pt x="1879" y="48"/>
                  </a:lnTo>
                  <a:lnTo>
                    <a:pt x="1865" y="53"/>
                  </a:lnTo>
                  <a:lnTo>
                    <a:pt x="1851" y="59"/>
                  </a:lnTo>
                  <a:lnTo>
                    <a:pt x="1839" y="66"/>
                  </a:lnTo>
                  <a:lnTo>
                    <a:pt x="1827" y="73"/>
                  </a:lnTo>
                  <a:lnTo>
                    <a:pt x="1816" y="80"/>
                  </a:lnTo>
                  <a:lnTo>
                    <a:pt x="1806" y="87"/>
                  </a:lnTo>
                  <a:lnTo>
                    <a:pt x="1797" y="95"/>
                  </a:lnTo>
                  <a:lnTo>
                    <a:pt x="1790" y="103"/>
                  </a:lnTo>
                  <a:lnTo>
                    <a:pt x="1782" y="112"/>
                  </a:lnTo>
                  <a:lnTo>
                    <a:pt x="1777" y="120"/>
                  </a:lnTo>
                  <a:lnTo>
                    <a:pt x="1773" y="130"/>
                  </a:lnTo>
                  <a:lnTo>
                    <a:pt x="1770" y="140"/>
                  </a:lnTo>
                  <a:lnTo>
                    <a:pt x="1768" y="150"/>
                  </a:lnTo>
                  <a:lnTo>
                    <a:pt x="1767" y="161"/>
                  </a:lnTo>
                  <a:lnTo>
                    <a:pt x="1767" y="161"/>
                  </a:lnTo>
                  <a:lnTo>
                    <a:pt x="1768" y="170"/>
                  </a:lnTo>
                  <a:lnTo>
                    <a:pt x="1770" y="180"/>
                  </a:lnTo>
                  <a:lnTo>
                    <a:pt x="1773" y="189"/>
                  </a:lnTo>
                  <a:lnTo>
                    <a:pt x="1777" y="199"/>
                  </a:lnTo>
                  <a:lnTo>
                    <a:pt x="1782" y="209"/>
                  </a:lnTo>
                  <a:lnTo>
                    <a:pt x="1789" y="219"/>
                  </a:lnTo>
                  <a:lnTo>
                    <a:pt x="1803" y="240"/>
                  </a:lnTo>
                  <a:lnTo>
                    <a:pt x="1820" y="262"/>
                  </a:lnTo>
                  <a:lnTo>
                    <a:pt x="1838" y="285"/>
                  </a:lnTo>
                  <a:lnTo>
                    <a:pt x="1858" y="312"/>
                  </a:lnTo>
                  <a:lnTo>
                    <a:pt x="1878" y="341"/>
                  </a:lnTo>
                  <a:lnTo>
                    <a:pt x="1898" y="373"/>
                  </a:lnTo>
                  <a:lnTo>
                    <a:pt x="1908" y="390"/>
                  </a:lnTo>
                  <a:lnTo>
                    <a:pt x="1919" y="408"/>
                  </a:lnTo>
                  <a:lnTo>
                    <a:pt x="1928" y="427"/>
                  </a:lnTo>
                  <a:lnTo>
                    <a:pt x="1937" y="448"/>
                  </a:lnTo>
                  <a:lnTo>
                    <a:pt x="1946" y="470"/>
                  </a:lnTo>
                  <a:lnTo>
                    <a:pt x="1954" y="492"/>
                  </a:lnTo>
                  <a:lnTo>
                    <a:pt x="1961" y="515"/>
                  </a:lnTo>
                  <a:lnTo>
                    <a:pt x="1968" y="540"/>
                  </a:lnTo>
                  <a:lnTo>
                    <a:pt x="1973" y="566"/>
                  </a:lnTo>
                  <a:lnTo>
                    <a:pt x="1978" y="593"/>
                  </a:lnTo>
                  <a:lnTo>
                    <a:pt x="1983" y="623"/>
                  </a:lnTo>
                  <a:lnTo>
                    <a:pt x="1986" y="653"/>
                  </a:lnTo>
                  <a:lnTo>
                    <a:pt x="1988" y="685"/>
                  </a:lnTo>
                  <a:lnTo>
                    <a:pt x="1988" y="718"/>
                  </a:lnTo>
                  <a:lnTo>
                    <a:pt x="1988" y="718"/>
                  </a:lnTo>
                  <a:lnTo>
                    <a:pt x="1988" y="745"/>
                  </a:lnTo>
                  <a:lnTo>
                    <a:pt x="1986" y="770"/>
                  </a:lnTo>
                  <a:lnTo>
                    <a:pt x="1983" y="795"/>
                  </a:lnTo>
                  <a:lnTo>
                    <a:pt x="1978" y="818"/>
                  </a:lnTo>
                  <a:lnTo>
                    <a:pt x="1973" y="841"/>
                  </a:lnTo>
                  <a:lnTo>
                    <a:pt x="1966" y="863"/>
                  </a:lnTo>
                  <a:lnTo>
                    <a:pt x="1958" y="886"/>
                  </a:lnTo>
                  <a:lnTo>
                    <a:pt x="1949" y="906"/>
                  </a:lnTo>
                  <a:lnTo>
                    <a:pt x="1939" y="926"/>
                  </a:lnTo>
                  <a:lnTo>
                    <a:pt x="1928" y="945"/>
                  </a:lnTo>
                  <a:lnTo>
                    <a:pt x="1915" y="963"/>
                  </a:lnTo>
                  <a:lnTo>
                    <a:pt x="1903" y="980"/>
                  </a:lnTo>
                  <a:lnTo>
                    <a:pt x="1889" y="996"/>
                  </a:lnTo>
                  <a:lnTo>
                    <a:pt x="1875" y="1013"/>
                  </a:lnTo>
                  <a:lnTo>
                    <a:pt x="1859" y="1028"/>
                  </a:lnTo>
                  <a:lnTo>
                    <a:pt x="1843" y="1041"/>
                  </a:lnTo>
                  <a:lnTo>
                    <a:pt x="1827" y="1055"/>
                  </a:lnTo>
                  <a:lnTo>
                    <a:pt x="1810" y="1067"/>
                  </a:lnTo>
                  <a:lnTo>
                    <a:pt x="1792" y="1078"/>
                  </a:lnTo>
                  <a:lnTo>
                    <a:pt x="1772" y="1089"/>
                  </a:lnTo>
                  <a:lnTo>
                    <a:pt x="1753" y="1098"/>
                  </a:lnTo>
                  <a:lnTo>
                    <a:pt x="1734" y="1107"/>
                  </a:lnTo>
                  <a:lnTo>
                    <a:pt x="1714" y="1115"/>
                  </a:lnTo>
                  <a:lnTo>
                    <a:pt x="1694" y="1122"/>
                  </a:lnTo>
                  <a:lnTo>
                    <a:pt x="1673" y="1128"/>
                  </a:lnTo>
                  <a:lnTo>
                    <a:pt x="1652" y="1134"/>
                  </a:lnTo>
                  <a:lnTo>
                    <a:pt x="1630" y="1139"/>
                  </a:lnTo>
                  <a:lnTo>
                    <a:pt x="1609" y="1143"/>
                  </a:lnTo>
                  <a:lnTo>
                    <a:pt x="1587" y="1146"/>
                  </a:lnTo>
                  <a:lnTo>
                    <a:pt x="1566" y="1147"/>
                  </a:lnTo>
                  <a:lnTo>
                    <a:pt x="1544" y="1148"/>
                  </a:lnTo>
                  <a:lnTo>
                    <a:pt x="1522" y="1149"/>
                  </a:lnTo>
                  <a:lnTo>
                    <a:pt x="1499" y="1148"/>
                  </a:lnTo>
                  <a:lnTo>
                    <a:pt x="1477" y="1146"/>
                  </a:lnTo>
                  <a:lnTo>
                    <a:pt x="1456" y="1143"/>
                  </a:lnTo>
                  <a:lnTo>
                    <a:pt x="1434" y="1140"/>
                  </a:lnTo>
                  <a:lnTo>
                    <a:pt x="1413" y="1136"/>
                  </a:lnTo>
                  <a:lnTo>
                    <a:pt x="1392" y="1129"/>
                  </a:lnTo>
                  <a:lnTo>
                    <a:pt x="1370" y="1123"/>
                  </a:lnTo>
                  <a:lnTo>
                    <a:pt x="1349" y="1116"/>
                  </a:lnTo>
                  <a:lnTo>
                    <a:pt x="1329" y="1108"/>
                  </a:lnTo>
                  <a:lnTo>
                    <a:pt x="1309" y="1099"/>
                  </a:lnTo>
                  <a:lnTo>
                    <a:pt x="1290" y="1089"/>
                  </a:lnTo>
                  <a:lnTo>
                    <a:pt x="1271" y="1079"/>
                  </a:lnTo>
                  <a:lnTo>
                    <a:pt x="1252" y="1067"/>
                  </a:lnTo>
                  <a:lnTo>
                    <a:pt x="1233" y="1054"/>
                  </a:lnTo>
                  <a:lnTo>
                    <a:pt x="1216" y="1041"/>
                  </a:lnTo>
                  <a:lnTo>
                    <a:pt x="1199" y="1026"/>
                  </a:lnTo>
                  <a:lnTo>
                    <a:pt x="1183" y="1011"/>
                  </a:lnTo>
                  <a:lnTo>
                    <a:pt x="1168" y="993"/>
                  </a:lnTo>
                  <a:lnTo>
                    <a:pt x="1153" y="976"/>
                  </a:lnTo>
                  <a:lnTo>
                    <a:pt x="1139" y="958"/>
                  </a:lnTo>
                  <a:lnTo>
                    <a:pt x="1127" y="939"/>
                  </a:lnTo>
                  <a:lnTo>
                    <a:pt x="1115" y="918"/>
                  </a:lnTo>
                  <a:lnTo>
                    <a:pt x="1103" y="897"/>
                  </a:lnTo>
                  <a:lnTo>
                    <a:pt x="1093" y="875"/>
                  </a:lnTo>
                  <a:lnTo>
                    <a:pt x="1083" y="851"/>
                  </a:lnTo>
                  <a:lnTo>
                    <a:pt x="1076" y="827"/>
                  </a:lnTo>
                  <a:lnTo>
                    <a:pt x="1069" y="802"/>
                  </a:lnTo>
                  <a:lnTo>
                    <a:pt x="1063" y="776"/>
                  </a:lnTo>
                  <a:lnTo>
                    <a:pt x="1058" y="749"/>
                  </a:lnTo>
                  <a:lnTo>
                    <a:pt x="1055" y="720"/>
                  </a:lnTo>
                  <a:lnTo>
                    <a:pt x="1053" y="692"/>
                  </a:lnTo>
                  <a:lnTo>
                    <a:pt x="1053" y="662"/>
                  </a:lnTo>
                  <a:lnTo>
                    <a:pt x="1053" y="662"/>
                  </a:lnTo>
                  <a:lnTo>
                    <a:pt x="1053" y="625"/>
                  </a:lnTo>
                  <a:lnTo>
                    <a:pt x="1055" y="589"/>
                  </a:lnTo>
                  <a:lnTo>
                    <a:pt x="1058" y="556"/>
                  </a:lnTo>
                  <a:lnTo>
                    <a:pt x="1063" y="525"/>
                  </a:lnTo>
                  <a:lnTo>
                    <a:pt x="1068" y="496"/>
                  </a:lnTo>
                  <a:lnTo>
                    <a:pt x="1074" y="469"/>
                  </a:lnTo>
                  <a:lnTo>
                    <a:pt x="1081" y="442"/>
                  </a:lnTo>
                  <a:lnTo>
                    <a:pt x="1089" y="419"/>
                  </a:lnTo>
                  <a:lnTo>
                    <a:pt x="1098" y="396"/>
                  </a:lnTo>
                  <a:lnTo>
                    <a:pt x="1107" y="375"/>
                  </a:lnTo>
                  <a:lnTo>
                    <a:pt x="1117" y="356"/>
                  </a:lnTo>
                  <a:lnTo>
                    <a:pt x="1127" y="337"/>
                  </a:lnTo>
                  <a:lnTo>
                    <a:pt x="1137" y="319"/>
                  </a:lnTo>
                  <a:lnTo>
                    <a:pt x="1147" y="303"/>
                  </a:lnTo>
                  <a:lnTo>
                    <a:pt x="1158" y="289"/>
                  </a:lnTo>
                  <a:lnTo>
                    <a:pt x="1168" y="275"/>
                  </a:lnTo>
                  <a:lnTo>
                    <a:pt x="1188" y="250"/>
                  </a:lnTo>
                  <a:lnTo>
                    <a:pt x="1207" y="228"/>
                  </a:lnTo>
                  <a:lnTo>
                    <a:pt x="1224" y="209"/>
                  </a:lnTo>
                  <a:lnTo>
                    <a:pt x="1239" y="190"/>
                  </a:lnTo>
                  <a:lnTo>
                    <a:pt x="1245" y="182"/>
                  </a:lnTo>
                  <a:lnTo>
                    <a:pt x="1251" y="174"/>
                  </a:lnTo>
                  <a:lnTo>
                    <a:pt x="1255" y="166"/>
                  </a:lnTo>
                  <a:lnTo>
                    <a:pt x="1258" y="158"/>
                  </a:lnTo>
                  <a:lnTo>
                    <a:pt x="1260" y="150"/>
                  </a:lnTo>
                  <a:lnTo>
                    <a:pt x="1260" y="143"/>
                  </a:lnTo>
                  <a:lnTo>
                    <a:pt x="1259" y="135"/>
                  </a:lnTo>
                  <a:lnTo>
                    <a:pt x="1257" y="126"/>
                  </a:lnTo>
                  <a:lnTo>
                    <a:pt x="1257" y="126"/>
                  </a:lnTo>
                  <a:lnTo>
                    <a:pt x="1253" y="119"/>
                  </a:lnTo>
                  <a:lnTo>
                    <a:pt x="1247" y="113"/>
                  </a:lnTo>
                  <a:lnTo>
                    <a:pt x="1241" y="106"/>
                  </a:lnTo>
                  <a:lnTo>
                    <a:pt x="1234" y="100"/>
                  </a:lnTo>
                  <a:lnTo>
                    <a:pt x="1225" y="94"/>
                  </a:lnTo>
                  <a:lnTo>
                    <a:pt x="1215" y="89"/>
                  </a:lnTo>
                  <a:lnTo>
                    <a:pt x="1204" y="83"/>
                  </a:lnTo>
                  <a:lnTo>
                    <a:pt x="1192" y="78"/>
                  </a:lnTo>
                  <a:lnTo>
                    <a:pt x="1164" y="69"/>
                  </a:lnTo>
                  <a:lnTo>
                    <a:pt x="1133" y="59"/>
                  </a:lnTo>
                  <a:lnTo>
                    <a:pt x="1097" y="51"/>
                  </a:lnTo>
                  <a:lnTo>
                    <a:pt x="1058" y="44"/>
                  </a:lnTo>
                  <a:lnTo>
                    <a:pt x="1017" y="38"/>
                  </a:lnTo>
                  <a:lnTo>
                    <a:pt x="972" y="33"/>
                  </a:lnTo>
                  <a:lnTo>
                    <a:pt x="926" y="28"/>
                  </a:lnTo>
                  <a:lnTo>
                    <a:pt x="877" y="24"/>
                  </a:lnTo>
                  <a:lnTo>
                    <a:pt x="826" y="20"/>
                  </a:lnTo>
                  <a:lnTo>
                    <a:pt x="775" y="17"/>
                  </a:lnTo>
                  <a:lnTo>
                    <a:pt x="669" y="13"/>
                  </a:lnTo>
                  <a:lnTo>
                    <a:pt x="562" y="11"/>
                  </a:lnTo>
                  <a:lnTo>
                    <a:pt x="457" y="10"/>
                  </a:lnTo>
                  <a:lnTo>
                    <a:pt x="355" y="10"/>
                  </a:lnTo>
                  <a:lnTo>
                    <a:pt x="259" y="12"/>
                  </a:lnTo>
                  <a:lnTo>
                    <a:pt x="173" y="14"/>
                  </a:lnTo>
                  <a:lnTo>
                    <a:pt x="100" y="16"/>
                  </a:lnTo>
                  <a:lnTo>
                    <a:pt x="0" y="20"/>
                  </a:lnTo>
                  <a:lnTo>
                    <a:pt x="0" y="2919"/>
                  </a:lnTo>
                  <a:lnTo>
                    <a:pt x="0" y="2919"/>
                  </a:lnTo>
                  <a:lnTo>
                    <a:pt x="90" y="2923"/>
                  </a:lnTo>
                  <a:lnTo>
                    <a:pt x="224" y="2926"/>
                  </a:lnTo>
                  <a:lnTo>
                    <a:pt x="303" y="2928"/>
                  </a:lnTo>
                  <a:lnTo>
                    <a:pt x="389" y="2929"/>
                  </a:lnTo>
                  <a:lnTo>
                    <a:pt x="481" y="2929"/>
                  </a:lnTo>
                  <a:lnTo>
                    <a:pt x="574" y="2928"/>
                  </a:lnTo>
                  <a:lnTo>
                    <a:pt x="670" y="2926"/>
                  </a:lnTo>
                  <a:lnTo>
                    <a:pt x="766" y="2922"/>
                  </a:lnTo>
                  <a:lnTo>
                    <a:pt x="861" y="2918"/>
                  </a:lnTo>
                  <a:lnTo>
                    <a:pt x="951" y="2911"/>
                  </a:lnTo>
                  <a:lnTo>
                    <a:pt x="996" y="2907"/>
                  </a:lnTo>
                  <a:lnTo>
                    <a:pt x="1038" y="2903"/>
                  </a:lnTo>
                  <a:lnTo>
                    <a:pt x="1079" y="2898"/>
                  </a:lnTo>
                  <a:lnTo>
                    <a:pt x="1119" y="2893"/>
                  </a:lnTo>
                  <a:lnTo>
                    <a:pt x="1156" y="2887"/>
                  </a:lnTo>
                  <a:lnTo>
                    <a:pt x="1191" y="2880"/>
                  </a:lnTo>
                  <a:lnTo>
                    <a:pt x="1224" y="2872"/>
                  </a:lnTo>
                  <a:lnTo>
                    <a:pt x="1255" y="2865"/>
                  </a:lnTo>
                  <a:lnTo>
                    <a:pt x="1255" y="2865"/>
                  </a:lnTo>
                  <a:lnTo>
                    <a:pt x="1283" y="2856"/>
                  </a:lnTo>
                  <a:lnTo>
                    <a:pt x="1307" y="2848"/>
                  </a:lnTo>
                  <a:lnTo>
                    <a:pt x="1327" y="2839"/>
                  </a:lnTo>
                  <a:lnTo>
                    <a:pt x="1342" y="2830"/>
                  </a:lnTo>
                  <a:lnTo>
                    <a:pt x="1348" y="2826"/>
                  </a:lnTo>
                  <a:lnTo>
                    <a:pt x="1353" y="2821"/>
                  </a:lnTo>
                  <a:lnTo>
                    <a:pt x="1358" y="2816"/>
                  </a:lnTo>
                  <a:lnTo>
                    <a:pt x="1361" y="2812"/>
                  </a:lnTo>
                  <a:lnTo>
                    <a:pt x="1364" y="2807"/>
                  </a:lnTo>
                  <a:lnTo>
                    <a:pt x="1366" y="2802"/>
                  </a:lnTo>
                  <a:lnTo>
                    <a:pt x="1367" y="2797"/>
                  </a:lnTo>
                  <a:lnTo>
                    <a:pt x="1367" y="2791"/>
                  </a:lnTo>
                  <a:lnTo>
                    <a:pt x="1366" y="2786"/>
                  </a:lnTo>
                  <a:lnTo>
                    <a:pt x="1365" y="2780"/>
                  </a:lnTo>
                  <a:lnTo>
                    <a:pt x="1361" y="2769"/>
                  </a:lnTo>
                  <a:lnTo>
                    <a:pt x="1354" y="2756"/>
                  </a:lnTo>
                  <a:lnTo>
                    <a:pt x="1345" y="2743"/>
                  </a:lnTo>
                  <a:lnTo>
                    <a:pt x="1335" y="2728"/>
                  </a:lnTo>
                  <a:lnTo>
                    <a:pt x="1322" y="2713"/>
                  </a:lnTo>
                  <a:lnTo>
                    <a:pt x="1293" y="2679"/>
                  </a:lnTo>
                  <a:lnTo>
                    <a:pt x="1261" y="2640"/>
                  </a:lnTo>
                  <a:lnTo>
                    <a:pt x="1243" y="2619"/>
                  </a:lnTo>
                  <a:lnTo>
                    <a:pt x="1226" y="2595"/>
                  </a:lnTo>
                  <a:lnTo>
                    <a:pt x="1209" y="2570"/>
                  </a:lnTo>
                  <a:lnTo>
                    <a:pt x="1192" y="2544"/>
                  </a:lnTo>
                  <a:lnTo>
                    <a:pt x="1176" y="2516"/>
                  </a:lnTo>
                  <a:lnTo>
                    <a:pt x="1160" y="2486"/>
                  </a:lnTo>
                  <a:lnTo>
                    <a:pt x="1146" y="2454"/>
                  </a:lnTo>
                  <a:lnTo>
                    <a:pt x="1133" y="2420"/>
                  </a:lnTo>
                  <a:lnTo>
                    <a:pt x="1121" y="2384"/>
                  </a:lnTo>
                  <a:lnTo>
                    <a:pt x="1116" y="2365"/>
                  </a:lnTo>
                  <a:lnTo>
                    <a:pt x="1111" y="2346"/>
                  </a:lnTo>
                  <a:lnTo>
                    <a:pt x="1107" y="2325"/>
                  </a:lnTo>
                  <a:lnTo>
                    <a:pt x="1103" y="2305"/>
                  </a:lnTo>
                  <a:lnTo>
                    <a:pt x="1100" y="2284"/>
                  </a:lnTo>
                  <a:lnTo>
                    <a:pt x="1098" y="2262"/>
                  </a:lnTo>
                  <a:lnTo>
                    <a:pt x="1096" y="2240"/>
                  </a:lnTo>
                  <a:lnTo>
                    <a:pt x="1095" y="2217"/>
                  </a:lnTo>
                  <a:lnTo>
                    <a:pt x="1094" y="2193"/>
                  </a:lnTo>
                  <a:lnTo>
                    <a:pt x="1095" y="2169"/>
                  </a:lnTo>
                  <a:lnTo>
                    <a:pt x="1095" y="2169"/>
                  </a:lnTo>
                  <a:lnTo>
                    <a:pt x="1096" y="2149"/>
                  </a:lnTo>
                  <a:lnTo>
                    <a:pt x="1098" y="2129"/>
                  </a:lnTo>
                  <a:lnTo>
                    <a:pt x="1101" y="2110"/>
                  </a:lnTo>
                  <a:lnTo>
                    <a:pt x="1105" y="2091"/>
                  </a:lnTo>
                  <a:lnTo>
                    <a:pt x="1110" y="2073"/>
                  </a:lnTo>
                  <a:lnTo>
                    <a:pt x="1117" y="2054"/>
                  </a:lnTo>
                  <a:lnTo>
                    <a:pt x="1123" y="2038"/>
                  </a:lnTo>
                  <a:lnTo>
                    <a:pt x="1131" y="2021"/>
                  </a:lnTo>
                  <a:lnTo>
                    <a:pt x="1139" y="2006"/>
                  </a:lnTo>
                  <a:lnTo>
                    <a:pt x="1148" y="1991"/>
                  </a:lnTo>
                  <a:lnTo>
                    <a:pt x="1158" y="1976"/>
                  </a:lnTo>
                  <a:lnTo>
                    <a:pt x="1168" y="1962"/>
                  </a:lnTo>
                  <a:lnTo>
                    <a:pt x="1179" y="1949"/>
                  </a:lnTo>
                  <a:lnTo>
                    <a:pt x="1191" y="1935"/>
                  </a:lnTo>
                  <a:lnTo>
                    <a:pt x="1204" y="1923"/>
                  </a:lnTo>
                  <a:lnTo>
                    <a:pt x="1217" y="1911"/>
                  </a:lnTo>
                  <a:lnTo>
                    <a:pt x="1217" y="1911"/>
                  </a:lnTo>
                  <a:lnTo>
                    <a:pt x="1239" y="1894"/>
                  </a:lnTo>
                  <a:lnTo>
                    <a:pt x="1263" y="1878"/>
                  </a:lnTo>
                  <a:lnTo>
                    <a:pt x="1288" y="1864"/>
                  </a:lnTo>
                  <a:lnTo>
                    <a:pt x="1313" y="1851"/>
                  </a:lnTo>
                  <a:lnTo>
                    <a:pt x="1340" y="1840"/>
                  </a:lnTo>
                  <a:lnTo>
                    <a:pt x="1368" y="1830"/>
                  </a:lnTo>
                  <a:lnTo>
                    <a:pt x="1397" y="1822"/>
                  </a:lnTo>
                  <a:lnTo>
                    <a:pt x="1427" y="1815"/>
                  </a:lnTo>
                  <a:lnTo>
                    <a:pt x="1456" y="1810"/>
                  </a:lnTo>
                  <a:lnTo>
                    <a:pt x="1486" y="1806"/>
                  </a:lnTo>
                  <a:lnTo>
                    <a:pt x="1518" y="1803"/>
                  </a:lnTo>
                  <a:lnTo>
                    <a:pt x="1548" y="1802"/>
                  </a:lnTo>
                  <a:lnTo>
                    <a:pt x="1579" y="1803"/>
                  </a:lnTo>
                  <a:lnTo>
                    <a:pt x="1609" y="1806"/>
                  </a:lnTo>
                  <a:lnTo>
                    <a:pt x="1640" y="1810"/>
                  </a:lnTo>
                  <a:lnTo>
                    <a:pt x="1671" y="1815"/>
                  </a:lnTo>
                  <a:lnTo>
                    <a:pt x="1700" y="1822"/>
                  </a:lnTo>
                  <a:lnTo>
                    <a:pt x="1729" y="1830"/>
                  </a:lnTo>
                  <a:lnTo>
                    <a:pt x="1758" y="1840"/>
                  </a:lnTo>
                  <a:lnTo>
                    <a:pt x="1786" y="1852"/>
                  </a:lnTo>
                  <a:lnTo>
                    <a:pt x="1813" y="1864"/>
                  </a:lnTo>
                  <a:lnTo>
                    <a:pt x="1838" y="1879"/>
                  </a:lnTo>
                  <a:lnTo>
                    <a:pt x="1863" y="1895"/>
                  </a:lnTo>
                  <a:lnTo>
                    <a:pt x="1886" y="1912"/>
                  </a:lnTo>
                  <a:lnTo>
                    <a:pt x="1908" y="1931"/>
                  </a:lnTo>
                  <a:lnTo>
                    <a:pt x="1929" y="1952"/>
                  </a:lnTo>
                  <a:lnTo>
                    <a:pt x="1947" y="1974"/>
                  </a:lnTo>
                  <a:lnTo>
                    <a:pt x="1964" y="1997"/>
                  </a:lnTo>
                  <a:lnTo>
                    <a:pt x="1972" y="2010"/>
                  </a:lnTo>
                  <a:lnTo>
                    <a:pt x="1979" y="2022"/>
                  </a:lnTo>
                  <a:lnTo>
                    <a:pt x="1986" y="2035"/>
                  </a:lnTo>
                  <a:lnTo>
                    <a:pt x="1992" y="2049"/>
                  </a:lnTo>
                  <a:lnTo>
                    <a:pt x="1998" y="2062"/>
                  </a:lnTo>
                  <a:lnTo>
                    <a:pt x="2003" y="2077"/>
                  </a:lnTo>
                  <a:lnTo>
                    <a:pt x="2007" y="2092"/>
                  </a:lnTo>
                  <a:lnTo>
                    <a:pt x="2011" y="2107"/>
                  </a:lnTo>
                  <a:lnTo>
                    <a:pt x="2011" y="2107"/>
                  </a:lnTo>
                  <a:lnTo>
                    <a:pt x="2016" y="2129"/>
                  </a:lnTo>
                  <a:lnTo>
                    <a:pt x="2020" y="2151"/>
                  </a:lnTo>
                  <a:lnTo>
                    <a:pt x="2023" y="2173"/>
                  </a:lnTo>
                  <a:lnTo>
                    <a:pt x="2025" y="2195"/>
                  </a:lnTo>
                  <a:lnTo>
                    <a:pt x="2026" y="2217"/>
                  </a:lnTo>
                  <a:lnTo>
                    <a:pt x="2026" y="2239"/>
                  </a:lnTo>
                  <a:lnTo>
                    <a:pt x="2025" y="2259"/>
                  </a:lnTo>
                  <a:lnTo>
                    <a:pt x="2024" y="2280"/>
                  </a:lnTo>
                  <a:lnTo>
                    <a:pt x="2021" y="2300"/>
                  </a:lnTo>
                  <a:lnTo>
                    <a:pt x="2019" y="2320"/>
                  </a:lnTo>
                  <a:lnTo>
                    <a:pt x="2015" y="2341"/>
                  </a:lnTo>
                  <a:lnTo>
                    <a:pt x="2011" y="2361"/>
                  </a:lnTo>
                  <a:lnTo>
                    <a:pt x="2002" y="2399"/>
                  </a:lnTo>
                  <a:lnTo>
                    <a:pt x="1991" y="2436"/>
                  </a:lnTo>
                  <a:lnTo>
                    <a:pt x="1979" y="2472"/>
                  </a:lnTo>
                  <a:lnTo>
                    <a:pt x="1966" y="2507"/>
                  </a:lnTo>
                  <a:lnTo>
                    <a:pt x="1941" y="2573"/>
                  </a:lnTo>
                  <a:lnTo>
                    <a:pt x="1929" y="2604"/>
                  </a:lnTo>
                  <a:lnTo>
                    <a:pt x="1918" y="2635"/>
                  </a:lnTo>
                  <a:lnTo>
                    <a:pt x="1908" y="2663"/>
                  </a:lnTo>
                  <a:lnTo>
                    <a:pt x="1901" y="2690"/>
                  </a:lnTo>
                  <a:lnTo>
                    <a:pt x="1896" y="2716"/>
                  </a:lnTo>
                  <a:lnTo>
                    <a:pt x="1894" y="2728"/>
                  </a:lnTo>
                  <a:lnTo>
                    <a:pt x="1893" y="2740"/>
                  </a:lnTo>
                  <a:lnTo>
                    <a:pt x="1893" y="2753"/>
                  </a:lnTo>
                  <a:lnTo>
                    <a:pt x="1894" y="2764"/>
                  </a:lnTo>
                  <a:lnTo>
                    <a:pt x="1896" y="2775"/>
                  </a:lnTo>
                  <a:lnTo>
                    <a:pt x="1899" y="2786"/>
                  </a:lnTo>
                  <a:lnTo>
                    <a:pt x="1903" y="2796"/>
                  </a:lnTo>
                  <a:lnTo>
                    <a:pt x="1908" y="2806"/>
                  </a:lnTo>
                  <a:lnTo>
                    <a:pt x="1914" y="2816"/>
                  </a:lnTo>
                  <a:lnTo>
                    <a:pt x="1922" y="2825"/>
                  </a:lnTo>
                  <a:lnTo>
                    <a:pt x="1931" y="2834"/>
                  </a:lnTo>
                  <a:lnTo>
                    <a:pt x="1941" y="2842"/>
                  </a:lnTo>
                  <a:lnTo>
                    <a:pt x="1952" y="2850"/>
                  </a:lnTo>
                  <a:lnTo>
                    <a:pt x="1965" y="2858"/>
                  </a:lnTo>
                  <a:lnTo>
                    <a:pt x="1979" y="2865"/>
                  </a:lnTo>
                  <a:lnTo>
                    <a:pt x="1994" y="2872"/>
                  </a:lnTo>
                  <a:lnTo>
                    <a:pt x="2012" y="2880"/>
                  </a:lnTo>
                  <a:lnTo>
                    <a:pt x="2030" y="2886"/>
                  </a:lnTo>
                  <a:lnTo>
                    <a:pt x="2052" y="2892"/>
                  </a:lnTo>
                  <a:lnTo>
                    <a:pt x="2074" y="2897"/>
                  </a:lnTo>
                  <a:lnTo>
                    <a:pt x="2098" y="2902"/>
                  </a:lnTo>
                  <a:lnTo>
                    <a:pt x="2124" y="2907"/>
                  </a:lnTo>
                  <a:lnTo>
                    <a:pt x="2151" y="2911"/>
                  </a:lnTo>
                  <a:lnTo>
                    <a:pt x="2181" y="2915"/>
                  </a:lnTo>
                  <a:lnTo>
                    <a:pt x="2214" y="2918"/>
                  </a:lnTo>
                  <a:lnTo>
                    <a:pt x="2247" y="2921"/>
                  </a:lnTo>
                  <a:lnTo>
                    <a:pt x="2322" y="2926"/>
                  </a:lnTo>
                  <a:lnTo>
                    <a:pt x="2405" y="2930"/>
                  </a:lnTo>
                  <a:lnTo>
                    <a:pt x="2405" y="2930"/>
                  </a:lnTo>
                  <a:lnTo>
                    <a:pt x="2509" y="2931"/>
                  </a:lnTo>
                  <a:lnTo>
                    <a:pt x="2619" y="2932"/>
                  </a:lnTo>
                  <a:lnTo>
                    <a:pt x="2734" y="2931"/>
                  </a:lnTo>
                  <a:lnTo>
                    <a:pt x="2852" y="2929"/>
                  </a:lnTo>
                  <a:lnTo>
                    <a:pt x="2852" y="2929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8"/>
            <p:cNvSpPr>
              <a:spLocks/>
            </p:cNvSpPr>
            <p:nvPr/>
          </p:nvSpPr>
          <p:spPr bwMode="auto">
            <a:xfrm>
              <a:off x="4904465" y="1545636"/>
              <a:ext cx="611931" cy="836828"/>
            </a:xfrm>
            <a:custGeom>
              <a:avLst/>
              <a:gdLst>
                <a:gd name="T0" fmla="*/ 362 w 2926"/>
                <a:gd name="T1" fmla="*/ 2898 h 4003"/>
                <a:gd name="T2" fmla="*/ 931 w 2926"/>
                <a:gd name="T3" fmla="*/ 2892 h 4003"/>
                <a:gd name="T4" fmla="*/ 1143 w 2926"/>
                <a:gd name="T5" fmla="*/ 2938 h 4003"/>
                <a:gd name="T6" fmla="*/ 1216 w 2926"/>
                <a:gd name="T7" fmla="*/ 3028 h 4003"/>
                <a:gd name="T8" fmla="*/ 1173 w 2926"/>
                <a:gd name="T9" fmla="*/ 3161 h 4003"/>
                <a:gd name="T10" fmla="*/ 1035 w 2926"/>
                <a:gd name="T11" fmla="*/ 3366 h 4003"/>
                <a:gd name="T12" fmla="*/ 984 w 2926"/>
                <a:gd name="T13" fmla="*/ 3617 h 4003"/>
                <a:gd name="T14" fmla="*/ 1031 w 2926"/>
                <a:gd name="T15" fmla="*/ 3778 h 4003"/>
                <a:gd name="T16" fmla="*/ 1153 w 2926"/>
                <a:gd name="T17" fmla="*/ 3910 h 4003"/>
                <a:gd name="T18" fmla="*/ 1322 w 2926"/>
                <a:gd name="T19" fmla="*/ 3986 h 4003"/>
                <a:gd name="T20" fmla="*/ 1507 w 2926"/>
                <a:gd name="T21" fmla="*/ 4001 h 4003"/>
                <a:gd name="T22" fmla="*/ 1684 w 2926"/>
                <a:gd name="T23" fmla="*/ 3954 h 4003"/>
                <a:gd name="T24" fmla="*/ 1821 w 2926"/>
                <a:gd name="T25" fmla="*/ 3840 h 4003"/>
                <a:gd name="T26" fmla="*/ 1890 w 2926"/>
                <a:gd name="T27" fmla="*/ 3654 h 4003"/>
                <a:gd name="T28" fmla="*/ 1864 w 2926"/>
                <a:gd name="T29" fmla="*/ 3454 h 4003"/>
                <a:gd name="T30" fmla="*/ 1728 w 2926"/>
                <a:gd name="T31" fmla="*/ 3172 h 4003"/>
                <a:gd name="T32" fmla="*/ 1702 w 2926"/>
                <a:gd name="T33" fmla="*/ 3022 h 4003"/>
                <a:gd name="T34" fmla="*/ 1751 w 2926"/>
                <a:gd name="T35" fmla="*/ 2958 h 4003"/>
                <a:gd name="T36" fmla="*/ 1882 w 2926"/>
                <a:gd name="T37" fmla="*/ 2921 h 4003"/>
                <a:gd name="T38" fmla="*/ 2667 w 2926"/>
                <a:gd name="T39" fmla="*/ 2902 h 4003"/>
                <a:gd name="T40" fmla="*/ 2921 w 2926"/>
                <a:gd name="T41" fmla="*/ 2358 h 4003"/>
                <a:gd name="T42" fmla="*/ 2878 w 2926"/>
                <a:gd name="T43" fmla="*/ 2039 h 4003"/>
                <a:gd name="T44" fmla="*/ 2808 w 2926"/>
                <a:gd name="T45" fmla="*/ 1912 h 4003"/>
                <a:gd name="T46" fmla="*/ 2736 w 2926"/>
                <a:gd name="T47" fmla="*/ 1890 h 4003"/>
                <a:gd name="T48" fmla="*/ 2481 w 2926"/>
                <a:gd name="T49" fmla="*/ 1987 h 4003"/>
                <a:gd name="T50" fmla="*/ 2228 w 2926"/>
                <a:gd name="T51" fmla="*/ 2031 h 4003"/>
                <a:gd name="T52" fmla="*/ 2072 w 2926"/>
                <a:gd name="T53" fmla="*/ 2003 h 4003"/>
                <a:gd name="T54" fmla="*/ 1936 w 2926"/>
                <a:gd name="T55" fmla="*/ 1901 h 4003"/>
                <a:gd name="T56" fmla="*/ 1845 w 2926"/>
                <a:gd name="T57" fmla="*/ 1745 h 4003"/>
                <a:gd name="T58" fmla="*/ 1806 w 2926"/>
                <a:gd name="T59" fmla="*/ 1561 h 4003"/>
                <a:gd name="T60" fmla="*/ 1824 w 2926"/>
                <a:gd name="T61" fmla="*/ 1376 h 4003"/>
                <a:gd name="T62" fmla="*/ 1903 w 2926"/>
                <a:gd name="T63" fmla="*/ 1218 h 4003"/>
                <a:gd name="T64" fmla="*/ 2051 w 2926"/>
                <a:gd name="T65" fmla="*/ 1113 h 4003"/>
                <a:gd name="T66" fmla="*/ 2255 w 2926"/>
                <a:gd name="T67" fmla="*/ 1088 h 4003"/>
                <a:gd name="T68" fmla="*/ 2511 w 2926"/>
                <a:gd name="T69" fmla="*/ 1162 h 4003"/>
                <a:gd name="T70" fmla="*/ 2690 w 2926"/>
                <a:gd name="T71" fmla="*/ 1321 h 4003"/>
                <a:gd name="T72" fmla="*/ 2775 w 2926"/>
                <a:gd name="T73" fmla="*/ 1369 h 4003"/>
                <a:gd name="T74" fmla="*/ 2825 w 2926"/>
                <a:gd name="T75" fmla="*/ 1302 h 4003"/>
                <a:gd name="T76" fmla="*/ 2892 w 2926"/>
                <a:gd name="T77" fmla="*/ 905 h 4003"/>
                <a:gd name="T78" fmla="*/ 2913 w 2926"/>
                <a:gd name="T79" fmla="*/ 47 h 4003"/>
                <a:gd name="T80" fmla="*/ 4 w 2926"/>
                <a:gd name="T81" fmla="*/ 576 h 4003"/>
                <a:gd name="T82" fmla="*/ 45 w 2926"/>
                <a:gd name="T83" fmla="*/ 1157 h 4003"/>
                <a:gd name="T84" fmla="*/ 106 w 2926"/>
                <a:gd name="T85" fmla="*/ 1349 h 4003"/>
                <a:gd name="T86" fmla="*/ 151 w 2926"/>
                <a:gd name="T87" fmla="*/ 1366 h 4003"/>
                <a:gd name="T88" fmla="*/ 337 w 2926"/>
                <a:gd name="T89" fmla="*/ 1227 h 4003"/>
                <a:gd name="T90" fmla="*/ 585 w 2926"/>
                <a:gd name="T91" fmla="*/ 1112 h 4003"/>
                <a:gd name="T92" fmla="*/ 763 w 2926"/>
                <a:gd name="T93" fmla="*/ 1096 h 4003"/>
                <a:gd name="T94" fmla="*/ 926 w 2926"/>
                <a:gd name="T95" fmla="*/ 1140 h 4003"/>
                <a:gd name="T96" fmla="*/ 1038 w 2926"/>
                <a:gd name="T97" fmla="*/ 1239 h 4003"/>
                <a:gd name="T98" fmla="*/ 1126 w 2926"/>
                <a:gd name="T99" fmla="*/ 1487 h 4003"/>
                <a:gd name="T100" fmla="*/ 1091 w 2926"/>
                <a:gd name="T101" fmla="*/ 1759 h 4003"/>
                <a:gd name="T102" fmla="*/ 934 w 2926"/>
                <a:gd name="T103" fmla="*/ 1965 h 4003"/>
                <a:gd name="T104" fmla="*/ 825 w 2926"/>
                <a:gd name="T105" fmla="*/ 2012 h 4003"/>
                <a:gd name="T106" fmla="*/ 628 w 2926"/>
                <a:gd name="T107" fmla="*/ 2022 h 4003"/>
                <a:gd name="T108" fmla="*/ 321 w 2926"/>
                <a:gd name="T109" fmla="*/ 1929 h 4003"/>
                <a:gd name="T110" fmla="*/ 162 w 2926"/>
                <a:gd name="T111" fmla="*/ 1896 h 4003"/>
                <a:gd name="T112" fmla="*/ 77 w 2926"/>
                <a:gd name="T113" fmla="*/ 1959 h 4003"/>
                <a:gd name="T114" fmla="*/ 22 w 2926"/>
                <a:gd name="T115" fmla="*/ 2140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26" h="4003">
                  <a:moveTo>
                    <a:pt x="1" y="2434"/>
                  </a:moveTo>
                  <a:lnTo>
                    <a:pt x="1" y="2434"/>
                  </a:lnTo>
                  <a:lnTo>
                    <a:pt x="0" y="2548"/>
                  </a:lnTo>
                  <a:lnTo>
                    <a:pt x="0" y="2668"/>
                  </a:lnTo>
                  <a:lnTo>
                    <a:pt x="2" y="2793"/>
                  </a:lnTo>
                  <a:lnTo>
                    <a:pt x="4" y="2920"/>
                  </a:lnTo>
                  <a:lnTo>
                    <a:pt x="4" y="2920"/>
                  </a:lnTo>
                  <a:lnTo>
                    <a:pt x="241" y="2905"/>
                  </a:lnTo>
                  <a:lnTo>
                    <a:pt x="362" y="2898"/>
                  </a:lnTo>
                  <a:lnTo>
                    <a:pt x="481" y="2892"/>
                  </a:lnTo>
                  <a:lnTo>
                    <a:pt x="596" y="2888"/>
                  </a:lnTo>
                  <a:lnTo>
                    <a:pt x="705" y="2886"/>
                  </a:lnTo>
                  <a:lnTo>
                    <a:pt x="757" y="2886"/>
                  </a:lnTo>
                  <a:lnTo>
                    <a:pt x="806" y="2886"/>
                  </a:lnTo>
                  <a:lnTo>
                    <a:pt x="853" y="2887"/>
                  </a:lnTo>
                  <a:lnTo>
                    <a:pt x="898" y="2890"/>
                  </a:lnTo>
                  <a:lnTo>
                    <a:pt x="898" y="2890"/>
                  </a:lnTo>
                  <a:lnTo>
                    <a:pt x="931" y="2892"/>
                  </a:lnTo>
                  <a:lnTo>
                    <a:pt x="962" y="2895"/>
                  </a:lnTo>
                  <a:lnTo>
                    <a:pt x="990" y="2898"/>
                  </a:lnTo>
                  <a:lnTo>
                    <a:pt x="1018" y="2902"/>
                  </a:lnTo>
                  <a:lnTo>
                    <a:pt x="1043" y="2907"/>
                  </a:lnTo>
                  <a:lnTo>
                    <a:pt x="1067" y="2912"/>
                  </a:lnTo>
                  <a:lnTo>
                    <a:pt x="1088" y="2918"/>
                  </a:lnTo>
                  <a:lnTo>
                    <a:pt x="1108" y="2924"/>
                  </a:lnTo>
                  <a:lnTo>
                    <a:pt x="1125" y="2930"/>
                  </a:lnTo>
                  <a:lnTo>
                    <a:pt x="1143" y="2938"/>
                  </a:lnTo>
                  <a:lnTo>
                    <a:pt x="1157" y="2945"/>
                  </a:lnTo>
                  <a:lnTo>
                    <a:pt x="1170" y="2954"/>
                  </a:lnTo>
                  <a:lnTo>
                    <a:pt x="1181" y="2963"/>
                  </a:lnTo>
                  <a:lnTo>
                    <a:pt x="1191" y="2972"/>
                  </a:lnTo>
                  <a:lnTo>
                    <a:pt x="1199" y="2982"/>
                  </a:lnTo>
                  <a:lnTo>
                    <a:pt x="1205" y="2993"/>
                  </a:lnTo>
                  <a:lnTo>
                    <a:pt x="1210" y="3004"/>
                  </a:lnTo>
                  <a:lnTo>
                    <a:pt x="1214" y="3016"/>
                  </a:lnTo>
                  <a:lnTo>
                    <a:pt x="1216" y="3028"/>
                  </a:lnTo>
                  <a:lnTo>
                    <a:pt x="1216" y="3041"/>
                  </a:lnTo>
                  <a:lnTo>
                    <a:pt x="1215" y="3054"/>
                  </a:lnTo>
                  <a:lnTo>
                    <a:pt x="1213" y="3067"/>
                  </a:lnTo>
                  <a:lnTo>
                    <a:pt x="1210" y="3082"/>
                  </a:lnTo>
                  <a:lnTo>
                    <a:pt x="1205" y="3096"/>
                  </a:lnTo>
                  <a:lnTo>
                    <a:pt x="1199" y="3112"/>
                  </a:lnTo>
                  <a:lnTo>
                    <a:pt x="1191" y="3128"/>
                  </a:lnTo>
                  <a:lnTo>
                    <a:pt x="1183" y="3145"/>
                  </a:lnTo>
                  <a:lnTo>
                    <a:pt x="1173" y="3161"/>
                  </a:lnTo>
                  <a:lnTo>
                    <a:pt x="1162" y="3179"/>
                  </a:lnTo>
                  <a:lnTo>
                    <a:pt x="1150" y="3197"/>
                  </a:lnTo>
                  <a:lnTo>
                    <a:pt x="1122" y="3234"/>
                  </a:lnTo>
                  <a:lnTo>
                    <a:pt x="1122" y="3234"/>
                  </a:lnTo>
                  <a:lnTo>
                    <a:pt x="1096" y="3269"/>
                  </a:lnTo>
                  <a:lnTo>
                    <a:pt x="1071" y="3305"/>
                  </a:lnTo>
                  <a:lnTo>
                    <a:pt x="1058" y="3325"/>
                  </a:lnTo>
                  <a:lnTo>
                    <a:pt x="1046" y="3345"/>
                  </a:lnTo>
                  <a:lnTo>
                    <a:pt x="1035" y="3366"/>
                  </a:lnTo>
                  <a:lnTo>
                    <a:pt x="1024" y="3388"/>
                  </a:lnTo>
                  <a:lnTo>
                    <a:pt x="1015" y="3412"/>
                  </a:lnTo>
                  <a:lnTo>
                    <a:pt x="1006" y="3437"/>
                  </a:lnTo>
                  <a:lnTo>
                    <a:pt x="998" y="3463"/>
                  </a:lnTo>
                  <a:lnTo>
                    <a:pt x="991" y="3490"/>
                  </a:lnTo>
                  <a:lnTo>
                    <a:pt x="987" y="3519"/>
                  </a:lnTo>
                  <a:lnTo>
                    <a:pt x="984" y="3551"/>
                  </a:lnTo>
                  <a:lnTo>
                    <a:pt x="983" y="3583"/>
                  </a:lnTo>
                  <a:lnTo>
                    <a:pt x="984" y="3617"/>
                  </a:lnTo>
                  <a:lnTo>
                    <a:pt x="984" y="3617"/>
                  </a:lnTo>
                  <a:lnTo>
                    <a:pt x="986" y="3639"/>
                  </a:lnTo>
                  <a:lnTo>
                    <a:pt x="989" y="3662"/>
                  </a:lnTo>
                  <a:lnTo>
                    <a:pt x="993" y="3683"/>
                  </a:lnTo>
                  <a:lnTo>
                    <a:pt x="1000" y="3703"/>
                  </a:lnTo>
                  <a:lnTo>
                    <a:pt x="1006" y="3723"/>
                  </a:lnTo>
                  <a:lnTo>
                    <a:pt x="1013" y="3742"/>
                  </a:lnTo>
                  <a:lnTo>
                    <a:pt x="1022" y="3760"/>
                  </a:lnTo>
                  <a:lnTo>
                    <a:pt x="1031" y="3778"/>
                  </a:lnTo>
                  <a:lnTo>
                    <a:pt x="1042" y="3796"/>
                  </a:lnTo>
                  <a:lnTo>
                    <a:pt x="1053" y="3813"/>
                  </a:lnTo>
                  <a:lnTo>
                    <a:pt x="1065" y="3829"/>
                  </a:lnTo>
                  <a:lnTo>
                    <a:pt x="1078" y="3844"/>
                  </a:lnTo>
                  <a:lnTo>
                    <a:pt x="1091" y="3858"/>
                  </a:lnTo>
                  <a:lnTo>
                    <a:pt x="1106" y="3872"/>
                  </a:lnTo>
                  <a:lnTo>
                    <a:pt x="1121" y="3885"/>
                  </a:lnTo>
                  <a:lnTo>
                    <a:pt x="1137" y="3898"/>
                  </a:lnTo>
                  <a:lnTo>
                    <a:pt x="1153" y="3910"/>
                  </a:lnTo>
                  <a:lnTo>
                    <a:pt x="1170" y="3921"/>
                  </a:lnTo>
                  <a:lnTo>
                    <a:pt x="1188" y="3932"/>
                  </a:lnTo>
                  <a:lnTo>
                    <a:pt x="1205" y="3942"/>
                  </a:lnTo>
                  <a:lnTo>
                    <a:pt x="1224" y="3951"/>
                  </a:lnTo>
                  <a:lnTo>
                    <a:pt x="1242" y="3959"/>
                  </a:lnTo>
                  <a:lnTo>
                    <a:pt x="1263" y="3967"/>
                  </a:lnTo>
                  <a:lnTo>
                    <a:pt x="1282" y="3974"/>
                  </a:lnTo>
                  <a:lnTo>
                    <a:pt x="1302" y="3980"/>
                  </a:lnTo>
                  <a:lnTo>
                    <a:pt x="1322" y="3986"/>
                  </a:lnTo>
                  <a:lnTo>
                    <a:pt x="1342" y="3990"/>
                  </a:lnTo>
                  <a:lnTo>
                    <a:pt x="1362" y="3994"/>
                  </a:lnTo>
                  <a:lnTo>
                    <a:pt x="1383" y="3998"/>
                  </a:lnTo>
                  <a:lnTo>
                    <a:pt x="1404" y="4000"/>
                  </a:lnTo>
                  <a:lnTo>
                    <a:pt x="1425" y="4002"/>
                  </a:lnTo>
                  <a:lnTo>
                    <a:pt x="1446" y="4003"/>
                  </a:lnTo>
                  <a:lnTo>
                    <a:pt x="1466" y="4003"/>
                  </a:lnTo>
                  <a:lnTo>
                    <a:pt x="1487" y="4003"/>
                  </a:lnTo>
                  <a:lnTo>
                    <a:pt x="1507" y="4001"/>
                  </a:lnTo>
                  <a:lnTo>
                    <a:pt x="1528" y="3999"/>
                  </a:lnTo>
                  <a:lnTo>
                    <a:pt x="1549" y="3996"/>
                  </a:lnTo>
                  <a:lnTo>
                    <a:pt x="1569" y="3993"/>
                  </a:lnTo>
                  <a:lnTo>
                    <a:pt x="1589" y="3988"/>
                  </a:lnTo>
                  <a:lnTo>
                    <a:pt x="1608" y="3983"/>
                  </a:lnTo>
                  <a:lnTo>
                    <a:pt x="1628" y="3977"/>
                  </a:lnTo>
                  <a:lnTo>
                    <a:pt x="1647" y="3970"/>
                  </a:lnTo>
                  <a:lnTo>
                    <a:pt x="1666" y="3963"/>
                  </a:lnTo>
                  <a:lnTo>
                    <a:pt x="1684" y="3954"/>
                  </a:lnTo>
                  <a:lnTo>
                    <a:pt x="1701" y="3945"/>
                  </a:lnTo>
                  <a:lnTo>
                    <a:pt x="1718" y="3935"/>
                  </a:lnTo>
                  <a:lnTo>
                    <a:pt x="1735" y="3923"/>
                  </a:lnTo>
                  <a:lnTo>
                    <a:pt x="1751" y="3911"/>
                  </a:lnTo>
                  <a:lnTo>
                    <a:pt x="1766" y="3898"/>
                  </a:lnTo>
                  <a:lnTo>
                    <a:pt x="1780" y="3885"/>
                  </a:lnTo>
                  <a:lnTo>
                    <a:pt x="1794" y="3871"/>
                  </a:lnTo>
                  <a:lnTo>
                    <a:pt x="1808" y="3856"/>
                  </a:lnTo>
                  <a:lnTo>
                    <a:pt x="1821" y="3840"/>
                  </a:lnTo>
                  <a:lnTo>
                    <a:pt x="1832" y="3823"/>
                  </a:lnTo>
                  <a:lnTo>
                    <a:pt x="1843" y="3805"/>
                  </a:lnTo>
                  <a:lnTo>
                    <a:pt x="1852" y="3786"/>
                  </a:lnTo>
                  <a:lnTo>
                    <a:pt x="1861" y="3766"/>
                  </a:lnTo>
                  <a:lnTo>
                    <a:pt x="1869" y="3746"/>
                  </a:lnTo>
                  <a:lnTo>
                    <a:pt x="1876" y="3724"/>
                  </a:lnTo>
                  <a:lnTo>
                    <a:pt x="1881" y="3702"/>
                  </a:lnTo>
                  <a:lnTo>
                    <a:pt x="1886" y="3679"/>
                  </a:lnTo>
                  <a:lnTo>
                    <a:pt x="1890" y="3654"/>
                  </a:lnTo>
                  <a:lnTo>
                    <a:pt x="1892" y="3630"/>
                  </a:lnTo>
                  <a:lnTo>
                    <a:pt x="1893" y="3604"/>
                  </a:lnTo>
                  <a:lnTo>
                    <a:pt x="1893" y="3604"/>
                  </a:lnTo>
                  <a:lnTo>
                    <a:pt x="1892" y="3579"/>
                  </a:lnTo>
                  <a:lnTo>
                    <a:pt x="1890" y="3555"/>
                  </a:lnTo>
                  <a:lnTo>
                    <a:pt x="1886" y="3530"/>
                  </a:lnTo>
                  <a:lnTo>
                    <a:pt x="1880" y="3504"/>
                  </a:lnTo>
                  <a:lnTo>
                    <a:pt x="1872" y="3479"/>
                  </a:lnTo>
                  <a:lnTo>
                    <a:pt x="1864" y="3454"/>
                  </a:lnTo>
                  <a:lnTo>
                    <a:pt x="1854" y="3430"/>
                  </a:lnTo>
                  <a:lnTo>
                    <a:pt x="1844" y="3405"/>
                  </a:lnTo>
                  <a:lnTo>
                    <a:pt x="1833" y="3380"/>
                  </a:lnTo>
                  <a:lnTo>
                    <a:pt x="1821" y="3356"/>
                  </a:lnTo>
                  <a:lnTo>
                    <a:pt x="1795" y="3308"/>
                  </a:lnTo>
                  <a:lnTo>
                    <a:pt x="1771" y="3261"/>
                  </a:lnTo>
                  <a:lnTo>
                    <a:pt x="1748" y="3215"/>
                  </a:lnTo>
                  <a:lnTo>
                    <a:pt x="1737" y="3194"/>
                  </a:lnTo>
                  <a:lnTo>
                    <a:pt x="1728" y="3172"/>
                  </a:lnTo>
                  <a:lnTo>
                    <a:pt x="1719" y="3151"/>
                  </a:lnTo>
                  <a:lnTo>
                    <a:pt x="1712" y="3131"/>
                  </a:lnTo>
                  <a:lnTo>
                    <a:pt x="1705" y="3110"/>
                  </a:lnTo>
                  <a:lnTo>
                    <a:pt x="1701" y="3091"/>
                  </a:lnTo>
                  <a:lnTo>
                    <a:pt x="1698" y="3073"/>
                  </a:lnTo>
                  <a:lnTo>
                    <a:pt x="1697" y="3055"/>
                  </a:lnTo>
                  <a:lnTo>
                    <a:pt x="1699" y="3038"/>
                  </a:lnTo>
                  <a:lnTo>
                    <a:pt x="1700" y="3030"/>
                  </a:lnTo>
                  <a:lnTo>
                    <a:pt x="1702" y="3022"/>
                  </a:lnTo>
                  <a:lnTo>
                    <a:pt x="1705" y="3014"/>
                  </a:lnTo>
                  <a:lnTo>
                    <a:pt x="1708" y="3006"/>
                  </a:lnTo>
                  <a:lnTo>
                    <a:pt x="1712" y="2999"/>
                  </a:lnTo>
                  <a:lnTo>
                    <a:pt x="1717" y="2992"/>
                  </a:lnTo>
                  <a:lnTo>
                    <a:pt x="1722" y="2984"/>
                  </a:lnTo>
                  <a:lnTo>
                    <a:pt x="1728" y="2977"/>
                  </a:lnTo>
                  <a:lnTo>
                    <a:pt x="1735" y="2971"/>
                  </a:lnTo>
                  <a:lnTo>
                    <a:pt x="1743" y="2964"/>
                  </a:lnTo>
                  <a:lnTo>
                    <a:pt x="1751" y="2958"/>
                  </a:lnTo>
                  <a:lnTo>
                    <a:pt x="1760" y="2952"/>
                  </a:lnTo>
                  <a:lnTo>
                    <a:pt x="1770" y="2947"/>
                  </a:lnTo>
                  <a:lnTo>
                    <a:pt x="1781" y="2941"/>
                  </a:lnTo>
                  <a:lnTo>
                    <a:pt x="1781" y="2941"/>
                  </a:lnTo>
                  <a:lnTo>
                    <a:pt x="1794" y="2937"/>
                  </a:lnTo>
                  <a:lnTo>
                    <a:pt x="1812" y="2932"/>
                  </a:lnTo>
                  <a:lnTo>
                    <a:pt x="1832" y="2928"/>
                  </a:lnTo>
                  <a:lnTo>
                    <a:pt x="1856" y="2924"/>
                  </a:lnTo>
                  <a:lnTo>
                    <a:pt x="1882" y="2921"/>
                  </a:lnTo>
                  <a:lnTo>
                    <a:pt x="1912" y="2918"/>
                  </a:lnTo>
                  <a:lnTo>
                    <a:pt x="1979" y="2912"/>
                  </a:lnTo>
                  <a:lnTo>
                    <a:pt x="2054" y="2908"/>
                  </a:lnTo>
                  <a:lnTo>
                    <a:pt x="2136" y="2905"/>
                  </a:lnTo>
                  <a:lnTo>
                    <a:pt x="2223" y="2903"/>
                  </a:lnTo>
                  <a:lnTo>
                    <a:pt x="2313" y="2902"/>
                  </a:lnTo>
                  <a:lnTo>
                    <a:pt x="2404" y="2901"/>
                  </a:lnTo>
                  <a:lnTo>
                    <a:pt x="2495" y="2901"/>
                  </a:lnTo>
                  <a:lnTo>
                    <a:pt x="2667" y="2902"/>
                  </a:lnTo>
                  <a:lnTo>
                    <a:pt x="2814" y="2904"/>
                  </a:lnTo>
                  <a:lnTo>
                    <a:pt x="2923" y="2906"/>
                  </a:lnTo>
                  <a:lnTo>
                    <a:pt x="2923" y="2906"/>
                  </a:lnTo>
                  <a:lnTo>
                    <a:pt x="2924" y="2814"/>
                  </a:lnTo>
                  <a:lnTo>
                    <a:pt x="2925" y="2707"/>
                  </a:lnTo>
                  <a:lnTo>
                    <a:pt x="2926" y="2593"/>
                  </a:lnTo>
                  <a:lnTo>
                    <a:pt x="2924" y="2474"/>
                  </a:lnTo>
                  <a:lnTo>
                    <a:pt x="2923" y="2415"/>
                  </a:lnTo>
                  <a:lnTo>
                    <a:pt x="2921" y="2358"/>
                  </a:lnTo>
                  <a:lnTo>
                    <a:pt x="2918" y="2302"/>
                  </a:lnTo>
                  <a:lnTo>
                    <a:pt x="2914" y="2249"/>
                  </a:lnTo>
                  <a:lnTo>
                    <a:pt x="2910" y="2200"/>
                  </a:lnTo>
                  <a:lnTo>
                    <a:pt x="2904" y="2154"/>
                  </a:lnTo>
                  <a:lnTo>
                    <a:pt x="2897" y="2113"/>
                  </a:lnTo>
                  <a:lnTo>
                    <a:pt x="2893" y="2095"/>
                  </a:lnTo>
                  <a:lnTo>
                    <a:pt x="2889" y="2078"/>
                  </a:lnTo>
                  <a:lnTo>
                    <a:pt x="2889" y="2078"/>
                  </a:lnTo>
                  <a:lnTo>
                    <a:pt x="2878" y="2039"/>
                  </a:lnTo>
                  <a:lnTo>
                    <a:pt x="2866" y="2007"/>
                  </a:lnTo>
                  <a:lnTo>
                    <a:pt x="2854" y="1978"/>
                  </a:lnTo>
                  <a:lnTo>
                    <a:pt x="2848" y="1966"/>
                  </a:lnTo>
                  <a:lnTo>
                    <a:pt x="2842" y="1955"/>
                  </a:lnTo>
                  <a:lnTo>
                    <a:pt x="2835" y="1944"/>
                  </a:lnTo>
                  <a:lnTo>
                    <a:pt x="2829" y="1935"/>
                  </a:lnTo>
                  <a:lnTo>
                    <a:pt x="2822" y="1927"/>
                  </a:lnTo>
                  <a:lnTo>
                    <a:pt x="2815" y="1920"/>
                  </a:lnTo>
                  <a:lnTo>
                    <a:pt x="2808" y="1912"/>
                  </a:lnTo>
                  <a:lnTo>
                    <a:pt x="2800" y="1907"/>
                  </a:lnTo>
                  <a:lnTo>
                    <a:pt x="2793" y="1902"/>
                  </a:lnTo>
                  <a:lnTo>
                    <a:pt x="2785" y="1898"/>
                  </a:lnTo>
                  <a:lnTo>
                    <a:pt x="2778" y="1895"/>
                  </a:lnTo>
                  <a:lnTo>
                    <a:pt x="2770" y="1893"/>
                  </a:lnTo>
                  <a:lnTo>
                    <a:pt x="2761" y="1891"/>
                  </a:lnTo>
                  <a:lnTo>
                    <a:pt x="2753" y="1890"/>
                  </a:lnTo>
                  <a:lnTo>
                    <a:pt x="2745" y="1890"/>
                  </a:lnTo>
                  <a:lnTo>
                    <a:pt x="2736" y="1890"/>
                  </a:lnTo>
                  <a:lnTo>
                    <a:pt x="2717" y="1893"/>
                  </a:lnTo>
                  <a:lnTo>
                    <a:pt x="2698" y="1897"/>
                  </a:lnTo>
                  <a:lnTo>
                    <a:pt x="2678" y="1904"/>
                  </a:lnTo>
                  <a:lnTo>
                    <a:pt x="2657" y="1911"/>
                  </a:lnTo>
                  <a:lnTo>
                    <a:pt x="2635" y="1921"/>
                  </a:lnTo>
                  <a:lnTo>
                    <a:pt x="2588" y="1942"/>
                  </a:lnTo>
                  <a:lnTo>
                    <a:pt x="2537" y="1965"/>
                  </a:lnTo>
                  <a:lnTo>
                    <a:pt x="2510" y="1976"/>
                  </a:lnTo>
                  <a:lnTo>
                    <a:pt x="2481" y="1987"/>
                  </a:lnTo>
                  <a:lnTo>
                    <a:pt x="2451" y="1997"/>
                  </a:lnTo>
                  <a:lnTo>
                    <a:pt x="2420" y="2007"/>
                  </a:lnTo>
                  <a:lnTo>
                    <a:pt x="2389" y="2015"/>
                  </a:lnTo>
                  <a:lnTo>
                    <a:pt x="2355" y="2022"/>
                  </a:lnTo>
                  <a:lnTo>
                    <a:pt x="2320" y="2027"/>
                  </a:lnTo>
                  <a:lnTo>
                    <a:pt x="2284" y="2031"/>
                  </a:lnTo>
                  <a:lnTo>
                    <a:pt x="2266" y="2032"/>
                  </a:lnTo>
                  <a:lnTo>
                    <a:pt x="2247" y="2032"/>
                  </a:lnTo>
                  <a:lnTo>
                    <a:pt x="2228" y="2031"/>
                  </a:lnTo>
                  <a:lnTo>
                    <a:pt x="2208" y="2030"/>
                  </a:lnTo>
                  <a:lnTo>
                    <a:pt x="2188" y="2029"/>
                  </a:lnTo>
                  <a:lnTo>
                    <a:pt x="2167" y="2026"/>
                  </a:lnTo>
                  <a:lnTo>
                    <a:pt x="2147" y="2023"/>
                  </a:lnTo>
                  <a:lnTo>
                    <a:pt x="2126" y="2019"/>
                  </a:lnTo>
                  <a:lnTo>
                    <a:pt x="2126" y="2019"/>
                  </a:lnTo>
                  <a:lnTo>
                    <a:pt x="2107" y="2015"/>
                  </a:lnTo>
                  <a:lnTo>
                    <a:pt x="2089" y="2009"/>
                  </a:lnTo>
                  <a:lnTo>
                    <a:pt x="2072" y="2003"/>
                  </a:lnTo>
                  <a:lnTo>
                    <a:pt x="2054" y="1995"/>
                  </a:lnTo>
                  <a:lnTo>
                    <a:pt x="2037" y="1986"/>
                  </a:lnTo>
                  <a:lnTo>
                    <a:pt x="2021" y="1977"/>
                  </a:lnTo>
                  <a:lnTo>
                    <a:pt x="2005" y="1967"/>
                  </a:lnTo>
                  <a:lnTo>
                    <a:pt x="1990" y="1955"/>
                  </a:lnTo>
                  <a:lnTo>
                    <a:pt x="1976" y="1943"/>
                  </a:lnTo>
                  <a:lnTo>
                    <a:pt x="1962" y="1930"/>
                  </a:lnTo>
                  <a:lnTo>
                    <a:pt x="1948" y="1916"/>
                  </a:lnTo>
                  <a:lnTo>
                    <a:pt x="1936" y="1901"/>
                  </a:lnTo>
                  <a:lnTo>
                    <a:pt x="1922" y="1886"/>
                  </a:lnTo>
                  <a:lnTo>
                    <a:pt x="1911" y="1871"/>
                  </a:lnTo>
                  <a:lnTo>
                    <a:pt x="1899" y="1854"/>
                  </a:lnTo>
                  <a:lnTo>
                    <a:pt x="1889" y="1838"/>
                  </a:lnTo>
                  <a:lnTo>
                    <a:pt x="1879" y="1820"/>
                  </a:lnTo>
                  <a:lnTo>
                    <a:pt x="1869" y="1802"/>
                  </a:lnTo>
                  <a:lnTo>
                    <a:pt x="1861" y="1784"/>
                  </a:lnTo>
                  <a:lnTo>
                    <a:pt x="1853" y="1764"/>
                  </a:lnTo>
                  <a:lnTo>
                    <a:pt x="1845" y="1745"/>
                  </a:lnTo>
                  <a:lnTo>
                    <a:pt x="1838" y="1726"/>
                  </a:lnTo>
                  <a:lnTo>
                    <a:pt x="1832" y="1706"/>
                  </a:lnTo>
                  <a:lnTo>
                    <a:pt x="1826" y="1686"/>
                  </a:lnTo>
                  <a:lnTo>
                    <a:pt x="1821" y="1666"/>
                  </a:lnTo>
                  <a:lnTo>
                    <a:pt x="1817" y="1644"/>
                  </a:lnTo>
                  <a:lnTo>
                    <a:pt x="1813" y="1624"/>
                  </a:lnTo>
                  <a:lnTo>
                    <a:pt x="1810" y="1603"/>
                  </a:lnTo>
                  <a:lnTo>
                    <a:pt x="1808" y="1582"/>
                  </a:lnTo>
                  <a:lnTo>
                    <a:pt x="1806" y="1561"/>
                  </a:lnTo>
                  <a:lnTo>
                    <a:pt x="1805" y="1540"/>
                  </a:lnTo>
                  <a:lnTo>
                    <a:pt x="1805" y="1520"/>
                  </a:lnTo>
                  <a:lnTo>
                    <a:pt x="1806" y="1498"/>
                  </a:lnTo>
                  <a:lnTo>
                    <a:pt x="1807" y="1477"/>
                  </a:lnTo>
                  <a:lnTo>
                    <a:pt x="1809" y="1457"/>
                  </a:lnTo>
                  <a:lnTo>
                    <a:pt x="1811" y="1436"/>
                  </a:lnTo>
                  <a:lnTo>
                    <a:pt x="1815" y="1416"/>
                  </a:lnTo>
                  <a:lnTo>
                    <a:pt x="1819" y="1396"/>
                  </a:lnTo>
                  <a:lnTo>
                    <a:pt x="1824" y="1376"/>
                  </a:lnTo>
                  <a:lnTo>
                    <a:pt x="1830" y="1356"/>
                  </a:lnTo>
                  <a:lnTo>
                    <a:pt x="1836" y="1338"/>
                  </a:lnTo>
                  <a:lnTo>
                    <a:pt x="1843" y="1319"/>
                  </a:lnTo>
                  <a:lnTo>
                    <a:pt x="1851" y="1301"/>
                  </a:lnTo>
                  <a:lnTo>
                    <a:pt x="1860" y="1283"/>
                  </a:lnTo>
                  <a:lnTo>
                    <a:pt x="1870" y="1266"/>
                  </a:lnTo>
                  <a:lnTo>
                    <a:pt x="1880" y="1250"/>
                  </a:lnTo>
                  <a:lnTo>
                    <a:pt x="1891" y="1233"/>
                  </a:lnTo>
                  <a:lnTo>
                    <a:pt x="1903" y="1218"/>
                  </a:lnTo>
                  <a:lnTo>
                    <a:pt x="1916" y="1203"/>
                  </a:lnTo>
                  <a:lnTo>
                    <a:pt x="1930" y="1189"/>
                  </a:lnTo>
                  <a:lnTo>
                    <a:pt x="1946" y="1176"/>
                  </a:lnTo>
                  <a:lnTo>
                    <a:pt x="1961" y="1163"/>
                  </a:lnTo>
                  <a:lnTo>
                    <a:pt x="1977" y="1152"/>
                  </a:lnTo>
                  <a:lnTo>
                    <a:pt x="1995" y="1141"/>
                  </a:lnTo>
                  <a:lnTo>
                    <a:pt x="2013" y="1131"/>
                  </a:lnTo>
                  <a:lnTo>
                    <a:pt x="2032" y="1122"/>
                  </a:lnTo>
                  <a:lnTo>
                    <a:pt x="2051" y="1113"/>
                  </a:lnTo>
                  <a:lnTo>
                    <a:pt x="2073" y="1106"/>
                  </a:lnTo>
                  <a:lnTo>
                    <a:pt x="2095" y="1100"/>
                  </a:lnTo>
                  <a:lnTo>
                    <a:pt x="2117" y="1095"/>
                  </a:lnTo>
                  <a:lnTo>
                    <a:pt x="2141" y="1091"/>
                  </a:lnTo>
                  <a:lnTo>
                    <a:pt x="2165" y="1089"/>
                  </a:lnTo>
                  <a:lnTo>
                    <a:pt x="2191" y="1087"/>
                  </a:lnTo>
                  <a:lnTo>
                    <a:pt x="2218" y="1087"/>
                  </a:lnTo>
                  <a:lnTo>
                    <a:pt x="2218" y="1087"/>
                  </a:lnTo>
                  <a:lnTo>
                    <a:pt x="2255" y="1088"/>
                  </a:lnTo>
                  <a:lnTo>
                    <a:pt x="2290" y="1091"/>
                  </a:lnTo>
                  <a:lnTo>
                    <a:pt x="2323" y="1096"/>
                  </a:lnTo>
                  <a:lnTo>
                    <a:pt x="2356" y="1102"/>
                  </a:lnTo>
                  <a:lnTo>
                    <a:pt x="2385" y="1109"/>
                  </a:lnTo>
                  <a:lnTo>
                    <a:pt x="2413" y="1119"/>
                  </a:lnTo>
                  <a:lnTo>
                    <a:pt x="2439" y="1128"/>
                  </a:lnTo>
                  <a:lnTo>
                    <a:pt x="2464" y="1139"/>
                  </a:lnTo>
                  <a:lnTo>
                    <a:pt x="2489" y="1150"/>
                  </a:lnTo>
                  <a:lnTo>
                    <a:pt x="2511" y="1162"/>
                  </a:lnTo>
                  <a:lnTo>
                    <a:pt x="2531" y="1175"/>
                  </a:lnTo>
                  <a:lnTo>
                    <a:pt x="2550" y="1188"/>
                  </a:lnTo>
                  <a:lnTo>
                    <a:pt x="2569" y="1202"/>
                  </a:lnTo>
                  <a:lnTo>
                    <a:pt x="2586" y="1215"/>
                  </a:lnTo>
                  <a:lnTo>
                    <a:pt x="2603" y="1229"/>
                  </a:lnTo>
                  <a:lnTo>
                    <a:pt x="2617" y="1243"/>
                  </a:lnTo>
                  <a:lnTo>
                    <a:pt x="2645" y="1271"/>
                  </a:lnTo>
                  <a:lnTo>
                    <a:pt x="2668" y="1297"/>
                  </a:lnTo>
                  <a:lnTo>
                    <a:pt x="2690" y="1321"/>
                  </a:lnTo>
                  <a:lnTo>
                    <a:pt x="2709" y="1341"/>
                  </a:lnTo>
                  <a:lnTo>
                    <a:pt x="2718" y="1349"/>
                  </a:lnTo>
                  <a:lnTo>
                    <a:pt x="2726" y="1357"/>
                  </a:lnTo>
                  <a:lnTo>
                    <a:pt x="2735" y="1363"/>
                  </a:lnTo>
                  <a:lnTo>
                    <a:pt x="2744" y="1367"/>
                  </a:lnTo>
                  <a:lnTo>
                    <a:pt x="2752" y="1370"/>
                  </a:lnTo>
                  <a:lnTo>
                    <a:pt x="2759" y="1372"/>
                  </a:lnTo>
                  <a:lnTo>
                    <a:pt x="2767" y="1372"/>
                  </a:lnTo>
                  <a:lnTo>
                    <a:pt x="2775" y="1369"/>
                  </a:lnTo>
                  <a:lnTo>
                    <a:pt x="2775" y="1369"/>
                  </a:lnTo>
                  <a:lnTo>
                    <a:pt x="2782" y="1366"/>
                  </a:lnTo>
                  <a:lnTo>
                    <a:pt x="2789" y="1361"/>
                  </a:lnTo>
                  <a:lnTo>
                    <a:pt x="2796" y="1354"/>
                  </a:lnTo>
                  <a:lnTo>
                    <a:pt x="2802" y="1346"/>
                  </a:lnTo>
                  <a:lnTo>
                    <a:pt x="2808" y="1337"/>
                  </a:lnTo>
                  <a:lnTo>
                    <a:pt x="2814" y="1326"/>
                  </a:lnTo>
                  <a:lnTo>
                    <a:pt x="2819" y="1315"/>
                  </a:lnTo>
                  <a:lnTo>
                    <a:pt x="2825" y="1302"/>
                  </a:lnTo>
                  <a:lnTo>
                    <a:pt x="2835" y="1272"/>
                  </a:lnTo>
                  <a:lnTo>
                    <a:pt x="2844" y="1237"/>
                  </a:lnTo>
                  <a:lnTo>
                    <a:pt x="2853" y="1199"/>
                  </a:lnTo>
                  <a:lnTo>
                    <a:pt x="2861" y="1157"/>
                  </a:lnTo>
                  <a:lnTo>
                    <a:pt x="2869" y="1111"/>
                  </a:lnTo>
                  <a:lnTo>
                    <a:pt x="2876" y="1063"/>
                  </a:lnTo>
                  <a:lnTo>
                    <a:pt x="2882" y="1013"/>
                  </a:lnTo>
                  <a:lnTo>
                    <a:pt x="2888" y="959"/>
                  </a:lnTo>
                  <a:lnTo>
                    <a:pt x="2892" y="905"/>
                  </a:lnTo>
                  <a:lnTo>
                    <a:pt x="2897" y="849"/>
                  </a:lnTo>
                  <a:lnTo>
                    <a:pt x="2904" y="733"/>
                  </a:lnTo>
                  <a:lnTo>
                    <a:pt x="2909" y="616"/>
                  </a:lnTo>
                  <a:lnTo>
                    <a:pt x="2912" y="501"/>
                  </a:lnTo>
                  <a:lnTo>
                    <a:pt x="2914" y="389"/>
                  </a:lnTo>
                  <a:lnTo>
                    <a:pt x="2915" y="285"/>
                  </a:lnTo>
                  <a:lnTo>
                    <a:pt x="2915" y="192"/>
                  </a:lnTo>
                  <a:lnTo>
                    <a:pt x="2914" y="111"/>
                  </a:lnTo>
                  <a:lnTo>
                    <a:pt x="2913" y="47"/>
                  </a:lnTo>
                  <a:lnTo>
                    <a:pt x="2911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9" y="92"/>
                  </a:lnTo>
                  <a:lnTo>
                    <a:pt x="5" y="226"/>
                  </a:lnTo>
                  <a:lnTo>
                    <a:pt x="4" y="305"/>
                  </a:lnTo>
                  <a:lnTo>
                    <a:pt x="3" y="391"/>
                  </a:lnTo>
                  <a:lnTo>
                    <a:pt x="3" y="482"/>
                  </a:lnTo>
                  <a:lnTo>
                    <a:pt x="4" y="576"/>
                  </a:lnTo>
                  <a:lnTo>
                    <a:pt x="6" y="672"/>
                  </a:lnTo>
                  <a:lnTo>
                    <a:pt x="9" y="768"/>
                  </a:lnTo>
                  <a:lnTo>
                    <a:pt x="14" y="862"/>
                  </a:lnTo>
                  <a:lnTo>
                    <a:pt x="20" y="953"/>
                  </a:lnTo>
                  <a:lnTo>
                    <a:pt x="24" y="997"/>
                  </a:lnTo>
                  <a:lnTo>
                    <a:pt x="28" y="1039"/>
                  </a:lnTo>
                  <a:lnTo>
                    <a:pt x="33" y="1080"/>
                  </a:lnTo>
                  <a:lnTo>
                    <a:pt x="39" y="1120"/>
                  </a:lnTo>
                  <a:lnTo>
                    <a:pt x="45" y="1157"/>
                  </a:lnTo>
                  <a:lnTo>
                    <a:pt x="51" y="1192"/>
                  </a:lnTo>
                  <a:lnTo>
                    <a:pt x="59" y="1225"/>
                  </a:lnTo>
                  <a:lnTo>
                    <a:pt x="67" y="1256"/>
                  </a:lnTo>
                  <a:lnTo>
                    <a:pt x="67" y="1256"/>
                  </a:lnTo>
                  <a:lnTo>
                    <a:pt x="75" y="1284"/>
                  </a:lnTo>
                  <a:lnTo>
                    <a:pt x="84" y="1308"/>
                  </a:lnTo>
                  <a:lnTo>
                    <a:pt x="93" y="1328"/>
                  </a:lnTo>
                  <a:lnTo>
                    <a:pt x="101" y="1343"/>
                  </a:lnTo>
                  <a:lnTo>
                    <a:pt x="106" y="1349"/>
                  </a:lnTo>
                  <a:lnTo>
                    <a:pt x="111" y="1354"/>
                  </a:lnTo>
                  <a:lnTo>
                    <a:pt x="115" y="1359"/>
                  </a:lnTo>
                  <a:lnTo>
                    <a:pt x="120" y="1362"/>
                  </a:lnTo>
                  <a:lnTo>
                    <a:pt x="125" y="1365"/>
                  </a:lnTo>
                  <a:lnTo>
                    <a:pt x="130" y="1367"/>
                  </a:lnTo>
                  <a:lnTo>
                    <a:pt x="135" y="1368"/>
                  </a:lnTo>
                  <a:lnTo>
                    <a:pt x="140" y="1368"/>
                  </a:lnTo>
                  <a:lnTo>
                    <a:pt x="146" y="1367"/>
                  </a:lnTo>
                  <a:lnTo>
                    <a:pt x="151" y="1366"/>
                  </a:lnTo>
                  <a:lnTo>
                    <a:pt x="163" y="1362"/>
                  </a:lnTo>
                  <a:lnTo>
                    <a:pt x="175" y="1355"/>
                  </a:lnTo>
                  <a:lnTo>
                    <a:pt x="188" y="1346"/>
                  </a:lnTo>
                  <a:lnTo>
                    <a:pt x="204" y="1336"/>
                  </a:lnTo>
                  <a:lnTo>
                    <a:pt x="219" y="1323"/>
                  </a:lnTo>
                  <a:lnTo>
                    <a:pt x="252" y="1294"/>
                  </a:lnTo>
                  <a:lnTo>
                    <a:pt x="291" y="1262"/>
                  </a:lnTo>
                  <a:lnTo>
                    <a:pt x="313" y="1244"/>
                  </a:lnTo>
                  <a:lnTo>
                    <a:pt x="337" y="1227"/>
                  </a:lnTo>
                  <a:lnTo>
                    <a:pt x="361" y="1210"/>
                  </a:lnTo>
                  <a:lnTo>
                    <a:pt x="387" y="1193"/>
                  </a:lnTo>
                  <a:lnTo>
                    <a:pt x="415" y="1177"/>
                  </a:lnTo>
                  <a:lnTo>
                    <a:pt x="445" y="1161"/>
                  </a:lnTo>
                  <a:lnTo>
                    <a:pt x="478" y="1147"/>
                  </a:lnTo>
                  <a:lnTo>
                    <a:pt x="512" y="1134"/>
                  </a:lnTo>
                  <a:lnTo>
                    <a:pt x="547" y="1122"/>
                  </a:lnTo>
                  <a:lnTo>
                    <a:pt x="566" y="1117"/>
                  </a:lnTo>
                  <a:lnTo>
                    <a:pt x="585" y="1112"/>
                  </a:lnTo>
                  <a:lnTo>
                    <a:pt x="606" y="1107"/>
                  </a:lnTo>
                  <a:lnTo>
                    <a:pt x="627" y="1104"/>
                  </a:lnTo>
                  <a:lnTo>
                    <a:pt x="648" y="1101"/>
                  </a:lnTo>
                  <a:lnTo>
                    <a:pt x="669" y="1098"/>
                  </a:lnTo>
                  <a:lnTo>
                    <a:pt x="691" y="1097"/>
                  </a:lnTo>
                  <a:lnTo>
                    <a:pt x="714" y="1096"/>
                  </a:lnTo>
                  <a:lnTo>
                    <a:pt x="738" y="1095"/>
                  </a:lnTo>
                  <a:lnTo>
                    <a:pt x="763" y="1096"/>
                  </a:lnTo>
                  <a:lnTo>
                    <a:pt x="763" y="1096"/>
                  </a:lnTo>
                  <a:lnTo>
                    <a:pt x="783" y="1097"/>
                  </a:lnTo>
                  <a:lnTo>
                    <a:pt x="803" y="1099"/>
                  </a:lnTo>
                  <a:lnTo>
                    <a:pt x="822" y="1102"/>
                  </a:lnTo>
                  <a:lnTo>
                    <a:pt x="841" y="1106"/>
                  </a:lnTo>
                  <a:lnTo>
                    <a:pt x="859" y="1111"/>
                  </a:lnTo>
                  <a:lnTo>
                    <a:pt x="877" y="1118"/>
                  </a:lnTo>
                  <a:lnTo>
                    <a:pt x="894" y="1124"/>
                  </a:lnTo>
                  <a:lnTo>
                    <a:pt x="910" y="1132"/>
                  </a:lnTo>
                  <a:lnTo>
                    <a:pt x="926" y="1140"/>
                  </a:lnTo>
                  <a:lnTo>
                    <a:pt x="941" y="1149"/>
                  </a:lnTo>
                  <a:lnTo>
                    <a:pt x="955" y="1159"/>
                  </a:lnTo>
                  <a:lnTo>
                    <a:pt x="969" y="1169"/>
                  </a:lnTo>
                  <a:lnTo>
                    <a:pt x="983" y="1180"/>
                  </a:lnTo>
                  <a:lnTo>
                    <a:pt x="997" y="1192"/>
                  </a:lnTo>
                  <a:lnTo>
                    <a:pt x="1009" y="1204"/>
                  </a:lnTo>
                  <a:lnTo>
                    <a:pt x="1020" y="1217"/>
                  </a:lnTo>
                  <a:lnTo>
                    <a:pt x="1020" y="1217"/>
                  </a:lnTo>
                  <a:lnTo>
                    <a:pt x="1038" y="1239"/>
                  </a:lnTo>
                  <a:lnTo>
                    <a:pt x="1053" y="1264"/>
                  </a:lnTo>
                  <a:lnTo>
                    <a:pt x="1068" y="1289"/>
                  </a:lnTo>
                  <a:lnTo>
                    <a:pt x="1081" y="1314"/>
                  </a:lnTo>
                  <a:lnTo>
                    <a:pt x="1092" y="1341"/>
                  </a:lnTo>
                  <a:lnTo>
                    <a:pt x="1102" y="1369"/>
                  </a:lnTo>
                  <a:lnTo>
                    <a:pt x="1110" y="1398"/>
                  </a:lnTo>
                  <a:lnTo>
                    <a:pt x="1117" y="1427"/>
                  </a:lnTo>
                  <a:lnTo>
                    <a:pt x="1122" y="1457"/>
                  </a:lnTo>
                  <a:lnTo>
                    <a:pt x="1126" y="1487"/>
                  </a:lnTo>
                  <a:lnTo>
                    <a:pt x="1129" y="1519"/>
                  </a:lnTo>
                  <a:lnTo>
                    <a:pt x="1130" y="1549"/>
                  </a:lnTo>
                  <a:lnTo>
                    <a:pt x="1129" y="1580"/>
                  </a:lnTo>
                  <a:lnTo>
                    <a:pt x="1125" y="1610"/>
                  </a:lnTo>
                  <a:lnTo>
                    <a:pt x="1122" y="1641"/>
                  </a:lnTo>
                  <a:lnTo>
                    <a:pt x="1116" y="1672"/>
                  </a:lnTo>
                  <a:lnTo>
                    <a:pt x="1109" y="1701"/>
                  </a:lnTo>
                  <a:lnTo>
                    <a:pt x="1101" y="1730"/>
                  </a:lnTo>
                  <a:lnTo>
                    <a:pt x="1091" y="1759"/>
                  </a:lnTo>
                  <a:lnTo>
                    <a:pt x="1080" y="1787"/>
                  </a:lnTo>
                  <a:lnTo>
                    <a:pt x="1067" y="1814"/>
                  </a:lnTo>
                  <a:lnTo>
                    <a:pt x="1053" y="1839"/>
                  </a:lnTo>
                  <a:lnTo>
                    <a:pt x="1037" y="1864"/>
                  </a:lnTo>
                  <a:lnTo>
                    <a:pt x="1019" y="1887"/>
                  </a:lnTo>
                  <a:lnTo>
                    <a:pt x="1001" y="1909"/>
                  </a:lnTo>
                  <a:lnTo>
                    <a:pt x="979" y="1930"/>
                  </a:lnTo>
                  <a:lnTo>
                    <a:pt x="957" y="1948"/>
                  </a:lnTo>
                  <a:lnTo>
                    <a:pt x="934" y="1965"/>
                  </a:lnTo>
                  <a:lnTo>
                    <a:pt x="922" y="1973"/>
                  </a:lnTo>
                  <a:lnTo>
                    <a:pt x="909" y="1980"/>
                  </a:lnTo>
                  <a:lnTo>
                    <a:pt x="896" y="1987"/>
                  </a:lnTo>
                  <a:lnTo>
                    <a:pt x="883" y="1993"/>
                  </a:lnTo>
                  <a:lnTo>
                    <a:pt x="869" y="1999"/>
                  </a:lnTo>
                  <a:lnTo>
                    <a:pt x="854" y="2004"/>
                  </a:lnTo>
                  <a:lnTo>
                    <a:pt x="840" y="2008"/>
                  </a:lnTo>
                  <a:lnTo>
                    <a:pt x="825" y="2012"/>
                  </a:lnTo>
                  <a:lnTo>
                    <a:pt x="825" y="2012"/>
                  </a:lnTo>
                  <a:lnTo>
                    <a:pt x="802" y="2017"/>
                  </a:lnTo>
                  <a:lnTo>
                    <a:pt x="779" y="2021"/>
                  </a:lnTo>
                  <a:lnTo>
                    <a:pt x="757" y="2024"/>
                  </a:lnTo>
                  <a:lnTo>
                    <a:pt x="735" y="2026"/>
                  </a:lnTo>
                  <a:lnTo>
                    <a:pt x="712" y="2027"/>
                  </a:lnTo>
                  <a:lnTo>
                    <a:pt x="691" y="2027"/>
                  </a:lnTo>
                  <a:lnTo>
                    <a:pt x="670" y="2026"/>
                  </a:lnTo>
                  <a:lnTo>
                    <a:pt x="649" y="2025"/>
                  </a:lnTo>
                  <a:lnTo>
                    <a:pt x="628" y="2022"/>
                  </a:lnTo>
                  <a:lnTo>
                    <a:pt x="608" y="2019"/>
                  </a:lnTo>
                  <a:lnTo>
                    <a:pt x="587" y="2016"/>
                  </a:lnTo>
                  <a:lnTo>
                    <a:pt x="567" y="2012"/>
                  </a:lnTo>
                  <a:lnTo>
                    <a:pt x="529" y="2002"/>
                  </a:lnTo>
                  <a:lnTo>
                    <a:pt x="491" y="1991"/>
                  </a:lnTo>
                  <a:lnTo>
                    <a:pt x="454" y="1979"/>
                  </a:lnTo>
                  <a:lnTo>
                    <a:pt x="419" y="1966"/>
                  </a:lnTo>
                  <a:lnTo>
                    <a:pt x="353" y="1941"/>
                  </a:lnTo>
                  <a:lnTo>
                    <a:pt x="321" y="1929"/>
                  </a:lnTo>
                  <a:lnTo>
                    <a:pt x="292" y="1918"/>
                  </a:lnTo>
                  <a:lnTo>
                    <a:pt x="263" y="1908"/>
                  </a:lnTo>
                  <a:lnTo>
                    <a:pt x="236" y="1901"/>
                  </a:lnTo>
                  <a:lnTo>
                    <a:pt x="223" y="1898"/>
                  </a:lnTo>
                  <a:lnTo>
                    <a:pt x="210" y="1896"/>
                  </a:lnTo>
                  <a:lnTo>
                    <a:pt x="198" y="1895"/>
                  </a:lnTo>
                  <a:lnTo>
                    <a:pt x="185" y="1894"/>
                  </a:lnTo>
                  <a:lnTo>
                    <a:pt x="174" y="1895"/>
                  </a:lnTo>
                  <a:lnTo>
                    <a:pt x="162" y="1896"/>
                  </a:lnTo>
                  <a:lnTo>
                    <a:pt x="151" y="1898"/>
                  </a:lnTo>
                  <a:lnTo>
                    <a:pt x="141" y="1902"/>
                  </a:lnTo>
                  <a:lnTo>
                    <a:pt x="131" y="1906"/>
                  </a:lnTo>
                  <a:lnTo>
                    <a:pt x="121" y="1911"/>
                  </a:lnTo>
                  <a:lnTo>
                    <a:pt x="112" y="1919"/>
                  </a:lnTo>
                  <a:lnTo>
                    <a:pt x="102" y="1927"/>
                  </a:lnTo>
                  <a:lnTo>
                    <a:pt x="94" y="1936"/>
                  </a:lnTo>
                  <a:lnTo>
                    <a:pt x="85" y="1947"/>
                  </a:lnTo>
                  <a:lnTo>
                    <a:pt x="77" y="1959"/>
                  </a:lnTo>
                  <a:lnTo>
                    <a:pt x="70" y="1972"/>
                  </a:lnTo>
                  <a:lnTo>
                    <a:pt x="63" y="1987"/>
                  </a:lnTo>
                  <a:lnTo>
                    <a:pt x="55" y="2004"/>
                  </a:lnTo>
                  <a:lnTo>
                    <a:pt x="49" y="2022"/>
                  </a:lnTo>
                  <a:lnTo>
                    <a:pt x="42" y="2042"/>
                  </a:lnTo>
                  <a:lnTo>
                    <a:pt x="37" y="2064"/>
                  </a:lnTo>
                  <a:lnTo>
                    <a:pt x="32" y="2088"/>
                  </a:lnTo>
                  <a:lnTo>
                    <a:pt x="27" y="2113"/>
                  </a:lnTo>
                  <a:lnTo>
                    <a:pt x="22" y="2140"/>
                  </a:lnTo>
                  <a:lnTo>
                    <a:pt x="18" y="2169"/>
                  </a:lnTo>
                  <a:lnTo>
                    <a:pt x="15" y="2201"/>
                  </a:lnTo>
                  <a:lnTo>
                    <a:pt x="9" y="2270"/>
                  </a:lnTo>
                  <a:lnTo>
                    <a:pt x="4" y="2348"/>
                  </a:lnTo>
                  <a:lnTo>
                    <a:pt x="1" y="2434"/>
                  </a:lnTo>
                  <a:lnTo>
                    <a:pt x="1" y="243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83"/>
            <p:cNvSpPr>
              <a:spLocks/>
            </p:cNvSpPr>
            <p:nvPr/>
          </p:nvSpPr>
          <p:spPr bwMode="auto">
            <a:xfrm>
              <a:off x="4032072" y="1545636"/>
              <a:ext cx="1098336" cy="615069"/>
            </a:xfrm>
            <a:custGeom>
              <a:avLst/>
              <a:gdLst>
                <a:gd name="T0" fmla="*/ 4129 w 5251"/>
                <a:gd name="T1" fmla="*/ 2298 h 2941"/>
                <a:gd name="T2" fmla="*/ 4171 w 5251"/>
                <a:gd name="T3" fmla="*/ 2022 h 2941"/>
                <a:gd name="T4" fmla="*/ 4240 w 5251"/>
                <a:gd name="T5" fmla="*/ 1890 h 2941"/>
                <a:gd name="T6" fmla="*/ 4325 w 5251"/>
                <a:gd name="T7" fmla="*/ 1843 h 2941"/>
                <a:gd name="T8" fmla="*/ 4492 w 5251"/>
                <a:gd name="T9" fmla="*/ 1877 h 2941"/>
                <a:gd name="T10" fmla="*/ 4801 w 5251"/>
                <a:gd name="T11" fmla="*/ 1975 h 2941"/>
                <a:gd name="T12" fmla="*/ 4984 w 5251"/>
                <a:gd name="T13" fmla="*/ 1966 h 2941"/>
                <a:gd name="T14" fmla="*/ 5139 w 5251"/>
                <a:gd name="T15" fmla="*/ 1872 h 2941"/>
                <a:gd name="T16" fmla="*/ 5241 w 5251"/>
                <a:gd name="T17" fmla="*/ 1658 h 2941"/>
                <a:gd name="T18" fmla="*/ 5235 w 5251"/>
                <a:gd name="T19" fmla="*/ 1411 h 2941"/>
                <a:gd name="T20" fmla="*/ 5144 w 5251"/>
                <a:gd name="T21" fmla="*/ 1237 h 2941"/>
                <a:gd name="T22" fmla="*/ 5030 w 5251"/>
                <a:gd name="T23" fmla="*/ 1163 h 2941"/>
                <a:gd name="T24" fmla="*/ 4863 w 5251"/>
                <a:gd name="T25" fmla="*/ 1146 h 2941"/>
                <a:gd name="T26" fmla="*/ 4618 w 5251"/>
                <a:gd name="T27" fmla="*/ 1215 h 2941"/>
                <a:gd name="T28" fmla="*/ 4399 w 5251"/>
                <a:gd name="T29" fmla="*/ 1376 h 2941"/>
                <a:gd name="T30" fmla="*/ 4302 w 5251"/>
                <a:gd name="T31" fmla="*/ 1418 h 2941"/>
                <a:gd name="T32" fmla="*/ 4220 w 5251"/>
                <a:gd name="T33" fmla="*/ 1346 h 2941"/>
                <a:gd name="T34" fmla="*/ 4155 w 5251"/>
                <a:gd name="T35" fmla="*/ 1077 h 2941"/>
                <a:gd name="T36" fmla="*/ 4126 w 5251"/>
                <a:gd name="T37" fmla="*/ 537 h 2941"/>
                <a:gd name="T38" fmla="*/ 1237 w 5251"/>
                <a:gd name="T39" fmla="*/ 252 h 2941"/>
                <a:gd name="T40" fmla="*/ 1212 w 5251"/>
                <a:gd name="T41" fmla="*/ 972 h 2941"/>
                <a:gd name="T42" fmla="*/ 1161 w 5251"/>
                <a:gd name="T43" fmla="*/ 1145 h 2941"/>
                <a:gd name="T44" fmla="*/ 1099 w 5251"/>
                <a:gd name="T45" fmla="*/ 1186 h 2941"/>
                <a:gd name="T46" fmla="*/ 914 w 5251"/>
                <a:gd name="T47" fmla="*/ 1118 h 2941"/>
                <a:gd name="T48" fmla="*/ 605 w 5251"/>
                <a:gd name="T49" fmla="*/ 985 h 2941"/>
                <a:gd name="T50" fmla="*/ 395 w 5251"/>
                <a:gd name="T51" fmla="*/ 972 h 2941"/>
                <a:gd name="T52" fmla="*/ 191 w 5251"/>
                <a:gd name="T53" fmla="*/ 1046 h 2941"/>
                <a:gd name="T54" fmla="*/ 61 w 5251"/>
                <a:gd name="T55" fmla="*/ 1192 h 2941"/>
                <a:gd name="T56" fmla="*/ 3 w 5251"/>
                <a:gd name="T57" fmla="*/ 1378 h 2941"/>
                <a:gd name="T58" fmla="*/ 17 w 5251"/>
                <a:gd name="T59" fmla="*/ 1574 h 2941"/>
                <a:gd name="T60" fmla="*/ 100 w 5251"/>
                <a:gd name="T61" fmla="*/ 1747 h 2941"/>
                <a:gd name="T62" fmla="*/ 252 w 5251"/>
                <a:gd name="T63" fmla="*/ 1867 h 2941"/>
                <a:gd name="T64" fmla="*/ 443 w 5251"/>
                <a:gd name="T65" fmla="*/ 1903 h 2941"/>
                <a:gd name="T66" fmla="*/ 656 w 5251"/>
                <a:gd name="T67" fmla="*/ 1856 h 2941"/>
                <a:gd name="T68" fmla="*/ 1004 w 5251"/>
                <a:gd name="T69" fmla="*/ 1659 h 2941"/>
                <a:gd name="T70" fmla="*/ 1138 w 5251"/>
                <a:gd name="T71" fmla="*/ 1639 h 2941"/>
                <a:gd name="T72" fmla="*/ 1239 w 5251"/>
                <a:gd name="T73" fmla="*/ 1746 h 2941"/>
                <a:gd name="T74" fmla="*/ 1270 w 5251"/>
                <a:gd name="T75" fmla="*/ 1967 h 2941"/>
                <a:gd name="T76" fmla="*/ 1248 w 5251"/>
                <a:gd name="T77" fmla="*/ 2906 h 2941"/>
                <a:gd name="T78" fmla="*/ 1956 w 5251"/>
                <a:gd name="T79" fmla="*/ 2919 h 2941"/>
                <a:gd name="T80" fmla="*/ 2203 w 5251"/>
                <a:gd name="T81" fmla="*/ 2869 h 2941"/>
                <a:gd name="T82" fmla="*/ 2295 w 5251"/>
                <a:gd name="T83" fmla="*/ 2787 h 2941"/>
                <a:gd name="T84" fmla="*/ 2312 w 5251"/>
                <a:gd name="T85" fmla="*/ 2688 h 2941"/>
                <a:gd name="T86" fmla="*/ 2181 w 5251"/>
                <a:gd name="T87" fmla="*/ 2443 h 2941"/>
                <a:gd name="T88" fmla="*/ 2095 w 5251"/>
                <a:gd name="T89" fmla="*/ 2199 h 2941"/>
                <a:gd name="T90" fmla="*/ 2130 w 5251"/>
                <a:gd name="T91" fmla="*/ 1932 h 2941"/>
                <a:gd name="T92" fmla="*/ 2266 w 5251"/>
                <a:gd name="T93" fmla="*/ 1716 h 2941"/>
                <a:gd name="T94" fmla="*/ 2466 w 5251"/>
                <a:gd name="T95" fmla="*/ 1600 h 2941"/>
                <a:gd name="T96" fmla="*/ 2696 w 5251"/>
                <a:gd name="T97" fmla="*/ 1581 h 2941"/>
                <a:gd name="T98" fmla="*/ 2919 w 5251"/>
                <a:gd name="T99" fmla="*/ 1652 h 2941"/>
                <a:gd name="T100" fmla="*/ 3100 w 5251"/>
                <a:gd name="T101" fmla="*/ 1810 h 2941"/>
                <a:gd name="T102" fmla="*/ 3202 w 5251"/>
                <a:gd name="T103" fmla="*/ 2049 h 2941"/>
                <a:gd name="T104" fmla="*/ 3202 w 5251"/>
                <a:gd name="T105" fmla="*/ 2260 h 2941"/>
                <a:gd name="T106" fmla="*/ 3090 w 5251"/>
                <a:gd name="T107" fmla="*/ 2490 h 2941"/>
                <a:gd name="T108" fmla="*/ 2963 w 5251"/>
                <a:gd name="T109" fmla="*/ 2738 h 2941"/>
                <a:gd name="T110" fmla="*/ 3009 w 5251"/>
                <a:gd name="T111" fmla="*/ 2848 h 2941"/>
                <a:gd name="T112" fmla="*/ 3223 w 5251"/>
                <a:gd name="T113" fmla="*/ 2920 h 2941"/>
                <a:gd name="T114" fmla="*/ 3669 w 5251"/>
                <a:gd name="T115" fmla="*/ 2941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51" h="2941">
                  <a:moveTo>
                    <a:pt x="4127" y="2923"/>
                  </a:moveTo>
                  <a:lnTo>
                    <a:pt x="4127" y="2923"/>
                  </a:lnTo>
                  <a:lnTo>
                    <a:pt x="4125" y="2828"/>
                  </a:lnTo>
                  <a:lnTo>
                    <a:pt x="4123" y="2717"/>
                  </a:lnTo>
                  <a:lnTo>
                    <a:pt x="4123" y="2599"/>
                  </a:lnTo>
                  <a:lnTo>
                    <a:pt x="4123" y="2477"/>
                  </a:lnTo>
                  <a:lnTo>
                    <a:pt x="4125" y="2415"/>
                  </a:lnTo>
                  <a:lnTo>
                    <a:pt x="4127" y="2356"/>
                  </a:lnTo>
                  <a:lnTo>
                    <a:pt x="4129" y="2298"/>
                  </a:lnTo>
                  <a:lnTo>
                    <a:pt x="4133" y="2244"/>
                  </a:lnTo>
                  <a:lnTo>
                    <a:pt x="4138" y="2193"/>
                  </a:lnTo>
                  <a:lnTo>
                    <a:pt x="4144" y="2145"/>
                  </a:lnTo>
                  <a:lnTo>
                    <a:pt x="4150" y="2103"/>
                  </a:lnTo>
                  <a:lnTo>
                    <a:pt x="4154" y="2084"/>
                  </a:lnTo>
                  <a:lnTo>
                    <a:pt x="4159" y="2067"/>
                  </a:lnTo>
                  <a:lnTo>
                    <a:pt x="4159" y="2067"/>
                  </a:lnTo>
                  <a:lnTo>
                    <a:pt x="4165" y="2043"/>
                  </a:lnTo>
                  <a:lnTo>
                    <a:pt x="4171" y="2022"/>
                  </a:lnTo>
                  <a:lnTo>
                    <a:pt x="4178" y="2003"/>
                  </a:lnTo>
                  <a:lnTo>
                    <a:pt x="4185" y="1984"/>
                  </a:lnTo>
                  <a:lnTo>
                    <a:pt x="4192" y="1967"/>
                  </a:lnTo>
                  <a:lnTo>
                    <a:pt x="4199" y="1952"/>
                  </a:lnTo>
                  <a:lnTo>
                    <a:pt x="4207" y="1937"/>
                  </a:lnTo>
                  <a:lnTo>
                    <a:pt x="4214" y="1924"/>
                  </a:lnTo>
                  <a:lnTo>
                    <a:pt x="4222" y="1911"/>
                  </a:lnTo>
                  <a:lnTo>
                    <a:pt x="4232" y="1900"/>
                  </a:lnTo>
                  <a:lnTo>
                    <a:pt x="4240" y="1890"/>
                  </a:lnTo>
                  <a:lnTo>
                    <a:pt x="4249" y="1881"/>
                  </a:lnTo>
                  <a:lnTo>
                    <a:pt x="4257" y="1873"/>
                  </a:lnTo>
                  <a:lnTo>
                    <a:pt x="4266" y="1866"/>
                  </a:lnTo>
                  <a:lnTo>
                    <a:pt x="4276" y="1860"/>
                  </a:lnTo>
                  <a:lnTo>
                    <a:pt x="4285" y="1855"/>
                  </a:lnTo>
                  <a:lnTo>
                    <a:pt x="4295" y="1851"/>
                  </a:lnTo>
                  <a:lnTo>
                    <a:pt x="4305" y="1847"/>
                  </a:lnTo>
                  <a:lnTo>
                    <a:pt x="4315" y="1845"/>
                  </a:lnTo>
                  <a:lnTo>
                    <a:pt x="4325" y="1843"/>
                  </a:lnTo>
                  <a:lnTo>
                    <a:pt x="4336" y="1842"/>
                  </a:lnTo>
                  <a:lnTo>
                    <a:pt x="4346" y="1841"/>
                  </a:lnTo>
                  <a:lnTo>
                    <a:pt x="4357" y="1842"/>
                  </a:lnTo>
                  <a:lnTo>
                    <a:pt x="4370" y="1842"/>
                  </a:lnTo>
                  <a:lnTo>
                    <a:pt x="4392" y="1846"/>
                  </a:lnTo>
                  <a:lnTo>
                    <a:pt x="4416" y="1851"/>
                  </a:lnTo>
                  <a:lnTo>
                    <a:pt x="4441" y="1858"/>
                  </a:lnTo>
                  <a:lnTo>
                    <a:pt x="4466" y="1867"/>
                  </a:lnTo>
                  <a:lnTo>
                    <a:pt x="4492" y="1877"/>
                  </a:lnTo>
                  <a:lnTo>
                    <a:pt x="4520" y="1887"/>
                  </a:lnTo>
                  <a:lnTo>
                    <a:pt x="4577" y="1910"/>
                  </a:lnTo>
                  <a:lnTo>
                    <a:pt x="4606" y="1922"/>
                  </a:lnTo>
                  <a:lnTo>
                    <a:pt x="4638" y="1933"/>
                  </a:lnTo>
                  <a:lnTo>
                    <a:pt x="4669" y="1944"/>
                  </a:lnTo>
                  <a:lnTo>
                    <a:pt x="4700" y="1954"/>
                  </a:lnTo>
                  <a:lnTo>
                    <a:pt x="4733" y="1962"/>
                  </a:lnTo>
                  <a:lnTo>
                    <a:pt x="4767" y="1969"/>
                  </a:lnTo>
                  <a:lnTo>
                    <a:pt x="4801" y="1975"/>
                  </a:lnTo>
                  <a:lnTo>
                    <a:pt x="4836" y="1978"/>
                  </a:lnTo>
                  <a:lnTo>
                    <a:pt x="4854" y="1979"/>
                  </a:lnTo>
                  <a:lnTo>
                    <a:pt x="4872" y="1979"/>
                  </a:lnTo>
                  <a:lnTo>
                    <a:pt x="4890" y="1979"/>
                  </a:lnTo>
                  <a:lnTo>
                    <a:pt x="4909" y="1978"/>
                  </a:lnTo>
                  <a:lnTo>
                    <a:pt x="4928" y="1976"/>
                  </a:lnTo>
                  <a:lnTo>
                    <a:pt x="4946" y="1973"/>
                  </a:lnTo>
                  <a:lnTo>
                    <a:pt x="4965" y="1970"/>
                  </a:lnTo>
                  <a:lnTo>
                    <a:pt x="4984" y="1966"/>
                  </a:lnTo>
                  <a:lnTo>
                    <a:pt x="4984" y="1966"/>
                  </a:lnTo>
                  <a:lnTo>
                    <a:pt x="4997" y="1962"/>
                  </a:lnTo>
                  <a:lnTo>
                    <a:pt x="5010" y="1958"/>
                  </a:lnTo>
                  <a:lnTo>
                    <a:pt x="5036" y="1948"/>
                  </a:lnTo>
                  <a:lnTo>
                    <a:pt x="5059" y="1937"/>
                  </a:lnTo>
                  <a:lnTo>
                    <a:pt x="5081" y="1923"/>
                  </a:lnTo>
                  <a:lnTo>
                    <a:pt x="5102" y="1907"/>
                  </a:lnTo>
                  <a:lnTo>
                    <a:pt x="5121" y="1891"/>
                  </a:lnTo>
                  <a:lnTo>
                    <a:pt x="5139" y="1872"/>
                  </a:lnTo>
                  <a:lnTo>
                    <a:pt x="5155" y="1853"/>
                  </a:lnTo>
                  <a:lnTo>
                    <a:pt x="5172" y="1832"/>
                  </a:lnTo>
                  <a:lnTo>
                    <a:pt x="5185" y="1810"/>
                  </a:lnTo>
                  <a:lnTo>
                    <a:pt x="5198" y="1786"/>
                  </a:lnTo>
                  <a:lnTo>
                    <a:pt x="5209" y="1761"/>
                  </a:lnTo>
                  <a:lnTo>
                    <a:pt x="5219" y="1736"/>
                  </a:lnTo>
                  <a:lnTo>
                    <a:pt x="5228" y="1711"/>
                  </a:lnTo>
                  <a:lnTo>
                    <a:pt x="5235" y="1684"/>
                  </a:lnTo>
                  <a:lnTo>
                    <a:pt x="5241" y="1658"/>
                  </a:lnTo>
                  <a:lnTo>
                    <a:pt x="5246" y="1630"/>
                  </a:lnTo>
                  <a:lnTo>
                    <a:pt x="5249" y="1602"/>
                  </a:lnTo>
                  <a:lnTo>
                    <a:pt x="5251" y="1575"/>
                  </a:lnTo>
                  <a:lnTo>
                    <a:pt x="5251" y="1547"/>
                  </a:lnTo>
                  <a:lnTo>
                    <a:pt x="5251" y="1519"/>
                  </a:lnTo>
                  <a:lnTo>
                    <a:pt x="5249" y="1491"/>
                  </a:lnTo>
                  <a:lnTo>
                    <a:pt x="5245" y="1464"/>
                  </a:lnTo>
                  <a:lnTo>
                    <a:pt x="5241" y="1437"/>
                  </a:lnTo>
                  <a:lnTo>
                    <a:pt x="5235" y="1411"/>
                  </a:lnTo>
                  <a:lnTo>
                    <a:pt x="5227" y="1385"/>
                  </a:lnTo>
                  <a:lnTo>
                    <a:pt x="5218" y="1359"/>
                  </a:lnTo>
                  <a:lnTo>
                    <a:pt x="5208" y="1335"/>
                  </a:lnTo>
                  <a:lnTo>
                    <a:pt x="5197" y="1312"/>
                  </a:lnTo>
                  <a:lnTo>
                    <a:pt x="5184" y="1290"/>
                  </a:lnTo>
                  <a:lnTo>
                    <a:pt x="5170" y="1269"/>
                  </a:lnTo>
                  <a:lnTo>
                    <a:pt x="5154" y="1249"/>
                  </a:lnTo>
                  <a:lnTo>
                    <a:pt x="5154" y="1249"/>
                  </a:lnTo>
                  <a:lnTo>
                    <a:pt x="5144" y="1237"/>
                  </a:lnTo>
                  <a:lnTo>
                    <a:pt x="5133" y="1227"/>
                  </a:lnTo>
                  <a:lnTo>
                    <a:pt x="5122" y="1216"/>
                  </a:lnTo>
                  <a:lnTo>
                    <a:pt x="5111" y="1207"/>
                  </a:lnTo>
                  <a:lnTo>
                    <a:pt x="5099" y="1198"/>
                  </a:lnTo>
                  <a:lnTo>
                    <a:pt x="5086" y="1190"/>
                  </a:lnTo>
                  <a:lnTo>
                    <a:pt x="5073" y="1182"/>
                  </a:lnTo>
                  <a:lnTo>
                    <a:pt x="5060" y="1175"/>
                  </a:lnTo>
                  <a:lnTo>
                    <a:pt x="5046" y="1168"/>
                  </a:lnTo>
                  <a:lnTo>
                    <a:pt x="5030" y="1163"/>
                  </a:lnTo>
                  <a:lnTo>
                    <a:pt x="5015" y="1158"/>
                  </a:lnTo>
                  <a:lnTo>
                    <a:pt x="5000" y="1153"/>
                  </a:lnTo>
                  <a:lnTo>
                    <a:pt x="4983" y="1150"/>
                  </a:lnTo>
                  <a:lnTo>
                    <a:pt x="4967" y="1147"/>
                  </a:lnTo>
                  <a:lnTo>
                    <a:pt x="4950" y="1146"/>
                  </a:lnTo>
                  <a:lnTo>
                    <a:pt x="4932" y="1145"/>
                  </a:lnTo>
                  <a:lnTo>
                    <a:pt x="4932" y="1145"/>
                  </a:lnTo>
                  <a:lnTo>
                    <a:pt x="4896" y="1144"/>
                  </a:lnTo>
                  <a:lnTo>
                    <a:pt x="4863" y="1146"/>
                  </a:lnTo>
                  <a:lnTo>
                    <a:pt x="4831" y="1149"/>
                  </a:lnTo>
                  <a:lnTo>
                    <a:pt x="4800" y="1153"/>
                  </a:lnTo>
                  <a:lnTo>
                    <a:pt x="4770" y="1159"/>
                  </a:lnTo>
                  <a:lnTo>
                    <a:pt x="4741" y="1166"/>
                  </a:lnTo>
                  <a:lnTo>
                    <a:pt x="4715" y="1174"/>
                  </a:lnTo>
                  <a:lnTo>
                    <a:pt x="4689" y="1183"/>
                  </a:lnTo>
                  <a:lnTo>
                    <a:pt x="4664" y="1193"/>
                  </a:lnTo>
                  <a:lnTo>
                    <a:pt x="4641" y="1204"/>
                  </a:lnTo>
                  <a:lnTo>
                    <a:pt x="4618" y="1215"/>
                  </a:lnTo>
                  <a:lnTo>
                    <a:pt x="4596" y="1227"/>
                  </a:lnTo>
                  <a:lnTo>
                    <a:pt x="4576" y="1240"/>
                  </a:lnTo>
                  <a:lnTo>
                    <a:pt x="4556" y="1253"/>
                  </a:lnTo>
                  <a:lnTo>
                    <a:pt x="4538" y="1266"/>
                  </a:lnTo>
                  <a:lnTo>
                    <a:pt x="4520" y="1280"/>
                  </a:lnTo>
                  <a:lnTo>
                    <a:pt x="4485" y="1306"/>
                  </a:lnTo>
                  <a:lnTo>
                    <a:pt x="4455" y="1331"/>
                  </a:lnTo>
                  <a:lnTo>
                    <a:pt x="4426" y="1355"/>
                  </a:lnTo>
                  <a:lnTo>
                    <a:pt x="4399" y="1376"/>
                  </a:lnTo>
                  <a:lnTo>
                    <a:pt x="4386" y="1386"/>
                  </a:lnTo>
                  <a:lnTo>
                    <a:pt x="4374" y="1394"/>
                  </a:lnTo>
                  <a:lnTo>
                    <a:pt x="4361" y="1401"/>
                  </a:lnTo>
                  <a:lnTo>
                    <a:pt x="4349" y="1407"/>
                  </a:lnTo>
                  <a:lnTo>
                    <a:pt x="4337" y="1412"/>
                  </a:lnTo>
                  <a:lnTo>
                    <a:pt x="4325" y="1416"/>
                  </a:lnTo>
                  <a:lnTo>
                    <a:pt x="4314" y="1417"/>
                  </a:lnTo>
                  <a:lnTo>
                    <a:pt x="4302" y="1418"/>
                  </a:lnTo>
                  <a:lnTo>
                    <a:pt x="4302" y="1418"/>
                  </a:lnTo>
                  <a:lnTo>
                    <a:pt x="4291" y="1416"/>
                  </a:lnTo>
                  <a:lnTo>
                    <a:pt x="4281" y="1413"/>
                  </a:lnTo>
                  <a:lnTo>
                    <a:pt x="4271" y="1407"/>
                  </a:lnTo>
                  <a:lnTo>
                    <a:pt x="4261" y="1401"/>
                  </a:lnTo>
                  <a:lnTo>
                    <a:pt x="4252" y="1393"/>
                  </a:lnTo>
                  <a:lnTo>
                    <a:pt x="4243" y="1383"/>
                  </a:lnTo>
                  <a:lnTo>
                    <a:pt x="4235" y="1371"/>
                  </a:lnTo>
                  <a:lnTo>
                    <a:pt x="4227" y="1359"/>
                  </a:lnTo>
                  <a:lnTo>
                    <a:pt x="4220" y="1346"/>
                  </a:lnTo>
                  <a:lnTo>
                    <a:pt x="4213" y="1331"/>
                  </a:lnTo>
                  <a:lnTo>
                    <a:pt x="4206" y="1316"/>
                  </a:lnTo>
                  <a:lnTo>
                    <a:pt x="4201" y="1300"/>
                  </a:lnTo>
                  <a:lnTo>
                    <a:pt x="4190" y="1266"/>
                  </a:lnTo>
                  <a:lnTo>
                    <a:pt x="4180" y="1229"/>
                  </a:lnTo>
                  <a:lnTo>
                    <a:pt x="4172" y="1191"/>
                  </a:lnTo>
                  <a:lnTo>
                    <a:pt x="4166" y="1153"/>
                  </a:lnTo>
                  <a:lnTo>
                    <a:pt x="4160" y="1115"/>
                  </a:lnTo>
                  <a:lnTo>
                    <a:pt x="4155" y="1077"/>
                  </a:lnTo>
                  <a:lnTo>
                    <a:pt x="4148" y="1009"/>
                  </a:lnTo>
                  <a:lnTo>
                    <a:pt x="4143" y="953"/>
                  </a:lnTo>
                  <a:lnTo>
                    <a:pt x="4143" y="953"/>
                  </a:lnTo>
                  <a:lnTo>
                    <a:pt x="4138" y="887"/>
                  </a:lnTo>
                  <a:lnTo>
                    <a:pt x="4134" y="817"/>
                  </a:lnTo>
                  <a:lnTo>
                    <a:pt x="4131" y="748"/>
                  </a:lnTo>
                  <a:lnTo>
                    <a:pt x="4129" y="677"/>
                  </a:lnTo>
                  <a:lnTo>
                    <a:pt x="4127" y="607"/>
                  </a:lnTo>
                  <a:lnTo>
                    <a:pt x="4126" y="537"/>
                  </a:lnTo>
                  <a:lnTo>
                    <a:pt x="4126" y="401"/>
                  </a:lnTo>
                  <a:lnTo>
                    <a:pt x="4127" y="275"/>
                  </a:lnTo>
                  <a:lnTo>
                    <a:pt x="4129" y="163"/>
                  </a:lnTo>
                  <a:lnTo>
                    <a:pt x="4132" y="71"/>
                  </a:lnTo>
                  <a:lnTo>
                    <a:pt x="4135" y="1"/>
                  </a:lnTo>
                  <a:lnTo>
                    <a:pt x="1239" y="0"/>
                  </a:lnTo>
                  <a:lnTo>
                    <a:pt x="1239" y="0"/>
                  </a:lnTo>
                  <a:lnTo>
                    <a:pt x="1237" y="121"/>
                  </a:lnTo>
                  <a:lnTo>
                    <a:pt x="1237" y="252"/>
                  </a:lnTo>
                  <a:lnTo>
                    <a:pt x="1238" y="389"/>
                  </a:lnTo>
                  <a:lnTo>
                    <a:pt x="1237" y="528"/>
                  </a:lnTo>
                  <a:lnTo>
                    <a:pt x="1236" y="598"/>
                  </a:lnTo>
                  <a:lnTo>
                    <a:pt x="1235" y="666"/>
                  </a:lnTo>
                  <a:lnTo>
                    <a:pt x="1232" y="733"/>
                  </a:lnTo>
                  <a:lnTo>
                    <a:pt x="1229" y="797"/>
                  </a:lnTo>
                  <a:lnTo>
                    <a:pt x="1224" y="859"/>
                  </a:lnTo>
                  <a:lnTo>
                    <a:pt x="1219" y="917"/>
                  </a:lnTo>
                  <a:lnTo>
                    <a:pt x="1212" y="972"/>
                  </a:lnTo>
                  <a:lnTo>
                    <a:pt x="1203" y="1023"/>
                  </a:lnTo>
                  <a:lnTo>
                    <a:pt x="1203" y="1023"/>
                  </a:lnTo>
                  <a:lnTo>
                    <a:pt x="1196" y="1058"/>
                  </a:lnTo>
                  <a:lnTo>
                    <a:pt x="1187" y="1088"/>
                  </a:lnTo>
                  <a:lnTo>
                    <a:pt x="1182" y="1102"/>
                  </a:lnTo>
                  <a:lnTo>
                    <a:pt x="1177" y="1115"/>
                  </a:lnTo>
                  <a:lnTo>
                    <a:pt x="1172" y="1126"/>
                  </a:lnTo>
                  <a:lnTo>
                    <a:pt x="1167" y="1136"/>
                  </a:lnTo>
                  <a:lnTo>
                    <a:pt x="1161" y="1145"/>
                  </a:lnTo>
                  <a:lnTo>
                    <a:pt x="1155" y="1153"/>
                  </a:lnTo>
                  <a:lnTo>
                    <a:pt x="1148" y="1160"/>
                  </a:lnTo>
                  <a:lnTo>
                    <a:pt x="1142" y="1167"/>
                  </a:lnTo>
                  <a:lnTo>
                    <a:pt x="1136" y="1172"/>
                  </a:lnTo>
                  <a:lnTo>
                    <a:pt x="1129" y="1176"/>
                  </a:lnTo>
                  <a:lnTo>
                    <a:pt x="1122" y="1180"/>
                  </a:lnTo>
                  <a:lnTo>
                    <a:pt x="1114" y="1183"/>
                  </a:lnTo>
                  <a:lnTo>
                    <a:pt x="1107" y="1185"/>
                  </a:lnTo>
                  <a:lnTo>
                    <a:pt x="1099" y="1186"/>
                  </a:lnTo>
                  <a:lnTo>
                    <a:pt x="1091" y="1187"/>
                  </a:lnTo>
                  <a:lnTo>
                    <a:pt x="1083" y="1187"/>
                  </a:lnTo>
                  <a:lnTo>
                    <a:pt x="1065" y="1185"/>
                  </a:lnTo>
                  <a:lnTo>
                    <a:pt x="1047" y="1180"/>
                  </a:lnTo>
                  <a:lnTo>
                    <a:pt x="1028" y="1174"/>
                  </a:lnTo>
                  <a:lnTo>
                    <a:pt x="1006" y="1165"/>
                  </a:lnTo>
                  <a:lnTo>
                    <a:pt x="985" y="1155"/>
                  </a:lnTo>
                  <a:lnTo>
                    <a:pt x="962" y="1144"/>
                  </a:lnTo>
                  <a:lnTo>
                    <a:pt x="914" y="1118"/>
                  </a:lnTo>
                  <a:lnTo>
                    <a:pt x="861" y="1088"/>
                  </a:lnTo>
                  <a:lnTo>
                    <a:pt x="833" y="1073"/>
                  </a:lnTo>
                  <a:lnTo>
                    <a:pt x="804" y="1058"/>
                  </a:lnTo>
                  <a:lnTo>
                    <a:pt x="774" y="1044"/>
                  </a:lnTo>
                  <a:lnTo>
                    <a:pt x="742" y="1030"/>
                  </a:lnTo>
                  <a:lnTo>
                    <a:pt x="710" y="1017"/>
                  </a:lnTo>
                  <a:lnTo>
                    <a:pt x="677" y="1005"/>
                  </a:lnTo>
                  <a:lnTo>
                    <a:pt x="642" y="995"/>
                  </a:lnTo>
                  <a:lnTo>
                    <a:pt x="605" y="985"/>
                  </a:lnTo>
                  <a:lnTo>
                    <a:pt x="569" y="977"/>
                  </a:lnTo>
                  <a:lnTo>
                    <a:pt x="531" y="972"/>
                  </a:lnTo>
                  <a:lnTo>
                    <a:pt x="511" y="970"/>
                  </a:lnTo>
                  <a:lnTo>
                    <a:pt x="492" y="969"/>
                  </a:lnTo>
                  <a:lnTo>
                    <a:pt x="471" y="968"/>
                  </a:lnTo>
                  <a:lnTo>
                    <a:pt x="450" y="968"/>
                  </a:lnTo>
                  <a:lnTo>
                    <a:pt x="450" y="968"/>
                  </a:lnTo>
                  <a:lnTo>
                    <a:pt x="422" y="969"/>
                  </a:lnTo>
                  <a:lnTo>
                    <a:pt x="395" y="972"/>
                  </a:lnTo>
                  <a:lnTo>
                    <a:pt x="369" y="975"/>
                  </a:lnTo>
                  <a:lnTo>
                    <a:pt x="343" y="981"/>
                  </a:lnTo>
                  <a:lnTo>
                    <a:pt x="319" y="987"/>
                  </a:lnTo>
                  <a:lnTo>
                    <a:pt x="295" y="995"/>
                  </a:lnTo>
                  <a:lnTo>
                    <a:pt x="273" y="1003"/>
                  </a:lnTo>
                  <a:lnTo>
                    <a:pt x="251" y="1012"/>
                  </a:lnTo>
                  <a:lnTo>
                    <a:pt x="231" y="1023"/>
                  </a:lnTo>
                  <a:lnTo>
                    <a:pt x="210" y="1034"/>
                  </a:lnTo>
                  <a:lnTo>
                    <a:pt x="191" y="1046"/>
                  </a:lnTo>
                  <a:lnTo>
                    <a:pt x="173" y="1059"/>
                  </a:lnTo>
                  <a:lnTo>
                    <a:pt x="156" y="1073"/>
                  </a:lnTo>
                  <a:lnTo>
                    <a:pt x="140" y="1088"/>
                  </a:lnTo>
                  <a:lnTo>
                    <a:pt x="125" y="1104"/>
                  </a:lnTo>
                  <a:lnTo>
                    <a:pt x="110" y="1121"/>
                  </a:lnTo>
                  <a:lnTo>
                    <a:pt x="97" y="1138"/>
                  </a:lnTo>
                  <a:lnTo>
                    <a:pt x="84" y="1155"/>
                  </a:lnTo>
                  <a:lnTo>
                    <a:pt x="72" y="1173"/>
                  </a:lnTo>
                  <a:lnTo>
                    <a:pt x="61" y="1192"/>
                  </a:lnTo>
                  <a:lnTo>
                    <a:pt x="51" y="1211"/>
                  </a:lnTo>
                  <a:lnTo>
                    <a:pt x="42" y="1231"/>
                  </a:lnTo>
                  <a:lnTo>
                    <a:pt x="34" y="1252"/>
                  </a:lnTo>
                  <a:lnTo>
                    <a:pt x="27" y="1272"/>
                  </a:lnTo>
                  <a:lnTo>
                    <a:pt x="20" y="1293"/>
                  </a:lnTo>
                  <a:lnTo>
                    <a:pt x="15" y="1314"/>
                  </a:lnTo>
                  <a:lnTo>
                    <a:pt x="10" y="1335"/>
                  </a:lnTo>
                  <a:lnTo>
                    <a:pt x="6" y="1356"/>
                  </a:lnTo>
                  <a:lnTo>
                    <a:pt x="3" y="1378"/>
                  </a:lnTo>
                  <a:lnTo>
                    <a:pt x="1" y="1401"/>
                  </a:lnTo>
                  <a:lnTo>
                    <a:pt x="0" y="1422"/>
                  </a:lnTo>
                  <a:lnTo>
                    <a:pt x="0" y="1444"/>
                  </a:lnTo>
                  <a:lnTo>
                    <a:pt x="1" y="1466"/>
                  </a:lnTo>
                  <a:lnTo>
                    <a:pt x="2" y="1487"/>
                  </a:lnTo>
                  <a:lnTo>
                    <a:pt x="4" y="1509"/>
                  </a:lnTo>
                  <a:lnTo>
                    <a:pt x="8" y="1531"/>
                  </a:lnTo>
                  <a:lnTo>
                    <a:pt x="12" y="1553"/>
                  </a:lnTo>
                  <a:lnTo>
                    <a:pt x="17" y="1574"/>
                  </a:lnTo>
                  <a:lnTo>
                    <a:pt x="22" y="1595"/>
                  </a:lnTo>
                  <a:lnTo>
                    <a:pt x="29" y="1615"/>
                  </a:lnTo>
                  <a:lnTo>
                    <a:pt x="36" y="1635"/>
                  </a:lnTo>
                  <a:lnTo>
                    <a:pt x="45" y="1656"/>
                  </a:lnTo>
                  <a:lnTo>
                    <a:pt x="54" y="1675"/>
                  </a:lnTo>
                  <a:lnTo>
                    <a:pt x="64" y="1694"/>
                  </a:lnTo>
                  <a:lnTo>
                    <a:pt x="75" y="1712"/>
                  </a:lnTo>
                  <a:lnTo>
                    <a:pt x="88" y="1730"/>
                  </a:lnTo>
                  <a:lnTo>
                    <a:pt x="100" y="1747"/>
                  </a:lnTo>
                  <a:lnTo>
                    <a:pt x="114" y="1763"/>
                  </a:lnTo>
                  <a:lnTo>
                    <a:pt x="128" y="1779"/>
                  </a:lnTo>
                  <a:lnTo>
                    <a:pt x="143" y="1795"/>
                  </a:lnTo>
                  <a:lnTo>
                    <a:pt x="159" y="1809"/>
                  </a:lnTo>
                  <a:lnTo>
                    <a:pt x="176" y="1822"/>
                  </a:lnTo>
                  <a:lnTo>
                    <a:pt x="193" y="1835"/>
                  </a:lnTo>
                  <a:lnTo>
                    <a:pt x="213" y="1847"/>
                  </a:lnTo>
                  <a:lnTo>
                    <a:pt x="232" y="1857"/>
                  </a:lnTo>
                  <a:lnTo>
                    <a:pt x="252" y="1867"/>
                  </a:lnTo>
                  <a:lnTo>
                    <a:pt x="273" y="1875"/>
                  </a:lnTo>
                  <a:lnTo>
                    <a:pt x="295" y="1883"/>
                  </a:lnTo>
                  <a:lnTo>
                    <a:pt x="317" y="1889"/>
                  </a:lnTo>
                  <a:lnTo>
                    <a:pt x="341" y="1895"/>
                  </a:lnTo>
                  <a:lnTo>
                    <a:pt x="366" y="1899"/>
                  </a:lnTo>
                  <a:lnTo>
                    <a:pt x="391" y="1902"/>
                  </a:lnTo>
                  <a:lnTo>
                    <a:pt x="417" y="1903"/>
                  </a:lnTo>
                  <a:lnTo>
                    <a:pt x="443" y="1903"/>
                  </a:lnTo>
                  <a:lnTo>
                    <a:pt x="443" y="1903"/>
                  </a:lnTo>
                  <a:lnTo>
                    <a:pt x="467" y="1902"/>
                  </a:lnTo>
                  <a:lnTo>
                    <a:pt x="492" y="1900"/>
                  </a:lnTo>
                  <a:lnTo>
                    <a:pt x="516" y="1896"/>
                  </a:lnTo>
                  <a:lnTo>
                    <a:pt x="539" y="1892"/>
                  </a:lnTo>
                  <a:lnTo>
                    <a:pt x="563" y="1887"/>
                  </a:lnTo>
                  <a:lnTo>
                    <a:pt x="586" y="1880"/>
                  </a:lnTo>
                  <a:lnTo>
                    <a:pt x="609" y="1873"/>
                  </a:lnTo>
                  <a:lnTo>
                    <a:pt x="633" y="1865"/>
                  </a:lnTo>
                  <a:lnTo>
                    <a:pt x="656" y="1856"/>
                  </a:lnTo>
                  <a:lnTo>
                    <a:pt x="678" y="1847"/>
                  </a:lnTo>
                  <a:lnTo>
                    <a:pt x="722" y="1827"/>
                  </a:lnTo>
                  <a:lnTo>
                    <a:pt x="765" y="1805"/>
                  </a:lnTo>
                  <a:lnTo>
                    <a:pt x="806" y="1782"/>
                  </a:lnTo>
                  <a:lnTo>
                    <a:pt x="845" y="1759"/>
                  </a:lnTo>
                  <a:lnTo>
                    <a:pt x="882" y="1736"/>
                  </a:lnTo>
                  <a:lnTo>
                    <a:pt x="949" y="1694"/>
                  </a:lnTo>
                  <a:lnTo>
                    <a:pt x="978" y="1675"/>
                  </a:lnTo>
                  <a:lnTo>
                    <a:pt x="1004" y="1659"/>
                  </a:lnTo>
                  <a:lnTo>
                    <a:pt x="1028" y="1645"/>
                  </a:lnTo>
                  <a:lnTo>
                    <a:pt x="1048" y="1636"/>
                  </a:lnTo>
                  <a:lnTo>
                    <a:pt x="1048" y="1636"/>
                  </a:lnTo>
                  <a:lnTo>
                    <a:pt x="1063" y="1632"/>
                  </a:lnTo>
                  <a:lnTo>
                    <a:pt x="1078" y="1629"/>
                  </a:lnTo>
                  <a:lnTo>
                    <a:pt x="1094" y="1629"/>
                  </a:lnTo>
                  <a:lnTo>
                    <a:pt x="1109" y="1630"/>
                  </a:lnTo>
                  <a:lnTo>
                    <a:pt x="1123" y="1634"/>
                  </a:lnTo>
                  <a:lnTo>
                    <a:pt x="1138" y="1639"/>
                  </a:lnTo>
                  <a:lnTo>
                    <a:pt x="1153" y="1646"/>
                  </a:lnTo>
                  <a:lnTo>
                    <a:pt x="1166" y="1655"/>
                  </a:lnTo>
                  <a:lnTo>
                    <a:pt x="1179" y="1665"/>
                  </a:lnTo>
                  <a:lnTo>
                    <a:pt x="1191" y="1676"/>
                  </a:lnTo>
                  <a:lnTo>
                    <a:pt x="1202" y="1688"/>
                  </a:lnTo>
                  <a:lnTo>
                    <a:pt x="1213" y="1701"/>
                  </a:lnTo>
                  <a:lnTo>
                    <a:pt x="1223" y="1716"/>
                  </a:lnTo>
                  <a:lnTo>
                    <a:pt x="1231" y="1730"/>
                  </a:lnTo>
                  <a:lnTo>
                    <a:pt x="1239" y="1746"/>
                  </a:lnTo>
                  <a:lnTo>
                    <a:pt x="1246" y="1762"/>
                  </a:lnTo>
                  <a:lnTo>
                    <a:pt x="1246" y="1762"/>
                  </a:lnTo>
                  <a:lnTo>
                    <a:pt x="1253" y="1784"/>
                  </a:lnTo>
                  <a:lnTo>
                    <a:pt x="1258" y="1808"/>
                  </a:lnTo>
                  <a:lnTo>
                    <a:pt x="1263" y="1835"/>
                  </a:lnTo>
                  <a:lnTo>
                    <a:pt x="1266" y="1865"/>
                  </a:lnTo>
                  <a:lnTo>
                    <a:pt x="1268" y="1896"/>
                  </a:lnTo>
                  <a:lnTo>
                    <a:pt x="1270" y="1931"/>
                  </a:lnTo>
                  <a:lnTo>
                    <a:pt x="1270" y="1967"/>
                  </a:lnTo>
                  <a:lnTo>
                    <a:pt x="1270" y="2005"/>
                  </a:lnTo>
                  <a:lnTo>
                    <a:pt x="1269" y="2085"/>
                  </a:lnTo>
                  <a:lnTo>
                    <a:pt x="1266" y="2167"/>
                  </a:lnTo>
                  <a:lnTo>
                    <a:pt x="1263" y="2252"/>
                  </a:lnTo>
                  <a:lnTo>
                    <a:pt x="1261" y="2336"/>
                  </a:lnTo>
                  <a:lnTo>
                    <a:pt x="1261" y="2336"/>
                  </a:lnTo>
                  <a:lnTo>
                    <a:pt x="1254" y="2610"/>
                  </a:lnTo>
                  <a:lnTo>
                    <a:pt x="1248" y="2906"/>
                  </a:lnTo>
                  <a:lnTo>
                    <a:pt x="1248" y="2906"/>
                  </a:lnTo>
                  <a:lnTo>
                    <a:pt x="1354" y="2912"/>
                  </a:lnTo>
                  <a:lnTo>
                    <a:pt x="1483" y="2919"/>
                  </a:lnTo>
                  <a:lnTo>
                    <a:pt x="1554" y="2922"/>
                  </a:lnTo>
                  <a:lnTo>
                    <a:pt x="1627" y="2925"/>
                  </a:lnTo>
                  <a:lnTo>
                    <a:pt x="1702" y="2926"/>
                  </a:lnTo>
                  <a:lnTo>
                    <a:pt x="1776" y="2926"/>
                  </a:lnTo>
                  <a:lnTo>
                    <a:pt x="1850" y="2925"/>
                  </a:lnTo>
                  <a:lnTo>
                    <a:pt x="1921" y="2922"/>
                  </a:lnTo>
                  <a:lnTo>
                    <a:pt x="1956" y="2919"/>
                  </a:lnTo>
                  <a:lnTo>
                    <a:pt x="1990" y="2916"/>
                  </a:lnTo>
                  <a:lnTo>
                    <a:pt x="2022" y="2913"/>
                  </a:lnTo>
                  <a:lnTo>
                    <a:pt x="2052" y="2909"/>
                  </a:lnTo>
                  <a:lnTo>
                    <a:pt x="2082" y="2904"/>
                  </a:lnTo>
                  <a:lnTo>
                    <a:pt x="2111" y="2898"/>
                  </a:lnTo>
                  <a:lnTo>
                    <a:pt x="2137" y="2892"/>
                  </a:lnTo>
                  <a:lnTo>
                    <a:pt x="2161" y="2885"/>
                  </a:lnTo>
                  <a:lnTo>
                    <a:pt x="2183" y="2877"/>
                  </a:lnTo>
                  <a:lnTo>
                    <a:pt x="2203" y="2869"/>
                  </a:lnTo>
                  <a:lnTo>
                    <a:pt x="2222" y="2859"/>
                  </a:lnTo>
                  <a:lnTo>
                    <a:pt x="2238" y="2848"/>
                  </a:lnTo>
                  <a:lnTo>
                    <a:pt x="2238" y="2848"/>
                  </a:lnTo>
                  <a:lnTo>
                    <a:pt x="2258" y="2830"/>
                  </a:lnTo>
                  <a:lnTo>
                    <a:pt x="2268" y="2821"/>
                  </a:lnTo>
                  <a:lnTo>
                    <a:pt x="2276" y="2813"/>
                  </a:lnTo>
                  <a:lnTo>
                    <a:pt x="2283" y="2804"/>
                  </a:lnTo>
                  <a:lnTo>
                    <a:pt x="2290" y="2795"/>
                  </a:lnTo>
                  <a:lnTo>
                    <a:pt x="2295" y="2787"/>
                  </a:lnTo>
                  <a:lnTo>
                    <a:pt x="2300" y="2778"/>
                  </a:lnTo>
                  <a:lnTo>
                    <a:pt x="2304" y="2769"/>
                  </a:lnTo>
                  <a:lnTo>
                    <a:pt x="2308" y="2760"/>
                  </a:lnTo>
                  <a:lnTo>
                    <a:pt x="2311" y="2752"/>
                  </a:lnTo>
                  <a:lnTo>
                    <a:pt x="2313" y="2743"/>
                  </a:lnTo>
                  <a:lnTo>
                    <a:pt x="2314" y="2734"/>
                  </a:lnTo>
                  <a:lnTo>
                    <a:pt x="2315" y="2725"/>
                  </a:lnTo>
                  <a:lnTo>
                    <a:pt x="2315" y="2706"/>
                  </a:lnTo>
                  <a:lnTo>
                    <a:pt x="2312" y="2688"/>
                  </a:lnTo>
                  <a:lnTo>
                    <a:pt x="2308" y="2670"/>
                  </a:lnTo>
                  <a:lnTo>
                    <a:pt x="2302" y="2652"/>
                  </a:lnTo>
                  <a:lnTo>
                    <a:pt x="2294" y="2633"/>
                  </a:lnTo>
                  <a:lnTo>
                    <a:pt x="2285" y="2614"/>
                  </a:lnTo>
                  <a:lnTo>
                    <a:pt x="2274" y="2595"/>
                  </a:lnTo>
                  <a:lnTo>
                    <a:pt x="2250" y="2553"/>
                  </a:lnTo>
                  <a:lnTo>
                    <a:pt x="2224" y="2511"/>
                  </a:lnTo>
                  <a:lnTo>
                    <a:pt x="2195" y="2467"/>
                  </a:lnTo>
                  <a:lnTo>
                    <a:pt x="2181" y="2443"/>
                  </a:lnTo>
                  <a:lnTo>
                    <a:pt x="2168" y="2419"/>
                  </a:lnTo>
                  <a:lnTo>
                    <a:pt x="2155" y="2394"/>
                  </a:lnTo>
                  <a:lnTo>
                    <a:pt x="2143" y="2369"/>
                  </a:lnTo>
                  <a:lnTo>
                    <a:pt x="2131" y="2343"/>
                  </a:lnTo>
                  <a:lnTo>
                    <a:pt x="2121" y="2315"/>
                  </a:lnTo>
                  <a:lnTo>
                    <a:pt x="2112" y="2287"/>
                  </a:lnTo>
                  <a:lnTo>
                    <a:pt x="2105" y="2259"/>
                  </a:lnTo>
                  <a:lnTo>
                    <a:pt x="2099" y="2229"/>
                  </a:lnTo>
                  <a:lnTo>
                    <a:pt x="2095" y="2199"/>
                  </a:lnTo>
                  <a:lnTo>
                    <a:pt x="2093" y="2166"/>
                  </a:lnTo>
                  <a:lnTo>
                    <a:pt x="2093" y="2133"/>
                  </a:lnTo>
                  <a:lnTo>
                    <a:pt x="2093" y="2133"/>
                  </a:lnTo>
                  <a:lnTo>
                    <a:pt x="2096" y="2097"/>
                  </a:lnTo>
                  <a:lnTo>
                    <a:pt x="2100" y="2061"/>
                  </a:lnTo>
                  <a:lnTo>
                    <a:pt x="2105" y="2026"/>
                  </a:lnTo>
                  <a:lnTo>
                    <a:pt x="2112" y="1994"/>
                  </a:lnTo>
                  <a:lnTo>
                    <a:pt x="2120" y="1962"/>
                  </a:lnTo>
                  <a:lnTo>
                    <a:pt x="2130" y="1932"/>
                  </a:lnTo>
                  <a:lnTo>
                    <a:pt x="2141" y="1902"/>
                  </a:lnTo>
                  <a:lnTo>
                    <a:pt x="2152" y="1875"/>
                  </a:lnTo>
                  <a:lnTo>
                    <a:pt x="2165" y="1848"/>
                  </a:lnTo>
                  <a:lnTo>
                    <a:pt x="2180" y="1823"/>
                  </a:lnTo>
                  <a:lnTo>
                    <a:pt x="2195" y="1800"/>
                  </a:lnTo>
                  <a:lnTo>
                    <a:pt x="2211" y="1776"/>
                  </a:lnTo>
                  <a:lnTo>
                    <a:pt x="2229" y="1755"/>
                  </a:lnTo>
                  <a:lnTo>
                    <a:pt x="2247" y="1735"/>
                  </a:lnTo>
                  <a:lnTo>
                    <a:pt x="2266" y="1716"/>
                  </a:lnTo>
                  <a:lnTo>
                    <a:pt x="2285" y="1698"/>
                  </a:lnTo>
                  <a:lnTo>
                    <a:pt x="2306" y="1682"/>
                  </a:lnTo>
                  <a:lnTo>
                    <a:pt x="2327" y="1667"/>
                  </a:lnTo>
                  <a:lnTo>
                    <a:pt x="2348" y="1653"/>
                  </a:lnTo>
                  <a:lnTo>
                    <a:pt x="2372" y="1639"/>
                  </a:lnTo>
                  <a:lnTo>
                    <a:pt x="2394" y="1628"/>
                  </a:lnTo>
                  <a:lnTo>
                    <a:pt x="2418" y="1617"/>
                  </a:lnTo>
                  <a:lnTo>
                    <a:pt x="2442" y="1608"/>
                  </a:lnTo>
                  <a:lnTo>
                    <a:pt x="2466" y="1600"/>
                  </a:lnTo>
                  <a:lnTo>
                    <a:pt x="2491" y="1593"/>
                  </a:lnTo>
                  <a:lnTo>
                    <a:pt x="2516" y="1588"/>
                  </a:lnTo>
                  <a:lnTo>
                    <a:pt x="2541" y="1583"/>
                  </a:lnTo>
                  <a:lnTo>
                    <a:pt x="2567" y="1580"/>
                  </a:lnTo>
                  <a:lnTo>
                    <a:pt x="2592" y="1578"/>
                  </a:lnTo>
                  <a:lnTo>
                    <a:pt x="2618" y="1577"/>
                  </a:lnTo>
                  <a:lnTo>
                    <a:pt x="2644" y="1577"/>
                  </a:lnTo>
                  <a:lnTo>
                    <a:pt x="2670" y="1578"/>
                  </a:lnTo>
                  <a:lnTo>
                    <a:pt x="2696" y="1581"/>
                  </a:lnTo>
                  <a:lnTo>
                    <a:pt x="2721" y="1584"/>
                  </a:lnTo>
                  <a:lnTo>
                    <a:pt x="2747" y="1589"/>
                  </a:lnTo>
                  <a:lnTo>
                    <a:pt x="2773" y="1594"/>
                  </a:lnTo>
                  <a:lnTo>
                    <a:pt x="2798" y="1601"/>
                  </a:lnTo>
                  <a:lnTo>
                    <a:pt x="2823" y="1609"/>
                  </a:lnTo>
                  <a:lnTo>
                    <a:pt x="2847" y="1618"/>
                  </a:lnTo>
                  <a:lnTo>
                    <a:pt x="2871" y="1628"/>
                  </a:lnTo>
                  <a:lnTo>
                    <a:pt x="2896" y="1639"/>
                  </a:lnTo>
                  <a:lnTo>
                    <a:pt x="2919" y="1652"/>
                  </a:lnTo>
                  <a:lnTo>
                    <a:pt x="2942" y="1665"/>
                  </a:lnTo>
                  <a:lnTo>
                    <a:pt x="2964" y="1680"/>
                  </a:lnTo>
                  <a:lnTo>
                    <a:pt x="2986" y="1695"/>
                  </a:lnTo>
                  <a:lnTo>
                    <a:pt x="3006" y="1711"/>
                  </a:lnTo>
                  <a:lnTo>
                    <a:pt x="3027" y="1729"/>
                  </a:lnTo>
                  <a:lnTo>
                    <a:pt x="3047" y="1747"/>
                  </a:lnTo>
                  <a:lnTo>
                    <a:pt x="3065" y="1767"/>
                  </a:lnTo>
                  <a:lnTo>
                    <a:pt x="3083" y="1788"/>
                  </a:lnTo>
                  <a:lnTo>
                    <a:pt x="3100" y="1810"/>
                  </a:lnTo>
                  <a:lnTo>
                    <a:pt x="3115" y="1832"/>
                  </a:lnTo>
                  <a:lnTo>
                    <a:pt x="3130" y="1856"/>
                  </a:lnTo>
                  <a:lnTo>
                    <a:pt x="3144" y="1880"/>
                  </a:lnTo>
                  <a:lnTo>
                    <a:pt x="3158" y="1906"/>
                  </a:lnTo>
                  <a:lnTo>
                    <a:pt x="3169" y="1933"/>
                  </a:lnTo>
                  <a:lnTo>
                    <a:pt x="3179" y="1961"/>
                  </a:lnTo>
                  <a:lnTo>
                    <a:pt x="3188" y="1989"/>
                  </a:lnTo>
                  <a:lnTo>
                    <a:pt x="3196" y="2019"/>
                  </a:lnTo>
                  <a:lnTo>
                    <a:pt x="3202" y="2049"/>
                  </a:lnTo>
                  <a:lnTo>
                    <a:pt x="3207" y="2081"/>
                  </a:lnTo>
                  <a:lnTo>
                    <a:pt x="3211" y="2113"/>
                  </a:lnTo>
                  <a:lnTo>
                    <a:pt x="3213" y="2147"/>
                  </a:lnTo>
                  <a:lnTo>
                    <a:pt x="3213" y="2181"/>
                  </a:lnTo>
                  <a:lnTo>
                    <a:pt x="3213" y="2181"/>
                  </a:lnTo>
                  <a:lnTo>
                    <a:pt x="3213" y="2201"/>
                  </a:lnTo>
                  <a:lnTo>
                    <a:pt x="3210" y="2221"/>
                  </a:lnTo>
                  <a:lnTo>
                    <a:pt x="3207" y="2240"/>
                  </a:lnTo>
                  <a:lnTo>
                    <a:pt x="3202" y="2260"/>
                  </a:lnTo>
                  <a:lnTo>
                    <a:pt x="3197" y="2279"/>
                  </a:lnTo>
                  <a:lnTo>
                    <a:pt x="3190" y="2299"/>
                  </a:lnTo>
                  <a:lnTo>
                    <a:pt x="3183" y="2318"/>
                  </a:lnTo>
                  <a:lnTo>
                    <a:pt x="3175" y="2338"/>
                  </a:lnTo>
                  <a:lnTo>
                    <a:pt x="3166" y="2358"/>
                  </a:lnTo>
                  <a:lnTo>
                    <a:pt x="3155" y="2377"/>
                  </a:lnTo>
                  <a:lnTo>
                    <a:pt x="3134" y="2415"/>
                  </a:lnTo>
                  <a:lnTo>
                    <a:pt x="3112" y="2453"/>
                  </a:lnTo>
                  <a:lnTo>
                    <a:pt x="3090" y="2490"/>
                  </a:lnTo>
                  <a:lnTo>
                    <a:pt x="3044" y="2561"/>
                  </a:lnTo>
                  <a:lnTo>
                    <a:pt x="3024" y="2597"/>
                  </a:lnTo>
                  <a:lnTo>
                    <a:pt x="3004" y="2630"/>
                  </a:lnTo>
                  <a:lnTo>
                    <a:pt x="2987" y="2662"/>
                  </a:lnTo>
                  <a:lnTo>
                    <a:pt x="2981" y="2678"/>
                  </a:lnTo>
                  <a:lnTo>
                    <a:pt x="2975" y="2693"/>
                  </a:lnTo>
                  <a:lnTo>
                    <a:pt x="2970" y="2708"/>
                  </a:lnTo>
                  <a:lnTo>
                    <a:pt x="2966" y="2724"/>
                  </a:lnTo>
                  <a:lnTo>
                    <a:pt x="2963" y="2738"/>
                  </a:lnTo>
                  <a:lnTo>
                    <a:pt x="2962" y="2752"/>
                  </a:lnTo>
                  <a:lnTo>
                    <a:pt x="2962" y="2766"/>
                  </a:lnTo>
                  <a:lnTo>
                    <a:pt x="2964" y="2779"/>
                  </a:lnTo>
                  <a:lnTo>
                    <a:pt x="2967" y="2792"/>
                  </a:lnTo>
                  <a:lnTo>
                    <a:pt x="2972" y="2804"/>
                  </a:lnTo>
                  <a:lnTo>
                    <a:pt x="2978" y="2816"/>
                  </a:lnTo>
                  <a:lnTo>
                    <a:pt x="2986" y="2827"/>
                  </a:lnTo>
                  <a:lnTo>
                    <a:pt x="2996" y="2838"/>
                  </a:lnTo>
                  <a:lnTo>
                    <a:pt x="3009" y="2848"/>
                  </a:lnTo>
                  <a:lnTo>
                    <a:pt x="3024" y="2859"/>
                  </a:lnTo>
                  <a:lnTo>
                    <a:pt x="3040" y="2869"/>
                  </a:lnTo>
                  <a:lnTo>
                    <a:pt x="3059" y="2878"/>
                  </a:lnTo>
                  <a:lnTo>
                    <a:pt x="3080" y="2886"/>
                  </a:lnTo>
                  <a:lnTo>
                    <a:pt x="3103" y="2894"/>
                  </a:lnTo>
                  <a:lnTo>
                    <a:pt x="3129" y="2901"/>
                  </a:lnTo>
                  <a:lnTo>
                    <a:pt x="3158" y="2908"/>
                  </a:lnTo>
                  <a:lnTo>
                    <a:pt x="3189" y="2914"/>
                  </a:lnTo>
                  <a:lnTo>
                    <a:pt x="3223" y="2920"/>
                  </a:lnTo>
                  <a:lnTo>
                    <a:pt x="3260" y="2925"/>
                  </a:lnTo>
                  <a:lnTo>
                    <a:pt x="3300" y="2929"/>
                  </a:lnTo>
                  <a:lnTo>
                    <a:pt x="3343" y="2933"/>
                  </a:lnTo>
                  <a:lnTo>
                    <a:pt x="3388" y="2936"/>
                  </a:lnTo>
                  <a:lnTo>
                    <a:pt x="3438" y="2938"/>
                  </a:lnTo>
                  <a:lnTo>
                    <a:pt x="3491" y="2940"/>
                  </a:lnTo>
                  <a:lnTo>
                    <a:pt x="3546" y="2941"/>
                  </a:lnTo>
                  <a:lnTo>
                    <a:pt x="3606" y="2941"/>
                  </a:lnTo>
                  <a:lnTo>
                    <a:pt x="3669" y="2941"/>
                  </a:lnTo>
                  <a:lnTo>
                    <a:pt x="3736" y="2940"/>
                  </a:lnTo>
                  <a:lnTo>
                    <a:pt x="3806" y="2938"/>
                  </a:lnTo>
                  <a:lnTo>
                    <a:pt x="3880" y="2936"/>
                  </a:lnTo>
                  <a:lnTo>
                    <a:pt x="3958" y="2932"/>
                  </a:lnTo>
                  <a:lnTo>
                    <a:pt x="4127" y="2923"/>
                  </a:lnTo>
                  <a:lnTo>
                    <a:pt x="4127" y="2923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79"/>
            <p:cNvSpPr>
              <a:spLocks/>
            </p:cNvSpPr>
            <p:nvPr/>
          </p:nvSpPr>
          <p:spPr bwMode="auto">
            <a:xfrm>
              <a:off x="3675375" y="1545636"/>
              <a:ext cx="611931" cy="842058"/>
            </a:xfrm>
            <a:custGeom>
              <a:avLst/>
              <a:gdLst>
                <a:gd name="T0" fmla="*/ 2913 w 2926"/>
                <a:gd name="T1" fmla="*/ 1800 h 4023"/>
                <a:gd name="T2" fmla="*/ 2872 w 2926"/>
                <a:gd name="T3" fmla="*/ 1719 h 4023"/>
                <a:gd name="T4" fmla="*/ 2808 w 2926"/>
                <a:gd name="T5" fmla="*/ 1678 h 4023"/>
                <a:gd name="T6" fmla="*/ 2725 w 2926"/>
                <a:gd name="T7" fmla="*/ 1705 h 4023"/>
                <a:gd name="T8" fmla="*/ 2472 w 2926"/>
                <a:gd name="T9" fmla="*/ 1857 h 4023"/>
                <a:gd name="T10" fmla="*/ 2238 w 2926"/>
                <a:gd name="T11" fmla="*/ 1942 h 4023"/>
                <a:gd name="T12" fmla="*/ 2120 w 2926"/>
                <a:gd name="T13" fmla="*/ 1951 h 4023"/>
                <a:gd name="T14" fmla="*/ 1976 w 2926"/>
                <a:gd name="T15" fmla="*/ 1926 h 4023"/>
                <a:gd name="T16" fmla="*/ 1858 w 2926"/>
                <a:gd name="T17" fmla="*/ 1865 h 4023"/>
                <a:gd name="T18" fmla="*/ 1767 w 2926"/>
                <a:gd name="T19" fmla="*/ 1777 h 4023"/>
                <a:gd name="T20" fmla="*/ 1703 w 2926"/>
                <a:gd name="T21" fmla="*/ 1669 h 4023"/>
                <a:gd name="T22" fmla="*/ 1658 w 2926"/>
                <a:gd name="T23" fmla="*/ 1473 h 4023"/>
                <a:gd name="T24" fmla="*/ 1692 w 2926"/>
                <a:gd name="T25" fmla="*/ 1237 h 4023"/>
                <a:gd name="T26" fmla="*/ 1750 w 2926"/>
                <a:gd name="T27" fmla="*/ 1124 h 4023"/>
                <a:gd name="T28" fmla="*/ 1830 w 2926"/>
                <a:gd name="T29" fmla="*/ 1036 h 4023"/>
                <a:gd name="T30" fmla="*/ 1971 w 2926"/>
                <a:gd name="T31" fmla="*/ 952 h 4023"/>
                <a:gd name="T32" fmla="*/ 2155 w 2926"/>
                <a:gd name="T33" fmla="*/ 919 h 4023"/>
                <a:gd name="T34" fmla="*/ 2312 w 2926"/>
                <a:gd name="T35" fmla="*/ 935 h 4023"/>
                <a:gd name="T36" fmla="*/ 2490 w 2926"/>
                <a:gd name="T37" fmla="*/ 997 h 4023"/>
                <a:gd name="T38" fmla="*/ 2739 w 2926"/>
                <a:gd name="T39" fmla="*/ 1121 h 4023"/>
                <a:gd name="T40" fmla="*/ 2810 w 2926"/>
                <a:gd name="T41" fmla="*/ 1138 h 4023"/>
                <a:gd name="T42" fmla="*/ 2847 w 2926"/>
                <a:gd name="T43" fmla="*/ 1072 h 4023"/>
                <a:gd name="T44" fmla="*/ 2882 w 2926"/>
                <a:gd name="T45" fmla="*/ 821 h 4023"/>
                <a:gd name="T46" fmla="*/ 2895 w 2926"/>
                <a:gd name="T47" fmla="*/ 232 h 4023"/>
                <a:gd name="T48" fmla="*/ 287 w 2926"/>
                <a:gd name="T49" fmla="*/ 1 h 4023"/>
                <a:gd name="T50" fmla="*/ 185 w 2926"/>
                <a:gd name="T51" fmla="*/ 26 h 4023"/>
                <a:gd name="T52" fmla="*/ 97 w 2926"/>
                <a:gd name="T53" fmla="*/ 80 h 4023"/>
                <a:gd name="T54" fmla="*/ 33 w 2926"/>
                <a:gd name="T55" fmla="*/ 156 h 4023"/>
                <a:gd name="T56" fmla="*/ 1 w 2926"/>
                <a:gd name="T57" fmla="*/ 251 h 4023"/>
                <a:gd name="T58" fmla="*/ 277 w 2926"/>
                <a:gd name="T59" fmla="*/ 2885 h 4023"/>
                <a:gd name="T60" fmla="*/ 858 w 2926"/>
                <a:gd name="T61" fmla="*/ 2896 h 4023"/>
                <a:gd name="T62" fmla="*/ 1170 w 2926"/>
                <a:gd name="T63" fmla="*/ 2946 h 4023"/>
                <a:gd name="T64" fmla="*/ 1276 w 2926"/>
                <a:gd name="T65" fmla="*/ 2998 h 4023"/>
                <a:gd name="T66" fmla="*/ 1308 w 2926"/>
                <a:gd name="T67" fmla="*/ 3057 h 4023"/>
                <a:gd name="T68" fmla="*/ 1287 w 2926"/>
                <a:gd name="T69" fmla="*/ 3131 h 4023"/>
                <a:gd name="T70" fmla="*/ 1179 w 2926"/>
                <a:gd name="T71" fmla="*/ 3268 h 4023"/>
                <a:gd name="T72" fmla="*/ 1118 w 2926"/>
                <a:gd name="T73" fmla="*/ 3421 h 4023"/>
                <a:gd name="T74" fmla="*/ 1101 w 2926"/>
                <a:gd name="T75" fmla="*/ 3612 h 4023"/>
                <a:gd name="T76" fmla="*/ 1137 w 2926"/>
                <a:gd name="T77" fmla="*/ 3776 h 4023"/>
                <a:gd name="T78" fmla="*/ 1218 w 2926"/>
                <a:gd name="T79" fmla="*/ 3899 h 4023"/>
                <a:gd name="T80" fmla="*/ 1331 w 2926"/>
                <a:gd name="T81" fmla="*/ 3979 h 4023"/>
                <a:gd name="T82" fmla="*/ 1462 w 2926"/>
                <a:gd name="T83" fmla="*/ 4018 h 4023"/>
                <a:gd name="T84" fmla="*/ 1600 w 2926"/>
                <a:gd name="T85" fmla="*/ 4018 h 4023"/>
                <a:gd name="T86" fmla="*/ 1729 w 2926"/>
                <a:gd name="T87" fmla="*/ 3979 h 4023"/>
                <a:gd name="T88" fmla="*/ 1838 w 2926"/>
                <a:gd name="T89" fmla="*/ 3902 h 4023"/>
                <a:gd name="T90" fmla="*/ 1912 w 2926"/>
                <a:gd name="T91" fmla="*/ 3789 h 4023"/>
                <a:gd name="T92" fmla="*/ 1940 w 2926"/>
                <a:gd name="T93" fmla="*/ 3641 h 4023"/>
                <a:gd name="T94" fmla="*/ 1920 w 2926"/>
                <a:gd name="T95" fmla="*/ 3470 h 4023"/>
                <a:gd name="T96" fmla="*/ 1860 w 2926"/>
                <a:gd name="T97" fmla="*/ 3327 h 4023"/>
                <a:gd name="T98" fmla="*/ 1740 w 2926"/>
                <a:gd name="T99" fmla="*/ 3155 h 4023"/>
                <a:gd name="T100" fmla="*/ 1719 w 2926"/>
                <a:gd name="T101" fmla="*/ 3085 h 4023"/>
                <a:gd name="T102" fmla="*/ 1746 w 2926"/>
                <a:gd name="T103" fmla="*/ 2999 h 4023"/>
                <a:gd name="T104" fmla="*/ 1827 w 2926"/>
                <a:gd name="T105" fmla="*/ 2939 h 4023"/>
                <a:gd name="T106" fmla="*/ 2018 w 2926"/>
                <a:gd name="T107" fmla="*/ 2891 h 4023"/>
                <a:gd name="T108" fmla="*/ 2381 w 2926"/>
                <a:gd name="T109" fmla="*/ 2878 h 4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26" h="4023">
                  <a:moveTo>
                    <a:pt x="2905" y="2902"/>
                  </a:moveTo>
                  <a:lnTo>
                    <a:pt x="2926" y="1897"/>
                  </a:lnTo>
                  <a:lnTo>
                    <a:pt x="2926" y="1897"/>
                  </a:lnTo>
                  <a:lnTo>
                    <a:pt x="2925" y="1869"/>
                  </a:lnTo>
                  <a:lnTo>
                    <a:pt x="2922" y="1841"/>
                  </a:lnTo>
                  <a:lnTo>
                    <a:pt x="2917" y="1813"/>
                  </a:lnTo>
                  <a:lnTo>
                    <a:pt x="2913" y="1800"/>
                  </a:lnTo>
                  <a:lnTo>
                    <a:pt x="2909" y="1787"/>
                  </a:lnTo>
                  <a:lnTo>
                    <a:pt x="2905" y="1774"/>
                  </a:lnTo>
                  <a:lnTo>
                    <a:pt x="2899" y="1762"/>
                  </a:lnTo>
                  <a:lnTo>
                    <a:pt x="2893" y="1750"/>
                  </a:lnTo>
                  <a:lnTo>
                    <a:pt x="2887" y="1739"/>
                  </a:lnTo>
                  <a:lnTo>
                    <a:pt x="2879" y="1728"/>
                  </a:lnTo>
                  <a:lnTo>
                    <a:pt x="2872" y="1719"/>
                  </a:lnTo>
                  <a:lnTo>
                    <a:pt x="2863" y="1709"/>
                  </a:lnTo>
                  <a:lnTo>
                    <a:pt x="2853" y="1701"/>
                  </a:lnTo>
                  <a:lnTo>
                    <a:pt x="2853" y="1701"/>
                  </a:lnTo>
                  <a:lnTo>
                    <a:pt x="2841" y="1692"/>
                  </a:lnTo>
                  <a:lnTo>
                    <a:pt x="2830" y="1686"/>
                  </a:lnTo>
                  <a:lnTo>
                    <a:pt x="2819" y="1681"/>
                  </a:lnTo>
                  <a:lnTo>
                    <a:pt x="2808" y="1678"/>
                  </a:lnTo>
                  <a:lnTo>
                    <a:pt x="2798" y="1677"/>
                  </a:lnTo>
                  <a:lnTo>
                    <a:pt x="2788" y="1678"/>
                  </a:lnTo>
                  <a:lnTo>
                    <a:pt x="2777" y="1679"/>
                  </a:lnTo>
                  <a:lnTo>
                    <a:pt x="2767" y="1682"/>
                  </a:lnTo>
                  <a:lnTo>
                    <a:pt x="2757" y="1687"/>
                  </a:lnTo>
                  <a:lnTo>
                    <a:pt x="2746" y="1692"/>
                  </a:lnTo>
                  <a:lnTo>
                    <a:pt x="2725" y="1705"/>
                  </a:lnTo>
                  <a:lnTo>
                    <a:pt x="2675" y="1737"/>
                  </a:lnTo>
                  <a:lnTo>
                    <a:pt x="2675" y="1737"/>
                  </a:lnTo>
                  <a:lnTo>
                    <a:pt x="2625" y="1769"/>
                  </a:lnTo>
                  <a:lnTo>
                    <a:pt x="2567" y="1805"/>
                  </a:lnTo>
                  <a:lnTo>
                    <a:pt x="2537" y="1823"/>
                  </a:lnTo>
                  <a:lnTo>
                    <a:pt x="2505" y="1840"/>
                  </a:lnTo>
                  <a:lnTo>
                    <a:pt x="2472" y="1857"/>
                  </a:lnTo>
                  <a:lnTo>
                    <a:pt x="2437" y="1874"/>
                  </a:lnTo>
                  <a:lnTo>
                    <a:pt x="2403" y="1890"/>
                  </a:lnTo>
                  <a:lnTo>
                    <a:pt x="2367" y="1904"/>
                  </a:lnTo>
                  <a:lnTo>
                    <a:pt x="2331" y="1918"/>
                  </a:lnTo>
                  <a:lnTo>
                    <a:pt x="2293" y="1929"/>
                  </a:lnTo>
                  <a:lnTo>
                    <a:pt x="2256" y="1938"/>
                  </a:lnTo>
                  <a:lnTo>
                    <a:pt x="2238" y="1942"/>
                  </a:lnTo>
                  <a:lnTo>
                    <a:pt x="2219" y="1945"/>
                  </a:lnTo>
                  <a:lnTo>
                    <a:pt x="2200" y="1948"/>
                  </a:lnTo>
                  <a:lnTo>
                    <a:pt x="2180" y="1950"/>
                  </a:lnTo>
                  <a:lnTo>
                    <a:pt x="2161" y="1951"/>
                  </a:lnTo>
                  <a:lnTo>
                    <a:pt x="2143" y="1951"/>
                  </a:lnTo>
                  <a:lnTo>
                    <a:pt x="2143" y="1951"/>
                  </a:lnTo>
                  <a:lnTo>
                    <a:pt x="2120" y="1951"/>
                  </a:lnTo>
                  <a:lnTo>
                    <a:pt x="2098" y="1950"/>
                  </a:lnTo>
                  <a:lnTo>
                    <a:pt x="2076" y="1948"/>
                  </a:lnTo>
                  <a:lnTo>
                    <a:pt x="2055" y="1945"/>
                  </a:lnTo>
                  <a:lnTo>
                    <a:pt x="2034" y="1941"/>
                  </a:lnTo>
                  <a:lnTo>
                    <a:pt x="2014" y="1937"/>
                  </a:lnTo>
                  <a:lnTo>
                    <a:pt x="1995" y="1932"/>
                  </a:lnTo>
                  <a:lnTo>
                    <a:pt x="1976" y="1926"/>
                  </a:lnTo>
                  <a:lnTo>
                    <a:pt x="1958" y="1919"/>
                  </a:lnTo>
                  <a:lnTo>
                    <a:pt x="1940" y="1911"/>
                  </a:lnTo>
                  <a:lnTo>
                    <a:pt x="1923" y="1903"/>
                  </a:lnTo>
                  <a:lnTo>
                    <a:pt x="1905" y="1894"/>
                  </a:lnTo>
                  <a:lnTo>
                    <a:pt x="1889" y="1885"/>
                  </a:lnTo>
                  <a:lnTo>
                    <a:pt x="1873" y="1875"/>
                  </a:lnTo>
                  <a:lnTo>
                    <a:pt x="1858" y="1865"/>
                  </a:lnTo>
                  <a:lnTo>
                    <a:pt x="1844" y="1854"/>
                  </a:lnTo>
                  <a:lnTo>
                    <a:pt x="1830" y="1843"/>
                  </a:lnTo>
                  <a:lnTo>
                    <a:pt x="1816" y="1830"/>
                  </a:lnTo>
                  <a:lnTo>
                    <a:pt x="1803" y="1818"/>
                  </a:lnTo>
                  <a:lnTo>
                    <a:pt x="1791" y="1805"/>
                  </a:lnTo>
                  <a:lnTo>
                    <a:pt x="1778" y="1791"/>
                  </a:lnTo>
                  <a:lnTo>
                    <a:pt x="1767" y="1777"/>
                  </a:lnTo>
                  <a:lnTo>
                    <a:pt x="1756" y="1762"/>
                  </a:lnTo>
                  <a:lnTo>
                    <a:pt x="1746" y="1747"/>
                  </a:lnTo>
                  <a:lnTo>
                    <a:pt x="1736" y="1732"/>
                  </a:lnTo>
                  <a:lnTo>
                    <a:pt x="1727" y="1717"/>
                  </a:lnTo>
                  <a:lnTo>
                    <a:pt x="1719" y="1701"/>
                  </a:lnTo>
                  <a:lnTo>
                    <a:pt x="1711" y="1685"/>
                  </a:lnTo>
                  <a:lnTo>
                    <a:pt x="1703" y="1669"/>
                  </a:lnTo>
                  <a:lnTo>
                    <a:pt x="1696" y="1652"/>
                  </a:lnTo>
                  <a:lnTo>
                    <a:pt x="1690" y="1634"/>
                  </a:lnTo>
                  <a:lnTo>
                    <a:pt x="1684" y="1617"/>
                  </a:lnTo>
                  <a:lnTo>
                    <a:pt x="1675" y="1582"/>
                  </a:lnTo>
                  <a:lnTo>
                    <a:pt x="1667" y="1546"/>
                  </a:lnTo>
                  <a:lnTo>
                    <a:pt x="1662" y="1509"/>
                  </a:lnTo>
                  <a:lnTo>
                    <a:pt x="1658" y="1473"/>
                  </a:lnTo>
                  <a:lnTo>
                    <a:pt x="1657" y="1436"/>
                  </a:lnTo>
                  <a:lnTo>
                    <a:pt x="1659" y="1399"/>
                  </a:lnTo>
                  <a:lnTo>
                    <a:pt x="1662" y="1362"/>
                  </a:lnTo>
                  <a:lnTo>
                    <a:pt x="1668" y="1326"/>
                  </a:lnTo>
                  <a:lnTo>
                    <a:pt x="1676" y="1290"/>
                  </a:lnTo>
                  <a:lnTo>
                    <a:pt x="1686" y="1255"/>
                  </a:lnTo>
                  <a:lnTo>
                    <a:pt x="1692" y="1237"/>
                  </a:lnTo>
                  <a:lnTo>
                    <a:pt x="1699" y="1220"/>
                  </a:lnTo>
                  <a:lnTo>
                    <a:pt x="1706" y="1203"/>
                  </a:lnTo>
                  <a:lnTo>
                    <a:pt x="1714" y="1187"/>
                  </a:lnTo>
                  <a:lnTo>
                    <a:pt x="1722" y="1171"/>
                  </a:lnTo>
                  <a:lnTo>
                    <a:pt x="1731" y="1155"/>
                  </a:lnTo>
                  <a:lnTo>
                    <a:pt x="1740" y="1140"/>
                  </a:lnTo>
                  <a:lnTo>
                    <a:pt x="1750" y="1124"/>
                  </a:lnTo>
                  <a:lnTo>
                    <a:pt x="1761" y="1109"/>
                  </a:lnTo>
                  <a:lnTo>
                    <a:pt x="1772" y="1094"/>
                  </a:lnTo>
                  <a:lnTo>
                    <a:pt x="1785" y="1080"/>
                  </a:lnTo>
                  <a:lnTo>
                    <a:pt x="1797" y="1067"/>
                  </a:lnTo>
                  <a:lnTo>
                    <a:pt x="1797" y="1067"/>
                  </a:lnTo>
                  <a:lnTo>
                    <a:pt x="1813" y="1051"/>
                  </a:lnTo>
                  <a:lnTo>
                    <a:pt x="1830" y="1036"/>
                  </a:lnTo>
                  <a:lnTo>
                    <a:pt x="1847" y="1021"/>
                  </a:lnTo>
                  <a:lnTo>
                    <a:pt x="1865" y="1008"/>
                  </a:lnTo>
                  <a:lnTo>
                    <a:pt x="1885" y="995"/>
                  </a:lnTo>
                  <a:lnTo>
                    <a:pt x="1905" y="983"/>
                  </a:lnTo>
                  <a:lnTo>
                    <a:pt x="1927" y="971"/>
                  </a:lnTo>
                  <a:lnTo>
                    <a:pt x="1948" y="961"/>
                  </a:lnTo>
                  <a:lnTo>
                    <a:pt x="1971" y="952"/>
                  </a:lnTo>
                  <a:lnTo>
                    <a:pt x="1995" y="944"/>
                  </a:lnTo>
                  <a:lnTo>
                    <a:pt x="2019" y="937"/>
                  </a:lnTo>
                  <a:lnTo>
                    <a:pt x="2044" y="931"/>
                  </a:lnTo>
                  <a:lnTo>
                    <a:pt x="2071" y="926"/>
                  </a:lnTo>
                  <a:lnTo>
                    <a:pt x="2098" y="923"/>
                  </a:lnTo>
                  <a:lnTo>
                    <a:pt x="2126" y="920"/>
                  </a:lnTo>
                  <a:lnTo>
                    <a:pt x="2155" y="919"/>
                  </a:lnTo>
                  <a:lnTo>
                    <a:pt x="2155" y="919"/>
                  </a:lnTo>
                  <a:lnTo>
                    <a:pt x="2182" y="919"/>
                  </a:lnTo>
                  <a:lnTo>
                    <a:pt x="2210" y="920"/>
                  </a:lnTo>
                  <a:lnTo>
                    <a:pt x="2237" y="922"/>
                  </a:lnTo>
                  <a:lnTo>
                    <a:pt x="2262" y="926"/>
                  </a:lnTo>
                  <a:lnTo>
                    <a:pt x="2287" y="930"/>
                  </a:lnTo>
                  <a:lnTo>
                    <a:pt x="2312" y="935"/>
                  </a:lnTo>
                  <a:lnTo>
                    <a:pt x="2337" y="940"/>
                  </a:lnTo>
                  <a:lnTo>
                    <a:pt x="2360" y="947"/>
                  </a:lnTo>
                  <a:lnTo>
                    <a:pt x="2383" y="954"/>
                  </a:lnTo>
                  <a:lnTo>
                    <a:pt x="2405" y="961"/>
                  </a:lnTo>
                  <a:lnTo>
                    <a:pt x="2427" y="970"/>
                  </a:lnTo>
                  <a:lnTo>
                    <a:pt x="2448" y="978"/>
                  </a:lnTo>
                  <a:lnTo>
                    <a:pt x="2490" y="997"/>
                  </a:lnTo>
                  <a:lnTo>
                    <a:pt x="2530" y="1016"/>
                  </a:lnTo>
                  <a:lnTo>
                    <a:pt x="2568" y="1036"/>
                  </a:lnTo>
                  <a:lnTo>
                    <a:pt x="2605" y="1055"/>
                  </a:lnTo>
                  <a:lnTo>
                    <a:pt x="2640" y="1073"/>
                  </a:lnTo>
                  <a:lnTo>
                    <a:pt x="2674" y="1091"/>
                  </a:lnTo>
                  <a:lnTo>
                    <a:pt x="2706" y="1106"/>
                  </a:lnTo>
                  <a:lnTo>
                    <a:pt x="2739" y="1121"/>
                  </a:lnTo>
                  <a:lnTo>
                    <a:pt x="2755" y="1126"/>
                  </a:lnTo>
                  <a:lnTo>
                    <a:pt x="2770" y="1131"/>
                  </a:lnTo>
                  <a:lnTo>
                    <a:pt x="2786" y="1135"/>
                  </a:lnTo>
                  <a:lnTo>
                    <a:pt x="2801" y="1138"/>
                  </a:lnTo>
                  <a:lnTo>
                    <a:pt x="2801" y="1138"/>
                  </a:lnTo>
                  <a:lnTo>
                    <a:pt x="2805" y="1138"/>
                  </a:lnTo>
                  <a:lnTo>
                    <a:pt x="2810" y="1138"/>
                  </a:lnTo>
                  <a:lnTo>
                    <a:pt x="2814" y="1136"/>
                  </a:lnTo>
                  <a:lnTo>
                    <a:pt x="2819" y="1132"/>
                  </a:lnTo>
                  <a:lnTo>
                    <a:pt x="2823" y="1128"/>
                  </a:lnTo>
                  <a:lnTo>
                    <a:pt x="2827" y="1123"/>
                  </a:lnTo>
                  <a:lnTo>
                    <a:pt x="2834" y="1109"/>
                  </a:lnTo>
                  <a:lnTo>
                    <a:pt x="2841" y="1092"/>
                  </a:lnTo>
                  <a:lnTo>
                    <a:pt x="2847" y="1072"/>
                  </a:lnTo>
                  <a:lnTo>
                    <a:pt x="2853" y="1049"/>
                  </a:lnTo>
                  <a:lnTo>
                    <a:pt x="2860" y="1023"/>
                  </a:lnTo>
                  <a:lnTo>
                    <a:pt x="2864" y="995"/>
                  </a:lnTo>
                  <a:lnTo>
                    <a:pt x="2869" y="963"/>
                  </a:lnTo>
                  <a:lnTo>
                    <a:pt x="2873" y="930"/>
                  </a:lnTo>
                  <a:lnTo>
                    <a:pt x="2876" y="895"/>
                  </a:lnTo>
                  <a:lnTo>
                    <a:pt x="2882" y="821"/>
                  </a:lnTo>
                  <a:lnTo>
                    <a:pt x="2887" y="743"/>
                  </a:lnTo>
                  <a:lnTo>
                    <a:pt x="2890" y="663"/>
                  </a:lnTo>
                  <a:lnTo>
                    <a:pt x="2893" y="584"/>
                  </a:lnTo>
                  <a:lnTo>
                    <a:pt x="2894" y="506"/>
                  </a:lnTo>
                  <a:lnTo>
                    <a:pt x="2895" y="433"/>
                  </a:lnTo>
                  <a:lnTo>
                    <a:pt x="2895" y="312"/>
                  </a:lnTo>
                  <a:lnTo>
                    <a:pt x="2895" y="232"/>
                  </a:lnTo>
                  <a:lnTo>
                    <a:pt x="2895" y="232"/>
                  </a:lnTo>
                  <a:lnTo>
                    <a:pt x="2895" y="106"/>
                  </a:lnTo>
                  <a:lnTo>
                    <a:pt x="2896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03" y="0"/>
                  </a:lnTo>
                  <a:lnTo>
                    <a:pt x="287" y="1"/>
                  </a:lnTo>
                  <a:lnTo>
                    <a:pt x="272" y="3"/>
                  </a:lnTo>
                  <a:lnTo>
                    <a:pt x="257" y="5"/>
                  </a:lnTo>
                  <a:lnTo>
                    <a:pt x="242" y="8"/>
                  </a:lnTo>
                  <a:lnTo>
                    <a:pt x="228" y="12"/>
                  </a:lnTo>
                  <a:lnTo>
                    <a:pt x="213" y="16"/>
                  </a:lnTo>
                  <a:lnTo>
                    <a:pt x="199" y="21"/>
                  </a:lnTo>
                  <a:lnTo>
                    <a:pt x="185" y="26"/>
                  </a:lnTo>
                  <a:lnTo>
                    <a:pt x="171" y="32"/>
                  </a:lnTo>
                  <a:lnTo>
                    <a:pt x="158" y="38"/>
                  </a:lnTo>
                  <a:lnTo>
                    <a:pt x="145" y="46"/>
                  </a:lnTo>
                  <a:lnTo>
                    <a:pt x="132" y="54"/>
                  </a:lnTo>
                  <a:lnTo>
                    <a:pt x="120" y="62"/>
                  </a:lnTo>
                  <a:lnTo>
                    <a:pt x="108" y="71"/>
                  </a:lnTo>
                  <a:lnTo>
                    <a:pt x="97" y="80"/>
                  </a:lnTo>
                  <a:lnTo>
                    <a:pt x="86" y="89"/>
                  </a:lnTo>
                  <a:lnTo>
                    <a:pt x="76" y="99"/>
                  </a:lnTo>
                  <a:lnTo>
                    <a:pt x="66" y="110"/>
                  </a:lnTo>
                  <a:lnTo>
                    <a:pt x="57" y="121"/>
                  </a:lnTo>
                  <a:lnTo>
                    <a:pt x="49" y="132"/>
                  </a:lnTo>
                  <a:lnTo>
                    <a:pt x="40" y="144"/>
                  </a:lnTo>
                  <a:lnTo>
                    <a:pt x="33" y="156"/>
                  </a:lnTo>
                  <a:lnTo>
                    <a:pt x="26" y="168"/>
                  </a:lnTo>
                  <a:lnTo>
                    <a:pt x="20" y="182"/>
                  </a:lnTo>
                  <a:lnTo>
                    <a:pt x="15" y="195"/>
                  </a:lnTo>
                  <a:lnTo>
                    <a:pt x="10" y="209"/>
                  </a:lnTo>
                  <a:lnTo>
                    <a:pt x="6" y="223"/>
                  </a:lnTo>
                  <a:lnTo>
                    <a:pt x="3" y="237"/>
                  </a:lnTo>
                  <a:lnTo>
                    <a:pt x="1" y="251"/>
                  </a:lnTo>
                  <a:lnTo>
                    <a:pt x="0" y="266"/>
                  </a:lnTo>
                  <a:lnTo>
                    <a:pt x="0" y="281"/>
                  </a:lnTo>
                  <a:lnTo>
                    <a:pt x="0" y="2895"/>
                  </a:lnTo>
                  <a:lnTo>
                    <a:pt x="0" y="2895"/>
                  </a:lnTo>
                  <a:lnTo>
                    <a:pt x="110" y="2890"/>
                  </a:lnTo>
                  <a:lnTo>
                    <a:pt x="188" y="2887"/>
                  </a:lnTo>
                  <a:lnTo>
                    <a:pt x="277" y="2885"/>
                  </a:lnTo>
                  <a:lnTo>
                    <a:pt x="375" y="2883"/>
                  </a:lnTo>
                  <a:lnTo>
                    <a:pt x="480" y="2882"/>
                  </a:lnTo>
                  <a:lnTo>
                    <a:pt x="588" y="2884"/>
                  </a:lnTo>
                  <a:lnTo>
                    <a:pt x="697" y="2887"/>
                  </a:lnTo>
                  <a:lnTo>
                    <a:pt x="752" y="2889"/>
                  </a:lnTo>
                  <a:lnTo>
                    <a:pt x="805" y="2892"/>
                  </a:lnTo>
                  <a:lnTo>
                    <a:pt x="858" y="2896"/>
                  </a:lnTo>
                  <a:lnTo>
                    <a:pt x="909" y="2900"/>
                  </a:lnTo>
                  <a:lnTo>
                    <a:pt x="958" y="2905"/>
                  </a:lnTo>
                  <a:lnTo>
                    <a:pt x="1006" y="2912"/>
                  </a:lnTo>
                  <a:lnTo>
                    <a:pt x="1051" y="2919"/>
                  </a:lnTo>
                  <a:lnTo>
                    <a:pt x="1093" y="2927"/>
                  </a:lnTo>
                  <a:lnTo>
                    <a:pt x="1134" y="2936"/>
                  </a:lnTo>
                  <a:lnTo>
                    <a:pt x="1170" y="2946"/>
                  </a:lnTo>
                  <a:lnTo>
                    <a:pt x="1202" y="2957"/>
                  </a:lnTo>
                  <a:lnTo>
                    <a:pt x="1217" y="2963"/>
                  </a:lnTo>
                  <a:lnTo>
                    <a:pt x="1231" y="2969"/>
                  </a:lnTo>
                  <a:lnTo>
                    <a:pt x="1244" y="2976"/>
                  </a:lnTo>
                  <a:lnTo>
                    <a:pt x="1256" y="2982"/>
                  </a:lnTo>
                  <a:lnTo>
                    <a:pt x="1267" y="2991"/>
                  </a:lnTo>
                  <a:lnTo>
                    <a:pt x="1276" y="2998"/>
                  </a:lnTo>
                  <a:lnTo>
                    <a:pt x="1284" y="3006"/>
                  </a:lnTo>
                  <a:lnTo>
                    <a:pt x="1291" y="3014"/>
                  </a:lnTo>
                  <a:lnTo>
                    <a:pt x="1297" y="3023"/>
                  </a:lnTo>
                  <a:lnTo>
                    <a:pt x="1301" y="3032"/>
                  </a:lnTo>
                  <a:lnTo>
                    <a:pt x="1301" y="3032"/>
                  </a:lnTo>
                  <a:lnTo>
                    <a:pt x="1306" y="3044"/>
                  </a:lnTo>
                  <a:lnTo>
                    <a:pt x="1308" y="3057"/>
                  </a:lnTo>
                  <a:lnTo>
                    <a:pt x="1309" y="3068"/>
                  </a:lnTo>
                  <a:lnTo>
                    <a:pt x="1309" y="3079"/>
                  </a:lnTo>
                  <a:lnTo>
                    <a:pt x="1307" y="3090"/>
                  </a:lnTo>
                  <a:lnTo>
                    <a:pt x="1304" y="3100"/>
                  </a:lnTo>
                  <a:lnTo>
                    <a:pt x="1299" y="3110"/>
                  </a:lnTo>
                  <a:lnTo>
                    <a:pt x="1294" y="3120"/>
                  </a:lnTo>
                  <a:lnTo>
                    <a:pt x="1287" y="3131"/>
                  </a:lnTo>
                  <a:lnTo>
                    <a:pt x="1280" y="3141"/>
                  </a:lnTo>
                  <a:lnTo>
                    <a:pt x="1263" y="3162"/>
                  </a:lnTo>
                  <a:lnTo>
                    <a:pt x="1243" y="3184"/>
                  </a:lnTo>
                  <a:lnTo>
                    <a:pt x="1222" y="3208"/>
                  </a:lnTo>
                  <a:lnTo>
                    <a:pt x="1200" y="3236"/>
                  </a:lnTo>
                  <a:lnTo>
                    <a:pt x="1190" y="3251"/>
                  </a:lnTo>
                  <a:lnTo>
                    <a:pt x="1179" y="3268"/>
                  </a:lnTo>
                  <a:lnTo>
                    <a:pt x="1169" y="3286"/>
                  </a:lnTo>
                  <a:lnTo>
                    <a:pt x="1159" y="3304"/>
                  </a:lnTo>
                  <a:lnTo>
                    <a:pt x="1149" y="3324"/>
                  </a:lnTo>
                  <a:lnTo>
                    <a:pt x="1140" y="3346"/>
                  </a:lnTo>
                  <a:lnTo>
                    <a:pt x="1132" y="3369"/>
                  </a:lnTo>
                  <a:lnTo>
                    <a:pt x="1125" y="3395"/>
                  </a:lnTo>
                  <a:lnTo>
                    <a:pt x="1118" y="3421"/>
                  </a:lnTo>
                  <a:lnTo>
                    <a:pt x="1111" y="3450"/>
                  </a:lnTo>
                  <a:lnTo>
                    <a:pt x="1107" y="3480"/>
                  </a:lnTo>
                  <a:lnTo>
                    <a:pt x="1103" y="3512"/>
                  </a:lnTo>
                  <a:lnTo>
                    <a:pt x="1101" y="3548"/>
                  </a:lnTo>
                  <a:lnTo>
                    <a:pt x="1101" y="3585"/>
                  </a:lnTo>
                  <a:lnTo>
                    <a:pt x="1101" y="3585"/>
                  </a:lnTo>
                  <a:lnTo>
                    <a:pt x="1101" y="3612"/>
                  </a:lnTo>
                  <a:lnTo>
                    <a:pt x="1103" y="3638"/>
                  </a:lnTo>
                  <a:lnTo>
                    <a:pt x="1106" y="3664"/>
                  </a:lnTo>
                  <a:lnTo>
                    <a:pt x="1110" y="3688"/>
                  </a:lnTo>
                  <a:lnTo>
                    <a:pt x="1116" y="3711"/>
                  </a:lnTo>
                  <a:lnTo>
                    <a:pt x="1122" y="3734"/>
                  </a:lnTo>
                  <a:lnTo>
                    <a:pt x="1129" y="3756"/>
                  </a:lnTo>
                  <a:lnTo>
                    <a:pt x="1137" y="3776"/>
                  </a:lnTo>
                  <a:lnTo>
                    <a:pt x="1147" y="3797"/>
                  </a:lnTo>
                  <a:lnTo>
                    <a:pt x="1156" y="3816"/>
                  </a:lnTo>
                  <a:lnTo>
                    <a:pt x="1167" y="3834"/>
                  </a:lnTo>
                  <a:lnTo>
                    <a:pt x="1179" y="3852"/>
                  </a:lnTo>
                  <a:lnTo>
                    <a:pt x="1191" y="3868"/>
                  </a:lnTo>
                  <a:lnTo>
                    <a:pt x="1204" y="3884"/>
                  </a:lnTo>
                  <a:lnTo>
                    <a:pt x="1218" y="3899"/>
                  </a:lnTo>
                  <a:lnTo>
                    <a:pt x="1232" y="3912"/>
                  </a:lnTo>
                  <a:lnTo>
                    <a:pt x="1247" y="3926"/>
                  </a:lnTo>
                  <a:lnTo>
                    <a:pt x="1264" y="3939"/>
                  </a:lnTo>
                  <a:lnTo>
                    <a:pt x="1280" y="3950"/>
                  </a:lnTo>
                  <a:lnTo>
                    <a:pt x="1296" y="3961"/>
                  </a:lnTo>
                  <a:lnTo>
                    <a:pt x="1313" y="3970"/>
                  </a:lnTo>
                  <a:lnTo>
                    <a:pt x="1331" y="3979"/>
                  </a:lnTo>
                  <a:lnTo>
                    <a:pt x="1349" y="3987"/>
                  </a:lnTo>
                  <a:lnTo>
                    <a:pt x="1367" y="3994"/>
                  </a:lnTo>
                  <a:lnTo>
                    <a:pt x="1386" y="4001"/>
                  </a:lnTo>
                  <a:lnTo>
                    <a:pt x="1405" y="4006"/>
                  </a:lnTo>
                  <a:lnTo>
                    <a:pt x="1424" y="4011"/>
                  </a:lnTo>
                  <a:lnTo>
                    <a:pt x="1443" y="4015"/>
                  </a:lnTo>
                  <a:lnTo>
                    <a:pt x="1462" y="4018"/>
                  </a:lnTo>
                  <a:lnTo>
                    <a:pt x="1482" y="4020"/>
                  </a:lnTo>
                  <a:lnTo>
                    <a:pt x="1501" y="4022"/>
                  </a:lnTo>
                  <a:lnTo>
                    <a:pt x="1522" y="4023"/>
                  </a:lnTo>
                  <a:lnTo>
                    <a:pt x="1541" y="4023"/>
                  </a:lnTo>
                  <a:lnTo>
                    <a:pt x="1561" y="4022"/>
                  </a:lnTo>
                  <a:lnTo>
                    <a:pt x="1580" y="4020"/>
                  </a:lnTo>
                  <a:lnTo>
                    <a:pt x="1600" y="4018"/>
                  </a:lnTo>
                  <a:lnTo>
                    <a:pt x="1619" y="4015"/>
                  </a:lnTo>
                  <a:lnTo>
                    <a:pt x="1638" y="4011"/>
                  </a:lnTo>
                  <a:lnTo>
                    <a:pt x="1658" y="4006"/>
                  </a:lnTo>
                  <a:lnTo>
                    <a:pt x="1676" y="4000"/>
                  </a:lnTo>
                  <a:lnTo>
                    <a:pt x="1694" y="3994"/>
                  </a:lnTo>
                  <a:lnTo>
                    <a:pt x="1712" y="3987"/>
                  </a:lnTo>
                  <a:lnTo>
                    <a:pt x="1729" y="3979"/>
                  </a:lnTo>
                  <a:lnTo>
                    <a:pt x="1746" y="3971"/>
                  </a:lnTo>
                  <a:lnTo>
                    <a:pt x="1763" y="3961"/>
                  </a:lnTo>
                  <a:lnTo>
                    <a:pt x="1779" y="3951"/>
                  </a:lnTo>
                  <a:lnTo>
                    <a:pt x="1795" y="3940"/>
                  </a:lnTo>
                  <a:lnTo>
                    <a:pt x="1810" y="3929"/>
                  </a:lnTo>
                  <a:lnTo>
                    <a:pt x="1825" y="3915"/>
                  </a:lnTo>
                  <a:lnTo>
                    <a:pt x="1838" y="3902"/>
                  </a:lnTo>
                  <a:lnTo>
                    <a:pt x="1851" y="3888"/>
                  </a:lnTo>
                  <a:lnTo>
                    <a:pt x="1863" y="3874"/>
                  </a:lnTo>
                  <a:lnTo>
                    <a:pt x="1875" y="3859"/>
                  </a:lnTo>
                  <a:lnTo>
                    <a:pt x="1886" y="3843"/>
                  </a:lnTo>
                  <a:lnTo>
                    <a:pt x="1895" y="3826"/>
                  </a:lnTo>
                  <a:lnTo>
                    <a:pt x="1904" y="3808"/>
                  </a:lnTo>
                  <a:lnTo>
                    <a:pt x="1912" y="3789"/>
                  </a:lnTo>
                  <a:lnTo>
                    <a:pt x="1920" y="3770"/>
                  </a:lnTo>
                  <a:lnTo>
                    <a:pt x="1926" y="3751"/>
                  </a:lnTo>
                  <a:lnTo>
                    <a:pt x="1931" y="3730"/>
                  </a:lnTo>
                  <a:lnTo>
                    <a:pt x="1935" y="3709"/>
                  </a:lnTo>
                  <a:lnTo>
                    <a:pt x="1938" y="3688"/>
                  </a:lnTo>
                  <a:lnTo>
                    <a:pt x="1940" y="3665"/>
                  </a:lnTo>
                  <a:lnTo>
                    <a:pt x="1940" y="3641"/>
                  </a:lnTo>
                  <a:lnTo>
                    <a:pt x="1940" y="3641"/>
                  </a:lnTo>
                  <a:lnTo>
                    <a:pt x="1940" y="3609"/>
                  </a:lnTo>
                  <a:lnTo>
                    <a:pt x="1938" y="3578"/>
                  </a:lnTo>
                  <a:lnTo>
                    <a:pt x="1935" y="3549"/>
                  </a:lnTo>
                  <a:lnTo>
                    <a:pt x="1931" y="3521"/>
                  </a:lnTo>
                  <a:lnTo>
                    <a:pt x="1926" y="3494"/>
                  </a:lnTo>
                  <a:lnTo>
                    <a:pt x="1920" y="3470"/>
                  </a:lnTo>
                  <a:lnTo>
                    <a:pt x="1912" y="3446"/>
                  </a:lnTo>
                  <a:lnTo>
                    <a:pt x="1905" y="3424"/>
                  </a:lnTo>
                  <a:lnTo>
                    <a:pt x="1897" y="3403"/>
                  </a:lnTo>
                  <a:lnTo>
                    <a:pt x="1888" y="3381"/>
                  </a:lnTo>
                  <a:lnTo>
                    <a:pt x="1879" y="3362"/>
                  </a:lnTo>
                  <a:lnTo>
                    <a:pt x="1870" y="3344"/>
                  </a:lnTo>
                  <a:lnTo>
                    <a:pt x="1860" y="3327"/>
                  </a:lnTo>
                  <a:lnTo>
                    <a:pt x="1850" y="3311"/>
                  </a:lnTo>
                  <a:lnTo>
                    <a:pt x="1830" y="3280"/>
                  </a:lnTo>
                  <a:lnTo>
                    <a:pt x="1810" y="3251"/>
                  </a:lnTo>
                  <a:lnTo>
                    <a:pt x="1790" y="3226"/>
                  </a:lnTo>
                  <a:lnTo>
                    <a:pt x="1771" y="3201"/>
                  </a:lnTo>
                  <a:lnTo>
                    <a:pt x="1755" y="3178"/>
                  </a:lnTo>
                  <a:lnTo>
                    <a:pt x="1740" y="3155"/>
                  </a:lnTo>
                  <a:lnTo>
                    <a:pt x="1735" y="3144"/>
                  </a:lnTo>
                  <a:lnTo>
                    <a:pt x="1730" y="3133"/>
                  </a:lnTo>
                  <a:lnTo>
                    <a:pt x="1725" y="3120"/>
                  </a:lnTo>
                  <a:lnTo>
                    <a:pt x="1722" y="3109"/>
                  </a:lnTo>
                  <a:lnTo>
                    <a:pt x="1720" y="3097"/>
                  </a:lnTo>
                  <a:lnTo>
                    <a:pt x="1719" y="3085"/>
                  </a:lnTo>
                  <a:lnTo>
                    <a:pt x="1719" y="3085"/>
                  </a:lnTo>
                  <a:lnTo>
                    <a:pt x="1720" y="3071"/>
                  </a:lnTo>
                  <a:lnTo>
                    <a:pt x="1721" y="3057"/>
                  </a:lnTo>
                  <a:lnTo>
                    <a:pt x="1724" y="3045"/>
                  </a:lnTo>
                  <a:lnTo>
                    <a:pt x="1728" y="3033"/>
                  </a:lnTo>
                  <a:lnTo>
                    <a:pt x="1733" y="3021"/>
                  </a:lnTo>
                  <a:lnTo>
                    <a:pt x="1739" y="3010"/>
                  </a:lnTo>
                  <a:lnTo>
                    <a:pt x="1746" y="2999"/>
                  </a:lnTo>
                  <a:lnTo>
                    <a:pt x="1755" y="2989"/>
                  </a:lnTo>
                  <a:lnTo>
                    <a:pt x="1764" y="2979"/>
                  </a:lnTo>
                  <a:lnTo>
                    <a:pt x="1775" y="2970"/>
                  </a:lnTo>
                  <a:lnTo>
                    <a:pt x="1787" y="2961"/>
                  </a:lnTo>
                  <a:lnTo>
                    <a:pt x="1800" y="2953"/>
                  </a:lnTo>
                  <a:lnTo>
                    <a:pt x="1813" y="2946"/>
                  </a:lnTo>
                  <a:lnTo>
                    <a:pt x="1827" y="2939"/>
                  </a:lnTo>
                  <a:lnTo>
                    <a:pt x="1843" y="2932"/>
                  </a:lnTo>
                  <a:lnTo>
                    <a:pt x="1859" y="2926"/>
                  </a:lnTo>
                  <a:lnTo>
                    <a:pt x="1876" y="2920"/>
                  </a:lnTo>
                  <a:lnTo>
                    <a:pt x="1894" y="2915"/>
                  </a:lnTo>
                  <a:lnTo>
                    <a:pt x="1933" y="2905"/>
                  </a:lnTo>
                  <a:lnTo>
                    <a:pt x="1974" y="2897"/>
                  </a:lnTo>
                  <a:lnTo>
                    <a:pt x="2018" y="2891"/>
                  </a:lnTo>
                  <a:lnTo>
                    <a:pt x="2066" y="2886"/>
                  </a:lnTo>
                  <a:lnTo>
                    <a:pt x="2116" y="2882"/>
                  </a:lnTo>
                  <a:lnTo>
                    <a:pt x="2168" y="2879"/>
                  </a:lnTo>
                  <a:lnTo>
                    <a:pt x="2223" y="2878"/>
                  </a:lnTo>
                  <a:lnTo>
                    <a:pt x="2223" y="2878"/>
                  </a:lnTo>
                  <a:lnTo>
                    <a:pt x="2300" y="2877"/>
                  </a:lnTo>
                  <a:lnTo>
                    <a:pt x="2381" y="2878"/>
                  </a:lnTo>
                  <a:lnTo>
                    <a:pt x="2465" y="2880"/>
                  </a:lnTo>
                  <a:lnTo>
                    <a:pt x="2550" y="2883"/>
                  </a:lnTo>
                  <a:lnTo>
                    <a:pt x="2638" y="2887"/>
                  </a:lnTo>
                  <a:lnTo>
                    <a:pt x="2727" y="2892"/>
                  </a:lnTo>
                  <a:lnTo>
                    <a:pt x="2905" y="2902"/>
                  </a:lnTo>
                  <a:lnTo>
                    <a:pt x="2905" y="290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75"/>
            <p:cNvSpPr>
              <a:spLocks/>
            </p:cNvSpPr>
            <p:nvPr/>
          </p:nvSpPr>
          <p:spPr bwMode="auto">
            <a:xfrm>
              <a:off x="3675375" y="3387702"/>
              <a:ext cx="828460" cy="611931"/>
            </a:xfrm>
            <a:custGeom>
              <a:avLst/>
              <a:gdLst>
                <a:gd name="T0" fmla="*/ 4 w 3959"/>
                <a:gd name="T1" fmla="*/ 2688 h 2926"/>
                <a:gd name="T2" fmla="*/ 33 w 3959"/>
                <a:gd name="T3" fmla="*/ 2770 h 2926"/>
                <a:gd name="T4" fmla="*/ 87 w 3959"/>
                <a:gd name="T5" fmla="*/ 2836 h 2926"/>
                <a:gd name="T6" fmla="*/ 158 w 3959"/>
                <a:gd name="T7" fmla="*/ 2887 h 2926"/>
                <a:gd name="T8" fmla="*/ 243 w 3959"/>
                <a:gd name="T9" fmla="*/ 2918 h 2926"/>
                <a:gd name="T10" fmla="*/ 2897 w 3959"/>
                <a:gd name="T11" fmla="*/ 2926 h 2926"/>
                <a:gd name="T12" fmla="*/ 2880 w 3959"/>
                <a:gd name="T13" fmla="*/ 2165 h 2926"/>
                <a:gd name="T14" fmla="*/ 2889 w 3959"/>
                <a:gd name="T15" fmla="*/ 1787 h 2926"/>
                <a:gd name="T16" fmla="*/ 2917 w 3959"/>
                <a:gd name="T17" fmla="*/ 1637 h 2926"/>
                <a:gd name="T18" fmla="*/ 2969 w 3959"/>
                <a:gd name="T19" fmla="*/ 1543 h 2926"/>
                <a:gd name="T20" fmla="*/ 3016 w 3959"/>
                <a:gd name="T21" fmla="*/ 1515 h 2926"/>
                <a:gd name="T22" fmla="*/ 3073 w 3959"/>
                <a:gd name="T23" fmla="*/ 1510 h 2926"/>
                <a:gd name="T24" fmla="*/ 3132 w 3959"/>
                <a:gd name="T25" fmla="*/ 1533 h 2926"/>
                <a:gd name="T26" fmla="*/ 3232 w 3959"/>
                <a:gd name="T27" fmla="*/ 1634 h 2926"/>
                <a:gd name="T28" fmla="*/ 3340 w 3959"/>
                <a:gd name="T29" fmla="*/ 1723 h 2926"/>
                <a:gd name="T30" fmla="*/ 3477 w 3959"/>
                <a:gd name="T31" fmla="*/ 1777 h 2926"/>
                <a:gd name="T32" fmla="*/ 3636 w 3959"/>
                <a:gd name="T33" fmla="*/ 1790 h 2926"/>
                <a:gd name="T34" fmla="*/ 3734 w 3959"/>
                <a:gd name="T35" fmla="*/ 1772 h 2926"/>
                <a:gd name="T36" fmla="*/ 3815 w 3959"/>
                <a:gd name="T37" fmla="*/ 1728 h 2926"/>
                <a:gd name="T38" fmla="*/ 3877 w 3959"/>
                <a:gd name="T39" fmla="*/ 1661 h 2926"/>
                <a:gd name="T40" fmla="*/ 3934 w 3959"/>
                <a:gd name="T41" fmla="*/ 1549 h 2926"/>
                <a:gd name="T42" fmla="*/ 3957 w 3959"/>
                <a:gd name="T43" fmla="*/ 1354 h 2926"/>
                <a:gd name="T44" fmla="*/ 3917 w 3959"/>
                <a:gd name="T45" fmla="*/ 1197 h 2926"/>
                <a:gd name="T46" fmla="*/ 3868 w 3959"/>
                <a:gd name="T47" fmla="*/ 1114 h 2926"/>
                <a:gd name="T48" fmla="*/ 3797 w 3959"/>
                <a:gd name="T49" fmla="*/ 1049 h 2926"/>
                <a:gd name="T50" fmla="*/ 3717 w 3959"/>
                <a:gd name="T51" fmla="*/ 1008 h 2926"/>
                <a:gd name="T52" fmla="*/ 3595 w 3959"/>
                <a:gd name="T53" fmla="*/ 984 h 2926"/>
                <a:gd name="T54" fmla="*/ 3460 w 3959"/>
                <a:gd name="T55" fmla="*/ 996 h 2926"/>
                <a:gd name="T56" fmla="*/ 3217 w 3959"/>
                <a:gd name="T57" fmla="*/ 1067 h 2926"/>
                <a:gd name="T58" fmla="*/ 3102 w 3959"/>
                <a:gd name="T59" fmla="*/ 1084 h 2926"/>
                <a:gd name="T60" fmla="*/ 3029 w 3959"/>
                <a:gd name="T61" fmla="*/ 1062 h 2926"/>
                <a:gd name="T62" fmla="*/ 2968 w 3959"/>
                <a:gd name="T63" fmla="*/ 995 h 2926"/>
                <a:gd name="T64" fmla="*/ 2923 w 3959"/>
                <a:gd name="T65" fmla="*/ 871 h 2926"/>
                <a:gd name="T66" fmla="*/ 2892 w 3959"/>
                <a:gd name="T67" fmla="*/ 676 h 2926"/>
                <a:gd name="T68" fmla="*/ 2879 w 3959"/>
                <a:gd name="T69" fmla="*/ 388 h 2926"/>
                <a:gd name="T70" fmla="*/ 1869 w 3959"/>
                <a:gd name="T71" fmla="*/ 1 h 2926"/>
                <a:gd name="T72" fmla="*/ 1762 w 3959"/>
                <a:gd name="T73" fmla="*/ 26 h 2926"/>
                <a:gd name="T74" fmla="*/ 1702 w 3959"/>
                <a:gd name="T75" fmla="*/ 73 h 2926"/>
                <a:gd name="T76" fmla="*/ 1678 w 3959"/>
                <a:gd name="T77" fmla="*/ 128 h 2926"/>
                <a:gd name="T78" fmla="*/ 1706 w 3959"/>
                <a:gd name="T79" fmla="*/ 201 h 2926"/>
                <a:gd name="T80" fmla="*/ 1841 w 3959"/>
                <a:gd name="T81" fmla="*/ 420 h 2926"/>
                <a:gd name="T82" fmla="*/ 1930 w 3959"/>
                <a:gd name="T83" fmla="*/ 632 h 2926"/>
                <a:gd name="T84" fmla="*/ 1952 w 3959"/>
                <a:gd name="T85" fmla="*/ 764 h 2926"/>
                <a:gd name="T86" fmla="*/ 1941 w 3959"/>
                <a:gd name="T87" fmla="*/ 896 h 2926"/>
                <a:gd name="T88" fmla="*/ 1886 w 3959"/>
                <a:gd name="T89" fmla="*/ 1038 h 2926"/>
                <a:gd name="T90" fmla="*/ 1794 w 3959"/>
                <a:gd name="T91" fmla="*/ 1146 h 2926"/>
                <a:gd name="T92" fmla="*/ 1674 w 3959"/>
                <a:gd name="T93" fmla="*/ 1220 h 2926"/>
                <a:gd name="T94" fmla="*/ 1538 w 3959"/>
                <a:gd name="T95" fmla="*/ 1260 h 2926"/>
                <a:gd name="T96" fmla="*/ 1394 w 3959"/>
                <a:gd name="T97" fmla="*/ 1266 h 2926"/>
                <a:gd name="T98" fmla="*/ 1253 w 3959"/>
                <a:gd name="T99" fmla="*/ 1238 h 2926"/>
                <a:gd name="T100" fmla="*/ 1125 w 3959"/>
                <a:gd name="T101" fmla="*/ 1175 h 2926"/>
                <a:gd name="T102" fmla="*/ 1020 w 3959"/>
                <a:gd name="T103" fmla="*/ 1076 h 2926"/>
                <a:gd name="T104" fmla="*/ 948 w 3959"/>
                <a:gd name="T105" fmla="*/ 941 h 2926"/>
                <a:gd name="T106" fmla="*/ 920 w 3959"/>
                <a:gd name="T107" fmla="*/ 771 h 2926"/>
                <a:gd name="T108" fmla="*/ 931 w 3959"/>
                <a:gd name="T109" fmla="*/ 638 h 2926"/>
                <a:gd name="T110" fmla="*/ 970 w 3959"/>
                <a:gd name="T111" fmla="*/ 498 h 2926"/>
                <a:gd name="T112" fmla="*/ 1074 w 3959"/>
                <a:gd name="T113" fmla="*/ 286 h 2926"/>
                <a:gd name="T114" fmla="*/ 1136 w 3959"/>
                <a:gd name="T115" fmla="*/ 140 h 2926"/>
                <a:gd name="T116" fmla="*/ 1133 w 3959"/>
                <a:gd name="T117" fmla="*/ 107 h 2926"/>
                <a:gd name="T118" fmla="*/ 1050 w 3959"/>
                <a:gd name="T119" fmla="*/ 71 h 2926"/>
                <a:gd name="T120" fmla="*/ 821 w 3959"/>
                <a:gd name="T121" fmla="*/ 43 h 2926"/>
                <a:gd name="T122" fmla="*/ 312 w 3959"/>
                <a:gd name="T123" fmla="*/ 30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59" h="2926">
                  <a:moveTo>
                    <a:pt x="0" y="30"/>
                  </a:moveTo>
                  <a:lnTo>
                    <a:pt x="0" y="2644"/>
                  </a:lnTo>
                  <a:lnTo>
                    <a:pt x="0" y="2644"/>
                  </a:lnTo>
                  <a:lnTo>
                    <a:pt x="1" y="2659"/>
                  </a:lnTo>
                  <a:lnTo>
                    <a:pt x="2" y="2674"/>
                  </a:lnTo>
                  <a:lnTo>
                    <a:pt x="4" y="2688"/>
                  </a:lnTo>
                  <a:lnTo>
                    <a:pt x="7" y="2703"/>
                  </a:lnTo>
                  <a:lnTo>
                    <a:pt x="11" y="2717"/>
                  </a:lnTo>
                  <a:lnTo>
                    <a:pt x="15" y="2730"/>
                  </a:lnTo>
                  <a:lnTo>
                    <a:pt x="21" y="2743"/>
                  </a:lnTo>
                  <a:lnTo>
                    <a:pt x="27" y="2757"/>
                  </a:lnTo>
                  <a:lnTo>
                    <a:pt x="33" y="2770"/>
                  </a:lnTo>
                  <a:lnTo>
                    <a:pt x="41" y="2782"/>
                  </a:lnTo>
                  <a:lnTo>
                    <a:pt x="50" y="2793"/>
                  </a:lnTo>
                  <a:lnTo>
                    <a:pt x="58" y="2805"/>
                  </a:lnTo>
                  <a:lnTo>
                    <a:pt x="67" y="2816"/>
                  </a:lnTo>
                  <a:lnTo>
                    <a:pt x="77" y="2826"/>
                  </a:lnTo>
                  <a:lnTo>
                    <a:pt x="87" y="2836"/>
                  </a:lnTo>
                  <a:lnTo>
                    <a:pt x="98" y="2846"/>
                  </a:lnTo>
                  <a:lnTo>
                    <a:pt x="109" y="2855"/>
                  </a:lnTo>
                  <a:lnTo>
                    <a:pt x="121" y="2863"/>
                  </a:lnTo>
                  <a:lnTo>
                    <a:pt x="133" y="2871"/>
                  </a:lnTo>
                  <a:lnTo>
                    <a:pt x="145" y="2879"/>
                  </a:lnTo>
                  <a:lnTo>
                    <a:pt x="158" y="2887"/>
                  </a:lnTo>
                  <a:lnTo>
                    <a:pt x="172" y="2894"/>
                  </a:lnTo>
                  <a:lnTo>
                    <a:pt x="186" y="2900"/>
                  </a:lnTo>
                  <a:lnTo>
                    <a:pt x="200" y="2905"/>
                  </a:lnTo>
                  <a:lnTo>
                    <a:pt x="214" y="2910"/>
                  </a:lnTo>
                  <a:lnTo>
                    <a:pt x="229" y="2914"/>
                  </a:lnTo>
                  <a:lnTo>
                    <a:pt x="243" y="2918"/>
                  </a:lnTo>
                  <a:lnTo>
                    <a:pt x="258" y="2920"/>
                  </a:lnTo>
                  <a:lnTo>
                    <a:pt x="273" y="2923"/>
                  </a:lnTo>
                  <a:lnTo>
                    <a:pt x="288" y="2925"/>
                  </a:lnTo>
                  <a:lnTo>
                    <a:pt x="304" y="2926"/>
                  </a:lnTo>
                  <a:lnTo>
                    <a:pt x="320" y="2926"/>
                  </a:lnTo>
                  <a:lnTo>
                    <a:pt x="2897" y="2926"/>
                  </a:lnTo>
                  <a:lnTo>
                    <a:pt x="2897" y="2926"/>
                  </a:lnTo>
                  <a:lnTo>
                    <a:pt x="2894" y="2792"/>
                  </a:lnTo>
                  <a:lnTo>
                    <a:pt x="2891" y="2642"/>
                  </a:lnTo>
                  <a:lnTo>
                    <a:pt x="2886" y="2484"/>
                  </a:lnTo>
                  <a:lnTo>
                    <a:pt x="2882" y="2322"/>
                  </a:lnTo>
                  <a:lnTo>
                    <a:pt x="2880" y="2165"/>
                  </a:lnTo>
                  <a:lnTo>
                    <a:pt x="2879" y="2091"/>
                  </a:lnTo>
                  <a:lnTo>
                    <a:pt x="2879" y="2019"/>
                  </a:lnTo>
                  <a:lnTo>
                    <a:pt x="2880" y="1953"/>
                  </a:lnTo>
                  <a:lnTo>
                    <a:pt x="2882" y="1891"/>
                  </a:lnTo>
                  <a:lnTo>
                    <a:pt x="2885" y="1836"/>
                  </a:lnTo>
                  <a:lnTo>
                    <a:pt x="2889" y="1787"/>
                  </a:lnTo>
                  <a:lnTo>
                    <a:pt x="2889" y="1787"/>
                  </a:lnTo>
                  <a:lnTo>
                    <a:pt x="2893" y="1753"/>
                  </a:lnTo>
                  <a:lnTo>
                    <a:pt x="2897" y="1721"/>
                  </a:lnTo>
                  <a:lnTo>
                    <a:pt x="2903" y="1691"/>
                  </a:lnTo>
                  <a:lnTo>
                    <a:pt x="2909" y="1663"/>
                  </a:lnTo>
                  <a:lnTo>
                    <a:pt x="2917" y="1637"/>
                  </a:lnTo>
                  <a:lnTo>
                    <a:pt x="2925" y="1614"/>
                  </a:lnTo>
                  <a:lnTo>
                    <a:pt x="2935" y="1593"/>
                  </a:lnTo>
                  <a:lnTo>
                    <a:pt x="2945" y="1574"/>
                  </a:lnTo>
                  <a:lnTo>
                    <a:pt x="2956" y="1558"/>
                  </a:lnTo>
                  <a:lnTo>
                    <a:pt x="2963" y="1550"/>
                  </a:lnTo>
                  <a:lnTo>
                    <a:pt x="2969" y="1543"/>
                  </a:lnTo>
                  <a:lnTo>
                    <a:pt x="2976" y="1536"/>
                  </a:lnTo>
                  <a:lnTo>
                    <a:pt x="2983" y="1531"/>
                  </a:lnTo>
                  <a:lnTo>
                    <a:pt x="2992" y="1526"/>
                  </a:lnTo>
                  <a:lnTo>
                    <a:pt x="2999" y="1522"/>
                  </a:lnTo>
                  <a:lnTo>
                    <a:pt x="3007" y="1518"/>
                  </a:lnTo>
                  <a:lnTo>
                    <a:pt x="3016" y="1515"/>
                  </a:lnTo>
                  <a:lnTo>
                    <a:pt x="3024" y="1512"/>
                  </a:lnTo>
                  <a:lnTo>
                    <a:pt x="3034" y="1511"/>
                  </a:lnTo>
                  <a:lnTo>
                    <a:pt x="3043" y="1509"/>
                  </a:lnTo>
                  <a:lnTo>
                    <a:pt x="3053" y="1509"/>
                  </a:lnTo>
                  <a:lnTo>
                    <a:pt x="3063" y="1509"/>
                  </a:lnTo>
                  <a:lnTo>
                    <a:pt x="3073" y="1510"/>
                  </a:lnTo>
                  <a:lnTo>
                    <a:pt x="3073" y="1510"/>
                  </a:lnTo>
                  <a:lnTo>
                    <a:pt x="3086" y="1512"/>
                  </a:lnTo>
                  <a:lnTo>
                    <a:pt x="3098" y="1515"/>
                  </a:lnTo>
                  <a:lnTo>
                    <a:pt x="3109" y="1520"/>
                  </a:lnTo>
                  <a:lnTo>
                    <a:pt x="3120" y="1526"/>
                  </a:lnTo>
                  <a:lnTo>
                    <a:pt x="3132" y="1533"/>
                  </a:lnTo>
                  <a:lnTo>
                    <a:pt x="3143" y="1542"/>
                  </a:lnTo>
                  <a:lnTo>
                    <a:pt x="3153" y="1552"/>
                  </a:lnTo>
                  <a:lnTo>
                    <a:pt x="3164" y="1562"/>
                  </a:lnTo>
                  <a:lnTo>
                    <a:pt x="3185" y="1584"/>
                  </a:lnTo>
                  <a:lnTo>
                    <a:pt x="3208" y="1608"/>
                  </a:lnTo>
                  <a:lnTo>
                    <a:pt x="3232" y="1634"/>
                  </a:lnTo>
                  <a:lnTo>
                    <a:pt x="3259" y="1660"/>
                  </a:lnTo>
                  <a:lnTo>
                    <a:pt x="3273" y="1673"/>
                  </a:lnTo>
                  <a:lnTo>
                    <a:pt x="3288" y="1686"/>
                  </a:lnTo>
                  <a:lnTo>
                    <a:pt x="3304" y="1699"/>
                  </a:lnTo>
                  <a:lnTo>
                    <a:pt x="3321" y="1711"/>
                  </a:lnTo>
                  <a:lnTo>
                    <a:pt x="3340" y="1723"/>
                  </a:lnTo>
                  <a:lnTo>
                    <a:pt x="3359" y="1734"/>
                  </a:lnTo>
                  <a:lnTo>
                    <a:pt x="3379" y="1744"/>
                  </a:lnTo>
                  <a:lnTo>
                    <a:pt x="3402" y="1754"/>
                  </a:lnTo>
                  <a:lnTo>
                    <a:pt x="3425" y="1762"/>
                  </a:lnTo>
                  <a:lnTo>
                    <a:pt x="3450" y="1770"/>
                  </a:lnTo>
                  <a:lnTo>
                    <a:pt x="3477" y="1777"/>
                  </a:lnTo>
                  <a:lnTo>
                    <a:pt x="3505" y="1782"/>
                  </a:lnTo>
                  <a:lnTo>
                    <a:pt x="3536" y="1787"/>
                  </a:lnTo>
                  <a:lnTo>
                    <a:pt x="3567" y="1789"/>
                  </a:lnTo>
                  <a:lnTo>
                    <a:pt x="3601" y="1791"/>
                  </a:lnTo>
                  <a:lnTo>
                    <a:pt x="3636" y="1790"/>
                  </a:lnTo>
                  <a:lnTo>
                    <a:pt x="3636" y="1790"/>
                  </a:lnTo>
                  <a:lnTo>
                    <a:pt x="3654" y="1789"/>
                  </a:lnTo>
                  <a:lnTo>
                    <a:pt x="3671" y="1788"/>
                  </a:lnTo>
                  <a:lnTo>
                    <a:pt x="3688" y="1785"/>
                  </a:lnTo>
                  <a:lnTo>
                    <a:pt x="3703" y="1782"/>
                  </a:lnTo>
                  <a:lnTo>
                    <a:pt x="3719" y="1777"/>
                  </a:lnTo>
                  <a:lnTo>
                    <a:pt x="3734" y="1772"/>
                  </a:lnTo>
                  <a:lnTo>
                    <a:pt x="3748" y="1767"/>
                  </a:lnTo>
                  <a:lnTo>
                    <a:pt x="3762" y="1760"/>
                  </a:lnTo>
                  <a:lnTo>
                    <a:pt x="3776" y="1753"/>
                  </a:lnTo>
                  <a:lnTo>
                    <a:pt x="3789" y="1745"/>
                  </a:lnTo>
                  <a:lnTo>
                    <a:pt x="3802" y="1737"/>
                  </a:lnTo>
                  <a:lnTo>
                    <a:pt x="3815" y="1728"/>
                  </a:lnTo>
                  <a:lnTo>
                    <a:pt x="3826" y="1718"/>
                  </a:lnTo>
                  <a:lnTo>
                    <a:pt x="3837" y="1708"/>
                  </a:lnTo>
                  <a:lnTo>
                    <a:pt x="3848" y="1697"/>
                  </a:lnTo>
                  <a:lnTo>
                    <a:pt x="3858" y="1686"/>
                  </a:lnTo>
                  <a:lnTo>
                    <a:pt x="3868" y="1673"/>
                  </a:lnTo>
                  <a:lnTo>
                    <a:pt x="3877" y="1661"/>
                  </a:lnTo>
                  <a:lnTo>
                    <a:pt x="3886" y="1648"/>
                  </a:lnTo>
                  <a:lnTo>
                    <a:pt x="3894" y="1635"/>
                  </a:lnTo>
                  <a:lnTo>
                    <a:pt x="3902" y="1622"/>
                  </a:lnTo>
                  <a:lnTo>
                    <a:pt x="3909" y="1608"/>
                  </a:lnTo>
                  <a:lnTo>
                    <a:pt x="3922" y="1579"/>
                  </a:lnTo>
                  <a:lnTo>
                    <a:pt x="3934" y="1549"/>
                  </a:lnTo>
                  <a:lnTo>
                    <a:pt x="3943" y="1517"/>
                  </a:lnTo>
                  <a:lnTo>
                    <a:pt x="3950" y="1486"/>
                  </a:lnTo>
                  <a:lnTo>
                    <a:pt x="3955" y="1454"/>
                  </a:lnTo>
                  <a:lnTo>
                    <a:pt x="3958" y="1421"/>
                  </a:lnTo>
                  <a:lnTo>
                    <a:pt x="3959" y="1387"/>
                  </a:lnTo>
                  <a:lnTo>
                    <a:pt x="3957" y="1354"/>
                  </a:lnTo>
                  <a:lnTo>
                    <a:pt x="3954" y="1322"/>
                  </a:lnTo>
                  <a:lnTo>
                    <a:pt x="3948" y="1290"/>
                  </a:lnTo>
                  <a:lnTo>
                    <a:pt x="3941" y="1257"/>
                  </a:lnTo>
                  <a:lnTo>
                    <a:pt x="3931" y="1226"/>
                  </a:lnTo>
                  <a:lnTo>
                    <a:pt x="3924" y="1211"/>
                  </a:lnTo>
                  <a:lnTo>
                    <a:pt x="3917" y="1197"/>
                  </a:lnTo>
                  <a:lnTo>
                    <a:pt x="3910" y="1182"/>
                  </a:lnTo>
                  <a:lnTo>
                    <a:pt x="3903" y="1168"/>
                  </a:lnTo>
                  <a:lnTo>
                    <a:pt x="3895" y="1154"/>
                  </a:lnTo>
                  <a:lnTo>
                    <a:pt x="3886" y="1140"/>
                  </a:lnTo>
                  <a:lnTo>
                    <a:pt x="3877" y="1127"/>
                  </a:lnTo>
                  <a:lnTo>
                    <a:pt x="3868" y="1114"/>
                  </a:lnTo>
                  <a:lnTo>
                    <a:pt x="3857" y="1102"/>
                  </a:lnTo>
                  <a:lnTo>
                    <a:pt x="3846" y="1091"/>
                  </a:lnTo>
                  <a:lnTo>
                    <a:pt x="3835" y="1080"/>
                  </a:lnTo>
                  <a:lnTo>
                    <a:pt x="3823" y="1069"/>
                  </a:lnTo>
                  <a:lnTo>
                    <a:pt x="3810" y="1059"/>
                  </a:lnTo>
                  <a:lnTo>
                    <a:pt x="3797" y="1049"/>
                  </a:lnTo>
                  <a:lnTo>
                    <a:pt x="3783" y="1040"/>
                  </a:lnTo>
                  <a:lnTo>
                    <a:pt x="3768" y="1032"/>
                  </a:lnTo>
                  <a:lnTo>
                    <a:pt x="3753" y="1024"/>
                  </a:lnTo>
                  <a:lnTo>
                    <a:pt x="3738" y="1017"/>
                  </a:lnTo>
                  <a:lnTo>
                    <a:pt x="3738" y="1017"/>
                  </a:lnTo>
                  <a:lnTo>
                    <a:pt x="3717" y="1008"/>
                  </a:lnTo>
                  <a:lnTo>
                    <a:pt x="3697" y="1001"/>
                  </a:lnTo>
                  <a:lnTo>
                    <a:pt x="3676" y="996"/>
                  </a:lnTo>
                  <a:lnTo>
                    <a:pt x="3655" y="991"/>
                  </a:lnTo>
                  <a:lnTo>
                    <a:pt x="3635" y="988"/>
                  </a:lnTo>
                  <a:lnTo>
                    <a:pt x="3615" y="986"/>
                  </a:lnTo>
                  <a:lnTo>
                    <a:pt x="3595" y="984"/>
                  </a:lnTo>
                  <a:lnTo>
                    <a:pt x="3575" y="984"/>
                  </a:lnTo>
                  <a:lnTo>
                    <a:pt x="3556" y="984"/>
                  </a:lnTo>
                  <a:lnTo>
                    <a:pt x="3537" y="985"/>
                  </a:lnTo>
                  <a:lnTo>
                    <a:pt x="3516" y="987"/>
                  </a:lnTo>
                  <a:lnTo>
                    <a:pt x="3497" y="989"/>
                  </a:lnTo>
                  <a:lnTo>
                    <a:pt x="3460" y="996"/>
                  </a:lnTo>
                  <a:lnTo>
                    <a:pt x="3423" y="1004"/>
                  </a:lnTo>
                  <a:lnTo>
                    <a:pt x="3385" y="1015"/>
                  </a:lnTo>
                  <a:lnTo>
                    <a:pt x="3350" y="1025"/>
                  </a:lnTo>
                  <a:lnTo>
                    <a:pt x="3282" y="1047"/>
                  </a:lnTo>
                  <a:lnTo>
                    <a:pt x="3249" y="1058"/>
                  </a:lnTo>
                  <a:lnTo>
                    <a:pt x="3217" y="1067"/>
                  </a:lnTo>
                  <a:lnTo>
                    <a:pt x="3187" y="1075"/>
                  </a:lnTo>
                  <a:lnTo>
                    <a:pt x="3158" y="1080"/>
                  </a:lnTo>
                  <a:lnTo>
                    <a:pt x="3144" y="1082"/>
                  </a:lnTo>
                  <a:lnTo>
                    <a:pt x="3130" y="1084"/>
                  </a:lnTo>
                  <a:lnTo>
                    <a:pt x="3115" y="1084"/>
                  </a:lnTo>
                  <a:lnTo>
                    <a:pt x="3102" y="1084"/>
                  </a:lnTo>
                  <a:lnTo>
                    <a:pt x="3089" y="1083"/>
                  </a:lnTo>
                  <a:lnTo>
                    <a:pt x="3076" y="1081"/>
                  </a:lnTo>
                  <a:lnTo>
                    <a:pt x="3064" y="1078"/>
                  </a:lnTo>
                  <a:lnTo>
                    <a:pt x="3052" y="1074"/>
                  </a:lnTo>
                  <a:lnTo>
                    <a:pt x="3040" y="1069"/>
                  </a:lnTo>
                  <a:lnTo>
                    <a:pt x="3029" y="1062"/>
                  </a:lnTo>
                  <a:lnTo>
                    <a:pt x="3018" y="1055"/>
                  </a:lnTo>
                  <a:lnTo>
                    <a:pt x="3008" y="1046"/>
                  </a:lnTo>
                  <a:lnTo>
                    <a:pt x="2998" y="1036"/>
                  </a:lnTo>
                  <a:lnTo>
                    <a:pt x="2987" y="1024"/>
                  </a:lnTo>
                  <a:lnTo>
                    <a:pt x="2977" y="1011"/>
                  </a:lnTo>
                  <a:lnTo>
                    <a:pt x="2968" y="995"/>
                  </a:lnTo>
                  <a:lnTo>
                    <a:pt x="2960" y="979"/>
                  </a:lnTo>
                  <a:lnTo>
                    <a:pt x="2952" y="961"/>
                  </a:lnTo>
                  <a:lnTo>
                    <a:pt x="2944" y="941"/>
                  </a:lnTo>
                  <a:lnTo>
                    <a:pt x="2936" y="920"/>
                  </a:lnTo>
                  <a:lnTo>
                    <a:pt x="2929" y="897"/>
                  </a:lnTo>
                  <a:lnTo>
                    <a:pt x="2923" y="871"/>
                  </a:lnTo>
                  <a:lnTo>
                    <a:pt x="2917" y="844"/>
                  </a:lnTo>
                  <a:lnTo>
                    <a:pt x="2911" y="815"/>
                  </a:lnTo>
                  <a:lnTo>
                    <a:pt x="2906" y="783"/>
                  </a:lnTo>
                  <a:lnTo>
                    <a:pt x="2901" y="750"/>
                  </a:lnTo>
                  <a:lnTo>
                    <a:pt x="2896" y="714"/>
                  </a:lnTo>
                  <a:lnTo>
                    <a:pt x="2892" y="676"/>
                  </a:lnTo>
                  <a:lnTo>
                    <a:pt x="2889" y="636"/>
                  </a:lnTo>
                  <a:lnTo>
                    <a:pt x="2886" y="592"/>
                  </a:lnTo>
                  <a:lnTo>
                    <a:pt x="2884" y="547"/>
                  </a:lnTo>
                  <a:lnTo>
                    <a:pt x="2882" y="500"/>
                  </a:lnTo>
                  <a:lnTo>
                    <a:pt x="2882" y="500"/>
                  </a:lnTo>
                  <a:lnTo>
                    <a:pt x="2879" y="388"/>
                  </a:lnTo>
                  <a:lnTo>
                    <a:pt x="2877" y="269"/>
                  </a:lnTo>
                  <a:lnTo>
                    <a:pt x="2877" y="146"/>
                  </a:lnTo>
                  <a:lnTo>
                    <a:pt x="2878" y="20"/>
                  </a:lnTo>
                  <a:lnTo>
                    <a:pt x="1897" y="0"/>
                  </a:lnTo>
                  <a:lnTo>
                    <a:pt x="1897" y="0"/>
                  </a:lnTo>
                  <a:lnTo>
                    <a:pt x="1869" y="1"/>
                  </a:lnTo>
                  <a:lnTo>
                    <a:pt x="1842" y="4"/>
                  </a:lnTo>
                  <a:lnTo>
                    <a:pt x="1814" y="9"/>
                  </a:lnTo>
                  <a:lnTo>
                    <a:pt x="1801" y="12"/>
                  </a:lnTo>
                  <a:lnTo>
                    <a:pt x="1788" y="16"/>
                  </a:lnTo>
                  <a:lnTo>
                    <a:pt x="1775" y="21"/>
                  </a:lnTo>
                  <a:lnTo>
                    <a:pt x="1762" y="26"/>
                  </a:lnTo>
                  <a:lnTo>
                    <a:pt x="1751" y="32"/>
                  </a:lnTo>
                  <a:lnTo>
                    <a:pt x="1740" y="39"/>
                  </a:lnTo>
                  <a:lnTo>
                    <a:pt x="1729" y="46"/>
                  </a:lnTo>
                  <a:lnTo>
                    <a:pt x="1719" y="54"/>
                  </a:lnTo>
                  <a:lnTo>
                    <a:pt x="1710" y="63"/>
                  </a:lnTo>
                  <a:lnTo>
                    <a:pt x="1702" y="73"/>
                  </a:lnTo>
                  <a:lnTo>
                    <a:pt x="1702" y="73"/>
                  </a:lnTo>
                  <a:lnTo>
                    <a:pt x="1693" y="85"/>
                  </a:lnTo>
                  <a:lnTo>
                    <a:pt x="1687" y="96"/>
                  </a:lnTo>
                  <a:lnTo>
                    <a:pt x="1682" y="107"/>
                  </a:lnTo>
                  <a:lnTo>
                    <a:pt x="1679" y="117"/>
                  </a:lnTo>
                  <a:lnTo>
                    <a:pt x="1678" y="128"/>
                  </a:lnTo>
                  <a:lnTo>
                    <a:pt x="1678" y="138"/>
                  </a:lnTo>
                  <a:lnTo>
                    <a:pt x="1680" y="148"/>
                  </a:lnTo>
                  <a:lnTo>
                    <a:pt x="1683" y="158"/>
                  </a:lnTo>
                  <a:lnTo>
                    <a:pt x="1687" y="169"/>
                  </a:lnTo>
                  <a:lnTo>
                    <a:pt x="1693" y="179"/>
                  </a:lnTo>
                  <a:lnTo>
                    <a:pt x="1706" y="201"/>
                  </a:lnTo>
                  <a:lnTo>
                    <a:pt x="1738" y="251"/>
                  </a:lnTo>
                  <a:lnTo>
                    <a:pt x="1738" y="251"/>
                  </a:lnTo>
                  <a:lnTo>
                    <a:pt x="1770" y="301"/>
                  </a:lnTo>
                  <a:lnTo>
                    <a:pt x="1806" y="358"/>
                  </a:lnTo>
                  <a:lnTo>
                    <a:pt x="1824" y="389"/>
                  </a:lnTo>
                  <a:lnTo>
                    <a:pt x="1841" y="420"/>
                  </a:lnTo>
                  <a:lnTo>
                    <a:pt x="1858" y="453"/>
                  </a:lnTo>
                  <a:lnTo>
                    <a:pt x="1875" y="488"/>
                  </a:lnTo>
                  <a:lnTo>
                    <a:pt x="1890" y="523"/>
                  </a:lnTo>
                  <a:lnTo>
                    <a:pt x="1905" y="558"/>
                  </a:lnTo>
                  <a:lnTo>
                    <a:pt x="1919" y="594"/>
                  </a:lnTo>
                  <a:lnTo>
                    <a:pt x="1930" y="632"/>
                  </a:lnTo>
                  <a:lnTo>
                    <a:pt x="1939" y="669"/>
                  </a:lnTo>
                  <a:lnTo>
                    <a:pt x="1943" y="688"/>
                  </a:lnTo>
                  <a:lnTo>
                    <a:pt x="1946" y="707"/>
                  </a:lnTo>
                  <a:lnTo>
                    <a:pt x="1949" y="725"/>
                  </a:lnTo>
                  <a:lnTo>
                    <a:pt x="1950" y="745"/>
                  </a:lnTo>
                  <a:lnTo>
                    <a:pt x="1952" y="764"/>
                  </a:lnTo>
                  <a:lnTo>
                    <a:pt x="1952" y="783"/>
                  </a:lnTo>
                  <a:lnTo>
                    <a:pt x="1952" y="783"/>
                  </a:lnTo>
                  <a:lnTo>
                    <a:pt x="1952" y="812"/>
                  </a:lnTo>
                  <a:lnTo>
                    <a:pt x="1949" y="841"/>
                  </a:lnTo>
                  <a:lnTo>
                    <a:pt x="1946" y="868"/>
                  </a:lnTo>
                  <a:lnTo>
                    <a:pt x="1941" y="896"/>
                  </a:lnTo>
                  <a:lnTo>
                    <a:pt x="1935" y="922"/>
                  </a:lnTo>
                  <a:lnTo>
                    <a:pt x="1928" y="947"/>
                  </a:lnTo>
                  <a:lnTo>
                    <a:pt x="1919" y="971"/>
                  </a:lnTo>
                  <a:lnTo>
                    <a:pt x="1908" y="994"/>
                  </a:lnTo>
                  <a:lnTo>
                    <a:pt x="1898" y="1017"/>
                  </a:lnTo>
                  <a:lnTo>
                    <a:pt x="1886" y="1038"/>
                  </a:lnTo>
                  <a:lnTo>
                    <a:pt x="1873" y="1058"/>
                  </a:lnTo>
                  <a:lnTo>
                    <a:pt x="1859" y="1077"/>
                  </a:lnTo>
                  <a:lnTo>
                    <a:pt x="1844" y="1096"/>
                  </a:lnTo>
                  <a:lnTo>
                    <a:pt x="1828" y="1113"/>
                  </a:lnTo>
                  <a:lnTo>
                    <a:pt x="1811" y="1130"/>
                  </a:lnTo>
                  <a:lnTo>
                    <a:pt x="1794" y="1146"/>
                  </a:lnTo>
                  <a:lnTo>
                    <a:pt x="1775" y="1161"/>
                  </a:lnTo>
                  <a:lnTo>
                    <a:pt x="1756" y="1175"/>
                  </a:lnTo>
                  <a:lnTo>
                    <a:pt x="1736" y="1187"/>
                  </a:lnTo>
                  <a:lnTo>
                    <a:pt x="1716" y="1199"/>
                  </a:lnTo>
                  <a:lnTo>
                    <a:pt x="1696" y="1210"/>
                  </a:lnTo>
                  <a:lnTo>
                    <a:pt x="1674" y="1220"/>
                  </a:lnTo>
                  <a:lnTo>
                    <a:pt x="1653" y="1229"/>
                  </a:lnTo>
                  <a:lnTo>
                    <a:pt x="1629" y="1237"/>
                  </a:lnTo>
                  <a:lnTo>
                    <a:pt x="1607" y="1244"/>
                  </a:lnTo>
                  <a:lnTo>
                    <a:pt x="1584" y="1251"/>
                  </a:lnTo>
                  <a:lnTo>
                    <a:pt x="1561" y="1256"/>
                  </a:lnTo>
                  <a:lnTo>
                    <a:pt x="1538" y="1260"/>
                  </a:lnTo>
                  <a:lnTo>
                    <a:pt x="1513" y="1264"/>
                  </a:lnTo>
                  <a:lnTo>
                    <a:pt x="1489" y="1266"/>
                  </a:lnTo>
                  <a:lnTo>
                    <a:pt x="1465" y="1268"/>
                  </a:lnTo>
                  <a:lnTo>
                    <a:pt x="1442" y="1268"/>
                  </a:lnTo>
                  <a:lnTo>
                    <a:pt x="1418" y="1268"/>
                  </a:lnTo>
                  <a:lnTo>
                    <a:pt x="1394" y="1266"/>
                  </a:lnTo>
                  <a:lnTo>
                    <a:pt x="1369" y="1264"/>
                  </a:lnTo>
                  <a:lnTo>
                    <a:pt x="1345" y="1261"/>
                  </a:lnTo>
                  <a:lnTo>
                    <a:pt x="1322" y="1256"/>
                  </a:lnTo>
                  <a:lnTo>
                    <a:pt x="1299" y="1251"/>
                  </a:lnTo>
                  <a:lnTo>
                    <a:pt x="1276" y="1245"/>
                  </a:lnTo>
                  <a:lnTo>
                    <a:pt x="1253" y="1238"/>
                  </a:lnTo>
                  <a:lnTo>
                    <a:pt x="1230" y="1230"/>
                  </a:lnTo>
                  <a:lnTo>
                    <a:pt x="1208" y="1221"/>
                  </a:lnTo>
                  <a:lnTo>
                    <a:pt x="1186" y="1211"/>
                  </a:lnTo>
                  <a:lnTo>
                    <a:pt x="1165" y="1200"/>
                  </a:lnTo>
                  <a:lnTo>
                    <a:pt x="1145" y="1188"/>
                  </a:lnTo>
                  <a:lnTo>
                    <a:pt x="1125" y="1175"/>
                  </a:lnTo>
                  <a:lnTo>
                    <a:pt x="1105" y="1161"/>
                  </a:lnTo>
                  <a:lnTo>
                    <a:pt x="1086" y="1146"/>
                  </a:lnTo>
                  <a:lnTo>
                    <a:pt x="1068" y="1129"/>
                  </a:lnTo>
                  <a:lnTo>
                    <a:pt x="1051" y="1112"/>
                  </a:lnTo>
                  <a:lnTo>
                    <a:pt x="1035" y="1094"/>
                  </a:lnTo>
                  <a:lnTo>
                    <a:pt x="1020" y="1076"/>
                  </a:lnTo>
                  <a:lnTo>
                    <a:pt x="1006" y="1056"/>
                  </a:lnTo>
                  <a:lnTo>
                    <a:pt x="992" y="1035"/>
                  </a:lnTo>
                  <a:lnTo>
                    <a:pt x="979" y="1013"/>
                  </a:lnTo>
                  <a:lnTo>
                    <a:pt x="967" y="989"/>
                  </a:lnTo>
                  <a:lnTo>
                    <a:pt x="957" y="966"/>
                  </a:lnTo>
                  <a:lnTo>
                    <a:pt x="948" y="941"/>
                  </a:lnTo>
                  <a:lnTo>
                    <a:pt x="940" y="915"/>
                  </a:lnTo>
                  <a:lnTo>
                    <a:pt x="933" y="889"/>
                  </a:lnTo>
                  <a:lnTo>
                    <a:pt x="928" y="860"/>
                  </a:lnTo>
                  <a:lnTo>
                    <a:pt x="924" y="831"/>
                  </a:lnTo>
                  <a:lnTo>
                    <a:pt x="921" y="801"/>
                  </a:lnTo>
                  <a:lnTo>
                    <a:pt x="920" y="771"/>
                  </a:lnTo>
                  <a:lnTo>
                    <a:pt x="920" y="771"/>
                  </a:lnTo>
                  <a:lnTo>
                    <a:pt x="920" y="743"/>
                  </a:lnTo>
                  <a:lnTo>
                    <a:pt x="921" y="715"/>
                  </a:lnTo>
                  <a:lnTo>
                    <a:pt x="923" y="689"/>
                  </a:lnTo>
                  <a:lnTo>
                    <a:pt x="927" y="663"/>
                  </a:lnTo>
                  <a:lnTo>
                    <a:pt x="931" y="638"/>
                  </a:lnTo>
                  <a:lnTo>
                    <a:pt x="936" y="614"/>
                  </a:lnTo>
                  <a:lnTo>
                    <a:pt x="941" y="589"/>
                  </a:lnTo>
                  <a:lnTo>
                    <a:pt x="948" y="565"/>
                  </a:lnTo>
                  <a:lnTo>
                    <a:pt x="955" y="543"/>
                  </a:lnTo>
                  <a:lnTo>
                    <a:pt x="962" y="520"/>
                  </a:lnTo>
                  <a:lnTo>
                    <a:pt x="970" y="498"/>
                  </a:lnTo>
                  <a:lnTo>
                    <a:pt x="979" y="477"/>
                  </a:lnTo>
                  <a:lnTo>
                    <a:pt x="998" y="435"/>
                  </a:lnTo>
                  <a:lnTo>
                    <a:pt x="1017" y="396"/>
                  </a:lnTo>
                  <a:lnTo>
                    <a:pt x="1036" y="358"/>
                  </a:lnTo>
                  <a:lnTo>
                    <a:pt x="1056" y="321"/>
                  </a:lnTo>
                  <a:lnTo>
                    <a:pt x="1074" y="286"/>
                  </a:lnTo>
                  <a:lnTo>
                    <a:pt x="1092" y="252"/>
                  </a:lnTo>
                  <a:lnTo>
                    <a:pt x="1107" y="219"/>
                  </a:lnTo>
                  <a:lnTo>
                    <a:pt x="1121" y="186"/>
                  </a:lnTo>
                  <a:lnTo>
                    <a:pt x="1127" y="171"/>
                  </a:lnTo>
                  <a:lnTo>
                    <a:pt x="1132" y="155"/>
                  </a:lnTo>
                  <a:lnTo>
                    <a:pt x="1136" y="140"/>
                  </a:lnTo>
                  <a:lnTo>
                    <a:pt x="1139" y="125"/>
                  </a:lnTo>
                  <a:lnTo>
                    <a:pt x="1139" y="125"/>
                  </a:lnTo>
                  <a:lnTo>
                    <a:pt x="1139" y="120"/>
                  </a:lnTo>
                  <a:lnTo>
                    <a:pt x="1138" y="116"/>
                  </a:lnTo>
                  <a:lnTo>
                    <a:pt x="1136" y="111"/>
                  </a:lnTo>
                  <a:lnTo>
                    <a:pt x="1133" y="107"/>
                  </a:lnTo>
                  <a:lnTo>
                    <a:pt x="1129" y="103"/>
                  </a:lnTo>
                  <a:lnTo>
                    <a:pt x="1124" y="99"/>
                  </a:lnTo>
                  <a:lnTo>
                    <a:pt x="1110" y="91"/>
                  </a:lnTo>
                  <a:lnTo>
                    <a:pt x="1093" y="84"/>
                  </a:lnTo>
                  <a:lnTo>
                    <a:pt x="1073" y="78"/>
                  </a:lnTo>
                  <a:lnTo>
                    <a:pt x="1050" y="71"/>
                  </a:lnTo>
                  <a:lnTo>
                    <a:pt x="1024" y="66"/>
                  </a:lnTo>
                  <a:lnTo>
                    <a:pt x="996" y="61"/>
                  </a:lnTo>
                  <a:lnTo>
                    <a:pt x="964" y="57"/>
                  </a:lnTo>
                  <a:lnTo>
                    <a:pt x="931" y="53"/>
                  </a:lnTo>
                  <a:lnTo>
                    <a:pt x="896" y="49"/>
                  </a:lnTo>
                  <a:lnTo>
                    <a:pt x="821" y="43"/>
                  </a:lnTo>
                  <a:lnTo>
                    <a:pt x="744" y="38"/>
                  </a:lnTo>
                  <a:lnTo>
                    <a:pt x="664" y="35"/>
                  </a:lnTo>
                  <a:lnTo>
                    <a:pt x="585" y="33"/>
                  </a:lnTo>
                  <a:lnTo>
                    <a:pt x="507" y="31"/>
                  </a:lnTo>
                  <a:lnTo>
                    <a:pt x="434" y="30"/>
                  </a:lnTo>
                  <a:lnTo>
                    <a:pt x="312" y="30"/>
                  </a:lnTo>
                  <a:lnTo>
                    <a:pt x="233" y="30"/>
                  </a:lnTo>
                  <a:lnTo>
                    <a:pt x="233" y="30"/>
                  </a:lnTo>
                  <a:lnTo>
                    <a:pt x="106" y="31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70"/>
            <p:cNvSpPr>
              <a:spLocks/>
            </p:cNvSpPr>
            <p:nvPr/>
          </p:nvSpPr>
          <p:spPr bwMode="auto">
            <a:xfrm>
              <a:off x="4287304" y="3162805"/>
              <a:ext cx="616115" cy="836828"/>
            </a:xfrm>
            <a:custGeom>
              <a:avLst/>
              <a:gdLst>
                <a:gd name="T0" fmla="*/ 2322 w 2947"/>
                <a:gd name="T1" fmla="*/ 1161 h 4003"/>
                <a:gd name="T2" fmla="*/ 1897 w 2947"/>
                <a:gd name="T3" fmla="*/ 1111 h 4003"/>
                <a:gd name="T4" fmla="*/ 1751 w 2947"/>
                <a:gd name="T5" fmla="*/ 1041 h 4003"/>
                <a:gd name="T6" fmla="*/ 1714 w 2947"/>
                <a:gd name="T7" fmla="*/ 955 h 4003"/>
                <a:gd name="T8" fmla="*/ 1776 w 2947"/>
                <a:gd name="T9" fmla="*/ 811 h 4003"/>
                <a:gd name="T10" fmla="*/ 1911 w 2947"/>
                <a:gd name="T11" fmla="*/ 604 h 4003"/>
                <a:gd name="T12" fmla="*/ 1946 w 2947"/>
                <a:gd name="T13" fmla="*/ 386 h 4003"/>
                <a:gd name="T14" fmla="*/ 1899 w 2947"/>
                <a:gd name="T15" fmla="*/ 225 h 4003"/>
                <a:gd name="T16" fmla="*/ 1777 w 2947"/>
                <a:gd name="T17" fmla="*/ 94 h 4003"/>
                <a:gd name="T18" fmla="*/ 1609 w 2947"/>
                <a:gd name="T19" fmla="*/ 18 h 4003"/>
                <a:gd name="T20" fmla="*/ 1423 w 2947"/>
                <a:gd name="T21" fmla="*/ 2 h 4003"/>
                <a:gd name="T22" fmla="*/ 1246 w 2947"/>
                <a:gd name="T23" fmla="*/ 49 h 4003"/>
                <a:gd name="T24" fmla="*/ 1110 w 2947"/>
                <a:gd name="T25" fmla="*/ 164 h 4003"/>
                <a:gd name="T26" fmla="*/ 1041 w 2947"/>
                <a:gd name="T27" fmla="*/ 349 h 4003"/>
                <a:gd name="T28" fmla="*/ 1066 w 2947"/>
                <a:gd name="T29" fmla="*/ 549 h 4003"/>
                <a:gd name="T30" fmla="*/ 1203 w 2947"/>
                <a:gd name="T31" fmla="*/ 831 h 4003"/>
                <a:gd name="T32" fmla="*/ 1228 w 2947"/>
                <a:gd name="T33" fmla="*/ 982 h 4003"/>
                <a:gd name="T34" fmla="*/ 1179 w 2947"/>
                <a:gd name="T35" fmla="*/ 1045 h 4003"/>
                <a:gd name="T36" fmla="*/ 1048 w 2947"/>
                <a:gd name="T37" fmla="*/ 1083 h 4003"/>
                <a:gd name="T38" fmla="*/ 258 w 2947"/>
                <a:gd name="T39" fmla="*/ 1101 h 4003"/>
                <a:gd name="T40" fmla="*/ 8 w 2947"/>
                <a:gd name="T41" fmla="*/ 1645 h 4003"/>
                <a:gd name="T42" fmla="*/ 58 w 2947"/>
                <a:gd name="T43" fmla="*/ 1981 h 4003"/>
                <a:gd name="T44" fmla="*/ 121 w 2947"/>
                <a:gd name="T45" fmla="*/ 2083 h 4003"/>
                <a:gd name="T46" fmla="*/ 212 w 2947"/>
                <a:gd name="T47" fmla="*/ 2112 h 4003"/>
                <a:gd name="T48" fmla="*/ 488 w 2947"/>
                <a:gd name="T49" fmla="*/ 2031 h 4003"/>
                <a:gd name="T50" fmla="*/ 719 w 2947"/>
                <a:gd name="T51" fmla="*/ 2016 h 4003"/>
                <a:gd name="T52" fmla="*/ 865 w 2947"/>
                <a:gd name="T53" fmla="*/ 2065 h 4003"/>
                <a:gd name="T54" fmla="*/ 987 w 2947"/>
                <a:gd name="T55" fmla="*/ 2171 h 4003"/>
                <a:gd name="T56" fmla="*/ 1060 w 2947"/>
                <a:gd name="T57" fmla="*/ 2315 h 4003"/>
                <a:gd name="T58" fmla="*/ 1079 w 2947"/>
                <a:gd name="T59" fmla="*/ 2533 h 4003"/>
                <a:gd name="T60" fmla="*/ 1037 w 2947"/>
                <a:gd name="T61" fmla="*/ 2689 h 4003"/>
                <a:gd name="T62" fmla="*/ 947 w 2947"/>
                <a:gd name="T63" fmla="*/ 2817 h 4003"/>
                <a:gd name="T64" fmla="*/ 810 w 2947"/>
                <a:gd name="T65" fmla="*/ 2899 h 4003"/>
                <a:gd name="T66" fmla="*/ 613 w 2947"/>
                <a:gd name="T67" fmla="*/ 2915 h 4003"/>
                <a:gd name="T68" fmla="*/ 387 w 2947"/>
                <a:gd name="T69" fmla="*/ 2839 h 4003"/>
                <a:gd name="T70" fmla="*/ 186 w 2947"/>
                <a:gd name="T71" fmla="*/ 2658 h 4003"/>
                <a:gd name="T72" fmla="*/ 104 w 2947"/>
                <a:gd name="T73" fmla="*/ 2641 h 4003"/>
                <a:gd name="T74" fmla="*/ 28 w 2947"/>
                <a:gd name="T75" fmla="*/ 2765 h 4003"/>
                <a:gd name="T76" fmla="*/ 2 w 2947"/>
                <a:gd name="T77" fmla="*/ 3099 h 4003"/>
                <a:gd name="T78" fmla="*/ 2917 w 2947"/>
                <a:gd name="T79" fmla="*/ 4003 h 4003"/>
                <a:gd name="T80" fmla="*/ 2922 w 2947"/>
                <a:gd name="T81" fmla="*/ 3055 h 4003"/>
                <a:gd name="T82" fmla="*/ 2891 w 2947"/>
                <a:gd name="T83" fmla="*/ 2899 h 4003"/>
                <a:gd name="T84" fmla="*/ 2831 w 2947"/>
                <a:gd name="T85" fmla="*/ 2864 h 4003"/>
                <a:gd name="T86" fmla="*/ 2613 w 2947"/>
                <a:gd name="T87" fmla="*/ 2921 h 4003"/>
                <a:gd name="T88" fmla="*/ 2259 w 2947"/>
                <a:gd name="T89" fmla="*/ 3003 h 4003"/>
                <a:gd name="T90" fmla="*/ 2022 w 2947"/>
                <a:gd name="T91" fmla="*/ 2969 h 4003"/>
                <a:gd name="T92" fmla="*/ 1842 w 2947"/>
                <a:gd name="T93" fmla="*/ 2784 h 4003"/>
                <a:gd name="T94" fmla="*/ 1776 w 2947"/>
                <a:gd name="T95" fmla="*/ 2532 h 4003"/>
                <a:gd name="T96" fmla="*/ 1821 w 2947"/>
                <a:gd name="T97" fmla="*/ 2259 h 4003"/>
                <a:gd name="T98" fmla="*/ 1973 w 2947"/>
                <a:gd name="T99" fmla="*/ 2069 h 4003"/>
                <a:gd name="T100" fmla="*/ 2098 w 2947"/>
                <a:gd name="T101" fmla="*/ 2021 h 4003"/>
                <a:gd name="T102" fmla="*/ 2235 w 2947"/>
                <a:gd name="T103" fmla="*/ 2018 h 4003"/>
                <a:gd name="T104" fmla="*/ 2435 w 2947"/>
                <a:gd name="T105" fmla="*/ 2090 h 4003"/>
                <a:gd name="T106" fmla="*/ 2756 w 2947"/>
                <a:gd name="T107" fmla="*/ 2308 h 4003"/>
                <a:gd name="T108" fmla="*/ 2831 w 2947"/>
                <a:gd name="T109" fmla="*/ 2316 h 4003"/>
                <a:gd name="T110" fmla="*/ 2917 w 2947"/>
                <a:gd name="T111" fmla="*/ 2243 h 4003"/>
                <a:gd name="T112" fmla="*/ 2927 w 2947"/>
                <a:gd name="T113" fmla="*/ 1151 h 4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47" h="4003">
                  <a:moveTo>
                    <a:pt x="2927" y="1151"/>
                  </a:moveTo>
                  <a:lnTo>
                    <a:pt x="2927" y="1151"/>
                  </a:lnTo>
                  <a:lnTo>
                    <a:pt x="2801" y="1156"/>
                  </a:lnTo>
                  <a:lnTo>
                    <a:pt x="2719" y="1159"/>
                  </a:lnTo>
                  <a:lnTo>
                    <a:pt x="2628" y="1161"/>
                  </a:lnTo>
                  <a:lnTo>
                    <a:pt x="2529" y="1163"/>
                  </a:lnTo>
                  <a:lnTo>
                    <a:pt x="2427" y="1163"/>
                  </a:lnTo>
                  <a:lnTo>
                    <a:pt x="2375" y="1162"/>
                  </a:lnTo>
                  <a:lnTo>
                    <a:pt x="2322" y="1161"/>
                  </a:lnTo>
                  <a:lnTo>
                    <a:pt x="2270" y="1159"/>
                  </a:lnTo>
                  <a:lnTo>
                    <a:pt x="2219" y="1157"/>
                  </a:lnTo>
                  <a:lnTo>
                    <a:pt x="2168" y="1153"/>
                  </a:lnTo>
                  <a:lnTo>
                    <a:pt x="2118" y="1148"/>
                  </a:lnTo>
                  <a:lnTo>
                    <a:pt x="2069" y="1143"/>
                  </a:lnTo>
                  <a:lnTo>
                    <a:pt x="2023" y="1136"/>
                  </a:lnTo>
                  <a:lnTo>
                    <a:pt x="1979" y="1129"/>
                  </a:lnTo>
                  <a:lnTo>
                    <a:pt x="1936" y="1120"/>
                  </a:lnTo>
                  <a:lnTo>
                    <a:pt x="1897" y="1111"/>
                  </a:lnTo>
                  <a:lnTo>
                    <a:pt x="1861" y="1100"/>
                  </a:lnTo>
                  <a:lnTo>
                    <a:pt x="1844" y="1094"/>
                  </a:lnTo>
                  <a:lnTo>
                    <a:pt x="1828" y="1087"/>
                  </a:lnTo>
                  <a:lnTo>
                    <a:pt x="1813" y="1081"/>
                  </a:lnTo>
                  <a:lnTo>
                    <a:pt x="1798" y="1073"/>
                  </a:lnTo>
                  <a:lnTo>
                    <a:pt x="1784" y="1066"/>
                  </a:lnTo>
                  <a:lnTo>
                    <a:pt x="1772" y="1058"/>
                  </a:lnTo>
                  <a:lnTo>
                    <a:pt x="1761" y="1050"/>
                  </a:lnTo>
                  <a:lnTo>
                    <a:pt x="1751" y="1041"/>
                  </a:lnTo>
                  <a:lnTo>
                    <a:pt x="1742" y="1032"/>
                  </a:lnTo>
                  <a:lnTo>
                    <a:pt x="1734" y="1023"/>
                  </a:lnTo>
                  <a:lnTo>
                    <a:pt x="1728" y="1012"/>
                  </a:lnTo>
                  <a:lnTo>
                    <a:pt x="1722" y="1001"/>
                  </a:lnTo>
                  <a:lnTo>
                    <a:pt x="1718" y="991"/>
                  </a:lnTo>
                  <a:lnTo>
                    <a:pt x="1716" y="979"/>
                  </a:lnTo>
                  <a:lnTo>
                    <a:pt x="1714" y="968"/>
                  </a:lnTo>
                  <a:lnTo>
                    <a:pt x="1714" y="955"/>
                  </a:lnTo>
                  <a:lnTo>
                    <a:pt x="1714" y="955"/>
                  </a:lnTo>
                  <a:lnTo>
                    <a:pt x="1716" y="940"/>
                  </a:lnTo>
                  <a:lnTo>
                    <a:pt x="1719" y="924"/>
                  </a:lnTo>
                  <a:lnTo>
                    <a:pt x="1723" y="910"/>
                  </a:lnTo>
                  <a:lnTo>
                    <a:pt x="1728" y="895"/>
                  </a:lnTo>
                  <a:lnTo>
                    <a:pt x="1734" y="880"/>
                  </a:lnTo>
                  <a:lnTo>
                    <a:pt x="1741" y="866"/>
                  </a:lnTo>
                  <a:lnTo>
                    <a:pt x="1749" y="852"/>
                  </a:lnTo>
                  <a:lnTo>
                    <a:pt x="1757" y="838"/>
                  </a:lnTo>
                  <a:lnTo>
                    <a:pt x="1776" y="811"/>
                  </a:lnTo>
                  <a:lnTo>
                    <a:pt x="1797" y="783"/>
                  </a:lnTo>
                  <a:lnTo>
                    <a:pt x="1819" y="755"/>
                  </a:lnTo>
                  <a:lnTo>
                    <a:pt x="1841" y="724"/>
                  </a:lnTo>
                  <a:lnTo>
                    <a:pt x="1863" y="693"/>
                  </a:lnTo>
                  <a:lnTo>
                    <a:pt x="1873" y="677"/>
                  </a:lnTo>
                  <a:lnTo>
                    <a:pt x="1883" y="660"/>
                  </a:lnTo>
                  <a:lnTo>
                    <a:pt x="1893" y="642"/>
                  </a:lnTo>
                  <a:lnTo>
                    <a:pt x="1902" y="624"/>
                  </a:lnTo>
                  <a:lnTo>
                    <a:pt x="1911" y="604"/>
                  </a:lnTo>
                  <a:lnTo>
                    <a:pt x="1919" y="584"/>
                  </a:lnTo>
                  <a:lnTo>
                    <a:pt x="1926" y="563"/>
                  </a:lnTo>
                  <a:lnTo>
                    <a:pt x="1932" y="541"/>
                  </a:lnTo>
                  <a:lnTo>
                    <a:pt x="1938" y="518"/>
                  </a:lnTo>
                  <a:lnTo>
                    <a:pt x="1942" y="495"/>
                  </a:lnTo>
                  <a:lnTo>
                    <a:pt x="1945" y="469"/>
                  </a:lnTo>
                  <a:lnTo>
                    <a:pt x="1947" y="442"/>
                  </a:lnTo>
                  <a:lnTo>
                    <a:pt x="1947" y="415"/>
                  </a:lnTo>
                  <a:lnTo>
                    <a:pt x="1946" y="386"/>
                  </a:lnTo>
                  <a:lnTo>
                    <a:pt x="1946" y="386"/>
                  </a:lnTo>
                  <a:lnTo>
                    <a:pt x="1944" y="364"/>
                  </a:lnTo>
                  <a:lnTo>
                    <a:pt x="1941" y="341"/>
                  </a:lnTo>
                  <a:lnTo>
                    <a:pt x="1936" y="320"/>
                  </a:lnTo>
                  <a:lnTo>
                    <a:pt x="1931" y="300"/>
                  </a:lnTo>
                  <a:lnTo>
                    <a:pt x="1924" y="280"/>
                  </a:lnTo>
                  <a:lnTo>
                    <a:pt x="1917" y="261"/>
                  </a:lnTo>
                  <a:lnTo>
                    <a:pt x="1908" y="243"/>
                  </a:lnTo>
                  <a:lnTo>
                    <a:pt x="1899" y="225"/>
                  </a:lnTo>
                  <a:lnTo>
                    <a:pt x="1889" y="207"/>
                  </a:lnTo>
                  <a:lnTo>
                    <a:pt x="1877" y="190"/>
                  </a:lnTo>
                  <a:lnTo>
                    <a:pt x="1865" y="175"/>
                  </a:lnTo>
                  <a:lnTo>
                    <a:pt x="1853" y="159"/>
                  </a:lnTo>
                  <a:lnTo>
                    <a:pt x="1839" y="145"/>
                  </a:lnTo>
                  <a:lnTo>
                    <a:pt x="1825" y="131"/>
                  </a:lnTo>
                  <a:lnTo>
                    <a:pt x="1810" y="118"/>
                  </a:lnTo>
                  <a:lnTo>
                    <a:pt x="1793" y="105"/>
                  </a:lnTo>
                  <a:lnTo>
                    <a:pt x="1777" y="94"/>
                  </a:lnTo>
                  <a:lnTo>
                    <a:pt x="1760" y="82"/>
                  </a:lnTo>
                  <a:lnTo>
                    <a:pt x="1743" y="71"/>
                  </a:lnTo>
                  <a:lnTo>
                    <a:pt x="1725" y="61"/>
                  </a:lnTo>
                  <a:lnTo>
                    <a:pt x="1707" y="52"/>
                  </a:lnTo>
                  <a:lnTo>
                    <a:pt x="1688" y="44"/>
                  </a:lnTo>
                  <a:lnTo>
                    <a:pt x="1668" y="36"/>
                  </a:lnTo>
                  <a:lnTo>
                    <a:pt x="1648" y="29"/>
                  </a:lnTo>
                  <a:lnTo>
                    <a:pt x="1629" y="23"/>
                  </a:lnTo>
                  <a:lnTo>
                    <a:pt x="1609" y="18"/>
                  </a:lnTo>
                  <a:lnTo>
                    <a:pt x="1588" y="13"/>
                  </a:lnTo>
                  <a:lnTo>
                    <a:pt x="1568" y="9"/>
                  </a:lnTo>
                  <a:lnTo>
                    <a:pt x="1548" y="6"/>
                  </a:lnTo>
                  <a:lnTo>
                    <a:pt x="1526" y="3"/>
                  </a:lnTo>
                  <a:lnTo>
                    <a:pt x="1505" y="2"/>
                  </a:lnTo>
                  <a:lnTo>
                    <a:pt x="1485" y="1"/>
                  </a:lnTo>
                  <a:lnTo>
                    <a:pt x="1464" y="0"/>
                  </a:lnTo>
                  <a:lnTo>
                    <a:pt x="1443" y="1"/>
                  </a:lnTo>
                  <a:lnTo>
                    <a:pt x="1423" y="2"/>
                  </a:lnTo>
                  <a:lnTo>
                    <a:pt x="1401" y="4"/>
                  </a:lnTo>
                  <a:lnTo>
                    <a:pt x="1381" y="7"/>
                  </a:lnTo>
                  <a:lnTo>
                    <a:pt x="1361" y="11"/>
                  </a:lnTo>
                  <a:lnTo>
                    <a:pt x="1341" y="15"/>
                  </a:lnTo>
                  <a:lnTo>
                    <a:pt x="1322" y="20"/>
                  </a:lnTo>
                  <a:lnTo>
                    <a:pt x="1303" y="26"/>
                  </a:lnTo>
                  <a:lnTo>
                    <a:pt x="1284" y="33"/>
                  </a:lnTo>
                  <a:lnTo>
                    <a:pt x="1264" y="41"/>
                  </a:lnTo>
                  <a:lnTo>
                    <a:pt x="1246" y="49"/>
                  </a:lnTo>
                  <a:lnTo>
                    <a:pt x="1229" y="59"/>
                  </a:lnTo>
                  <a:lnTo>
                    <a:pt x="1212" y="69"/>
                  </a:lnTo>
                  <a:lnTo>
                    <a:pt x="1195" y="81"/>
                  </a:lnTo>
                  <a:lnTo>
                    <a:pt x="1180" y="92"/>
                  </a:lnTo>
                  <a:lnTo>
                    <a:pt x="1164" y="105"/>
                  </a:lnTo>
                  <a:lnTo>
                    <a:pt x="1150" y="118"/>
                  </a:lnTo>
                  <a:lnTo>
                    <a:pt x="1136" y="133"/>
                  </a:lnTo>
                  <a:lnTo>
                    <a:pt x="1122" y="148"/>
                  </a:lnTo>
                  <a:lnTo>
                    <a:pt x="1110" y="164"/>
                  </a:lnTo>
                  <a:lnTo>
                    <a:pt x="1098" y="181"/>
                  </a:lnTo>
                  <a:lnTo>
                    <a:pt x="1088" y="198"/>
                  </a:lnTo>
                  <a:lnTo>
                    <a:pt x="1078" y="218"/>
                  </a:lnTo>
                  <a:lnTo>
                    <a:pt x="1069" y="237"/>
                  </a:lnTo>
                  <a:lnTo>
                    <a:pt x="1061" y="258"/>
                  </a:lnTo>
                  <a:lnTo>
                    <a:pt x="1055" y="279"/>
                  </a:lnTo>
                  <a:lnTo>
                    <a:pt x="1049" y="301"/>
                  </a:lnTo>
                  <a:lnTo>
                    <a:pt x="1044" y="324"/>
                  </a:lnTo>
                  <a:lnTo>
                    <a:pt x="1041" y="349"/>
                  </a:lnTo>
                  <a:lnTo>
                    <a:pt x="1038" y="374"/>
                  </a:lnTo>
                  <a:lnTo>
                    <a:pt x="1037" y="399"/>
                  </a:lnTo>
                  <a:lnTo>
                    <a:pt x="1037" y="399"/>
                  </a:lnTo>
                  <a:lnTo>
                    <a:pt x="1038" y="424"/>
                  </a:lnTo>
                  <a:lnTo>
                    <a:pt x="1040" y="449"/>
                  </a:lnTo>
                  <a:lnTo>
                    <a:pt x="1045" y="474"/>
                  </a:lnTo>
                  <a:lnTo>
                    <a:pt x="1051" y="499"/>
                  </a:lnTo>
                  <a:lnTo>
                    <a:pt x="1058" y="524"/>
                  </a:lnTo>
                  <a:lnTo>
                    <a:pt x="1066" y="549"/>
                  </a:lnTo>
                  <a:lnTo>
                    <a:pt x="1076" y="574"/>
                  </a:lnTo>
                  <a:lnTo>
                    <a:pt x="1087" y="598"/>
                  </a:lnTo>
                  <a:lnTo>
                    <a:pt x="1098" y="624"/>
                  </a:lnTo>
                  <a:lnTo>
                    <a:pt x="1109" y="648"/>
                  </a:lnTo>
                  <a:lnTo>
                    <a:pt x="1135" y="695"/>
                  </a:lnTo>
                  <a:lnTo>
                    <a:pt x="1159" y="742"/>
                  </a:lnTo>
                  <a:lnTo>
                    <a:pt x="1182" y="788"/>
                  </a:lnTo>
                  <a:lnTo>
                    <a:pt x="1193" y="810"/>
                  </a:lnTo>
                  <a:lnTo>
                    <a:pt x="1203" y="831"/>
                  </a:lnTo>
                  <a:lnTo>
                    <a:pt x="1211" y="852"/>
                  </a:lnTo>
                  <a:lnTo>
                    <a:pt x="1219" y="872"/>
                  </a:lnTo>
                  <a:lnTo>
                    <a:pt x="1225" y="893"/>
                  </a:lnTo>
                  <a:lnTo>
                    <a:pt x="1229" y="912"/>
                  </a:lnTo>
                  <a:lnTo>
                    <a:pt x="1232" y="931"/>
                  </a:lnTo>
                  <a:lnTo>
                    <a:pt x="1233" y="948"/>
                  </a:lnTo>
                  <a:lnTo>
                    <a:pt x="1232" y="965"/>
                  </a:lnTo>
                  <a:lnTo>
                    <a:pt x="1230" y="974"/>
                  </a:lnTo>
                  <a:lnTo>
                    <a:pt x="1228" y="982"/>
                  </a:lnTo>
                  <a:lnTo>
                    <a:pt x="1225" y="989"/>
                  </a:lnTo>
                  <a:lnTo>
                    <a:pt x="1222" y="997"/>
                  </a:lnTo>
                  <a:lnTo>
                    <a:pt x="1218" y="1004"/>
                  </a:lnTo>
                  <a:lnTo>
                    <a:pt x="1214" y="1012"/>
                  </a:lnTo>
                  <a:lnTo>
                    <a:pt x="1208" y="1020"/>
                  </a:lnTo>
                  <a:lnTo>
                    <a:pt x="1202" y="1026"/>
                  </a:lnTo>
                  <a:lnTo>
                    <a:pt x="1195" y="1033"/>
                  </a:lnTo>
                  <a:lnTo>
                    <a:pt x="1188" y="1039"/>
                  </a:lnTo>
                  <a:lnTo>
                    <a:pt x="1179" y="1045"/>
                  </a:lnTo>
                  <a:lnTo>
                    <a:pt x="1170" y="1051"/>
                  </a:lnTo>
                  <a:lnTo>
                    <a:pt x="1160" y="1057"/>
                  </a:lnTo>
                  <a:lnTo>
                    <a:pt x="1149" y="1062"/>
                  </a:lnTo>
                  <a:lnTo>
                    <a:pt x="1149" y="1062"/>
                  </a:lnTo>
                  <a:lnTo>
                    <a:pt x="1136" y="1067"/>
                  </a:lnTo>
                  <a:lnTo>
                    <a:pt x="1118" y="1071"/>
                  </a:lnTo>
                  <a:lnTo>
                    <a:pt x="1098" y="1076"/>
                  </a:lnTo>
                  <a:lnTo>
                    <a:pt x="1074" y="1079"/>
                  </a:lnTo>
                  <a:lnTo>
                    <a:pt x="1048" y="1083"/>
                  </a:lnTo>
                  <a:lnTo>
                    <a:pt x="1018" y="1086"/>
                  </a:lnTo>
                  <a:lnTo>
                    <a:pt x="950" y="1091"/>
                  </a:lnTo>
                  <a:lnTo>
                    <a:pt x="875" y="1095"/>
                  </a:lnTo>
                  <a:lnTo>
                    <a:pt x="792" y="1098"/>
                  </a:lnTo>
                  <a:lnTo>
                    <a:pt x="704" y="1101"/>
                  </a:lnTo>
                  <a:lnTo>
                    <a:pt x="614" y="1102"/>
                  </a:lnTo>
                  <a:lnTo>
                    <a:pt x="522" y="1102"/>
                  </a:lnTo>
                  <a:lnTo>
                    <a:pt x="431" y="1103"/>
                  </a:lnTo>
                  <a:lnTo>
                    <a:pt x="258" y="1101"/>
                  </a:lnTo>
                  <a:lnTo>
                    <a:pt x="110" y="1099"/>
                  </a:lnTo>
                  <a:lnTo>
                    <a:pt x="1" y="1098"/>
                  </a:lnTo>
                  <a:lnTo>
                    <a:pt x="1" y="1098"/>
                  </a:lnTo>
                  <a:lnTo>
                    <a:pt x="0" y="1190"/>
                  </a:lnTo>
                  <a:lnTo>
                    <a:pt x="0" y="1297"/>
                  </a:lnTo>
                  <a:lnTo>
                    <a:pt x="1" y="1411"/>
                  </a:lnTo>
                  <a:lnTo>
                    <a:pt x="3" y="1529"/>
                  </a:lnTo>
                  <a:lnTo>
                    <a:pt x="5" y="1588"/>
                  </a:lnTo>
                  <a:lnTo>
                    <a:pt x="8" y="1645"/>
                  </a:lnTo>
                  <a:lnTo>
                    <a:pt x="11" y="1701"/>
                  </a:lnTo>
                  <a:lnTo>
                    <a:pt x="15" y="1754"/>
                  </a:lnTo>
                  <a:lnTo>
                    <a:pt x="20" y="1803"/>
                  </a:lnTo>
                  <a:lnTo>
                    <a:pt x="26" y="1849"/>
                  </a:lnTo>
                  <a:lnTo>
                    <a:pt x="33" y="1890"/>
                  </a:lnTo>
                  <a:lnTo>
                    <a:pt x="41" y="1925"/>
                  </a:lnTo>
                  <a:lnTo>
                    <a:pt x="41" y="1925"/>
                  </a:lnTo>
                  <a:lnTo>
                    <a:pt x="52" y="1964"/>
                  </a:lnTo>
                  <a:lnTo>
                    <a:pt x="58" y="1981"/>
                  </a:lnTo>
                  <a:lnTo>
                    <a:pt x="65" y="1997"/>
                  </a:lnTo>
                  <a:lnTo>
                    <a:pt x="71" y="2011"/>
                  </a:lnTo>
                  <a:lnTo>
                    <a:pt x="78" y="2025"/>
                  </a:lnTo>
                  <a:lnTo>
                    <a:pt x="84" y="2037"/>
                  </a:lnTo>
                  <a:lnTo>
                    <a:pt x="91" y="2048"/>
                  </a:lnTo>
                  <a:lnTo>
                    <a:pt x="99" y="2058"/>
                  </a:lnTo>
                  <a:lnTo>
                    <a:pt x="106" y="2068"/>
                  </a:lnTo>
                  <a:lnTo>
                    <a:pt x="113" y="2076"/>
                  </a:lnTo>
                  <a:lnTo>
                    <a:pt x="121" y="2083"/>
                  </a:lnTo>
                  <a:lnTo>
                    <a:pt x="129" y="2090"/>
                  </a:lnTo>
                  <a:lnTo>
                    <a:pt x="137" y="2096"/>
                  </a:lnTo>
                  <a:lnTo>
                    <a:pt x="146" y="2100"/>
                  </a:lnTo>
                  <a:lnTo>
                    <a:pt x="155" y="2104"/>
                  </a:lnTo>
                  <a:lnTo>
                    <a:pt x="163" y="2107"/>
                  </a:lnTo>
                  <a:lnTo>
                    <a:pt x="172" y="2109"/>
                  </a:lnTo>
                  <a:lnTo>
                    <a:pt x="182" y="2111"/>
                  </a:lnTo>
                  <a:lnTo>
                    <a:pt x="191" y="2112"/>
                  </a:lnTo>
                  <a:lnTo>
                    <a:pt x="212" y="2112"/>
                  </a:lnTo>
                  <a:lnTo>
                    <a:pt x="232" y="2110"/>
                  </a:lnTo>
                  <a:lnTo>
                    <a:pt x="254" y="2106"/>
                  </a:lnTo>
                  <a:lnTo>
                    <a:pt x="276" y="2100"/>
                  </a:lnTo>
                  <a:lnTo>
                    <a:pt x="299" y="2093"/>
                  </a:lnTo>
                  <a:lnTo>
                    <a:pt x="323" y="2084"/>
                  </a:lnTo>
                  <a:lnTo>
                    <a:pt x="375" y="2066"/>
                  </a:lnTo>
                  <a:lnTo>
                    <a:pt x="429" y="2048"/>
                  </a:lnTo>
                  <a:lnTo>
                    <a:pt x="457" y="2039"/>
                  </a:lnTo>
                  <a:lnTo>
                    <a:pt x="488" y="2031"/>
                  </a:lnTo>
                  <a:lnTo>
                    <a:pt x="518" y="2023"/>
                  </a:lnTo>
                  <a:lnTo>
                    <a:pt x="549" y="2017"/>
                  </a:lnTo>
                  <a:lnTo>
                    <a:pt x="581" y="2013"/>
                  </a:lnTo>
                  <a:lnTo>
                    <a:pt x="615" y="2010"/>
                  </a:lnTo>
                  <a:lnTo>
                    <a:pt x="648" y="2010"/>
                  </a:lnTo>
                  <a:lnTo>
                    <a:pt x="666" y="2010"/>
                  </a:lnTo>
                  <a:lnTo>
                    <a:pt x="683" y="2012"/>
                  </a:lnTo>
                  <a:lnTo>
                    <a:pt x="701" y="2014"/>
                  </a:lnTo>
                  <a:lnTo>
                    <a:pt x="719" y="2016"/>
                  </a:lnTo>
                  <a:lnTo>
                    <a:pt x="738" y="2020"/>
                  </a:lnTo>
                  <a:lnTo>
                    <a:pt x="756" y="2024"/>
                  </a:lnTo>
                  <a:lnTo>
                    <a:pt x="774" y="2029"/>
                  </a:lnTo>
                  <a:lnTo>
                    <a:pt x="793" y="2035"/>
                  </a:lnTo>
                  <a:lnTo>
                    <a:pt x="812" y="2041"/>
                  </a:lnTo>
                  <a:lnTo>
                    <a:pt x="831" y="2049"/>
                  </a:lnTo>
                  <a:lnTo>
                    <a:pt x="831" y="2049"/>
                  </a:lnTo>
                  <a:lnTo>
                    <a:pt x="849" y="2057"/>
                  </a:lnTo>
                  <a:lnTo>
                    <a:pt x="865" y="2065"/>
                  </a:lnTo>
                  <a:lnTo>
                    <a:pt x="882" y="2075"/>
                  </a:lnTo>
                  <a:lnTo>
                    <a:pt x="897" y="2084"/>
                  </a:lnTo>
                  <a:lnTo>
                    <a:pt x="912" y="2096"/>
                  </a:lnTo>
                  <a:lnTo>
                    <a:pt x="926" y="2107"/>
                  </a:lnTo>
                  <a:lnTo>
                    <a:pt x="940" y="2119"/>
                  </a:lnTo>
                  <a:lnTo>
                    <a:pt x="952" y="2131"/>
                  </a:lnTo>
                  <a:lnTo>
                    <a:pt x="965" y="2144"/>
                  </a:lnTo>
                  <a:lnTo>
                    <a:pt x="976" y="2158"/>
                  </a:lnTo>
                  <a:lnTo>
                    <a:pt x="987" y="2171"/>
                  </a:lnTo>
                  <a:lnTo>
                    <a:pt x="998" y="2186"/>
                  </a:lnTo>
                  <a:lnTo>
                    <a:pt x="1008" y="2201"/>
                  </a:lnTo>
                  <a:lnTo>
                    <a:pt x="1018" y="2216"/>
                  </a:lnTo>
                  <a:lnTo>
                    <a:pt x="1026" y="2232"/>
                  </a:lnTo>
                  <a:lnTo>
                    <a:pt x="1034" y="2248"/>
                  </a:lnTo>
                  <a:lnTo>
                    <a:pt x="1041" y="2265"/>
                  </a:lnTo>
                  <a:lnTo>
                    <a:pt x="1048" y="2281"/>
                  </a:lnTo>
                  <a:lnTo>
                    <a:pt x="1054" y="2298"/>
                  </a:lnTo>
                  <a:lnTo>
                    <a:pt x="1060" y="2315"/>
                  </a:lnTo>
                  <a:lnTo>
                    <a:pt x="1065" y="2333"/>
                  </a:lnTo>
                  <a:lnTo>
                    <a:pt x="1069" y="2350"/>
                  </a:lnTo>
                  <a:lnTo>
                    <a:pt x="1073" y="2369"/>
                  </a:lnTo>
                  <a:lnTo>
                    <a:pt x="1076" y="2387"/>
                  </a:lnTo>
                  <a:lnTo>
                    <a:pt x="1078" y="2405"/>
                  </a:lnTo>
                  <a:lnTo>
                    <a:pt x="1080" y="2423"/>
                  </a:lnTo>
                  <a:lnTo>
                    <a:pt x="1082" y="2459"/>
                  </a:lnTo>
                  <a:lnTo>
                    <a:pt x="1082" y="2496"/>
                  </a:lnTo>
                  <a:lnTo>
                    <a:pt x="1079" y="2533"/>
                  </a:lnTo>
                  <a:lnTo>
                    <a:pt x="1077" y="2551"/>
                  </a:lnTo>
                  <a:lnTo>
                    <a:pt x="1074" y="2568"/>
                  </a:lnTo>
                  <a:lnTo>
                    <a:pt x="1070" y="2586"/>
                  </a:lnTo>
                  <a:lnTo>
                    <a:pt x="1066" y="2604"/>
                  </a:lnTo>
                  <a:lnTo>
                    <a:pt x="1062" y="2622"/>
                  </a:lnTo>
                  <a:lnTo>
                    <a:pt x="1056" y="2639"/>
                  </a:lnTo>
                  <a:lnTo>
                    <a:pt x="1050" y="2656"/>
                  </a:lnTo>
                  <a:lnTo>
                    <a:pt x="1044" y="2672"/>
                  </a:lnTo>
                  <a:lnTo>
                    <a:pt x="1037" y="2689"/>
                  </a:lnTo>
                  <a:lnTo>
                    <a:pt x="1029" y="2705"/>
                  </a:lnTo>
                  <a:lnTo>
                    <a:pt x="1021" y="2720"/>
                  </a:lnTo>
                  <a:lnTo>
                    <a:pt x="1013" y="2735"/>
                  </a:lnTo>
                  <a:lnTo>
                    <a:pt x="1003" y="2750"/>
                  </a:lnTo>
                  <a:lnTo>
                    <a:pt x="992" y="2765"/>
                  </a:lnTo>
                  <a:lnTo>
                    <a:pt x="982" y="2779"/>
                  </a:lnTo>
                  <a:lnTo>
                    <a:pt x="971" y="2792"/>
                  </a:lnTo>
                  <a:lnTo>
                    <a:pt x="959" y="2805"/>
                  </a:lnTo>
                  <a:lnTo>
                    <a:pt x="947" y="2817"/>
                  </a:lnTo>
                  <a:lnTo>
                    <a:pt x="934" y="2829"/>
                  </a:lnTo>
                  <a:lnTo>
                    <a:pt x="921" y="2840"/>
                  </a:lnTo>
                  <a:lnTo>
                    <a:pt x="907" y="2850"/>
                  </a:lnTo>
                  <a:lnTo>
                    <a:pt x="892" y="2860"/>
                  </a:lnTo>
                  <a:lnTo>
                    <a:pt x="877" y="2869"/>
                  </a:lnTo>
                  <a:lnTo>
                    <a:pt x="861" y="2878"/>
                  </a:lnTo>
                  <a:lnTo>
                    <a:pt x="844" y="2885"/>
                  </a:lnTo>
                  <a:lnTo>
                    <a:pt x="828" y="2893"/>
                  </a:lnTo>
                  <a:lnTo>
                    <a:pt x="810" y="2899"/>
                  </a:lnTo>
                  <a:lnTo>
                    <a:pt x="792" y="2904"/>
                  </a:lnTo>
                  <a:lnTo>
                    <a:pt x="774" y="2909"/>
                  </a:lnTo>
                  <a:lnTo>
                    <a:pt x="755" y="2912"/>
                  </a:lnTo>
                  <a:lnTo>
                    <a:pt x="735" y="2915"/>
                  </a:lnTo>
                  <a:lnTo>
                    <a:pt x="714" y="2916"/>
                  </a:lnTo>
                  <a:lnTo>
                    <a:pt x="714" y="2916"/>
                  </a:lnTo>
                  <a:lnTo>
                    <a:pt x="679" y="2918"/>
                  </a:lnTo>
                  <a:lnTo>
                    <a:pt x="645" y="2917"/>
                  </a:lnTo>
                  <a:lnTo>
                    <a:pt x="613" y="2915"/>
                  </a:lnTo>
                  <a:lnTo>
                    <a:pt x="582" y="2911"/>
                  </a:lnTo>
                  <a:lnTo>
                    <a:pt x="553" y="2906"/>
                  </a:lnTo>
                  <a:lnTo>
                    <a:pt x="525" y="2900"/>
                  </a:lnTo>
                  <a:lnTo>
                    <a:pt x="499" y="2892"/>
                  </a:lnTo>
                  <a:lnTo>
                    <a:pt x="474" y="2883"/>
                  </a:lnTo>
                  <a:lnTo>
                    <a:pt x="450" y="2873"/>
                  </a:lnTo>
                  <a:lnTo>
                    <a:pt x="428" y="2863"/>
                  </a:lnTo>
                  <a:lnTo>
                    <a:pt x="407" y="2851"/>
                  </a:lnTo>
                  <a:lnTo>
                    <a:pt x="387" y="2839"/>
                  </a:lnTo>
                  <a:lnTo>
                    <a:pt x="368" y="2827"/>
                  </a:lnTo>
                  <a:lnTo>
                    <a:pt x="350" y="2814"/>
                  </a:lnTo>
                  <a:lnTo>
                    <a:pt x="333" y="2801"/>
                  </a:lnTo>
                  <a:lnTo>
                    <a:pt x="316" y="2788"/>
                  </a:lnTo>
                  <a:lnTo>
                    <a:pt x="287" y="2761"/>
                  </a:lnTo>
                  <a:lnTo>
                    <a:pt x="261" y="2734"/>
                  </a:lnTo>
                  <a:lnTo>
                    <a:pt x="216" y="2686"/>
                  </a:lnTo>
                  <a:lnTo>
                    <a:pt x="196" y="2667"/>
                  </a:lnTo>
                  <a:lnTo>
                    <a:pt x="186" y="2658"/>
                  </a:lnTo>
                  <a:lnTo>
                    <a:pt x="178" y="2651"/>
                  </a:lnTo>
                  <a:lnTo>
                    <a:pt x="169" y="2645"/>
                  </a:lnTo>
                  <a:lnTo>
                    <a:pt x="160" y="2640"/>
                  </a:lnTo>
                  <a:lnTo>
                    <a:pt x="152" y="2637"/>
                  </a:lnTo>
                  <a:lnTo>
                    <a:pt x="144" y="2636"/>
                  </a:lnTo>
                  <a:lnTo>
                    <a:pt x="144" y="2636"/>
                  </a:lnTo>
                  <a:lnTo>
                    <a:pt x="129" y="2635"/>
                  </a:lnTo>
                  <a:lnTo>
                    <a:pt x="116" y="2637"/>
                  </a:lnTo>
                  <a:lnTo>
                    <a:pt x="104" y="2641"/>
                  </a:lnTo>
                  <a:lnTo>
                    <a:pt x="92" y="2647"/>
                  </a:lnTo>
                  <a:lnTo>
                    <a:pt x="82" y="2654"/>
                  </a:lnTo>
                  <a:lnTo>
                    <a:pt x="72" y="2664"/>
                  </a:lnTo>
                  <a:lnTo>
                    <a:pt x="62" y="2676"/>
                  </a:lnTo>
                  <a:lnTo>
                    <a:pt x="54" y="2690"/>
                  </a:lnTo>
                  <a:lnTo>
                    <a:pt x="46" y="2706"/>
                  </a:lnTo>
                  <a:lnTo>
                    <a:pt x="39" y="2724"/>
                  </a:lnTo>
                  <a:lnTo>
                    <a:pt x="33" y="2743"/>
                  </a:lnTo>
                  <a:lnTo>
                    <a:pt x="28" y="2765"/>
                  </a:lnTo>
                  <a:lnTo>
                    <a:pt x="23" y="2789"/>
                  </a:lnTo>
                  <a:lnTo>
                    <a:pt x="18" y="2814"/>
                  </a:lnTo>
                  <a:lnTo>
                    <a:pt x="15" y="2840"/>
                  </a:lnTo>
                  <a:lnTo>
                    <a:pt x="11" y="2869"/>
                  </a:lnTo>
                  <a:lnTo>
                    <a:pt x="11" y="2869"/>
                  </a:lnTo>
                  <a:lnTo>
                    <a:pt x="8" y="2917"/>
                  </a:lnTo>
                  <a:lnTo>
                    <a:pt x="5" y="2971"/>
                  </a:lnTo>
                  <a:lnTo>
                    <a:pt x="3" y="3033"/>
                  </a:lnTo>
                  <a:lnTo>
                    <a:pt x="2" y="3099"/>
                  </a:lnTo>
                  <a:lnTo>
                    <a:pt x="2" y="3170"/>
                  </a:lnTo>
                  <a:lnTo>
                    <a:pt x="3" y="3244"/>
                  </a:lnTo>
                  <a:lnTo>
                    <a:pt x="5" y="3401"/>
                  </a:lnTo>
                  <a:lnTo>
                    <a:pt x="9" y="3562"/>
                  </a:lnTo>
                  <a:lnTo>
                    <a:pt x="14" y="3721"/>
                  </a:lnTo>
                  <a:lnTo>
                    <a:pt x="17" y="3870"/>
                  </a:lnTo>
                  <a:lnTo>
                    <a:pt x="20" y="4003"/>
                  </a:lnTo>
                  <a:lnTo>
                    <a:pt x="2917" y="4003"/>
                  </a:lnTo>
                  <a:lnTo>
                    <a:pt x="2917" y="4003"/>
                  </a:lnTo>
                  <a:lnTo>
                    <a:pt x="2919" y="3885"/>
                  </a:lnTo>
                  <a:lnTo>
                    <a:pt x="2921" y="3746"/>
                  </a:lnTo>
                  <a:lnTo>
                    <a:pt x="2923" y="3596"/>
                  </a:lnTo>
                  <a:lnTo>
                    <a:pt x="2925" y="3444"/>
                  </a:lnTo>
                  <a:lnTo>
                    <a:pt x="2926" y="3297"/>
                  </a:lnTo>
                  <a:lnTo>
                    <a:pt x="2926" y="3228"/>
                  </a:lnTo>
                  <a:lnTo>
                    <a:pt x="2925" y="3164"/>
                  </a:lnTo>
                  <a:lnTo>
                    <a:pt x="2924" y="3106"/>
                  </a:lnTo>
                  <a:lnTo>
                    <a:pt x="2922" y="3055"/>
                  </a:lnTo>
                  <a:lnTo>
                    <a:pt x="2919" y="3011"/>
                  </a:lnTo>
                  <a:lnTo>
                    <a:pt x="2915" y="2977"/>
                  </a:lnTo>
                  <a:lnTo>
                    <a:pt x="2915" y="2977"/>
                  </a:lnTo>
                  <a:lnTo>
                    <a:pt x="2910" y="2949"/>
                  </a:lnTo>
                  <a:lnTo>
                    <a:pt x="2907" y="2937"/>
                  </a:lnTo>
                  <a:lnTo>
                    <a:pt x="2903" y="2926"/>
                  </a:lnTo>
                  <a:lnTo>
                    <a:pt x="2900" y="2916"/>
                  </a:lnTo>
                  <a:lnTo>
                    <a:pt x="2896" y="2907"/>
                  </a:lnTo>
                  <a:lnTo>
                    <a:pt x="2891" y="2899"/>
                  </a:lnTo>
                  <a:lnTo>
                    <a:pt x="2886" y="2892"/>
                  </a:lnTo>
                  <a:lnTo>
                    <a:pt x="2881" y="2885"/>
                  </a:lnTo>
                  <a:lnTo>
                    <a:pt x="2875" y="2880"/>
                  </a:lnTo>
                  <a:lnTo>
                    <a:pt x="2868" y="2875"/>
                  </a:lnTo>
                  <a:lnTo>
                    <a:pt x="2862" y="2871"/>
                  </a:lnTo>
                  <a:lnTo>
                    <a:pt x="2855" y="2869"/>
                  </a:lnTo>
                  <a:lnTo>
                    <a:pt x="2847" y="2866"/>
                  </a:lnTo>
                  <a:lnTo>
                    <a:pt x="2839" y="2865"/>
                  </a:lnTo>
                  <a:lnTo>
                    <a:pt x="2831" y="2864"/>
                  </a:lnTo>
                  <a:lnTo>
                    <a:pt x="2821" y="2864"/>
                  </a:lnTo>
                  <a:lnTo>
                    <a:pt x="2812" y="2865"/>
                  </a:lnTo>
                  <a:lnTo>
                    <a:pt x="2791" y="2867"/>
                  </a:lnTo>
                  <a:lnTo>
                    <a:pt x="2768" y="2872"/>
                  </a:lnTo>
                  <a:lnTo>
                    <a:pt x="2742" y="2879"/>
                  </a:lnTo>
                  <a:lnTo>
                    <a:pt x="2713" y="2888"/>
                  </a:lnTo>
                  <a:lnTo>
                    <a:pt x="2683" y="2898"/>
                  </a:lnTo>
                  <a:lnTo>
                    <a:pt x="2613" y="2921"/>
                  </a:lnTo>
                  <a:lnTo>
                    <a:pt x="2613" y="2921"/>
                  </a:lnTo>
                  <a:lnTo>
                    <a:pt x="2553" y="2939"/>
                  </a:lnTo>
                  <a:lnTo>
                    <a:pt x="2494" y="2957"/>
                  </a:lnTo>
                  <a:lnTo>
                    <a:pt x="2433" y="2972"/>
                  </a:lnTo>
                  <a:lnTo>
                    <a:pt x="2404" y="2979"/>
                  </a:lnTo>
                  <a:lnTo>
                    <a:pt x="2375" y="2986"/>
                  </a:lnTo>
                  <a:lnTo>
                    <a:pt x="2345" y="2992"/>
                  </a:lnTo>
                  <a:lnTo>
                    <a:pt x="2316" y="2996"/>
                  </a:lnTo>
                  <a:lnTo>
                    <a:pt x="2287" y="3000"/>
                  </a:lnTo>
                  <a:lnTo>
                    <a:pt x="2259" y="3003"/>
                  </a:lnTo>
                  <a:lnTo>
                    <a:pt x="2231" y="3005"/>
                  </a:lnTo>
                  <a:lnTo>
                    <a:pt x="2202" y="3005"/>
                  </a:lnTo>
                  <a:lnTo>
                    <a:pt x="2175" y="3005"/>
                  </a:lnTo>
                  <a:lnTo>
                    <a:pt x="2148" y="3003"/>
                  </a:lnTo>
                  <a:lnTo>
                    <a:pt x="2122" y="2999"/>
                  </a:lnTo>
                  <a:lnTo>
                    <a:pt x="2096" y="2994"/>
                  </a:lnTo>
                  <a:lnTo>
                    <a:pt x="2070" y="2988"/>
                  </a:lnTo>
                  <a:lnTo>
                    <a:pt x="2045" y="2979"/>
                  </a:lnTo>
                  <a:lnTo>
                    <a:pt x="2022" y="2969"/>
                  </a:lnTo>
                  <a:lnTo>
                    <a:pt x="1998" y="2957"/>
                  </a:lnTo>
                  <a:lnTo>
                    <a:pt x="1976" y="2943"/>
                  </a:lnTo>
                  <a:lnTo>
                    <a:pt x="1954" y="2927"/>
                  </a:lnTo>
                  <a:lnTo>
                    <a:pt x="1933" y="2909"/>
                  </a:lnTo>
                  <a:lnTo>
                    <a:pt x="1913" y="2888"/>
                  </a:lnTo>
                  <a:lnTo>
                    <a:pt x="1894" y="2866"/>
                  </a:lnTo>
                  <a:lnTo>
                    <a:pt x="1876" y="2841"/>
                  </a:lnTo>
                  <a:lnTo>
                    <a:pt x="1859" y="2813"/>
                  </a:lnTo>
                  <a:lnTo>
                    <a:pt x="1842" y="2784"/>
                  </a:lnTo>
                  <a:lnTo>
                    <a:pt x="1827" y="2750"/>
                  </a:lnTo>
                  <a:lnTo>
                    <a:pt x="1814" y="2715"/>
                  </a:lnTo>
                  <a:lnTo>
                    <a:pt x="1814" y="2715"/>
                  </a:lnTo>
                  <a:lnTo>
                    <a:pt x="1804" y="2686"/>
                  </a:lnTo>
                  <a:lnTo>
                    <a:pt x="1794" y="2656"/>
                  </a:lnTo>
                  <a:lnTo>
                    <a:pt x="1788" y="2626"/>
                  </a:lnTo>
                  <a:lnTo>
                    <a:pt x="1782" y="2594"/>
                  </a:lnTo>
                  <a:lnTo>
                    <a:pt x="1778" y="2563"/>
                  </a:lnTo>
                  <a:lnTo>
                    <a:pt x="1776" y="2532"/>
                  </a:lnTo>
                  <a:lnTo>
                    <a:pt x="1775" y="2501"/>
                  </a:lnTo>
                  <a:lnTo>
                    <a:pt x="1775" y="2468"/>
                  </a:lnTo>
                  <a:lnTo>
                    <a:pt x="1777" y="2437"/>
                  </a:lnTo>
                  <a:lnTo>
                    <a:pt x="1781" y="2407"/>
                  </a:lnTo>
                  <a:lnTo>
                    <a:pt x="1785" y="2376"/>
                  </a:lnTo>
                  <a:lnTo>
                    <a:pt x="1792" y="2345"/>
                  </a:lnTo>
                  <a:lnTo>
                    <a:pt x="1800" y="2316"/>
                  </a:lnTo>
                  <a:lnTo>
                    <a:pt x="1810" y="2287"/>
                  </a:lnTo>
                  <a:lnTo>
                    <a:pt x="1821" y="2259"/>
                  </a:lnTo>
                  <a:lnTo>
                    <a:pt x="1833" y="2232"/>
                  </a:lnTo>
                  <a:lnTo>
                    <a:pt x="1846" y="2205"/>
                  </a:lnTo>
                  <a:lnTo>
                    <a:pt x="1862" y="2181"/>
                  </a:lnTo>
                  <a:lnTo>
                    <a:pt x="1878" y="2157"/>
                  </a:lnTo>
                  <a:lnTo>
                    <a:pt x="1897" y="2135"/>
                  </a:lnTo>
                  <a:lnTo>
                    <a:pt x="1916" y="2114"/>
                  </a:lnTo>
                  <a:lnTo>
                    <a:pt x="1938" y="2095"/>
                  </a:lnTo>
                  <a:lnTo>
                    <a:pt x="1961" y="2077"/>
                  </a:lnTo>
                  <a:lnTo>
                    <a:pt x="1973" y="2069"/>
                  </a:lnTo>
                  <a:lnTo>
                    <a:pt x="1985" y="2062"/>
                  </a:lnTo>
                  <a:lnTo>
                    <a:pt x="1998" y="2055"/>
                  </a:lnTo>
                  <a:lnTo>
                    <a:pt x="2011" y="2048"/>
                  </a:lnTo>
                  <a:lnTo>
                    <a:pt x="2024" y="2042"/>
                  </a:lnTo>
                  <a:lnTo>
                    <a:pt x="2038" y="2037"/>
                  </a:lnTo>
                  <a:lnTo>
                    <a:pt x="2052" y="2032"/>
                  </a:lnTo>
                  <a:lnTo>
                    <a:pt x="2067" y="2028"/>
                  </a:lnTo>
                  <a:lnTo>
                    <a:pt x="2083" y="2024"/>
                  </a:lnTo>
                  <a:lnTo>
                    <a:pt x="2098" y="2021"/>
                  </a:lnTo>
                  <a:lnTo>
                    <a:pt x="2114" y="2018"/>
                  </a:lnTo>
                  <a:lnTo>
                    <a:pt x="2130" y="2016"/>
                  </a:lnTo>
                  <a:lnTo>
                    <a:pt x="2146" y="2015"/>
                  </a:lnTo>
                  <a:lnTo>
                    <a:pt x="2163" y="2014"/>
                  </a:lnTo>
                  <a:lnTo>
                    <a:pt x="2180" y="2014"/>
                  </a:lnTo>
                  <a:lnTo>
                    <a:pt x="2198" y="2015"/>
                  </a:lnTo>
                  <a:lnTo>
                    <a:pt x="2217" y="2016"/>
                  </a:lnTo>
                  <a:lnTo>
                    <a:pt x="2235" y="2018"/>
                  </a:lnTo>
                  <a:lnTo>
                    <a:pt x="2235" y="2018"/>
                  </a:lnTo>
                  <a:lnTo>
                    <a:pt x="2257" y="2022"/>
                  </a:lnTo>
                  <a:lnTo>
                    <a:pt x="2279" y="2026"/>
                  </a:lnTo>
                  <a:lnTo>
                    <a:pt x="2301" y="2032"/>
                  </a:lnTo>
                  <a:lnTo>
                    <a:pt x="2324" y="2040"/>
                  </a:lnTo>
                  <a:lnTo>
                    <a:pt x="2347" y="2048"/>
                  </a:lnTo>
                  <a:lnTo>
                    <a:pt x="2369" y="2057"/>
                  </a:lnTo>
                  <a:lnTo>
                    <a:pt x="2391" y="2067"/>
                  </a:lnTo>
                  <a:lnTo>
                    <a:pt x="2413" y="2077"/>
                  </a:lnTo>
                  <a:lnTo>
                    <a:pt x="2435" y="2090"/>
                  </a:lnTo>
                  <a:lnTo>
                    <a:pt x="2456" y="2101"/>
                  </a:lnTo>
                  <a:lnTo>
                    <a:pt x="2499" y="2126"/>
                  </a:lnTo>
                  <a:lnTo>
                    <a:pt x="2540" y="2153"/>
                  </a:lnTo>
                  <a:lnTo>
                    <a:pt x="2579" y="2179"/>
                  </a:lnTo>
                  <a:lnTo>
                    <a:pt x="2617" y="2206"/>
                  </a:lnTo>
                  <a:lnTo>
                    <a:pt x="2651" y="2232"/>
                  </a:lnTo>
                  <a:lnTo>
                    <a:pt x="2710" y="2276"/>
                  </a:lnTo>
                  <a:lnTo>
                    <a:pt x="2735" y="2294"/>
                  </a:lnTo>
                  <a:lnTo>
                    <a:pt x="2756" y="2308"/>
                  </a:lnTo>
                  <a:lnTo>
                    <a:pt x="2772" y="2317"/>
                  </a:lnTo>
                  <a:lnTo>
                    <a:pt x="2778" y="2319"/>
                  </a:lnTo>
                  <a:lnTo>
                    <a:pt x="2783" y="2320"/>
                  </a:lnTo>
                  <a:lnTo>
                    <a:pt x="2783" y="2320"/>
                  </a:lnTo>
                  <a:lnTo>
                    <a:pt x="2794" y="2321"/>
                  </a:lnTo>
                  <a:lnTo>
                    <a:pt x="2804" y="2320"/>
                  </a:lnTo>
                  <a:lnTo>
                    <a:pt x="2813" y="2319"/>
                  </a:lnTo>
                  <a:lnTo>
                    <a:pt x="2822" y="2318"/>
                  </a:lnTo>
                  <a:lnTo>
                    <a:pt x="2831" y="2316"/>
                  </a:lnTo>
                  <a:lnTo>
                    <a:pt x="2840" y="2313"/>
                  </a:lnTo>
                  <a:lnTo>
                    <a:pt x="2848" y="2310"/>
                  </a:lnTo>
                  <a:lnTo>
                    <a:pt x="2856" y="2306"/>
                  </a:lnTo>
                  <a:lnTo>
                    <a:pt x="2863" y="2302"/>
                  </a:lnTo>
                  <a:lnTo>
                    <a:pt x="2870" y="2297"/>
                  </a:lnTo>
                  <a:lnTo>
                    <a:pt x="2885" y="2286"/>
                  </a:lnTo>
                  <a:lnTo>
                    <a:pt x="2897" y="2273"/>
                  </a:lnTo>
                  <a:lnTo>
                    <a:pt x="2907" y="2259"/>
                  </a:lnTo>
                  <a:lnTo>
                    <a:pt x="2917" y="2243"/>
                  </a:lnTo>
                  <a:lnTo>
                    <a:pt x="2925" y="2226"/>
                  </a:lnTo>
                  <a:lnTo>
                    <a:pt x="2931" y="2207"/>
                  </a:lnTo>
                  <a:lnTo>
                    <a:pt x="2937" y="2188"/>
                  </a:lnTo>
                  <a:lnTo>
                    <a:pt x="2941" y="2168"/>
                  </a:lnTo>
                  <a:lnTo>
                    <a:pt x="2944" y="2148"/>
                  </a:lnTo>
                  <a:lnTo>
                    <a:pt x="2946" y="2127"/>
                  </a:lnTo>
                  <a:lnTo>
                    <a:pt x="2947" y="2107"/>
                  </a:lnTo>
                  <a:lnTo>
                    <a:pt x="2927" y="1151"/>
                  </a:lnTo>
                  <a:lnTo>
                    <a:pt x="2927" y="1151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65"/>
            <p:cNvSpPr>
              <a:spLocks/>
            </p:cNvSpPr>
            <p:nvPr/>
          </p:nvSpPr>
          <p:spPr bwMode="auto">
            <a:xfrm>
              <a:off x="4668062" y="3397117"/>
              <a:ext cx="1106704" cy="602516"/>
            </a:xfrm>
            <a:custGeom>
              <a:avLst/>
              <a:gdLst>
                <a:gd name="T0" fmla="*/ 4039 w 5287"/>
                <a:gd name="T1" fmla="*/ 2631 h 2879"/>
                <a:gd name="T2" fmla="*/ 4058 w 5287"/>
                <a:gd name="T3" fmla="*/ 1921 h 2879"/>
                <a:gd name="T4" fmla="*/ 4110 w 5287"/>
                <a:gd name="T5" fmla="*/ 1733 h 2879"/>
                <a:gd name="T6" fmla="*/ 4173 w 5287"/>
                <a:gd name="T7" fmla="*/ 1691 h 2879"/>
                <a:gd name="T8" fmla="*/ 4315 w 5287"/>
                <a:gd name="T9" fmla="*/ 1746 h 2879"/>
                <a:gd name="T10" fmla="*/ 4663 w 5287"/>
                <a:gd name="T11" fmla="*/ 1909 h 2879"/>
                <a:gd name="T12" fmla="*/ 4856 w 5287"/>
                <a:gd name="T13" fmla="*/ 1925 h 2879"/>
                <a:gd name="T14" fmla="*/ 5060 w 5287"/>
                <a:gd name="T15" fmla="*/ 1872 h 2879"/>
                <a:gd name="T16" fmla="*/ 5214 w 5287"/>
                <a:gd name="T17" fmla="*/ 1739 h 2879"/>
                <a:gd name="T18" fmla="*/ 5282 w 5287"/>
                <a:gd name="T19" fmla="*/ 1559 h 2879"/>
                <a:gd name="T20" fmla="*/ 5275 w 5287"/>
                <a:gd name="T21" fmla="*/ 1361 h 2879"/>
                <a:gd name="T22" fmla="*/ 5202 w 5287"/>
                <a:gd name="T23" fmla="*/ 1178 h 2879"/>
                <a:gd name="T24" fmla="*/ 5070 w 5287"/>
                <a:gd name="T25" fmla="*/ 1039 h 2879"/>
                <a:gd name="T26" fmla="*/ 4888 w 5287"/>
                <a:gd name="T27" fmla="*/ 976 h 2879"/>
                <a:gd name="T28" fmla="*/ 4702 w 5287"/>
                <a:gd name="T29" fmla="*/ 1003 h 2879"/>
                <a:gd name="T30" fmla="*/ 4344 w 5287"/>
                <a:gd name="T31" fmla="*/ 1187 h 2879"/>
                <a:gd name="T32" fmla="*/ 4199 w 5287"/>
                <a:gd name="T33" fmla="*/ 1245 h 2879"/>
                <a:gd name="T34" fmla="*/ 4106 w 5287"/>
                <a:gd name="T35" fmla="*/ 1212 h 2879"/>
                <a:gd name="T36" fmla="*/ 4016 w 5287"/>
                <a:gd name="T37" fmla="*/ 1059 h 2879"/>
                <a:gd name="T38" fmla="*/ 3354 w 5287"/>
                <a:gd name="T39" fmla="*/ 1 h 2879"/>
                <a:gd name="T40" fmla="*/ 3037 w 5287"/>
                <a:gd name="T41" fmla="*/ 34 h 2879"/>
                <a:gd name="T42" fmla="*/ 2982 w 5287"/>
                <a:gd name="T43" fmla="*/ 105 h 2879"/>
                <a:gd name="T44" fmla="*/ 3018 w 5287"/>
                <a:gd name="T45" fmla="*/ 269 h 2879"/>
                <a:gd name="T46" fmla="*/ 3188 w 5287"/>
                <a:gd name="T47" fmla="*/ 650 h 2879"/>
                <a:gd name="T48" fmla="*/ 3223 w 5287"/>
                <a:gd name="T49" fmla="*/ 869 h 2879"/>
                <a:gd name="T50" fmla="*/ 3169 w 5287"/>
                <a:gd name="T51" fmla="*/ 1071 h 2879"/>
                <a:gd name="T52" fmla="*/ 3048 w 5287"/>
                <a:gd name="T53" fmla="*/ 1228 h 2879"/>
                <a:gd name="T54" fmla="*/ 2893 w 5287"/>
                <a:gd name="T55" fmla="*/ 1332 h 2879"/>
                <a:gd name="T56" fmla="*/ 2714 w 5287"/>
                <a:gd name="T57" fmla="*/ 1388 h 2879"/>
                <a:gd name="T58" fmla="*/ 2531 w 5287"/>
                <a:gd name="T59" fmla="*/ 1392 h 2879"/>
                <a:gd name="T60" fmla="*/ 2359 w 5287"/>
                <a:gd name="T61" fmla="*/ 1339 h 2879"/>
                <a:gd name="T62" fmla="*/ 2218 w 5287"/>
                <a:gd name="T63" fmla="*/ 1227 h 2879"/>
                <a:gd name="T64" fmla="*/ 2126 w 5287"/>
                <a:gd name="T65" fmla="*/ 1052 h 2879"/>
                <a:gd name="T66" fmla="*/ 2096 w 5287"/>
                <a:gd name="T67" fmla="*/ 849 h 2879"/>
                <a:gd name="T68" fmla="*/ 2164 w 5287"/>
                <a:gd name="T69" fmla="*/ 519 h 2879"/>
                <a:gd name="T70" fmla="*/ 2335 w 5287"/>
                <a:gd name="T71" fmla="*/ 173 h 2879"/>
                <a:gd name="T72" fmla="*/ 2339 w 5287"/>
                <a:gd name="T73" fmla="*/ 81 h 2879"/>
                <a:gd name="T74" fmla="*/ 2286 w 5287"/>
                <a:gd name="T75" fmla="*/ 45 h 2879"/>
                <a:gd name="T76" fmla="*/ 1953 w 5287"/>
                <a:gd name="T77" fmla="*/ 8 h 2879"/>
                <a:gd name="T78" fmla="*/ 1171 w 5287"/>
                <a:gd name="T79" fmla="*/ 1002 h 2879"/>
                <a:gd name="T80" fmla="*/ 1122 w 5287"/>
                <a:gd name="T81" fmla="*/ 1165 h 2879"/>
                <a:gd name="T82" fmla="*/ 1003 w 5287"/>
                <a:gd name="T83" fmla="*/ 1243 h 2879"/>
                <a:gd name="T84" fmla="*/ 890 w 5287"/>
                <a:gd name="T85" fmla="*/ 1214 h 2879"/>
                <a:gd name="T86" fmla="*/ 623 w 5287"/>
                <a:gd name="T87" fmla="*/ 1027 h 2879"/>
                <a:gd name="T88" fmla="*/ 405 w 5287"/>
                <a:gd name="T89" fmla="*/ 942 h 2879"/>
                <a:gd name="T90" fmla="*/ 208 w 5287"/>
                <a:gd name="T91" fmla="*/ 970 h 2879"/>
                <a:gd name="T92" fmla="*/ 77 w 5287"/>
                <a:gd name="T93" fmla="*/ 1086 h 2879"/>
                <a:gd name="T94" fmla="*/ 10 w 5287"/>
                <a:gd name="T95" fmla="*/ 1260 h 2879"/>
                <a:gd name="T96" fmla="*/ 6 w 5287"/>
                <a:gd name="T97" fmla="*/ 1455 h 2879"/>
                <a:gd name="T98" fmla="*/ 64 w 5287"/>
                <a:gd name="T99" fmla="*/ 1640 h 2879"/>
                <a:gd name="T100" fmla="*/ 184 w 5287"/>
                <a:gd name="T101" fmla="*/ 1778 h 2879"/>
                <a:gd name="T102" fmla="*/ 365 w 5287"/>
                <a:gd name="T103" fmla="*/ 1836 h 2879"/>
                <a:gd name="T104" fmla="*/ 630 w 5287"/>
                <a:gd name="T105" fmla="*/ 1795 h 2879"/>
                <a:gd name="T106" fmla="*/ 990 w 5287"/>
                <a:gd name="T107" fmla="*/ 1694 h 2879"/>
                <a:gd name="T108" fmla="*/ 1099 w 5287"/>
                <a:gd name="T109" fmla="*/ 1728 h 2879"/>
                <a:gd name="T110" fmla="*/ 1142 w 5287"/>
                <a:gd name="T111" fmla="*/ 1867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87" h="2879">
                  <a:moveTo>
                    <a:pt x="1147" y="2430"/>
                  </a:moveTo>
                  <a:lnTo>
                    <a:pt x="1147" y="2430"/>
                  </a:lnTo>
                  <a:lnTo>
                    <a:pt x="1144" y="2639"/>
                  </a:lnTo>
                  <a:lnTo>
                    <a:pt x="1141" y="2879"/>
                  </a:lnTo>
                  <a:lnTo>
                    <a:pt x="4039" y="2879"/>
                  </a:lnTo>
                  <a:lnTo>
                    <a:pt x="4039" y="2879"/>
                  </a:lnTo>
                  <a:lnTo>
                    <a:pt x="4039" y="2820"/>
                  </a:lnTo>
                  <a:lnTo>
                    <a:pt x="4039" y="2760"/>
                  </a:lnTo>
                  <a:lnTo>
                    <a:pt x="4039" y="2631"/>
                  </a:lnTo>
                  <a:lnTo>
                    <a:pt x="4037" y="2497"/>
                  </a:lnTo>
                  <a:lnTo>
                    <a:pt x="4037" y="2360"/>
                  </a:lnTo>
                  <a:lnTo>
                    <a:pt x="4037" y="2291"/>
                  </a:lnTo>
                  <a:lnTo>
                    <a:pt x="4038" y="2225"/>
                  </a:lnTo>
                  <a:lnTo>
                    <a:pt x="4040" y="2158"/>
                  </a:lnTo>
                  <a:lnTo>
                    <a:pt x="4042" y="2095"/>
                  </a:lnTo>
                  <a:lnTo>
                    <a:pt x="4046" y="2034"/>
                  </a:lnTo>
                  <a:lnTo>
                    <a:pt x="4051" y="1975"/>
                  </a:lnTo>
                  <a:lnTo>
                    <a:pt x="4058" y="1921"/>
                  </a:lnTo>
                  <a:lnTo>
                    <a:pt x="4066" y="1869"/>
                  </a:lnTo>
                  <a:lnTo>
                    <a:pt x="4066" y="1869"/>
                  </a:lnTo>
                  <a:lnTo>
                    <a:pt x="4074" y="1830"/>
                  </a:lnTo>
                  <a:lnTo>
                    <a:pt x="4083" y="1796"/>
                  </a:lnTo>
                  <a:lnTo>
                    <a:pt x="4088" y="1781"/>
                  </a:lnTo>
                  <a:lnTo>
                    <a:pt x="4093" y="1768"/>
                  </a:lnTo>
                  <a:lnTo>
                    <a:pt x="4098" y="1754"/>
                  </a:lnTo>
                  <a:lnTo>
                    <a:pt x="4104" y="1743"/>
                  </a:lnTo>
                  <a:lnTo>
                    <a:pt x="4110" y="1733"/>
                  </a:lnTo>
                  <a:lnTo>
                    <a:pt x="4116" y="1725"/>
                  </a:lnTo>
                  <a:lnTo>
                    <a:pt x="4122" y="1717"/>
                  </a:lnTo>
                  <a:lnTo>
                    <a:pt x="4128" y="1710"/>
                  </a:lnTo>
                  <a:lnTo>
                    <a:pt x="4136" y="1705"/>
                  </a:lnTo>
                  <a:lnTo>
                    <a:pt x="4143" y="1700"/>
                  </a:lnTo>
                  <a:lnTo>
                    <a:pt x="4150" y="1697"/>
                  </a:lnTo>
                  <a:lnTo>
                    <a:pt x="4158" y="1694"/>
                  </a:lnTo>
                  <a:lnTo>
                    <a:pt x="4165" y="1692"/>
                  </a:lnTo>
                  <a:lnTo>
                    <a:pt x="4173" y="1691"/>
                  </a:lnTo>
                  <a:lnTo>
                    <a:pt x="4182" y="1691"/>
                  </a:lnTo>
                  <a:lnTo>
                    <a:pt x="4190" y="1692"/>
                  </a:lnTo>
                  <a:lnTo>
                    <a:pt x="4199" y="1693"/>
                  </a:lnTo>
                  <a:lnTo>
                    <a:pt x="4208" y="1695"/>
                  </a:lnTo>
                  <a:lnTo>
                    <a:pt x="4227" y="1701"/>
                  </a:lnTo>
                  <a:lnTo>
                    <a:pt x="4247" y="1710"/>
                  </a:lnTo>
                  <a:lnTo>
                    <a:pt x="4269" y="1720"/>
                  </a:lnTo>
                  <a:lnTo>
                    <a:pt x="4292" y="1732"/>
                  </a:lnTo>
                  <a:lnTo>
                    <a:pt x="4315" y="1746"/>
                  </a:lnTo>
                  <a:lnTo>
                    <a:pt x="4366" y="1777"/>
                  </a:lnTo>
                  <a:lnTo>
                    <a:pt x="4423" y="1810"/>
                  </a:lnTo>
                  <a:lnTo>
                    <a:pt x="4453" y="1826"/>
                  </a:lnTo>
                  <a:lnTo>
                    <a:pt x="4484" y="1842"/>
                  </a:lnTo>
                  <a:lnTo>
                    <a:pt x="4517" y="1858"/>
                  </a:lnTo>
                  <a:lnTo>
                    <a:pt x="4552" y="1873"/>
                  </a:lnTo>
                  <a:lnTo>
                    <a:pt x="4588" y="1886"/>
                  </a:lnTo>
                  <a:lnTo>
                    <a:pt x="4624" y="1898"/>
                  </a:lnTo>
                  <a:lnTo>
                    <a:pt x="4663" y="1909"/>
                  </a:lnTo>
                  <a:lnTo>
                    <a:pt x="4683" y="1914"/>
                  </a:lnTo>
                  <a:lnTo>
                    <a:pt x="4704" y="1917"/>
                  </a:lnTo>
                  <a:lnTo>
                    <a:pt x="4724" y="1921"/>
                  </a:lnTo>
                  <a:lnTo>
                    <a:pt x="4745" y="1923"/>
                  </a:lnTo>
                  <a:lnTo>
                    <a:pt x="4766" y="1925"/>
                  </a:lnTo>
                  <a:lnTo>
                    <a:pt x="4788" y="1926"/>
                  </a:lnTo>
                  <a:lnTo>
                    <a:pt x="4811" y="1927"/>
                  </a:lnTo>
                  <a:lnTo>
                    <a:pt x="4833" y="1926"/>
                  </a:lnTo>
                  <a:lnTo>
                    <a:pt x="4856" y="1925"/>
                  </a:lnTo>
                  <a:lnTo>
                    <a:pt x="4879" y="1923"/>
                  </a:lnTo>
                  <a:lnTo>
                    <a:pt x="4879" y="1923"/>
                  </a:lnTo>
                  <a:lnTo>
                    <a:pt x="4908" y="1919"/>
                  </a:lnTo>
                  <a:lnTo>
                    <a:pt x="4937" y="1914"/>
                  </a:lnTo>
                  <a:lnTo>
                    <a:pt x="4964" y="1908"/>
                  </a:lnTo>
                  <a:lnTo>
                    <a:pt x="4990" y="1901"/>
                  </a:lnTo>
                  <a:lnTo>
                    <a:pt x="5015" y="1891"/>
                  </a:lnTo>
                  <a:lnTo>
                    <a:pt x="5038" y="1882"/>
                  </a:lnTo>
                  <a:lnTo>
                    <a:pt x="5060" y="1872"/>
                  </a:lnTo>
                  <a:lnTo>
                    <a:pt x="5083" y="1860"/>
                  </a:lnTo>
                  <a:lnTo>
                    <a:pt x="5103" y="1848"/>
                  </a:lnTo>
                  <a:lnTo>
                    <a:pt x="5122" y="1835"/>
                  </a:lnTo>
                  <a:lnTo>
                    <a:pt x="5140" y="1821"/>
                  </a:lnTo>
                  <a:lnTo>
                    <a:pt x="5156" y="1806"/>
                  </a:lnTo>
                  <a:lnTo>
                    <a:pt x="5172" y="1790"/>
                  </a:lnTo>
                  <a:lnTo>
                    <a:pt x="5187" y="1774"/>
                  </a:lnTo>
                  <a:lnTo>
                    <a:pt x="5200" y="1756"/>
                  </a:lnTo>
                  <a:lnTo>
                    <a:pt x="5214" y="1739"/>
                  </a:lnTo>
                  <a:lnTo>
                    <a:pt x="5225" y="1721"/>
                  </a:lnTo>
                  <a:lnTo>
                    <a:pt x="5236" y="1702"/>
                  </a:lnTo>
                  <a:lnTo>
                    <a:pt x="5245" y="1683"/>
                  </a:lnTo>
                  <a:lnTo>
                    <a:pt x="5254" y="1663"/>
                  </a:lnTo>
                  <a:lnTo>
                    <a:pt x="5261" y="1643"/>
                  </a:lnTo>
                  <a:lnTo>
                    <a:pt x="5268" y="1622"/>
                  </a:lnTo>
                  <a:lnTo>
                    <a:pt x="5273" y="1601"/>
                  </a:lnTo>
                  <a:lnTo>
                    <a:pt x="5278" y="1580"/>
                  </a:lnTo>
                  <a:lnTo>
                    <a:pt x="5282" y="1559"/>
                  </a:lnTo>
                  <a:lnTo>
                    <a:pt x="5284" y="1537"/>
                  </a:lnTo>
                  <a:lnTo>
                    <a:pt x="5286" y="1515"/>
                  </a:lnTo>
                  <a:lnTo>
                    <a:pt x="5287" y="1493"/>
                  </a:lnTo>
                  <a:lnTo>
                    <a:pt x="5287" y="1471"/>
                  </a:lnTo>
                  <a:lnTo>
                    <a:pt x="5287" y="1449"/>
                  </a:lnTo>
                  <a:lnTo>
                    <a:pt x="5285" y="1427"/>
                  </a:lnTo>
                  <a:lnTo>
                    <a:pt x="5282" y="1405"/>
                  </a:lnTo>
                  <a:lnTo>
                    <a:pt x="5279" y="1383"/>
                  </a:lnTo>
                  <a:lnTo>
                    <a:pt x="5275" y="1361"/>
                  </a:lnTo>
                  <a:lnTo>
                    <a:pt x="5270" y="1339"/>
                  </a:lnTo>
                  <a:lnTo>
                    <a:pt x="5264" y="1318"/>
                  </a:lnTo>
                  <a:lnTo>
                    <a:pt x="5257" y="1297"/>
                  </a:lnTo>
                  <a:lnTo>
                    <a:pt x="5250" y="1276"/>
                  </a:lnTo>
                  <a:lnTo>
                    <a:pt x="5242" y="1256"/>
                  </a:lnTo>
                  <a:lnTo>
                    <a:pt x="5233" y="1236"/>
                  </a:lnTo>
                  <a:lnTo>
                    <a:pt x="5223" y="1215"/>
                  </a:lnTo>
                  <a:lnTo>
                    <a:pt x="5213" y="1196"/>
                  </a:lnTo>
                  <a:lnTo>
                    <a:pt x="5202" y="1178"/>
                  </a:lnTo>
                  <a:lnTo>
                    <a:pt x="5189" y="1160"/>
                  </a:lnTo>
                  <a:lnTo>
                    <a:pt x="5176" y="1142"/>
                  </a:lnTo>
                  <a:lnTo>
                    <a:pt x="5163" y="1125"/>
                  </a:lnTo>
                  <a:lnTo>
                    <a:pt x="5149" y="1109"/>
                  </a:lnTo>
                  <a:lnTo>
                    <a:pt x="5135" y="1093"/>
                  </a:lnTo>
                  <a:lnTo>
                    <a:pt x="5120" y="1078"/>
                  </a:lnTo>
                  <a:lnTo>
                    <a:pt x="5104" y="1064"/>
                  </a:lnTo>
                  <a:lnTo>
                    <a:pt x="5087" y="1051"/>
                  </a:lnTo>
                  <a:lnTo>
                    <a:pt x="5070" y="1039"/>
                  </a:lnTo>
                  <a:lnTo>
                    <a:pt x="5051" y="1028"/>
                  </a:lnTo>
                  <a:lnTo>
                    <a:pt x="5033" y="1017"/>
                  </a:lnTo>
                  <a:lnTo>
                    <a:pt x="5014" y="1008"/>
                  </a:lnTo>
                  <a:lnTo>
                    <a:pt x="4995" y="1000"/>
                  </a:lnTo>
                  <a:lnTo>
                    <a:pt x="4975" y="993"/>
                  </a:lnTo>
                  <a:lnTo>
                    <a:pt x="4954" y="987"/>
                  </a:lnTo>
                  <a:lnTo>
                    <a:pt x="4932" y="982"/>
                  </a:lnTo>
                  <a:lnTo>
                    <a:pt x="4910" y="978"/>
                  </a:lnTo>
                  <a:lnTo>
                    <a:pt x="4888" y="976"/>
                  </a:lnTo>
                  <a:lnTo>
                    <a:pt x="4865" y="975"/>
                  </a:lnTo>
                  <a:lnTo>
                    <a:pt x="4842" y="975"/>
                  </a:lnTo>
                  <a:lnTo>
                    <a:pt x="4819" y="977"/>
                  </a:lnTo>
                  <a:lnTo>
                    <a:pt x="4819" y="977"/>
                  </a:lnTo>
                  <a:lnTo>
                    <a:pt x="4795" y="980"/>
                  </a:lnTo>
                  <a:lnTo>
                    <a:pt x="4772" y="984"/>
                  </a:lnTo>
                  <a:lnTo>
                    <a:pt x="4748" y="989"/>
                  </a:lnTo>
                  <a:lnTo>
                    <a:pt x="4725" y="995"/>
                  </a:lnTo>
                  <a:lnTo>
                    <a:pt x="4702" y="1003"/>
                  </a:lnTo>
                  <a:lnTo>
                    <a:pt x="4679" y="1011"/>
                  </a:lnTo>
                  <a:lnTo>
                    <a:pt x="4655" y="1019"/>
                  </a:lnTo>
                  <a:lnTo>
                    <a:pt x="4632" y="1029"/>
                  </a:lnTo>
                  <a:lnTo>
                    <a:pt x="4587" y="1050"/>
                  </a:lnTo>
                  <a:lnTo>
                    <a:pt x="4543" y="1072"/>
                  </a:lnTo>
                  <a:lnTo>
                    <a:pt x="4499" y="1095"/>
                  </a:lnTo>
                  <a:lnTo>
                    <a:pt x="4457" y="1120"/>
                  </a:lnTo>
                  <a:lnTo>
                    <a:pt x="4379" y="1166"/>
                  </a:lnTo>
                  <a:lnTo>
                    <a:pt x="4344" y="1187"/>
                  </a:lnTo>
                  <a:lnTo>
                    <a:pt x="4311" y="1206"/>
                  </a:lnTo>
                  <a:lnTo>
                    <a:pt x="4281" y="1222"/>
                  </a:lnTo>
                  <a:lnTo>
                    <a:pt x="4254" y="1235"/>
                  </a:lnTo>
                  <a:lnTo>
                    <a:pt x="4242" y="1239"/>
                  </a:lnTo>
                  <a:lnTo>
                    <a:pt x="4230" y="1242"/>
                  </a:lnTo>
                  <a:lnTo>
                    <a:pt x="4220" y="1244"/>
                  </a:lnTo>
                  <a:lnTo>
                    <a:pt x="4211" y="1245"/>
                  </a:lnTo>
                  <a:lnTo>
                    <a:pt x="4211" y="1245"/>
                  </a:lnTo>
                  <a:lnTo>
                    <a:pt x="4199" y="1245"/>
                  </a:lnTo>
                  <a:lnTo>
                    <a:pt x="4187" y="1244"/>
                  </a:lnTo>
                  <a:lnTo>
                    <a:pt x="4176" y="1242"/>
                  </a:lnTo>
                  <a:lnTo>
                    <a:pt x="4165" y="1240"/>
                  </a:lnTo>
                  <a:lnTo>
                    <a:pt x="4154" y="1237"/>
                  </a:lnTo>
                  <a:lnTo>
                    <a:pt x="4144" y="1233"/>
                  </a:lnTo>
                  <a:lnTo>
                    <a:pt x="4134" y="1228"/>
                  </a:lnTo>
                  <a:lnTo>
                    <a:pt x="4124" y="1223"/>
                  </a:lnTo>
                  <a:lnTo>
                    <a:pt x="4115" y="1218"/>
                  </a:lnTo>
                  <a:lnTo>
                    <a:pt x="4106" y="1212"/>
                  </a:lnTo>
                  <a:lnTo>
                    <a:pt x="4097" y="1206"/>
                  </a:lnTo>
                  <a:lnTo>
                    <a:pt x="4089" y="1199"/>
                  </a:lnTo>
                  <a:lnTo>
                    <a:pt x="4074" y="1184"/>
                  </a:lnTo>
                  <a:lnTo>
                    <a:pt x="4061" y="1167"/>
                  </a:lnTo>
                  <a:lnTo>
                    <a:pt x="4049" y="1149"/>
                  </a:lnTo>
                  <a:lnTo>
                    <a:pt x="4038" y="1129"/>
                  </a:lnTo>
                  <a:lnTo>
                    <a:pt x="4029" y="1107"/>
                  </a:lnTo>
                  <a:lnTo>
                    <a:pt x="4022" y="1083"/>
                  </a:lnTo>
                  <a:lnTo>
                    <a:pt x="4016" y="1059"/>
                  </a:lnTo>
                  <a:lnTo>
                    <a:pt x="4012" y="1034"/>
                  </a:lnTo>
                  <a:lnTo>
                    <a:pt x="4009" y="1009"/>
                  </a:lnTo>
                  <a:lnTo>
                    <a:pt x="4008" y="982"/>
                  </a:lnTo>
                  <a:lnTo>
                    <a:pt x="4029" y="9"/>
                  </a:lnTo>
                  <a:lnTo>
                    <a:pt x="4029" y="9"/>
                  </a:lnTo>
                  <a:lnTo>
                    <a:pt x="3726" y="3"/>
                  </a:lnTo>
                  <a:lnTo>
                    <a:pt x="3571" y="1"/>
                  </a:lnTo>
                  <a:lnTo>
                    <a:pt x="3423" y="0"/>
                  </a:lnTo>
                  <a:lnTo>
                    <a:pt x="3354" y="1"/>
                  </a:lnTo>
                  <a:lnTo>
                    <a:pt x="3288" y="3"/>
                  </a:lnTo>
                  <a:lnTo>
                    <a:pt x="3229" y="5"/>
                  </a:lnTo>
                  <a:lnTo>
                    <a:pt x="3174" y="8"/>
                  </a:lnTo>
                  <a:lnTo>
                    <a:pt x="3128" y="12"/>
                  </a:lnTo>
                  <a:lnTo>
                    <a:pt x="3089" y="18"/>
                  </a:lnTo>
                  <a:lnTo>
                    <a:pt x="3073" y="21"/>
                  </a:lnTo>
                  <a:lnTo>
                    <a:pt x="3058" y="26"/>
                  </a:lnTo>
                  <a:lnTo>
                    <a:pt x="3046" y="30"/>
                  </a:lnTo>
                  <a:lnTo>
                    <a:pt x="3037" y="34"/>
                  </a:lnTo>
                  <a:lnTo>
                    <a:pt x="3037" y="34"/>
                  </a:lnTo>
                  <a:lnTo>
                    <a:pt x="3026" y="41"/>
                  </a:lnTo>
                  <a:lnTo>
                    <a:pt x="3015" y="49"/>
                  </a:lnTo>
                  <a:lnTo>
                    <a:pt x="3007" y="57"/>
                  </a:lnTo>
                  <a:lnTo>
                    <a:pt x="2999" y="65"/>
                  </a:lnTo>
                  <a:lnTo>
                    <a:pt x="2993" y="75"/>
                  </a:lnTo>
                  <a:lnTo>
                    <a:pt x="2988" y="84"/>
                  </a:lnTo>
                  <a:lnTo>
                    <a:pt x="2985" y="95"/>
                  </a:lnTo>
                  <a:lnTo>
                    <a:pt x="2982" y="105"/>
                  </a:lnTo>
                  <a:lnTo>
                    <a:pt x="2980" y="117"/>
                  </a:lnTo>
                  <a:lnTo>
                    <a:pt x="2980" y="128"/>
                  </a:lnTo>
                  <a:lnTo>
                    <a:pt x="2980" y="140"/>
                  </a:lnTo>
                  <a:lnTo>
                    <a:pt x="2981" y="153"/>
                  </a:lnTo>
                  <a:lnTo>
                    <a:pt x="2983" y="167"/>
                  </a:lnTo>
                  <a:lnTo>
                    <a:pt x="2986" y="180"/>
                  </a:lnTo>
                  <a:lnTo>
                    <a:pt x="2994" y="209"/>
                  </a:lnTo>
                  <a:lnTo>
                    <a:pt x="3005" y="238"/>
                  </a:lnTo>
                  <a:lnTo>
                    <a:pt x="3018" y="269"/>
                  </a:lnTo>
                  <a:lnTo>
                    <a:pt x="3033" y="303"/>
                  </a:lnTo>
                  <a:lnTo>
                    <a:pt x="3049" y="337"/>
                  </a:lnTo>
                  <a:lnTo>
                    <a:pt x="3086" y="409"/>
                  </a:lnTo>
                  <a:lnTo>
                    <a:pt x="3104" y="447"/>
                  </a:lnTo>
                  <a:lnTo>
                    <a:pt x="3122" y="486"/>
                  </a:lnTo>
                  <a:lnTo>
                    <a:pt x="3140" y="526"/>
                  </a:lnTo>
                  <a:lnTo>
                    <a:pt x="3158" y="567"/>
                  </a:lnTo>
                  <a:lnTo>
                    <a:pt x="3174" y="608"/>
                  </a:lnTo>
                  <a:lnTo>
                    <a:pt x="3188" y="650"/>
                  </a:lnTo>
                  <a:lnTo>
                    <a:pt x="3201" y="693"/>
                  </a:lnTo>
                  <a:lnTo>
                    <a:pt x="3206" y="715"/>
                  </a:lnTo>
                  <a:lnTo>
                    <a:pt x="3211" y="737"/>
                  </a:lnTo>
                  <a:lnTo>
                    <a:pt x="3215" y="758"/>
                  </a:lnTo>
                  <a:lnTo>
                    <a:pt x="3218" y="780"/>
                  </a:lnTo>
                  <a:lnTo>
                    <a:pt x="3221" y="802"/>
                  </a:lnTo>
                  <a:lnTo>
                    <a:pt x="3222" y="824"/>
                  </a:lnTo>
                  <a:lnTo>
                    <a:pt x="3223" y="847"/>
                  </a:lnTo>
                  <a:lnTo>
                    <a:pt x="3223" y="869"/>
                  </a:lnTo>
                  <a:lnTo>
                    <a:pt x="3222" y="892"/>
                  </a:lnTo>
                  <a:lnTo>
                    <a:pt x="3219" y="914"/>
                  </a:lnTo>
                  <a:lnTo>
                    <a:pt x="3216" y="936"/>
                  </a:lnTo>
                  <a:lnTo>
                    <a:pt x="3211" y="959"/>
                  </a:lnTo>
                  <a:lnTo>
                    <a:pt x="3206" y="982"/>
                  </a:lnTo>
                  <a:lnTo>
                    <a:pt x="3199" y="1004"/>
                  </a:lnTo>
                  <a:lnTo>
                    <a:pt x="3190" y="1027"/>
                  </a:lnTo>
                  <a:lnTo>
                    <a:pt x="3180" y="1049"/>
                  </a:lnTo>
                  <a:lnTo>
                    <a:pt x="3169" y="1071"/>
                  </a:lnTo>
                  <a:lnTo>
                    <a:pt x="3157" y="1093"/>
                  </a:lnTo>
                  <a:lnTo>
                    <a:pt x="3143" y="1117"/>
                  </a:lnTo>
                  <a:lnTo>
                    <a:pt x="3128" y="1139"/>
                  </a:lnTo>
                  <a:lnTo>
                    <a:pt x="3111" y="1161"/>
                  </a:lnTo>
                  <a:lnTo>
                    <a:pt x="3093" y="1183"/>
                  </a:lnTo>
                  <a:lnTo>
                    <a:pt x="3093" y="1183"/>
                  </a:lnTo>
                  <a:lnTo>
                    <a:pt x="3079" y="1198"/>
                  </a:lnTo>
                  <a:lnTo>
                    <a:pt x="3064" y="1213"/>
                  </a:lnTo>
                  <a:lnTo>
                    <a:pt x="3048" y="1228"/>
                  </a:lnTo>
                  <a:lnTo>
                    <a:pt x="3033" y="1242"/>
                  </a:lnTo>
                  <a:lnTo>
                    <a:pt x="3017" y="1255"/>
                  </a:lnTo>
                  <a:lnTo>
                    <a:pt x="3000" y="1268"/>
                  </a:lnTo>
                  <a:lnTo>
                    <a:pt x="2983" y="1280"/>
                  </a:lnTo>
                  <a:lnTo>
                    <a:pt x="2966" y="1292"/>
                  </a:lnTo>
                  <a:lnTo>
                    <a:pt x="2949" y="1303"/>
                  </a:lnTo>
                  <a:lnTo>
                    <a:pt x="2931" y="1313"/>
                  </a:lnTo>
                  <a:lnTo>
                    <a:pt x="2911" y="1323"/>
                  </a:lnTo>
                  <a:lnTo>
                    <a:pt x="2893" y="1332"/>
                  </a:lnTo>
                  <a:lnTo>
                    <a:pt x="2874" y="1341"/>
                  </a:lnTo>
                  <a:lnTo>
                    <a:pt x="2855" y="1349"/>
                  </a:lnTo>
                  <a:lnTo>
                    <a:pt x="2835" y="1356"/>
                  </a:lnTo>
                  <a:lnTo>
                    <a:pt x="2816" y="1363"/>
                  </a:lnTo>
                  <a:lnTo>
                    <a:pt x="2796" y="1370"/>
                  </a:lnTo>
                  <a:lnTo>
                    <a:pt x="2775" y="1376"/>
                  </a:lnTo>
                  <a:lnTo>
                    <a:pt x="2755" y="1380"/>
                  </a:lnTo>
                  <a:lnTo>
                    <a:pt x="2735" y="1385"/>
                  </a:lnTo>
                  <a:lnTo>
                    <a:pt x="2714" y="1388"/>
                  </a:lnTo>
                  <a:lnTo>
                    <a:pt x="2694" y="1391"/>
                  </a:lnTo>
                  <a:lnTo>
                    <a:pt x="2674" y="1394"/>
                  </a:lnTo>
                  <a:lnTo>
                    <a:pt x="2652" y="1396"/>
                  </a:lnTo>
                  <a:lnTo>
                    <a:pt x="2632" y="1397"/>
                  </a:lnTo>
                  <a:lnTo>
                    <a:pt x="2612" y="1397"/>
                  </a:lnTo>
                  <a:lnTo>
                    <a:pt x="2591" y="1397"/>
                  </a:lnTo>
                  <a:lnTo>
                    <a:pt x="2571" y="1396"/>
                  </a:lnTo>
                  <a:lnTo>
                    <a:pt x="2551" y="1394"/>
                  </a:lnTo>
                  <a:lnTo>
                    <a:pt x="2531" y="1392"/>
                  </a:lnTo>
                  <a:lnTo>
                    <a:pt x="2510" y="1389"/>
                  </a:lnTo>
                  <a:lnTo>
                    <a:pt x="2491" y="1385"/>
                  </a:lnTo>
                  <a:lnTo>
                    <a:pt x="2471" y="1381"/>
                  </a:lnTo>
                  <a:lnTo>
                    <a:pt x="2452" y="1376"/>
                  </a:lnTo>
                  <a:lnTo>
                    <a:pt x="2433" y="1370"/>
                  </a:lnTo>
                  <a:lnTo>
                    <a:pt x="2415" y="1363"/>
                  </a:lnTo>
                  <a:lnTo>
                    <a:pt x="2396" y="1356"/>
                  </a:lnTo>
                  <a:lnTo>
                    <a:pt x="2377" y="1348"/>
                  </a:lnTo>
                  <a:lnTo>
                    <a:pt x="2359" y="1339"/>
                  </a:lnTo>
                  <a:lnTo>
                    <a:pt x="2342" y="1330"/>
                  </a:lnTo>
                  <a:lnTo>
                    <a:pt x="2325" y="1320"/>
                  </a:lnTo>
                  <a:lnTo>
                    <a:pt x="2309" y="1309"/>
                  </a:lnTo>
                  <a:lnTo>
                    <a:pt x="2292" y="1297"/>
                  </a:lnTo>
                  <a:lnTo>
                    <a:pt x="2277" y="1285"/>
                  </a:lnTo>
                  <a:lnTo>
                    <a:pt x="2262" y="1272"/>
                  </a:lnTo>
                  <a:lnTo>
                    <a:pt x="2246" y="1258"/>
                  </a:lnTo>
                  <a:lnTo>
                    <a:pt x="2232" y="1244"/>
                  </a:lnTo>
                  <a:lnTo>
                    <a:pt x="2218" y="1227"/>
                  </a:lnTo>
                  <a:lnTo>
                    <a:pt x="2205" y="1211"/>
                  </a:lnTo>
                  <a:lnTo>
                    <a:pt x="2193" y="1194"/>
                  </a:lnTo>
                  <a:lnTo>
                    <a:pt x="2181" y="1176"/>
                  </a:lnTo>
                  <a:lnTo>
                    <a:pt x="2170" y="1158"/>
                  </a:lnTo>
                  <a:lnTo>
                    <a:pt x="2160" y="1139"/>
                  </a:lnTo>
                  <a:lnTo>
                    <a:pt x="2150" y="1118"/>
                  </a:lnTo>
                  <a:lnTo>
                    <a:pt x="2141" y="1098"/>
                  </a:lnTo>
                  <a:lnTo>
                    <a:pt x="2133" y="1075"/>
                  </a:lnTo>
                  <a:lnTo>
                    <a:pt x="2126" y="1052"/>
                  </a:lnTo>
                  <a:lnTo>
                    <a:pt x="2118" y="1029"/>
                  </a:lnTo>
                  <a:lnTo>
                    <a:pt x="2112" y="1005"/>
                  </a:lnTo>
                  <a:lnTo>
                    <a:pt x="2107" y="980"/>
                  </a:lnTo>
                  <a:lnTo>
                    <a:pt x="2103" y="953"/>
                  </a:lnTo>
                  <a:lnTo>
                    <a:pt x="2100" y="926"/>
                  </a:lnTo>
                  <a:lnTo>
                    <a:pt x="2098" y="899"/>
                  </a:lnTo>
                  <a:lnTo>
                    <a:pt x="2096" y="870"/>
                  </a:lnTo>
                  <a:lnTo>
                    <a:pt x="2096" y="870"/>
                  </a:lnTo>
                  <a:lnTo>
                    <a:pt x="2096" y="849"/>
                  </a:lnTo>
                  <a:lnTo>
                    <a:pt x="2096" y="826"/>
                  </a:lnTo>
                  <a:lnTo>
                    <a:pt x="2098" y="785"/>
                  </a:lnTo>
                  <a:lnTo>
                    <a:pt x="2103" y="744"/>
                  </a:lnTo>
                  <a:lnTo>
                    <a:pt x="2109" y="704"/>
                  </a:lnTo>
                  <a:lnTo>
                    <a:pt x="2117" y="664"/>
                  </a:lnTo>
                  <a:lnTo>
                    <a:pt x="2128" y="627"/>
                  </a:lnTo>
                  <a:lnTo>
                    <a:pt x="2139" y="590"/>
                  </a:lnTo>
                  <a:lnTo>
                    <a:pt x="2151" y="554"/>
                  </a:lnTo>
                  <a:lnTo>
                    <a:pt x="2164" y="519"/>
                  </a:lnTo>
                  <a:lnTo>
                    <a:pt x="2178" y="486"/>
                  </a:lnTo>
                  <a:lnTo>
                    <a:pt x="2193" y="454"/>
                  </a:lnTo>
                  <a:lnTo>
                    <a:pt x="2208" y="422"/>
                  </a:lnTo>
                  <a:lnTo>
                    <a:pt x="2238" y="363"/>
                  </a:lnTo>
                  <a:lnTo>
                    <a:pt x="2268" y="309"/>
                  </a:lnTo>
                  <a:lnTo>
                    <a:pt x="2295" y="258"/>
                  </a:lnTo>
                  <a:lnTo>
                    <a:pt x="2318" y="213"/>
                  </a:lnTo>
                  <a:lnTo>
                    <a:pt x="2327" y="193"/>
                  </a:lnTo>
                  <a:lnTo>
                    <a:pt x="2335" y="173"/>
                  </a:lnTo>
                  <a:lnTo>
                    <a:pt x="2342" y="154"/>
                  </a:lnTo>
                  <a:lnTo>
                    <a:pt x="2346" y="137"/>
                  </a:lnTo>
                  <a:lnTo>
                    <a:pt x="2348" y="121"/>
                  </a:lnTo>
                  <a:lnTo>
                    <a:pt x="2348" y="114"/>
                  </a:lnTo>
                  <a:lnTo>
                    <a:pt x="2348" y="106"/>
                  </a:lnTo>
                  <a:lnTo>
                    <a:pt x="2347" y="100"/>
                  </a:lnTo>
                  <a:lnTo>
                    <a:pt x="2345" y="93"/>
                  </a:lnTo>
                  <a:lnTo>
                    <a:pt x="2342" y="87"/>
                  </a:lnTo>
                  <a:lnTo>
                    <a:pt x="2339" y="81"/>
                  </a:lnTo>
                  <a:lnTo>
                    <a:pt x="2335" y="75"/>
                  </a:lnTo>
                  <a:lnTo>
                    <a:pt x="2331" y="70"/>
                  </a:lnTo>
                  <a:lnTo>
                    <a:pt x="2325" y="65"/>
                  </a:lnTo>
                  <a:lnTo>
                    <a:pt x="2319" y="60"/>
                  </a:lnTo>
                  <a:lnTo>
                    <a:pt x="2312" y="56"/>
                  </a:lnTo>
                  <a:lnTo>
                    <a:pt x="2304" y="52"/>
                  </a:lnTo>
                  <a:lnTo>
                    <a:pt x="2295" y="48"/>
                  </a:lnTo>
                  <a:lnTo>
                    <a:pt x="2286" y="45"/>
                  </a:lnTo>
                  <a:lnTo>
                    <a:pt x="2286" y="45"/>
                  </a:lnTo>
                  <a:lnTo>
                    <a:pt x="2267" y="40"/>
                  </a:lnTo>
                  <a:lnTo>
                    <a:pt x="2246" y="35"/>
                  </a:lnTo>
                  <a:lnTo>
                    <a:pt x="2223" y="31"/>
                  </a:lnTo>
                  <a:lnTo>
                    <a:pt x="2199" y="27"/>
                  </a:lnTo>
                  <a:lnTo>
                    <a:pt x="2174" y="22"/>
                  </a:lnTo>
                  <a:lnTo>
                    <a:pt x="2147" y="19"/>
                  </a:lnTo>
                  <a:lnTo>
                    <a:pt x="2087" y="14"/>
                  </a:lnTo>
                  <a:lnTo>
                    <a:pt x="2023" y="10"/>
                  </a:lnTo>
                  <a:lnTo>
                    <a:pt x="1953" y="8"/>
                  </a:lnTo>
                  <a:lnTo>
                    <a:pt x="1881" y="7"/>
                  </a:lnTo>
                  <a:lnTo>
                    <a:pt x="1804" y="7"/>
                  </a:lnTo>
                  <a:lnTo>
                    <a:pt x="1725" y="7"/>
                  </a:lnTo>
                  <a:lnTo>
                    <a:pt x="1644" y="9"/>
                  </a:lnTo>
                  <a:lnTo>
                    <a:pt x="1478" y="13"/>
                  </a:lnTo>
                  <a:lnTo>
                    <a:pt x="1151" y="24"/>
                  </a:lnTo>
                  <a:lnTo>
                    <a:pt x="1171" y="983"/>
                  </a:lnTo>
                  <a:lnTo>
                    <a:pt x="1171" y="983"/>
                  </a:lnTo>
                  <a:lnTo>
                    <a:pt x="1171" y="1002"/>
                  </a:lnTo>
                  <a:lnTo>
                    <a:pt x="1169" y="1022"/>
                  </a:lnTo>
                  <a:lnTo>
                    <a:pt x="1167" y="1042"/>
                  </a:lnTo>
                  <a:lnTo>
                    <a:pt x="1164" y="1061"/>
                  </a:lnTo>
                  <a:lnTo>
                    <a:pt x="1159" y="1080"/>
                  </a:lnTo>
                  <a:lnTo>
                    <a:pt x="1154" y="1099"/>
                  </a:lnTo>
                  <a:lnTo>
                    <a:pt x="1148" y="1117"/>
                  </a:lnTo>
                  <a:lnTo>
                    <a:pt x="1140" y="1134"/>
                  </a:lnTo>
                  <a:lnTo>
                    <a:pt x="1131" y="1150"/>
                  </a:lnTo>
                  <a:lnTo>
                    <a:pt x="1122" y="1165"/>
                  </a:lnTo>
                  <a:lnTo>
                    <a:pt x="1110" y="1179"/>
                  </a:lnTo>
                  <a:lnTo>
                    <a:pt x="1098" y="1193"/>
                  </a:lnTo>
                  <a:lnTo>
                    <a:pt x="1084" y="1205"/>
                  </a:lnTo>
                  <a:lnTo>
                    <a:pt x="1069" y="1215"/>
                  </a:lnTo>
                  <a:lnTo>
                    <a:pt x="1053" y="1225"/>
                  </a:lnTo>
                  <a:lnTo>
                    <a:pt x="1034" y="1234"/>
                  </a:lnTo>
                  <a:lnTo>
                    <a:pt x="1034" y="1234"/>
                  </a:lnTo>
                  <a:lnTo>
                    <a:pt x="1018" y="1239"/>
                  </a:lnTo>
                  <a:lnTo>
                    <a:pt x="1003" y="1243"/>
                  </a:lnTo>
                  <a:lnTo>
                    <a:pt x="990" y="1245"/>
                  </a:lnTo>
                  <a:lnTo>
                    <a:pt x="976" y="1246"/>
                  </a:lnTo>
                  <a:lnTo>
                    <a:pt x="964" y="1246"/>
                  </a:lnTo>
                  <a:lnTo>
                    <a:pt x="952" y="1244"/>
                  </a:lnTo>
                  <a:lnTo>
                    <a:pt x="940" y="1241"/>
                  </a:lnTo>
                  <a:lnTo>
                    <a:pt x="928" y="1236"/>
                  </a:lnTo>
                  <a:lnTo>
                    <a:pt x="915" y="1229"/>
                  </a:lnTo>
                  <a:lnTo>
                    <a:pt x="903" y="1222"/>
                  </a:lnTo>
                  <a:lnTo>
                    <a:pt x="890" y="1214"/>
                  </a:lnTo>
                  <a:lnTo>
                    <a:pt x="877" y="1205"/>
                  </a:lnTo>
                  <a:lnTo>
                    <a:pt x="848" y="1184"/>
                  </a:lnTo>
                  <a:lnTo>
                    <a:pt x="815" y="1159"/>
                  </a:lnTo>
                  <a:lnTo>
                    <a:pt x="815" y="1159"/>
                  </a:lnTo>
                  <a:lnTo>
                    <a:pt x="771" y="1127"/>
                  </a:lnTo>
                  <a:lnTo>
                    <a:pt x="725" y="1093"/>
                  </a:lnTo>
                  <a:lnTo>
                    <a:pt x="676" y="1059"/>
                  </a:lnTo>
                  <a:lnTo>
                    <a:pt x="650" y="1043"/>
                  </a:lnTo>
                  <a:lnTo>
                    <a:pt x="623" y="1027"/>
                  </a:lnTo>
                  <a:lnTo>
                    <a:pt x="596" y="1012"/>
                  </a:lnTo>
                  <a:lnTo>
                    <a:pt x="569" y="998"/>
                  </a:lnTo>
                  <a:lnTo>
                    <a:pt x="542" y="985"/>
                  </a:lnTo>
                  <a:lnTo>
                    <a:pt x="514" y="973"/>
                  </a:lnTo>
                  <a:lnTo>
                    <a:pt x="487" y="963"/>
                  </a:lnTo>
                  <a:lnTo>
                    <a:pt x="459" y="953"/>
                  </a:lnTo>
                  <a:lnTo>
                    <a:pt x="432" y="946"/>
                  </a:lnTo>
                  <a:lnTo>
                    <a:pt x="405" y="942"/>
                  </a:lnTo>
                  <a:lnTo>
                    <a:pt x="405" y="942"/>
                  </a:lnTo>
                  <a:lnTo>
                    <a:pt x="379" y="939"/>
                  </a:lnTo>
                  <a:lnTo>
                    <a:pt x="355" y="938"/>
                  </a:lnTo>
                  <a:lnTo>
                    <a:pt x="332" y="939"/>
                  </a:lnTo>
                  <a:lnTo>
                    <a:pt x="309" y="941"/>
                  </a:lnTo>
                  <a:lnTo>
                    <a:pt x="288" y="944"/>
                  </a:lnTo>
                  <a:lnTo>
                    <a:pt x="267" y="948"/>
                  </a:lnTo>
                  <a:lnTo>
                    <a:pt x="246" y="954"/>
                  </a:lnTo>
                  <a:lnTo>
                    <a:pt x="227" y="961"/>
                  </a:lnTo>
                  <a:lnTo>
                    <a:pt x="208" y="970"/>
                  </a:lnTo>
                  <a:lnTo>
                    <a:pt x="190" y="979"/>
                  </a:lnTo>
                  <a:lnTo>
                    <a:pt x="174" y="989"/>
                  </a:lnTo>
                  <a:lnTo>
                    <a:pt x="157" y="1000"/>
                  </a:lnTo>
                  <a:lnTo>
                    <a:pt x="142" y="1012"/>
                  </a:lnTo>
                  <a:lnTo>
                    <a:pt x="128" y="1025"/>
                  </a:lnTo>
                  <a:lnTo>
                    <a:pt x="113" y="1039"/>
                  </a:lnTo>
                  <a:lnTo>
                    <a:pt x="100" y="1054"/>
                  </a:lnTo>
                  <a:lnTo>
                    <a:pt x="88" y="1070"/>
                  </a:lnTo>
                  <a:lnTo>
                    <a:pt x="77" y="1086"/>
                  </a:lnTo>
                  <a:lnTo>
                    <a:pt x="66" y="1104"/>
                  </a:lnTo>
                  <a:lnTo>
                    <a:pt x="56" y="1122"/>
                  </a:lnTo>
                  <a:lnTo>
                    <a:pt x="47" y="1140"/>
                  </a:lnTo>
                  <a:lnTo>
                    <a:pt x="39" y="1159"/>
                  </a:lnTo>
                  <a:lnTo>
                    <a:pt x="32" y="1178"/>
                  </a:lnTo>
                  <a:lnTo>
                    <a:pt x="25" y="1198"/>
                  </a:lnTo>
                  <a:lnTo>
                    <a:pt x="19" y="1218"/>
                  </a:lnTo>
                  <a:lnTo>
                    <a:pt x="14" y="1239"/>
                  </a:lnTo>
                  <a:lnTo>
                    <a:pt x="10" y="1260"/>
                  </a:lnTo>
                  <a:lnTo>
                    <a:pt x="6" y="1281"/>
                  </a:lnTo>
                  <a:lnTo>
                    <a:pt x="3" y="1303"/>
                  </a:lnTo>
                  <a:lnTo>
                    <a:pt x="1" y="1324"/>
                  </a:lnTo>
                  <a:lnTo>
                    <a:pt x="0" y="1346"/>
                  </a:lnTo>
                  <a:lnTo>
                    <a:pt x="0" y="1369"/>
                  </a:lnTo>
                  <a:lnTo>
                    <a:pt x="0" y="1390"/>
                  </a:lnTo>
                  <a:lnTo>
                    <a:pt x="1" y="1412"/>
                  </a:lnTo>
                  <a:lnTo>
                    <a:pt x="3" y="1434"/>
                  </a:lnTo>
                  <a:lnTo>
                    <a:pt x="6" y="1455"/>
                  </a:lnTo>
                  <a:lnTo>
                    <a:pt x="9" y="1477"/>
                  </a:lnTo>
                  <a:lnTo>
                    <a:pt x="13" y="1499"/>
                  </a:lnTo>
                  <a:lnTo>
                    <a:pt x="18" y="1520"/>
                  </a:lnTo>
                  <a:lnTo>
                    <a:pt x="24" y="1541"/>
                  </a:lnTo>
                  <a:lnTo>
                    <a:pt x="30" y="1561"/>
                  </a:lnTo>
                  <a:lnTo>
                    <a:pt x="38" y="1582"/>
                  </a:lnTo>
                  <a:lnTo>
                    <a:pt x="46" y="1601"/>
                  </a:lnTo>
                  <a:lnTo>
                    <a:pt x="54" y="1620"/>
                  </a:lnTo>
                  <a:lnTo>
                    <a:pt x="64" y="1640"/>
                  </a:lnTo>
                  <a:lnTo>
                    <a:pt x="74" y="1658"/>
                  </a:lnTo>
                  <a:lnTo>
                    <a:pt x="85" y="1676"/>
                  </a:lnTo>
                  <a:lnTo>
                    <a:pt x="97" y="1692"/>
                  </a:lnTo>
                  <a:lnTo>
                    <a:pt x="109" y="1709"/>
                  </a:lnTo>
                  <a:lnTo>
                    <a:pt x="124" y="1724"/>
                  </a:lnTo>
                  <a:lnTo>
                    <a:pt x="138" y="1739"/>
                  </a:lnTo>
                  <a:lnTo>
                    <a:pt x="152" y="1752"/>
                  </a:lnTo>
                  <a:lnTo>
                    <a:pt x="168" y="1766"/>
                  </a:lnTo>
                  <a:lnTo>
                    <a:pt x="184" y="1778"/>
                  </a:lnTo>
                  <a:lnTo>
                    <a:pt x="201" y="1789"/>
                  </a:lnTo>
                  <a:lnTo>
                    <a:pt x="219" y="1799"/>
                  </a:lnTo>
                  <a:lnTo>
                    <a:pt x="238" y="1808"/>
                  </a:lnTo>
                  <a:lnTo>
                    <a:pt x="258" y="1816"/>
                  </a:lnTo>
                  <a:lnTo>
                    <a:pt x="278" y="1822"/>
                  </a:lnTo>
                  <a:lnTo>
                    <a:pt x="298" y="1828"/>
                  </a:lnTo>
                  <a:lnTo>
                    <a:pt x="320" y="1832"/>
                  </a:lnTo>
                  <a:lnTo>
                    <a:pt x="342" y="1835"/>
                  </a:lnTo>
                  <a:lnTo>
                    <a:pt x="365" y="1836"/>
                  </a:lnTo>
                  <a:lnTo>
                    <a:pt x="390" y="1836"/>
                  </a:lnTo>
                  <a:lnTo>
                    <a:pt x="390" y="1836"/>
                  </a:lnTo>
                  <a:lnTo>
                    <a:pt x="410" y="1836"/>
                  </a:lnTo>
                  <a:lnTo>
                    <a:pt x="429" y="1834"/>
                  </a:lnTo>
                  <a:lnTo>
                    <a:pt x="469" y="1830"/>
                  </a:lnTo>
                  <a:lnTo>
                    <a:pt x="509" y="1823"/>
                  </a:lnTo>
                  <a:lnTo>
                    <a:pt x="550" y="1815"/>
                  </a:lnTo>
                  <a:lnTo>
                    <a:pt x="590" y="1805"/>
                  </a:lnTo>
                  <a:lnTo>
                    <a:pt x="630" y="1795"/>
                  </a:lnTo>
                  <a:lnTo>
                    <a:pt x="670" y="1783"/>
                  </a:lnTo>
                  <a:lnTo>
                    <a:pt x="708" y="1771"/>
                  </a:lnTo>
                  <a:lnTo>
                    <a:pt x="785" y="1746"/>
                  </a:lnTo>
                  <a:lnTo>
                    <a:pt x="857" y="1724"/>
                  </a:lnTo>
                  <a:lnTo>
                    <a:pt x="892" y="1714"/>
                  </a:lnTo>
                  <a:lnTo>
                    <a:pt x="927" y="1706"/>
                  </a:lnTo>
                  <a:lnTo>
                    <a:pt x="959" y="1699"/>
                  </a:lnTo>
                  <a:lnTo>
                    <a:pt x="990" y="1694"/>
                  </a:lnTo>
                  <a:lnTo>
                    <a:pt x="990" y="1694"/>
                  </a:lnTo>
                  <a:lnTo>
                    <a:pt x="1006" y="1692"/>
                  </a:lnTo>
                  <a:lnTo>
                    <a:pt x="1020" y="1691"/>
                  </a:lnTo>
                  <a:lnTo>
                    <a:pt x="1034" y="1692"/>
                  </a:lnTo>
                  <a:lnTo>
                    <a:pt x="1047" y="1694"/>
                  </a:lnTo>
                  <a:lnTo>
                    <a:pt x="1060" y="1698"/>
                  </a:lnTo>
                  <a:lnTo>
                    <a:pt x="1071" y="1703"/>
                  </a:lnTo>
                  <a:lnTo>
                    <a:pt x="1081" y="1710"/>
                  </a:lnTo>
                  <a:lnTo>
                    <a:pt x="1090" y="1718"/>
                  </a:lnTo>
                  <a:lnTo>
                    <a:pt x="1099" y="1728"/>
                  </a:lnTo>
                  <a:lnTo>
                    <a:pt x="1107" y="1739"/>
                  </a:lnTo>
                  <a:lnTo>
                    <a:pt x="1114" y="1752"/>
                  </a:lnTo>
                  <a:lnTo>
                    <a:pt x="1120" y="1768"/>
                  </a:lnTo>
                  <a:lnTo>
                    <a:pt x="1126" y="1785"/>
                  </a:lnTo>
                  <a:lnTo>
                    <a:pt x="1131" y="1803"/>
                  </a:lnTo>
                  <a:lnTo>
                    <a:pt x="1135" y="1824"/>
                  </a:lnTo>
                  <a:lnTo>
                    <a:pt x="1139" y="1846"/>
                  </a:lnTo>
                  <a:lnTo>
                    <a:pt x="1139" y="1846"/>
                  </a:lnTo>
                  <a:lnTo>
                    <a:pt x="1142" y="1867"/>
                  </a:lnTo>
                  <a:lnTo>
                    <a:pt x="1144" y="1891"/>
                  </a:lnTo>
                  <a:lnTo>
                    <a:pt x="1148" y="1944"/>
                  </a:lnTo>
                  <a:lnTo>
                    <a:pt x="1150" y="2003"/>
                  </a:lnTo>
                  <a:lnTo>
                    <a:pt x="1151" y="2072"/>
                  </a:lnTo>
                  <a:lnTo>
                    <a:pt x="1151" y="2148"/>
                  </a:lnTo>
                  <a:lnTo>
                    <a:pt x="1150" y="2233"/>
                  </a:lnTo>
                  <a:lnTo>
                    <a:pt x="1147" y="2430"/>
                  </a:lnTo>
                  <a:lnTo>
                    <a:pt x="1147" y="243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61"/>
            <p:cNvSpPr>
              <a:spLocks/>
            </p:cNvSpPr>
            <p:nvPr/>
          </p:nvSpPr>
          <p:spPr bwMode="auto">
            <a:xfrm>
              <a:off x="5517441" y="3168035"/>
              <a:ext cx="611931" cy="831598"/>
            </a:xfrm>
            <a:custGeom>
              <a:avLst/>
              <a:gdLst>
                <a:gd name="T0" fmla="*/ 2669 w 2928"/>
                <a:gd name="T1" fmla="*/ 3972 h 3977"/>
                <a:gd name="T2" fmla="*/ 2769 w 2928"/>
                <a:gd name="T3" fmla="*/ 3938 h 3977"/>
                <a:gd name="T4" fmla="*/ 2850 w 2928"/>
                <a:gd name="T5" fmla="*/ 3877 h 3977"/>
                <a:gd name="T6" fmla="*/ 2907 w 2928"/>
                <a:gd name="T7" fmla="*/ 3794 h 3977"/>
                <a:gd name="T8" fmla="*/ 2927 w 2928"/>
                <a:gd name="T9" fmla="*/ 3695 h 3977"/>
                <a:gd name="T10" fmla="*/ 2127 w 2928"/>
                <a:gd name="T11" fmla="*/ 1103 h 3977"/>
                <a:gd name="T12" fmla="*/ 1827 w 2928"/>
                <a:gd name="T13" fmla="*/ 1095 h 3977"/>
                <a:gd name="T14" fmla="*/ 1702 w 2928"/>
                <a:gd name="T15" fmla="*/ 1063 h 3977"/>
                <a:gd name="T16" fmla="*/ 1631 w 2928"/>
                <a:gd name="T17" fmla="*/ 1009 h 3977"/>
                <a:gd name="T18" fmla="*/ 1615 w 2928"/>
                <a:gd name="T19" fmla="*/ 935 h 3977"/>
                <a:gd name="T20" fmla="*/ 1651 w 2928"/>
                <a:gd name="T21" fmla="*/ 842 h 3977"/>
                <a:gd name="T22" fmla="*/ 1734 w 2928"/>
                <a:gd name="T23" fmla="*/ 728 h 3977"/>
                <a:gd name="T24" fmla="*/ 1811 w 2928"/>
                <a:gd name="T25" fmla="*/ 548 h 3977"/>
                <a:gd name="T26" fmla="*/ 1829 w 2928"/>
                <a:gd name="T27" fmla="*/ 330 h 3977"/>
                <a:gd name="T28" fmla="*/ 1792 w 2928"/>
                <a:gd name="T29" fmla="*/ 199 h 3977"/>
                <a:gd name="T30" fmla="*/ 1716 w 2928"/>
                <a:gd name="T31" fmla="*/ 102 h 3977"/>
                <a:gd name="T32" fmla="*/ 1611 w 2928"/>
                <a:gd name="T33" fmla="*/ 37 h 3977"/>
                <a:gd name="T34" fmla="*/ 1488 w 2928"/>
                <a:gd name="T35" fmla="*/ 5 h 3977"/>
                <a:gd name="T36" fmla="*/ 1286 w 2928"/>
                <a:gd name="T37" fmla="*/ 13 h 3977"/>
                <a:gd name="T38" fmla="*/ 1152 w 2928"/>
                <a:gd name="T39" fmla="*/ 62 h 3977"/>
                <a:gd name="T40" fmla="*/ 1058 w 2928"/>
                <a:gd name="T41" fmla="*/ 133 h 3977"/>
                <a:gd name="T42" fmla="*/ 998 w 2928"/>
                <a:gd name="T43" fmla="*/ 228 h 3977"/>
                <a:gd name="T44" fmla="*/ 977 w 2928"/>
                <a:gd name="T45" fmla="*/ 346 h 3977"/>
                <a:gd name="T46" fmla="*/ 986 w 2928"/>
                <a:gd name="T47" fmla="*/ 483 h 3977"/>
                <a:gd name="T48" fmla="*/ 1067 w 2928"/>
                <a:gd name="T49" fmla="*/ 692 h 3977"/>
                <a:gd name="T50" fmla="*/ 1171 w 2928"/>
                <a:gd name="T51" fmla="*/ 903 h 3977"/>
                <a:gd name="T52" fmla="*/ 1163 w 2928"/>
                <a:gd name="T53" fmla="*/ 965 h 3977"/>
                <a:gd name="T54" fmla="*/ 1107 w 2928"/>
                <a:gd name="T55" fmla="*/ 1020 h 3977"/>
                <a:gd name="T56" fmla="*/ 967 w 2928"/>
                <a:gd name="T57" fmla="*/ 1073 h 3977"/>
                <a:gd name="T58" fmla="*/ 649 w 2928"/>
                <a:gd name="T59" fmla="*/ 1107 h 3977"/>
                <a:gd name="T60" fmla="*/ 21 w 2928"/>
                <a:gd name="T61" fmla="*/ 1108 h 3977"/>
                <a:gd name="T62" fmla="*/ 1 w 2928"/>
                <a:gd name="T63" fmla="*/ 2108 h 3977"/>
                <a:gd name="T64" fmla="*/ 31 w 2928"/>
                <a:gd name="T65" fmla="*/ 2217 h 3977"/>
                <a:gd name="T66" fmla="*/ 114 w 2928"/>
                <a:gd name="T67" fmla="*/ 2288 h 3977"/>
                <a:gd name="T68" fmla="*/ 201 w 2928"/>
                <a:gd name="T69" fmla="*/ 2280 h 3977"/>
                <a:gd name="T70" fmla="*/ 470 w 2928"/>
                <a:gd name="T71" fmla="*/ 2122 h 3977"/>
                <a:gd name="T72" fmla="*/ 710 w 2928"/>
                <a:gd name="T73" fmla="*/ 2035 h 3977"/>
                <a:gd name="T74" fmla="*/ 855 w 2928"/>
                <a:gd name="T75" fmla="*/ 2028 h 3977"/>
                <a:gd name="T76" fmla="*/ 980 w 2928"/>
                <a:gd name="T77" fmla="*/ 2063 h 3977"/>
                <a:gd name="T78" fmla="*/ 1101 w 2928"/>
                <a:gd name="T79" fmla="*/ 2145 h 3977"/>
                <a:gd name="T80" fmla="*/ 1174 w 2928"/>
                <a:gd name="T81" fmla="*/ 2231 h 3977"/>
                <a:gd name="T82" fmla="*/ 1254 w 2928"/>
                <a:gd name="T83" fmla="*/ 2402 h 3977"/>
                <a:gd name="T84" fmla="*/ 1277 w 2928"/>
                <a:gd name="T85" fmla="*/ 2628 h 3977"/>
                <a:gd name="T86" fmla="*/ 1251 w 2928"/>
                <a:gd name="T87" fmla="*/ 2756 h 3977"/>
                <a:gd name="T88" fmla="*/ 1193 w 2928"/>
                <a:gd name="T89" fmla="*/ 2872 h 3977"/>
                <a:gd name="T90" fmla="*/ 1100 w 2928"/>
                <a:gd name="T91" fmla="*/ 2968 h 3977"/>
                <a:gd name="T92" fmla="*/ 972 w 2928"/>
                <a:gd name="T93" fmla="*/ 3037 h 3977"/>
                <a:gd name="T94" fmla="*/ 807 w 2928"/>
                <a:gd name="T95" fmla="*/ 3071 h 3977"/>
                <a:gd name="T96" fmla="*/ 630 w 2928"/>
                <a:gd name="T97" fmla="*/ 3064 h 3977"/>
                <a:gd name="T98" fmla="*/ 460 w 2928"/>
                <a:gd name="T99" fmla="*/ 3012 h 3977"/>
                <a:gd name="T100" fmla="*/ 244 w 2928"/>
                <a:gd name="T101" fmla="*/ 2889 h 3977"/>
                <a:gd name="T102" fmla="*/ 126 w 2928"/>
                <a:gd name="T103" fmla="*/ 2838 h 3977"/>
                <a:gd name="T104" fmla="*/ 94 w 2928"/>
                <a:gd name="T105" fmla="*/ 2857 h 3977"/>
                <a:gd name="T106" fmla="*/ 51 w 2928"/>
                <a:gd name="T107" fmla="*/ 3018 h 3977"/>
                <a:gd name="T108" fmla="*/ 28 w 2928"/>
                <a:gd name="T109" fmla="*/ 3533 h 3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28" h="3977">
                  <a:moveTo>
                    <a:pt x="31" y="3977"/>
                  </a:moveTo>
                  <a:lnTo>
                    <a:pt x="2607" y="3977"/>
                  </a:lnTo>
                  <a:lnTo>
                    <a:pt x="2607" y="3977"/>
                  </a:lnTo>
                  <a:lnTo>
                    <a:pt x="2624" y="3977"/>
                  </a:lnTo>
                  <a:lnTo>
                    <a:pt x="2639" y="3976"/>
                  </a:lnTo>
                  <a:lnTo>
                    <a:pt x="2654" y="3974"/>
                  </a:lnTo>
                  <a:lnTo>
                    <a:pt x="2669" y="3972"/>
                  </a:lnTo>
                  <a:lnTo>
                    <a:pt x="2684" y="3969"/>
                  </a:lnTo>
                  <a:lnTo>
                    <a:pt x="2699" y="3965"/>
                  </a:lnTo>
                  <a:lnTo>
                    <a:pt x="2713" y="3961"/>
                  </a:lnTo>
                  <a:lnTo>
                    <a:pt x="2727" y="3956"/>
                  </a:lnTo>
                  <a:lnTo>
                    <a:pt x="2741" y="3951"/>
                  </a:lnTo>
                  <a:lnTo>
                    <a:pt x="2756" y="3945"/>
                  </a:lnTo>
                  <a:lnTo>
                    <a:pt x="2769" y="3938"/>
                  </a:lnTo>
                  <a:lnTo>
                    <a:pt x="2782" y="3930"/>
                  </a:lnTo>
                  <a:lnTo>
                    <a:pt x="2794" y="3922"/>
                  </a:lnTo>
                  <a:lnTo>
                    <a:pt x="2807" y="3914"/>
                  </a:lnTo>
                  <a:lnTo>
                    <a:pt x="2818" y="3906"/>
                  </a:lnTo>
                  <a:lnTo>
                    <a:pt x="2829" y="3897"/>
                  </a:lnTo>
                  <a:lnTo>
                    <a:pt x="2840" y="3887"/>
                  </a:lnTo>
                  <a:lnTo>
                    <a:pt x="2850" y="3877"/>
                  </a:lnTo>
                  <a:lnTo>
                    <a:pt x="2860" y="3867"/>
                  </a:lnTo>
                  <a:lnTo>
                    <a:pt x="2869" y="3856"/>
                  </a:lnTo>
                  <a:lnTo>
                    <a:pt x="2878" y="3844"/>
                  </a:lnTo>
                  <a:lnTo>
                    <a:pt x="2887" y="3833"/>
                  </a:lnTo>
                  <a:lnTo>
                    <a:pt x="2894" y="3821"/>
                  </a:lnTo>
                  <a:lnTo>
                    <a:pt x="2901" y="3808"/>
                  </a:lnTo>
                  <a:lnTo>
                    <a:pt x="2907" y="3794"/>
                  </a:lnTo>
                  <a:lnTo>
                    <a:pt x="2912" y="3781"/>
                  </a:lnTo>
                  <a:lnTo>
                    <a:pt x="2916" y="3767"/>
                  </a:lnTo>
                  <a:lnTo>
                    <a:pt x="2920" y="3754"/>
                  </a:lnTo>
                  <a:lnTo>
                    <a:pt x="2923" y="3739"/>
                  </a:lnTo>
                  <a:lnTo>
                    <a:pt x="2925" y="3725"/>
                  </a:lnTo>
                  <a:lnTo>
                    <a:pt x="2927" y="3710"/>
                  </a:lnTo>
                  <a:lnTo>
                    <a:pt x="2927" y="3695"/>
                  </a:lnTo>
                  <a:lnTo>
                    <a:pt x="2928" y="1080"/>
                  </a:lnTo>
                  <a:lnTo>
                    <a:pt x="2928" y="1080"/>
                  </a:lnTo>
                  <a:lnTo>
                    <a:pt x="2804" y="1083"/>
                  </a:lnTo>
                  <a:lnTo>
                    <a:pt x="2662" y="1087"/>
                  </a:lnTo>
                  <a:lnTo>
                    <a:pt x="2352" y="1098"/>
                  </a:lnTo>
                  <a:lnTo>
                    <a:pt x="2199" y="1102"/>
                  </a:lnTo>
                  <a:lnTo>
                    <a:pt x="2127" y="1103"/>
                  </a:lnTo>
                  <a:lnTo>
                    <a:pt x="2059" y="1104"/>
                  </a:lnTo>
                  <a:lnTo>
                    <a:pt x="1997" y="1103"/>
                  </a:lnTo>
                  <a:lnTo>
                    <a:pt x="1940" y="1102"/>
                  </a:lnTo>
                  <a:lnTo>
                    <a:pt x="1891" y="1100"/>
                  </a:lnTo>
                  <a:lnTo>
                    <a:pt x="1850" y="1097"/>
                  </a:lnTo>
                  <a:lnTo>
                    <a:pt x="1850" y="1097"/>
                  </a:lnTo>
                  <a:lnTo>
                    <a:pt x="1827" y="1095"/>
                  </a:lnTo>
                  <a:lnTo>
                    <a:pt x="1805" y="1092"/>
                  </a:lnTo>
                  <a:lnTo>
                    <a:pt x="1785" y="1088"/>
                  </a:lnTo>
                  <a:lnTo>
                    <a:pt x="1766" y="1084"/>
                  </a:lnTo>
                  <a:lnTo>
                    <a:pt x="1749" y="1080"/>
                  </a:lnTo>
                  <a:lnTo>
                    <a:pt x="1732" y="1075"/>
                  </a:lnTo>
                  <a:lnTo>
                    <a:pt x="1717" y="1069"/>
                  </a:lnTo>
                  <a:lnTo>
                    <a:pt x="1702" y="1063"/>
                  </a:lnTo>
                  <a:lnTo>
                    <a:pt x="1689" y="1057"/>
                  </a:lnTo>
                  <a:lnTo>
                    <a:pt x="1676" y="1050"/>
                  </a:lnTo>
                  <a:lnTo>
                    <a:pt x="1665" y="1043"/>
                  </a:lnTo>
                  <a:lnTo>
                    <a:pt x="1655" y="1035"/>
                  </a:lnTo>
                  <a:lnTo>
                    <a:pt x="1646" y="1027"/>
                  </a:lnTo>
                  <a:lnTo>
                    <a:pt x="1638" y="1018"/>
                  </a:lnTo>
                  <a:lnTo>
                    <a:pt x="1631" y="1009"/>
                  </a:lnTo>
                  <a:lnTo>
                    <a:pt x="1626" y="1000"/>
                  </a:lnTo>
                  <a:lnTo>
                    <a:pt x="1621" y="990"/>
                  </a:lnTo>
                  <a:lnTo>
                    <a:pt x="1618" y="979"/>
                  </a:lnTo>
                  <a:lnTo>
                    <a:pt x="1616" y="969"/>
                  </a:lnTo>
                  <a:lnTo>
                    <a:pt x="1614" y="958"/>
                  </a:lnTo>
                  <a:lnTo>
                    <a:pt x="1614" y="946"/>
                  </a:lnTo>
                  <a:lnTo>
                    <a:pt x="1615" y="935"/>
                  </a:lnTo>
                  <a:lnTo>
                    <a:pt x="1617" y="922"/>
                  </a:lnTo>
                  <a:lnTo>
                    <a:pt x="1620" y="910"/>
                  </a:lnTo>
                  <a:lnTo>
                    <a:pt x="1624" y="897"/>
                  </a:lnTo>
                  <a:lnTo>
                    <a:pt x="1629" y="884"/>
                  </a:lnTo>
                  <a:lnTo>
                    <a:pt x="1635" y="871"/>
                  </a:lnTo>
                  <a:lnTo>
                    <a:pt x="1643" y="857"/>
                  </a:lnTo>
                  <a:lnTo>
                    <a:pt x="1651" y="842"/>
                  </a:lnTo>
                  <a:lnTo>
                    <a:pt x="1660" y="827"/>
                  </a:lnTo>
                  <a:lnTo>
                    <a:pt x="1671" y="812"/>
                  </a:lnTo>
                  <a:lnTo>
                    <a:pt x="1683" y="797"/>
                  </a:lnTo>
                  <a:lnTo>
                    <a:pt x="1683" y="797"/>
                  </a:lnTo>
                  <a:lnTo>
                    <a:pt x="1708" y="765"/>
                  </a:lnTo>
                  <a:lnTo>
                    <a:pt x="1721" y="747"/>
                  </a:lnTo>
                  <a:lnTo>
                    <a:pt x="1734" y="728"/>
                  </a:lnTo>
                  <a:lnTo>
                    <a:pt x="1747" y="707"/>
                  </a:lnTo>
                  <a:lnTo>
                    <a:pt x="1759" y="685"/>
                  </a:lnTo>
                  <a:lnTo>
                    <a:pt x="1771" y="662"/>
                  </a:lnTo>
                  <a:lnTo>
                    <a:pt x="1783" y="637"/>
                  </a:lnTo>
                  <a:lnTo>
                    <a:pt x="1793" y="609"/>
                  </a:lnTo>
                  <a:lnTo>
                    <a:pt x="1803" y="579"/>
                  </a:lnTo>
                  <a:lnTo>
                    <a:pt x="1811" y="548"/>
                  </a:lnTo>
                  <a:lnTo>
                    <a:pt x="1819" y="514"/>
                  </a:lnTo>
                  <a:lnTo>
                    <a:pt x="1825" y="478"/>
                  </a:lnTo>
                  <a:lnTo>
                    <a:pt x="1829" y="438"/>
                  </a:lnTo>
                  <a:lnTo>
                    <a:pt x="1830" y="396"/>
                  </a:lnTo>
                  <a:lnTo>
                    <a:pt x="1830" y="351"/>
                  </a:lnTo>
                  <a:lnTo>
                    <a:pt x="1830" y="351"/>
                  </a:lnTo>
                  <a:lnTo>
                    <a:pt x="1829" y="330"/>
                  </a:lnTo>
                  <a:lnTo>
                    <a:pt x="1826" y="308"/>
                  </a:lnTo>
                  <a:lnTo>
                    <a:pt x="1823" y="288"/>
                  </a:lnTo>
                  <a:lnTo>
                    <a:pt x="1819" y="269"/>
                  </a:lnTo>
                  <a:lnTo>
                    <a:pt x="1813" y="251"/>
                  </a:lnTo>
                  <a:lnTo>
                    <a:pt x="1806" y="233"/>
                  </a:lnTo>
                  <a:lnTo>
                    <a:pt x="1799" y="216"/>
                  </a:lnTo>
                  <a:lnTo>
                    <a:pt x="1792" y="199"/>
                  </a:lnTo>
                  <a:lnTo>
                    <a:pt x="1783" y="182"/>
                  </a:lnTo>
                  <a:lnTo>
                    <a:pt x="1774" y="167"/>
                  </a:lnTo>
                  <a:lnTo>
                    <a:pt x="1764" y="153"/>
                  </a:lnTo>
                  <a:lnTo>
                    <a:pt x="1753" y="139"/>
                  </a:lnTo>
                  <a:lnTo>
                    <a:pt x="1741" y="126"/>
                  </a:lnTo>
                  <a:lnTo>
                    <a:pt x="1729" y="114"/>
                  </a:lnTo>
                  <a:lnTo>
                    <a:pt x="1716" y="102"/>
                  </a:lnTo>
                  <a:lnTo>
                    <a:pt x="1703" y="91"/>
                  </a:lnTo>
                  <a:lnTo>
                    <a:pt x="1689" y="81"/>
                  </a:lnTo>
                  <a:lnTo>
                    <a:pt x="1673" y="71"/>
                  </a:lnTo>
                  <a:lnTo>
                    <a:pt x="1658" y="62"/>
                  </a:lnTo>
                  <a:lnTo>
                    <a:pt x="1643" y="53"/>
                  </a:lnTo>
                  <a:lnTo>
                    <a:pt x="1627" y="45"/>
                  </a:lnTo>
                  <a:lnTo>
                    <a:pt x="1611" y="37"/>
                  </a:lnTo>
                  <a:lnTo>
                    <a:pt x="1594" y="31"/>
                  </a:lnTo>
                  <a:lnTo>
                    <a:pt x="1578" y="25"/>
                  </a:lnTo>
                  <a:lnTo>
                    <a:pt x="1560" y="20"/>
                  </a:lnTo>
                  <a:lnTo>
                    <a:pt x="1542" y="15"/>
                  </a:lnTo>
                  <a:lnTo>
                    <a:pt x="1524" y="11"/>
                  </a:lnTo>
                  <a:lnTo>
                    <a:pt x="1506" y="8"/>
                  </a:lnTo>
                  <a:lnTo>
                    <a:pt x="1488" y="5"/>
                  </a:lnTo>
                  <a:lnTo>
                    <a:pt x="1470" y="3"/>
                  </a:lnTo>
                  <a:lnTo>
                    <a:pt x="1452" y="1"/>
                  </a:lnTo>
                  <a:lnTo>
                    <a:pt x="1433" y="0"/>
                  </a:lnTo>
                  <a:lnTo>
                    <a:pt x="1395" y="0"/>
                  </a:lnTo>
                  <a:lnTo>
                    <a:pt x="1358" y="2"/>
                  </a:lnTo>
                  <a:lnTo>
                    <a:pt x="1322" y="6"/>
                  </a:lnTo>
                  <a:lnTo>
                    <a:pt x="1286" y="13"/>
                  </a:lnTo>
                  <a:lnTo>
                    <a:pt x="1250" y="22"/>
                  </a:lnTo>
                  <a:lnTo>
                    <a:pt x="1232" y="27"/>
                  </a:lnTo>
                  <a:lnTo>
                    <a:pt x="1216" y="33"/>
                  </a:lnTo>
                  <a:lnTo>
                    <a:pt x="1199" y="39"/>
                  </a:lnTo>
                  <a:lnTo>
                    <a:pt x="1183" y="46"/>
                  </a:lnTo>
                  <a:lnTo>
                    <a:pt x="1167" y="54"/>
                  </a:lnTo>
                  <a:lnTo>
                    <a:pt x="1152" y="62"/>
                  </a:lnTo>
                  <a:lnTo>
                    <a:pt x="1136" y="71"/>
                  </a:lnTo>
                  <a:lnTo>
                    <a:pt x="1122" y="80"/>
                  </a:lnTo>
                  <a:lnTo>
                    <a:pt x="1108" y="89"/>
                  </a:lnTo>
                  <a:lnTo>
                    <a:pt x="1094" y="99"/>
                  </a:lnTo>
                  <a:lnTo>
                    <a:pt x="1082" y="110"/>
                  </a:lnTo>
                  <a:lnTo>
                    <a:pt x="1070" y="121"/>
                  </a:lnTo>
                  <a:lnTo>
                    <a:pt x="1058" y="133"/>
                  </a:lnTo>
                  <a:lnTo>
                    <a:pt x="1047" y="145"/>
                  </a:lnTo>
                  <a:lnTo>
                    <a:pt x="1037" y="157"/>
                  </a:lnTo>
                  <a:lnTo>
                    <a:pt x="1028" y="170"/>
                  </a:lnTo>
                  <a:lnTo>
                    <a:pt x="1020" y="184"/>
                  </a:lnTo>
                  <a:lnTo>
                    <a:pt x="1012" y="199"/>
                  </a:lnTo>
                  <a:lnTo>
                    <a:pt x="1004" y="213"/>
                  </a:lnTo>
                  <a:lnTo>
                    <a:pt x="998" y="228"/>
                  </a:lnTo>
                  <a:lnTo>
                    <a:pt x="993" y="244"/>
                  </a:lnTo>
                  <a:lnTo>
                    <a:pt x="989" y="259"/>
                  </a:lnTo>
                  <a:lnTo>
                    <a:pt x="989" y="259"/>
                  </a:lnTo>
                  <a:lnTo>
                    <a:pt x="985" y="281"/>
                  </a:lnTo>
                  <a:lnTo>
                    <a:pt x="981" y="303"/>
                  </a:lnTo>
                  <a:lnTo>
                    <a:pt x="978" y="325"/>
                  </a:lnTo>
                  <a:lnTo>
                    <a:pt x="977" y="346"/>
                  </a:lnTo>
                  <a:lnTo>
                    <a:pt x="976" y="367"/>
                  </a:lnTo>
                  <a:lnTo>
                    <a:pt x="976" y="387"/>
                  </a:lnTo>
                  <a:lnTo>
                    <a:pt x="976" y="407"/>
                  </a:lnTo>
                  <a:lnTo>
                    <a:pt x="978" y="426"/>
                  </a:lnTo>
                  <a:lnTo>
                    <a:pt x="980" y="445"/>
                  </a:lnTo>
                  <a:lnTo>
                    <a:pt x="983" y="465"/>
                  </a:lnTo>
                  <a:lnTo>
                    <a:pt x="986" y="483"/>
                  </a:lnTo>
                  <a:lnTo>
                    <a:pt x="990" y="501"/>
                  </a:lnTo>
                  <a:lnTo>
                    <a:pt x="999" y="536"/>
                  </a:lnTo>
                  <a:lnTo>
                    <a:pt x="1010" y="569"/>
                  </a:lnTo>
                  <a:lnTo>
                    <a:pt x="1024" y="603"/>
                  </a:lnTo>
                  <a:lnTo>
                    <a:pt x="1038" y="634"/>
                  </a:lnTo>
                  <a:lnTo>
                    <a:pt x="1052" y="663"/>
                  </a:lnTo>
                  <a:lnTo>
                    <a:pt x="1067" y="692"/>
                  </a:lnTo>
                  <a:lnTo>
                    <a:pt x="1097" y="747"/>
                  </a:lnTo>
                  <a:lnTo>
                    <a:pt x="1125" y="796"/>
                  </a:lnTo>
                  <a:lnTo>
                    <a:pt x="1138" y="819"/>
                  </a:lnTo>
                  <a:lnTo>
                    <a:pt x="1150" y="841"/>
                  </a:lnTo>
                  <a:lnTo>
                    <a:pt x="1159" y="863"/>
                  </a:lnTo>
                  <a:lnTo>
                    <a:pt x="1166" y="884"/>
                  </a:lnTo>
                  <a:lnTo>
                    <a:pt x="1171" y="903"/>
                  </a:lnTo>
                  <a:lnTo>
                    <a:pt x="1172" y="913"/>
                  </a:lnTo>
                  <a:lnTo>
                    <a:pt x="1173" y="922"/>
                  </a:lnTo>
                  <a:lnTo>
                    <a:pt x="1173" y="931"/>
                  </a:lnTo>
                  <a:lnTo>
                    <a:pt x="1172" y="940"/>
                  </a:lnTo>
                  <a:lnTo>
                    <a:pt x="1170" y="949"/>
                  </a:lnTo>
                  <a:lnTo>
                    <a:pt x="1167" y="957"/>
                  </a:lnTo>
                  <a:lnTo>
                    <a:pt x="1163" y="965"/>
                  </a:lnTo>
                  <a:lnTo>
                    <a:pt x="1159" y="973"/>
                  </a:lnTo>
                  <a:lnTo>
                    <a:pt x="1153" y="981"/>
                  </a:lnTo>
                  <a:lnTo>
                    <a:pt x="1146" y="990"/>
                  </a:lnTo>
                  <a:lnTo>
                    <a:pt x="1138" y="998"/>
                  </a:lnTo>
                  <a:lnTo>
                    <a:pt x="1129" y="1005"/>
                  </a:lnTo>
                  <a:lnTo>
                    <a:pt x="1119" y="1013"/>
                  </a:lnTo>
                  <a:lnTo>
                    <a:pt x="1107" y="1020"/>
                  </a:lnTo>
                  <a:lnTo>
                    <a:pt x="1095" y="1027"/>
                  </a:lnTo>
                  <a:lnTo>
                    <a:pt x="1081" y="1034"/>
                  </a:lnTo>
                  <a:lnTo>
                    <a:pt x="1066" y="1041"/>
                  </a:lnTo>
                  <a:lnTo>
                    <a:pt x="1049" y="1047"/>
                  </a:lnTo>
                  <a:lnTo>
                    <a:pt x="1012" y="1060"/>
                  </a:lnTo>
                  <a:lnTo>
                    <a:pt x="967" y="1073"/>
                  </a:lnTo>
                  <a:lnTo>
                    <a:pt x="967" y="1073"/>
                  </a:lnTo>
                  <a:lnTo>
                    <a:pt x="948" y="1077"/>
                  </a:lnTo>
                  <a:lnTo>
                    <a:pt x="928" y="1081"/>
                  </a:lnTo>
                  <a:lnTo>
                    <a:pt x="882" y="1089"/>
                  </a:lnTo>
                  <a:lnTo>
                    <a:pt x="830" y="1095"/>
                  </a:lnTo>
                  <a:lnTo>
                    <a:pt x="774" y="1100"/>
                  </a:lnTo>
                  <a:lnTo>
                    <a:pt x="713" y="1104"/>
                  </a:lnTo>
                  <a:lnTo>
                    <a:pt x="649" y="1107"/>
                  </a:lnTo>
                  <a:lnTo>
                    <a:pt x="583" y="1109"/>
                  </a:lnTo>
                  <a:lnTo>
                    <a:pt x="515" y="1111"/>
                  </a:lnTo>
                  <a:lnTo>
                    <a:pt x="379" y="1112"/>
                  </a:lnTo>
                  <a:lnTo>
                    <a:pt x="246" y="1111"/>
                  </a:lnTo>
                  <a:lnTo>
                    <a:pt x="125" y="1109"/>
                  </a:lnTo>
                  <a:lnTo>
                    <a:pt x="21" y="1108"/>
                  </a:lnTo>
                  <a:lnTo>
                    <a:pt x="21" y="1108"/>
                  </a:lnTo>
                  <a:lnTo>
                    <a:pt x="15" y="1332"/>
                  </a:lnTo>
                  <a:lnTo>
                    <a:pt x="7" y="1644"/>
                  </a:lnTo>
                  <a:lnTo>
                    <a:pt x="4" y="1800"/>
                  </a:lnTo>
                  <a:lnTo>
                    <a:pt x="1" y="1938"/>
                  </a:lnTo>
                  <a:lnTo>
                    <a:pt x="0" y="2044"/>
                  </a:lnTo>
                  <a:lnTo>
                    <a:pt x="1" y="2083"/>
                  </a:lnTo>
                  <a:lnTo>
                    <a:pt x="1" y="2108"/>
                  </a:lnTo>
                  <a:lnTo>
                    <a:pt x="1" y="2108"/>
                  </a:lnTo>
                  <a:lnTo>
                    <a:pt x="3" y="2128"/>
                  </a:lnTo>
                  <a:lnTo>
                    <a:pt x="7" y="2148"/>
                  </a:lnTo>
                  <a:lnTo>
                    <a:pt x="11" y="2166"/>
                  </a:lnTo>
                  <a:lnTo>
                    <a:pt x="17" y="2184"/>
                  </a:lnTo>
                  <a:lnTo>
                    <a:pt x="23" y="2202"/>
                  </a:lnTo>
                  <a:lnTo>
                    <a:pt x="31" y="2217"/>
                  </a:lnTo>
                  <a:lnTo>
                    <a:pt x="40" y="2232"/>
                  </a:lnTo>
                  <a:lnTo>
                    <a:pt x="49" y="2245"/>
                  </a:lnTo>
                  <a:lnTo>
                    <a:pt x="60" y="2257"/>
                  </a:lnTo>
                  <a:lnTo>
                    <a:pt x="72" y="2267"/>
                  </a:lnTo>
                  <a:lnTo>
                    <a:pt x="86" y="2276"/>
                  </a:lnTo>
                  <a:lnTo>
                    <a:pt x="100" y="2283"/>
                  </a:lnTo>
                  <a:lnTo>
                    <a:pt x="114" y="2288"/>
                  </a:lnTo>
                  <a:lnTo>
                    <a:pt x="130" y="2292"/>
                  </a:lnTo>
                  <a:lnTo>
                    <a:pt x="146" y="2294"/>
                  </a:lnTo>
                  <a:lnTo>
                    <a:pt x="164" y="2294"/>
                  </a:lnTo>
                  <a:lnTo>
                    <a:pt x="164" y="2294"/>
                  </a:lnTo>
                  <a:lnTo>
                    <a:pt x="174" y="2292"/>
                  </a:lnTo>
                  <a:lnTo>
                    <a:pt x="186" y="2287"/>
                  </a:lnTo>
                  <a:lnTo>
                    <a:pt x="201" y="2280"/>
                  </a:lnTo>
                  <a:lnTo>
                    <a:pt x="218" y="2272"/>
                  </a:lnTo>
                  <a:lnTo>
                    <a:pt x="256" y="2249"/>
                  </a:lnTo>
                  <a:lnTo>
                    <a:pt x="301" y="2221"/>
                  </a:lnTo>
                  <a:lnTo>
                    <a:pt x="353" y="2188"/>
                  </a:lnTo>
                  <a:lnTo>
                    <a:pt x="410" y="2155"/>
                  </a:lnTo>
                  <a:lnTo>
                    <a:pt x="439" y="2138"/>
                  </a:lnTo>
                  <a:lnTo>
                    <a:pt x="470" y="2122"/>
                  </a:lnTo>
                  <a:lnTo>
                    <a:pt x="503" y="2106"/>
                  </a:lnTo>
                  <a:lnTo>
                    <a:pt x="536" y="2091"/>
                  </a:lnTo>
                  <a:lnTo>
                    <a:pt x="569" y="2077"/>
                  </a:lnTo>
                  <a:lnTo>
                    <a:pt x="603" y="2064"/>
                  </a:lnTo>
                  <a:lnTo>
                    <a:pt x="639" y="2052"/>
                  </a:lnTo>
                  <a:lnTo>
                    <a:pt x="674" y="2042"/>
                  </a:lnTo>
                  <a:lnTo>
                    <a:pt x="710" y="2035"/>
                  </a:lnTo>
                  <a:lnTo>
                    <a:pt x="746" y="2029"/>
                  </a:lnTo>
                  <a:lnTo>
                    <a:pt x="764" y="2027"/>
                  </a:lnTo>
                  <a:lnTo>
                    <a:pt x="782" y="2026"/>
                  </a:lnTo>
                  <a:lnTo>
                    <a:pt x="800" y="2025"/>
                  </a:lnTo>
                  <a:lnTo>
                    <a:pt x="818" y="2025"/>
                  </a:lnTo>
                  <a:lnTo>
                    <a:pt x="837" y="2026"/>
                  </a:lnTo>
                  <a:lnTo>
                    <a:pt x="855" y="2028"/>
                  </a:lnTo>
                  <a:lnTo>
                    <a:pt x="873" y="2030"/>
                  </a:lnTo>
                  <a:lnTo>
                    <a:pt x="891" y="2033"/>
                  </a:lnTo>
                  <a:lnTo>
                    <a:pt x="909" y="2037"/>
                  </a:lnTo>
                  <a:lnTo>
                    <a:pt x="927" y="2042"/>
                  </a:lnTo>
                  <a:lnTo>
                    <a:pt x="945" y="2048"/>
                  </a:lnTo>
                  <a:lnTo>
                    <a:pt x="963" y="2054"/>
                  </a:lnTo>
                  <a:lnTo>
                    <a:pt x="980" y="2063"/>
                  </a:lnTo>
                  <a:lnTo>
                    <a:pt x="998" y="2072"/>
                  </a:lnTo>
                  <a:lnTo>
                    <a:pt x="1016" y="2081"/>
                  </a:lnTo>
                  <a:lnTo>
                    <a:pt x="1033" y="2092"/>
                  </a:lnTo>
                  <a:lnTo>
                    <a:pt x="1051" y="2103"/>
                  </a:lnTo>
                  <a:lnTo>
                    <a:pt x="1068" y="2116"/>
                  </a:lnTo>
                  <a:lnTo>
                    <a:pt x="1084" y="2130"/>
                  </a:lnTo>
                  <a:lnTo>
                    <a:pt x="1101" y="2145"/>
                  </a:lnTo>
                  <a:lnTo>
                    <a:pt x="1101" y="2145"/>
                  </a:lnTo>
                  <a:lnTo>
                    <a:pt x="1114" y="2158"/>
                  </a:lnTo>
                  <a:lnTo>
                    <a:pt x="1127" y="2172"/>
                  </a:lnTo>
                  <a:lnTo>
                    <a:pt x="1139" y="2185"/>
                  </a:lnTo>
                  <a:lnTo>
                    <a:pt x="1152" y="2201"/>
                  </a:lnTo>
                  <a:lnTo>
                    <a:pt x="1163" y="2216"/>
                  </a:lnTo>
                  <a:lnTo>
                    <a:pt x="1174" y="2231"/>
                  </a:lnTo>
                  <a:lnTo>
                    <a:pt x="1184" y="2246"/>
                  </a:lnTo>
                  <a:lnTo>
                    <a:pt x="1194" y="2262"/>
                  </a:lnTo>
                  <a:lnTo>
                    <a:pt x="1203" y="2279"/>
                  </a:lnTo>
                  <a:lnTo>
                    <a:pt x="1212" y="2295"/>
                  </a:lnTo>
                  <a:lnTo>
                    <a:pt x="1228" y="2331"/>
                  </a:lnTo>
                  <a:lnTo>
                    <a:pt x="1242" y="2366"/>
                  </a:lnTo>
                  <a:lnTo>
                    <a:pt x="1254" y="2402"/>
                  </a:lnTo>
                  <a:lnTo>
                    <a:pt x="1263" y="2438"/>
                  </a:lnTo>
                  <a:lnTo>
                    <a:pt x="1271" y="2477"/>
                  </a:lnTo>
                  <a:lnTo>
                    <a:pt x="1276" y="2514"/>
                  </a:lnTo>
                  <a:lnTo>
                    <a:pt x="1280" y="2552"/>
                  </a:lnTo>
                  <a:lnTo>
                    <a:pt x="1280" y="2590"/>
                  </a:lnTo>
                  <a:lnTo>
                    <a:pt x="1280" y="2609"/>
                  </a:lnTo>
                  <a:lnTo>
                    <a:pt x="1277" y="2628"/>
                  </a:lnTo>
                  <a:lnTo>
                    <a:pt x="1275" y="2647"/>
                  </a:lnTo>
                  <a:lnTo>
                    <a:pt x="1273" y="2665"/>
                  </a:lnTo>
                  <a:lnTo>
                    <a:pt x="1270" y="2683"/>
                  </a:lnTo>
                  <a:lnTo>
                    <a:pt x="1266" y="2702"/>
                  </a:lnTo>
                  <a:lnTo>
                    <a:pt x="1262" y="2720"/>
                  </a:lnTo>
                  <a:lnTo>
                    <a:pt x="1257" y="2738"/>
                  </a:lnTo>
                  <a:lnTo>
                    <a:pt x="1251" y="2756"/>
                  </a:lnTo>
                  <a:lnTo>
                    <a:pt x="1245" y="2773"/>
                  </a:lnTo>
                  <a:lnTo>
                    <a:pt x="1238" y="2790"/>
                  </a:lnTo>
                  <a:lnTo>
                    <a:pt x="1230" y="2807"/>
                  </a:lnTo>
                  <a:lnTo>
                    <a:pt x="1222" y="2824"/>
                  </a:lnTo>
                  <a:lnTo>
                    <a:pt x="1213" y="2840"/>
                  </a:lnTo>
                  <a:lnTo>
                    <a:pt x="1203" y="2856"/>
                  </a:lnTo>
                  <a:lnTo>
                    <a:pt x="1193" y="2872"/>
                  </a:lnTo>
                  <a:lnTo>
                    <a:pt x="1182" y="2887"/>
                  </a:lnTo>
                  <a:lnTo>
                    <a:pt x="1170" y="2902"/>
                  </a:lnTo>
                  <a:lnTo>
                    <a:pt x="1158" y="2916"/>
                  </a:lnTo>
                  <a:lnTo>
                    <a:pt x="1144" y="2929"/>
                  </a:lnTo>
                  <a:lnTo>
                    <a:pt x="1130" y="2943"/>
                  </a:lnTo>
                  <a:lnTo>
                    <a:pt x="1115" y="2955"/>
                  </a:lnTo>
                  <a:lnTo>
                    <a:pt x="1100" y="2968"/>
                  </a:lnTo>
                  <a:lnTo>
                    <a:pt x="1084" y="2979"/>
                  </a:lnTo>
                  <a:lnTo>
                    <a:pt x="1068" y="2990"/>
                  </a:lnTo>
                  <a:lnTo>
                    <a:pt x="1050" y="3002"/>
                  </a:lnTo>
                  <a:lnTo>
                    <a:pt x="1032" y="3011"/>
                  </a:lnTo>
                  <a:lnTo>
                    <a:pt x="1013" y="3021"/>
                  </a:lnTo>
                  <a:lnTo>
                    <a:pt x="992" y="3029"/>
                  </a:lnTo>
                  <a:lnTo>
                    <a:pt x="972" y="3037"/>
                  </a:lnTo>
                  <a:lnTo>
                    <a:pt x="951" y="3044"/>
                  </a:lnTo>
                  <a:lnTo>
                    <a:pt x="929" y="3050"/>
                  </a:lnTo>
                  <a:lnTo>
                    <a:pt x="906" y="3056"/>
                  </a:lnTo>
                  <a:lnTo>
                    <a:pt x="883" y="3061"/>
                  </a:lnTo>
                  <a:lnTo>
                    <a:pt x="857" y="3065"/>
                  </a:lnTo>
                  <a:lnTo>
                    <a:pt x="832" y="3068"/>
                  </a:lnTo>
                  <a:lnTo>
                    <a:pt x="807" y="3071"/>
                  </a:lnTo>
                  <a:lnTo>
                    <a:pt x="780" y="3072"/>
                  </a:lnTo>
                  <a:lnTo>
                    <a:pt x="780" y="3072"/>
                  </a:lnTo>
                  <a:lnTo>
                    <a:pt x="748" y="3073"/>
                  </a:lnTo>
                  <a:lnTo>
                    <a:pt x="716" y="3072"/>
                  </a:lnTo>
                  <a:lnTo>
                    <a:pt x="686" y="3071"/>
                  </a:lnTo>
                  <a:lnTo>
                    <a:pt x="658" y="3068"/>
                  </a:lnTo>
                  <a:lnTo>
                    <a:pt x="630" y="3064"/>
                  </a:lnTo>
                  <a:lnTo>
                    <a:pt x="602" y="3059"/>
                  </a:lnTo>
                  <a:lnTo>
                    <a:pt x="577" y="3053"/>
                  </a:lnTo>
                  <a:lnTo>
                    <a:pt x="552" y="3046"/>
                  </a:lnTo>
                  <a:lnTo>
                    <a:pt x="528" y="3038"/>
                  </a:lnTo>
                  <a:lnTo>
                    <a:pt x="505" y="3030"/>
                  </a:lnTo>
                  <a:lnTo>
                    <a:pt x="482" y="3022"/>
                  </a:lnTo>
                  <a:lnTo>
                    <a:pt x="460" y="3012"/>
                  </a:lnTo>
                  <a:lnTo>
                    <a:pt x="439" y="3003"/>
                  </a:lnTo>
                  <a:lnTo>
                    <a:pt x="418" y="2992"/>
                  </a:lnTo>
                  <a:lnTo>
                    <a:pt x="380" y="2971"/>
                  </a:lnTo>
                  <a:lnTo>
                    <a:pt x="344" y="2950"/>
                  </a:lnTo>
                  <a:lnTo>
                    <a:pt x="308" y="2928"/>
                  </a:lnTo>
                  <a:lnTo>
                    <a:pt x="276" y="2908"/>
                  </a:lnTo>
                  <a:lnTo>
                    <a:pt x="244" y="2889"/>
                  </a:lnTo>
                  <a:lnTo>
                    <a:pt x="214" y="2872"/>
                  </a:lnTo>
                  <a:lnTo>
                    <a:pt x="198" y="2864"/>
                  </a:lnTo>
                  <a:lnTo>
                    <a:pt x="184" y="2857"/>
                  </a:lnTo>
                  <a:lnTo>
                    <a:pt x="169" y="2851"/>
                  </a:lnTo>
                  <a:lnTo>
                    <a:pt x="155" y="2845"/>
                  </a:lnTo>
                  <a:lnTo>
                    <a:pt x="140" y="2841"/>
                  </a:lnTo>
                  <a:lnTo>
                    <a:pt x="126" y="2838"/>
                  </a:lnTo>
                  <a:lnTo>
                    <a:pt x="126" y="2838"/>
                  </a:lnTo>
                  <a:lnTo>
                    <a:pt x="120" y="2838"/>
                  </a:lnTo>
                  <a:lnTo>
                    <a:pt x="114" y="2839"/>
                  </a:lnTo>
                  <a:lnTo>
                    <a:pt x="109" y="2841"/>
                  </a:lnTo>
                  <a:lnTo>
                    <a:pt x="104" y="2845"/>
                  </a:lnTo>
                  <a:lnTo>
                    <a:pt x="99" y="2850"/>
                  </a:lnTo>
                  <a:lnTo>
                    <a:pt x="94" y="2857"/>
                  </a:lnTo>
                  <a:lnTo>
                    <a:pt x="89" y="2865"/>
                  </a:lnTo>
                  <a:lnTo>
                    <a:pt x="85" y="2874"/>
                  </a:lnTo>
                  <a:lnTo>
                    <a:pt x="77" y="2895"/>
                  </a:lnTo>
                  <a:lnTo>
                    <a:pt x="69" y="2920"/>
                  </a:lnTo>
                  <a:lnTo>
                    <a:pt x="62" y="2949"/>
                  </a:lnTo>
                  <a:lnTo>
                    <a:pt x="56" y="2981"/>
                  </a:lnTo>
                  <a:lnTo>
                    <a:pt x="51" y="3018"/>
                  </a:lnTo>
                  <a:lnTo>
                    <a:pt x="47" y="3057"/>
                  </a:lnTo>
                  <a:lnTo>
                    <a:pt x="43" y="3098"/>
                  </a:lnTo>
                  <a:lnTo>
                    <a:pt x="39" y="3142"/>
                  </a:lnTo>
                  <a:lnTo>
                    <a:pt x="34" y="3235"/>
                  </a:lnTo>
                  <a:lnTo>
                    <a:pt x="31" y="3333"/>
                  </a:lnTo>
                  <a:lnTo>
                    <a:pt x="29" y="3433"/>
                  </a:lnTo>
                  <a:lnTo>
                    <a:pt x="28" y="3533"/>
                  </a:lnTo>
                  <a:lnTo>
                    <a:pt x="28" y="3629"/>
                  </a:lnTo>
                  <a:lnTo>
                    <a:pt x="29" y="3721"/>
                  </a:lnTo>
                  <a:lnTo>
                    <a:pt x="30" y="3876"/>
                  </a:lnTo>
                  <a:lnTo>
                    <a:pt x="31" y="3935"/>
                  </a:lnTo>
                  <a:lnTo>
                    <a:pt x="31" y="3977"/>
                  </a:lnTo>
                  <a:lnTo>
                    <a:pt x="31" y="397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56"/>
            <p:cNvSpPr>
              <a:spLocks/>
            </p:cNvSpPr>
            <p:nvPr/>
          </p:nvSpPr>
          <p:spPr bwMode="auto">
            <a:xfrm>
              <a:off x="5291498" y="2771588"/>
              <a:ext cx="837874" cy="619253"/>
            </a:xfrm>
            <a:custGeom>
              <a:avLst/>
              <a:gdLst>
                <a:gd name="T0" fmla="*/ 1193 w 4004"/>
                <a:gd name="T1" fmla="*/ 2956 h 2961"/>
                <a:gd name="T2" fmla="*/ 1776 w 4004"/>
                <a:gd name="T3" fmla="*/ 2952 h 2961"/>
                <a:gd name="T4" fmla="*/ 2102 w 4004"/>
                <a:gd name="T5" fmla="*/ 2898 h 2961"/>
                <a:gd name="T6" fmla="*/ 2185 w 4004"/>
                <a:gd name="T7" fmla="*/ 2844 h 2961"/>
                <a:gd name="T8" fmla="*/ 2191 w 4004"/>
                <a:gd name="T9" fmla="*/ 2778 h 2961"/>
                <a:gd name="T10" fmla="*/ 2057 w 4004"/>
                <a:gd name="T11" fmla="*/ 2526 h 2961"/>
                <a:gd name="T12" fmla="*/ 2006 w 4004"/>
                <a:gd name="T13" fmla="*/ 2342 h 2961"/>
                <a:gd name="T14" fmla="*/ 2018 w 4004"/>
                <a:gd name="T15" fmla="*/ 2143 h 2961"/>
                <a:gd name="T16" fmla="*/ 2083 w 4004"/>
                <a:gd name="T17" fmla="*/ 2011 h 2961"/>
                <a:gd name="T18" fmla="*/ 2200 w 4004"/>
                <a:gd name="T19" fmla="*/ 1915 h 2961"/>
                <a:gd name="T20" fmla="*/ 2349 w 4004"/>
                <a:gd name="T21" fmla="*/ 1860 h 2961"/>
                <a:gd name="T22" fmla="*/ 2514 w 4004"/>
                <a:gd name="T23" fmla="*/ 1846 h 2961"/>
                <a:gd name="T24" fmla="*/ 2674 w 4004"/>
                <a:gd name="T25" fmla="*/ 1875 h 2961"/>
                <a:gd name="T26" fmla="*/ 2813 w 4004"/>
                <a:gd name="T27" fmla="*/ 1950 h 2961"/>
                <a:gd name="T28" fmla="*/ 2912 w 4004"/>
                <a:gd name="T29" fmla="*/ 2072 h 2961"/>
                <a:gd name="T30" fmla="*/ 2954 w 4004"/>
                <a:gd name="T31" fmla="*/ 2244 h 2961"/>
                <a:gd name="T32" fmla="*/ 2934 w 4004"/>
                <a:gd name="T33" fmla="*/ 2458 h 2961"/>
                <a:gd name="T34" fmla="*/ 2865 w 4004"/>
                <a:gd name="T35" fmla="*/ 2625 h 2961"/>
                <a:gd name="T36" fmla="*/ 2744 w 4004"/>
                <a:gd name="T37" fmla="*/ 2800 h 2961"/>
                <a:gd name="T38" fmla="*/ 2754 w 4004"/>
                <a:gd name="T39" fmla="*/ 2878 h 2961"/>
                <a:gd name="T40" fmla="*/ 2863 w 4004"/>
                <a:gd name="T41" fmla="*/ 2934 h 2961"/>
                <a:gd name="T42" fmla="*/ 3137 w 4004"/>
                <a:gd name="T43" fmla="*/ 2950 h 2961"/>
                <a:gd name="T44" fmla="*/ 4003 w 4004"/>
                <a:gd name="T45" fmla="*/ 29 h 2961"/>
                <a:gd name="T46" fmla="*/ 3106 w 4004"/>
                <a:gd name="T47" fmla="*/ 22 h 2961"/>
                <a:gd name="T48" fmla="*/ 2916 w 4004"/>
                <a:gd name="T49" fmla="*/ 47 h 2961"/>
                <a:gd name="T50" fmla="*/ 2869 w 4004"/>
                <a:gd name="T51" fmla="*/ 92 h 2961"/>
                <a:gd name="T52" fmla="*/ 2879 w 4004"/>
                <a:gd name="T53" fmla="*/ 204 h 2961"/>
                <a:gd name="T54" fmla="*/ 2980 w 4004"/>
                <a:gd name="T55" fmla="*/ 542 h 2961"/>
                <a:gd name="T56" fmla="*/ 3005 w 4004"/>
                <a:gd name="T57" fmla="*/ 771 h 2961"/>
                <a:gd name="T58" fmla="*/ 2943 w 4004"/>
                <a:gd name="T59" fmla="*/ 970 h 2961"/>
                <a:gd name="T60" fmla="*/ 2750 w 4004"/>
                <a:gd name="T61" fmla="*/ 1119 h 2961"/>
                <a:gd name="T62" fmla="*/ 2532 w 4004"/>
                <a:gd name="T63" fmla="*/ 1170 h 2961"/>
                <a:gd name="T64" fmla="*/ 2287 w 4004"/>
                <a:gd name="T65" fmla="*/ 1136 h 2961"/>
                <a:gd name="T66" fmla="*/ 2096 w 4004"/>
                <a:gd name="T67" fmla="*/ 1008 h 2961"/>
                <a:gd name="T68" fmla="*/ 2032 w 4004"/>
                <a:gd name="T69" fmla="*/ 894 h 2961"/>
                <a:gd name="T70" fmla="*/ 2014 w 4004"/>
                <a:gd name="T71" fmla="*/ 766 h 2961"/>
                <a:gd name="T72" fmla="*/ 2040 w 4004"/>
                <a:gd name="T73" fmla="*/ 623 h 2961"/>
                <a:gd name="T74" fmla="*/ 2153 w 4004"/>
                <a:gd name="T75" fmla="*/ 406 h 2961"/>
                <a:gd name="T76" fmla="*/ 2319 w 4004"/>
                <a:gd name="T77" fmla="*/ 168 h 2961"/>
                <a:gd name="T78" fmla="*/ 2313 w 4004"/>
                <a:gd name="T79" fmla="*/ 106 h 2961"/>
                <a:gd name="T80" fmla="*/ 2243 w 4004"/>
                <a:gd name="T81" fmla="*/ 30 h 2961"/>
                <a:gd name="T82" fmla="*/ 1083 w 4004"/>
                <a:gd name="T83" fmla="*/ 21 h 2961"/>
                <a:gd name="T84" fmla="*/ 1117 w 4004"/>
                <a:gd name="T85" fmla="*/ 823 h 2961"/>
                <a:gd name="T86" fmla="*/ 1097 w 4004"/>
                <a:gd name="T87" fmla="*/ 1059 h 2961"/>
                <a:gd name="T88" fmla="*/ 1041 w 4004"/>
                <a:gd name="T89" fmla="*/ 1197 h 2961"/>
                <a:gd name="T90" fmla="*/ 950 w 4004"/>
                <a:gd name="T91" fmla="*/ 1231 h 2961"/>
                <a:gd name="T92" fmla="*/ 825 w 4004"/>
                <a:gd name="T93" fmla="*/ 1178 h 2961"/>
                <a:gd name="T94" fmla="*/ 638 w 4004"/>
                <a:gd name="T95" fmla="*/ 1051 h 2961"/>
                <a:gd name="T96" fmla="*/ 420 w 4004"/>
                <a:gd name="T97" fmla="*/ 999 h 2961"/>
                <a:gd name="T98" fmla="*/ 261 w 4004"/>
                <a:gd name="T99" fmla="*/ 1029 h 2961"/>
                <a:gd name="T100" fmla="*/ 131 w 4004"/>
                <a:gd name="T101" fmla="*/ 1122 h 2961"/>
                <a:gd name="T102" fmla="*/ 44 w 4004"/>
                <a:gd name="T103" fmla="*/ 1258 h 2961"/>
                <a:gd name="T104" fmla="*/ 3 w 4004"/>
                <a:gd name="T105" fmla="*/ 1420 h 2961"/>
                <a:gd name="T106" fmla="*/ 11 w 4004"/>
                <a:gd name="T107" fmla="*/ 1585 h 2961"/>
                <a:gd name="T108" fmla="*/ 69 w 4004"/>
                <a:gd name="T109" fmla="*/ 1734 h 2961"/>
                <a:gd name="T110" fmla="*/ 181 w 4004"/>
                <a:gd name="T111" fmla="*/ 1848 h 2961"/>
                <a:gd name="T112" fmla="*/ 349 w 4004"/>
                <a:gd name="T113" fmla="*/ 1906 h 2961"/>
                <a:gd name="T114" fmla="*/ 524 w 4004"/>
                <a:gd name="T115" fmla="*/ 1888 h 2961"/>
                <a:gd name="T116" fmla="*/ 788 w 4004"/>
                <a:gd name="T117" fmla="*/ 1764 h 2961"/>
                <a:gd name="T118" fmla="*/ 948 w 4004"/>
                <a:gd name="T119" fmla="*/ 1713 h 2961"/>
                <a:gd name="T120" fmla="*/ 1020 w 4004"/>
                <a:gd name="T121" fmla="*/ 1738 h 2961"/>
                <a:gd name="T122" fmla="*/ 1062 w 4004"/>
                <a:gd name="T123" fmla="*/ 1797 h 2961"/>
                <a:gd name="T124" fmla="*/ 1096 w 4004"/>
                <a:gd name="T125" fmla="*/ 2076 h 2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04" h="2961">
                  <a:moveTo>
                    <a:pt x="1100" y="2230"/>
                  </a:moveTo>
                  <a:lnTo>
                    <a:pt x="1100" y="2230"/>
                  </a:lnTo>
                  <a:lnTo>
                    <a:pt x="1102" y="2394"/>
                  </a:lnTo>
                  <a:lnTo>
                    <a:pt x="1102" y="2573"/>
                  </a:lnTo>
                  <a:lnTo>
                    <a:pt x="1100" y="2762"/>
                  </a:lnTo>
                  <a:lnTo>
                    <a:pt x="1098" y="2954"/>
                  </a:lnTo>
                  <a:lnTo>
                    <a:pt x="1098" y="2954"/>
                  </a:lnTo>
                  <a:lnTo>
                    <a:pt x="1193" y="2956"/>
                  </a:lnTo>
                  <a:lnTo>
                    <a:pt x="1263" y="2958"/>
                  </a:lnTo>
                  <a:lnTo>
                    <a:pt x="1345" y="2960"/>
                  </a:lnTo>
                  <a:lnTo>
                    <a:pt x="1435" y="2961"/>
                  </a:lnTo>
                  <a:lnTo>
                    <a:pt x="1530" y="2961"/>
                  </a:lnTo>
                  <a:lnTo>
                    <a:pt x="1629" y="2959"/>
                  </a:lnTo>
                  <a:lnTo>
                    <a:pt x="1678" y="2957"/>
                  </a:lnTo>
                  <a:lnTo>
                    <a:pt x="1728" y="2955"/>
                  </a:lnTo>
                  <a:lnTo>
                    <a:pt x="1776" y="2952"/>
                  </a:lnTo>
                  <a:lnTo>
                    <a:pt x="1825" y="2948"/>
                  </a:lnTo>
                  <a:lnTo>
                    <a:pt x="1871" y="2944"/>
                  </a:lnTo>
                  <a:lnTo>
                    <a:pt x="1915" y="2938"/>
                  </a:lnTo>
                  <a:lnTo>
                    <a:pt x="1958" y="2932"/>
                  </a:lnTo>
                  <a:lnTo>
                    <a:pt x="1998" y="2925"/>
                  </a:lnTo>
                  <a:lnTo>
                    <a:pt x="2036" y="2917"/>
                  </a:lnTo>
                  <a:lnTo>
                    <a:pt x="2070" y="2908"/>
                  </a:lnTo>
                  <a:lnTo>
                    <a:pt x="2102" y="2898"/>
                  </a:lnTo>
                  <a:lnTo>
                    <a:pt x="2116" y="2892"/>
                  </a:lnTo>
                  <a:lnTo>
                    <a:pt x="2129" y="2886"/>
                  </a:lnTo>
                  <a:lnTo>
                    <a:pt x="2141" y="2879"/>
                  </a:lnTo>
                  <a:lnTo>
                    <a:pt x="2152" y="2873"/>
                  </a:lnTo>
                  <a:lnTo>
                    <a:pt x="2162" y="2866"/>
                  </a:lnTo>
                  <a:lnTo>
                    <a:pt x="2171" y="2859"/>
                  </a:lnTo>
                  <a:lnTo>
                    <a:pt x="2179" y="2851"/>
                  </a:lnTo>
                  <a:lnTo>
                    <a:pt x="2185" y="2844"/>
                  </a:lnTo>
                  <a:lnTo>
                    <a:pt x="2190" y="2836"/>
                  </a:lnTo>
                  <a:lnTo>
                    <a:pt x="2194" y="2827"/>
                  </a:lnTo>
                  <a:lnTo>
                    <a:pt x="2196" y="2818"/>
                  </a:lnTo>
                  <a:lnTo>
                    <a:pt x="2197" y="2809"/>
                  </a:lnTo>
                  <a:lnTo>
                    <a:pt x="2197" y="2799"/>
                  </a:lnTo>
                  <a:lnTo>
                    <a:pt x="2195" y="2789"/>
                  </a:lnTo>
                  <a:lnTo>
                    <a:pt x="2195" y="2789"/>
                  </a:lnTo>
                  <a:lnTo>
                    <a:pt x="2191" y="2778"/>
                  </a:lnTo>
                  <a:lnTo>
                    <a:pt x="2187" y="2766"/>
                  </a:lnTo>
                  <a:lnTo>
                    <a:pt x="2175" y="2740"/>
                  </a:lnTo>
                  <a:lnTo>
                    <a:pt x="2161" y="2713"/>
                  </a:lnTo>
                  <a:lnTo>
                    <a:pt x="2144" y="2684"/>
                  </a:lnTo>
                  <a:lnTo>
                    <a:pt x="2106" y="2620"/>
                  </a:lnTo>
                  <a:lnTo>
                    <a:pt x="2085" y="2584"/>
                  </a:lnTo>
                  <a:lnTo>
                    <a:pt x="2066" y="2546"/>
                  </a:lnTo>
                  <a:lnTo>
                    <a:pt x="2057" y="2526"/>
                  </a:lnTo>
                  <a:lnTo>
                    <a:pt x="2049" y="2506"/>
                  </a:lnTo>
                  <a:lnTo>
                    <a:pt x="2040" y="2485"/>
                  </a:lnTo>
                  <a:lnTo>
                    <a:pt x="2033" y="2462"/>
                  </a:lnTo>
                  <a:lnTo>
                    <a:pt x="2026" y="2439"/>
                  </a:lnTo>
                  <a:lnTo>
                    <a:pt x="2020" y="2416"/>
                  </a:lnTo>
                  <a:lnTo>
                    <a:pt x="2014" y="2393"/>
                  </a:lnTo>
                  <a:lnTo>
                    <a:pt x="2010" y="2368"/>
                  </a:lnTo>
                  <a:lnTo>
                    <a:pt x="2006" y="2342"/>
                  </a:lnTo>
                  <a:lnTo>
                    <a:pt x="2004" y="2316"/>
                  </a:lnTo>
                  <a:lnTo>
                    <a:pt x="2003" y="2289"/>
                  </a:lnTo>
                  <a:lnTo>
                    <a:pt x="2003" y="2262"/>
                  </a:lnTo>
                  <a:lnTo>
                    <a:pt x="2005" y="2233"/>
                  </a:lnTo>
                  <a:lnTo>
                    <a:pt x="2008" y="2203"/>
                  </a:lnTo>
                  <a:lnTo>
                    <a:pt x="2012" y="2174"/>
                  </a:lnTo>
                  <a:lnTo>
                    <a:pt x="2018" y="2143"/>
                  </a:lnTo>
                  <a:lnTo>
                    <a:pt x="2018" y="2143"/>
                  </a:lnTo>
                  <a:lnTo>
                    <a:pt x="2023" y="2125"/>
                  </a:lnTo>
                  <a:lnTo>
                    <a:pt x="2029" y="2107"/>
                  </a:lnTo>
                  <a:lnTo>
                    <a:pt x="2035" y="2089"/>
                  </a:lnTo>
                  <a:lnTo>
                    <a:pt x="2043" y="2072"/>
                  </a:lnTo>
                  <a:lnTo>
                    <a:pt x="2052" y="2056"/>
                  </a:lnTo>
                  <a:lnTo>
                    <a:pt x="2061" y="2040"/>
                  </a:lnTo>
                  <a:lnTo>
                    <a:pt x="2072" y="2025"/>
                  </a:lnTo>
                  <a:lnTo>
                    <a:pt x="2083" y="2011"/>
                  </a:lnTo>
                  <a:lnTo>
                    <a:pt x="2096" y="1997"/>
                  </a:lnTo>
                  <a:lnTo>
                    <a:pt x="2109" y="1983"/>
                  </a:lnTo>
                  <a:lnTo>
                    <a:pt x="2122" y="1971"/>
                  </a:lnTo>
                  <a:lnTo>
                    <a:pt x="2137" y="1959"/>
                  </a:lnTo>
                  <a:lnTo>
                    <a:pt x="2152" y="1947"/>
                  </a:lnTo>
                  <a:lnTo>
                    <a:pt x="2167" y="1935"/>
                  </a:lnTo>
                  <a:lnTo>
                    <a:pt x="2183" y="1925"/>
                  </a:lnTo>
                  <a:lnTo>
                    <a:pt x="2200" y="1915"/>
                  </a:lnTo>
                  <a:lnTo>
                    <a:pt x="2217" y="1906"/>
                  </a:lnTo>
                  <a:lnTo>
                    <a:pt x="2235" y="1898"/>
                  </a:lnTo>
                  <a:lnTo>
                    <a:pt x="2253" y="1890"/>
                  </a:lnTo>
                  <a:lnTo>
                    <a:pt x="2272" y="1883"/>
                  </a:lnTo>
                  <a:lnTo>
                    <a:pt x="2291" y="1876"/>
                  </a:lnTo>
                  <a:lnTo>
                    <a:pt x="2310" y="1870"/>
                  </a:lnTo>
                  <a:lnTo>
                    <a:pt x="2329" y="1865"/>
                  </a:lnTo>
                  <a:lnTo>
                    <a:pt x="2349" y="1860"/>
                  </a:lnTo>
                  <a:lnTo>
                    <a:pt x="2370" y="1856"/>
                  </a:lnTo>
                  <a:lnTo>
                    <a:pt x="2390" y="1853"/>
                  </a:lnTo>
                  <a:lnTo>
                    <a:pt x="2410" y="1850"/>
                  </a:lnTo>
                  <a:lnTo>
                    <a:pt x="2430" y="1848"/>
                  </a:lnTo>
                  <a:lnTo>
                    <a:pt x="2451" y="1846"/>
                  </a:lnTo>
                  <a:lnTo>
                    <a:pt x="2471" y="1846"/>
                  </a:lnTo>
                  <a:lnTo>
                    <a:pt x="2493" y="1846"/>
                  </a:lnTo>
                  <a:lnTo>
                    <a:pt x="2514" y="1846"/>
                  </a:lnTo>
                  <a:lnTo>
                    <a:pt x="2534" y="1847"/>
                  </a:lnTo>
                  <a:lnTo>
                    <a:pt x="2554" y="1849"/>
                  </a:lnTo>
                  <a:lnTo>
                    <a:pt x="2575" y="1852"/>
                  </a:lnTo>
                  <a:lnTo>
                    <a:pt x="2595" y="1855"/>
                  </a:lnTo>
                  <a:lnTo>
                    <a:pt x="2615" y="1859"/>
                  </a:lnTo>
                  <a:lnTo>
                    <a:pt x="2635" y="1864"/>
                  </a:lnTo>
                  <a:lnTo>
                    <a:pt x="2655" y="1869"/>
                  </a:lnTo>
                  <a:lnTo>
                    <a:pt x="2674" y="1875"/>
                  </a:lnTo>
                  <a:lnTo>
                    <a:pt x="2693" y="1882"/>
                  </a:lnTo>
                  <a:lnTo>
                    <a:pt x="2711" y="1889"/>
                  </a:lnTo>
                  <a:lnTo>
                    <a:pt x="2729" y="1898"/>
                  </a:lnTo>
                  <a:lnTo>
                    <a:pt x="2747" y="1906"/>
                  </a:lnTo>
                  <a:lnTo>
                    <a:pt x="2765" y="1916"/>
                  </a:lnTo>
                  <a:lnTo>
                    <a:pt x="2781" y="1926"/>
                  </a:lnTo>
                  <a:lnTo>
                    <a:pt x="2797" y="1938"/>
                  </a:lnTo>
                  <a:lnTo>
                    <a:pt x="2813" y="1950"/>
                  </a:lnTo>
                  <a:lnTo>
                    <a:pt x="2828" y="1963"/>
                  </a:lnTo>
                  <a:lnTo>
                    <a:pt x="2842" y="1976"/>
                  </a:lnTo>
                  <a:lnTo>
                    <a:pt x="2855" y="1990"/>
                  </a:lnTo>
                  <a:lnTo>
                    <a:pt x="2868" y="2005"/>
                  </a:lnTo>
                  <a:lnTo>
                    <a:pt x="2880" y="2020"/>
                  </a:lnTo>
                  <a:lnTo>
                    <a:pt x="2893" y="2037"/>
                  </a:lnTo>
                  <a:lnTo>
                    <a:pt x="2903" y="2054"/>
                  </a:lnTo>
                  <a:lnTo>
                    <a:pt x="2912" y="2072"/>
                  </a:lnTo>
                  <a:lnTo>
                    <a:pt x="2921" y="2091"/>
                  </a:lnTo>
                  <a:lnTo>
                    <a:pt x="2929" y="2110"/>
                  </a:lnTo>
                  <a:lnTo>
                    <a:pt x="2936" y="2131"/>
                  </a:lnTo>
                  <a:lnTo>
                    <a:pt x="2941" y="2151"/>
                  </a:lnTo>
                  <a:lnTo>
                    <a:pt x="2946" y="2173"/>
                  </a:lnTo>
                  <a:lnTo>
                    <a:pt x="2950" y="2196"/>
                  </a:lnTo>
                  <a:lnTo>
                    <a:pt x="2952" y="2220"/>
                  </a:lnTo>
                  <a:lnTo>
                    <a:pt x="2954" y="2244"/>
                  </a:lnTo>
                  <a:lnTo>
                    <a:pt x="2954" y="2244"/>
                  </a:lnTo>
                  <a:lnTo>
                    <a:pt x="2954" y="2279"/>
                  </a:lnTo>
                  <a:lnTo>
                    <a:pt x="2954" y="2312"/>
                  </a:lnTo>
                  <a:lnTo>
                    <a:pt x="2952" y="2344"/>
                  </a:lnTo>
                  <a:lnTo>
                    <a:pt x="2949" y="2376"/>
                  </a:lnTo>
                  <a:lnTo>
                    <a:pt x="2945" y="2405"/>
                  </a:lnTo>
                  <a:lnTo>
                    <a:pt x="2940" y="2432"/>
                  </a:lnTo>
                  <a:lnTo>
                    <a:pt x="2934" y="2458"/>
                  </a:lnTo>
                  <a:lnTo>
                    <a:pt x="2927" y="2484"/>
                  </a:lnTo>
                  <a:lnTo>
                    <a:pt x="2920" y="2507"/>
                  </a:lnTo>
                  <a:lnTo>
                    <a:pt x="2912" y="2529"/>
                  </a:lnTo>
                  <a:lnTo>
                    <a:pt x="2904" y="2550"/>
                  </a:lnTo>
                  <a:lnTo>
                    <a:pt x="2895" y="2570"/>
                  </a:lnTo>
                  <a:lnTo>
                    <a:pt x="2885" y="2589"/>
                  </a:lnTo>
                  <a:lnTo>
                    <a:pt x="2875" y="2607"/>
                  </a:lnTo>
                  <a:lnTo>
                    <a:pt x="2865" y="2625"/>
                  </a:lnTo>
                  <a:lnTo>
                    <a:pt x="2855" y="2641"/>
                  </a:lnTo>
                  <a:lnTo>
                    <a:pt x="2835" y="2670"/>
                  </a:lnTo>
                  <a:lnTo>
                    <a:pt x="2816" y="2697"/>
                  </a:lnTo>
                  <a:lnTo>
                    <a:pt x="2780" y="2743"/>
                  </a:lnTo>
                  <a:lnTo>
                    <a:pt x="2765" y="2764"/>
                  </a:lnTo>
                  <a:lnTo>
                    <a:pt x="2753" y="2782"/>
                  </a:lnTo>
                  <a:lnTo>
                    <a:pt x="2748" y="2791"/>
                  </a:lnTo>
                  <a:lnTo>
                    <a:pt x="2744" y="2800"/>
                  </a:lnTo>
                  <a:lnTo>
                    <a:pt x="2742" y="2809"/>
                  </a:lnTo>
                  <a:lnTo>
                    <a:pt x="2740" y="2817"/>
                  </a:lnTo>
                  <a:lnTo>
                    <a:pt x="2740" y="2817"/>
                  </a:lnTo>
                  <a:lnTo>
                    <a:pt x="2740" y="2832"/>
                  </a:lnTo>
                  <a:lnTo>
                    <a:pt x="2741" y="2845"/>
                  </a:lnTo>
                  <a:lnTo>
                    <a:pt x="2743" y="2857"/>
                  </a:lnTo>
                  <a:lnTo>
                    <a:pt x="2748" y="2868"/>
                  </a:lnTo>
                  <a:lnTo>
                    <a:pt x="2754" y="2878"/>
                  </a:lnTo>
                  <a:lnTo>
                    <a:pt x="2763" y="2889"/>
                  </a:lnTo>
                  <a:lnTo>
                    <a:pt x="2772" y="2897"/>
                  </a:lnTo>
                  <a:lnTo>
                    <a:pt x="2783" y="2905"/>
                  </a:lnTo>
                  <a:lnTo>
                    <a:pt x="2796" y="2912"/>
                  </a:lnTo>
                  <a:lnTo>
                    <a:pt x="2810" y="2919"/>
                  </a:lnTo>
                  <a:lnTo>
                    <a:pt x="2826" y="2924"/>
                  </a:lnTo>
                  <a:lnTo>
                    <a:pt x="2844" y="2929"/>
                  </a:lnTo>
                  <a:lnTo>
                    <a:pt x="2863" y="2934"/>
                  </a:lnTo>
                  <a:lnTo>
                    <a:pt x="2883" y="2938"/>
                  </a:lnTo>
                  <a:lnTo>
                    <a:pt x="2907" y="2941"/>
                  </a:lnTo>
                  <a:lnTo>
                    <a:pt x="2930" y="2944"/>
                  </a:lnTo>
                  <a:lnTo>
                    <a:pt x="2930" y="2944"/>
                  </a:lnTo>
                  <a:lnTo>
                    <a:pt x="2971" y="2947"/>
                  </a:lnTo>
                  <a:lnTo>
                    <a:pt x="3019" y="2949"/>
                  </a:lnTo>
                  <a:lnTo>
                    <a:pt x="3075" y="2949"/>
                  </a:lnTo>
                  <a:lnTo>
                    <a:pt x="3137" y="2950"/>
                  </a:lnTo>
                  <a:lnTo>
                    <a:pt x="3205" y="2949"/>
                  </a:lnTo>
                  <a:lnTo>
                    <a:pt x="3276" y="2948"/>
                  </a:lnTo>
                  <a:lnTo>
                    <a:pt x="3429" y="2944"/>
                  </a:lnTo>
                  <a:lnTo>
                    <a:pt x="3739" y="2933"/>
                  </a:lnTo>
                  <a:lnTo>
                    <a:pt x="3881" y="2929"/>
                  </a:lnTo>
                  <a:lnTo>
                    <a:pt x="4004" y="2926"/>
                  </a:lnTo>
                  <a:lnTo>
                    <a:pt x="4003" y="29"/>
                  </a:lnTo>
                  <a:lnTo>
                    <a:pt x="4003" y="29"/>
                  </a:lnTo>
                  <a:lnTo>
                    <a:pt x="3885" y="28"/>
                  </a:lnTo>
                  <a:lnTo>
                    <a:pt x="3746" y="25"/>
                  </a:lnTo>
                  <a:lnTo>
                    <a:pt x="3596" y="23"/>
                  </a:lnTo>
                  <a:lnTo>
                    <a:pt x="3444" y="21"/>
                  </a:lnTo>
                  <a:lnTo>
                    <a:pt x="3297" y="20"/>
                  </a:lnTo>
                  <a:lnTo>
                    <a:pt x="3228" y="20"/>
                  </a:lnTo>
                  <a:lnTo>
                    <a:pt x="3164" y="21"/>
                  </a:lnTo>
                  <a:lnTo>
                    <a:pt x="3106" y="22"/>
                  </a:lnTo>
                  <a:lnTo>
                    <a:pt x="3055" y="25"/>
                  </a:lnTo>
                  <a:lnTo>
                    <a:pt x="3011" y="28"/>
                  </a:lnTo>
                  <a:lnTo>
                    <a:pt x="2977" y="31"/>
                  </a:lnTo>
                  <a:lnTo>
                    <a:pt x="2977" y="31"/>
                  </a:lnTo>
                  <a:lnTo>
                    <a:pt x="2949" y="36"/>
                  </a:lnTo>
                  <a:lnTo>
                    <a:pt x="2937" y="40"/>
                  </a:lnTo>
                  <a:lnTo>
                    <a:pt x="2926" y="43"/>
                  </a:lnTo>
                  <a:lnTo>
                    <a:pt x="2916" y="47"/>
                  </a:lnTo>
                  <a:lnTo>
                    <a:pt x="2907" y="51"/>
                  </a:lnTo>
                  <a:lnTo>
                    <a:pt x="2899" y="55"/>
                  </a:lnTo>
                  <a:lnTo>
                    <a:pt x="2892" y="60"/>
                  </a:lnTo>
                  <a:lnTo>
                    <a:pt x="2885" y="65"/>
                  </a:lnTo>
                  <a:lnTo>
                    <a:pt x="2880" y="71"/>
                  </a:lnTo>
                  <a:lnTo>
                    <a:pt x="2875" y="78"/>
                  </a:lnTo>
                  <a:lnTo>
                    <a:pt x="2871" y="85"/>
                  </a:lnTo>
                  <a:lnTo>
                    <a:pt x="2869" y="92"/>
                  </a:lnTo>
                  <a:lnTo>
                    <a:pt x="2866" y="99"/>
                  </a:lnTo>
                  <a:lnTo>
                    <a:pt x="2865" y="107"/>
                  </a:lnTo>
                  <a:lnTo>
                    <a:pt x="2864" y="116"/>
                  </a:lnTo>
                  <a:lnTo>
                    <a:pt x="2864" y="125"/>
                  </a:lnTo>
                  <a:lnTo>
                    <a:pt x="2865" y="134"/>
                  </a:lnTo>
                  <a:lnTo>
                    <a:pt x="2868" y="155"/>
                  </a:lnTo>
                  <a:lnTo>
                    <a:pt x="2873" y="178"/>
                  </a:lnTo>
                  <a:lnTo>
                    <a:pt x="2879" y="204"/>
                  </a:lnTo>
                  <a:lnTo>
                    <a:pt x="2888" y="233"/>
                  </a:lnTo>
                  <a:lnTo>
                    <a:pt x="2898" y="264"/>
                  </a:lnTo>
                  <a:lnTo>
                    <a:pt x="2921" y="333"/>
                  </a:lnTo>
                  <a:lnTo>
                    <a:pt x="2921" y="333"/>
                  </a:lnTo>
                  <a:lnTo>
                    <a:pt x="2939" y="393"/>
                  </a:lnTo>
                  <a:lnTo>
                    <a:pt x="2957" y="453"/>
                  </a:lnTo>
                  <a:lnTo>
                    <a:pt x="2973" y="513"/>
                  </a:lnTo>
                  <a:lnTo>
                    <a:pt x="2980" y="542"/>
                  </a:lnTo>
                  <a:lnTo>
                    <a:pt x="2986" y="572"/>
                  </a:lnTo>
                  <a:lnTo>
                    <a:pt x="2992" y="601"/>
                  </a:lnTo>
                  <a:lnTo>
                    <a:pt x="2996" y="631"/>
                  </a:lnTo>
                  <a:lnTo>
                    <a:pt x="3000" y="659"/>
                  </a:lnTo>
                  <a:lnTo>
                    <a:pt x="3003" y="688"/>
                  </a:lnTo>
                  <a:lnTo>
                    <a:pt x="3005" y="716"/>
                  </a:lnTo>
                  <a:lnTo>
                    <a:pt x="3005" y="744"/>
                  </a:lnTo>
                  <a:lnTo>
                    <a:pt x="3005" y="771"/>
                  </a:lnTo>
                  <a:lnTo>
                    <a:pt x="3003" y="798"/>
                  </a:lnTo>
                  <a:lnTo>
                    <a:pt x="2999" y="824"/>
                  </a:lnTo>
                  <a:lnTo>
                    <a:pt x="2994" y="850"/>
                  </a:lnTo>
                  <a:lnTo>
                    <a:pt x="2988" y="876"/>
                  </a:lnTo>
                  <a:lnTo>
                    <a:pt x="2979" y="901"/>
                  </a:lnTo>
                  <a:lnTo>
                    <a:pt x="2969" y="925"/>
                  </a:lnTo>
                  <a:lnTo>
                    <a:pt x="2957" y="948"/>
                  </a:lnTo>
                  <a:lnTo>
                    <a:pt x="2943" y="970"/>
                  </a:lnTo>
                  <a:lnTo>
                    <a:pt x="2928" y="992"/>
                  </a:lnTo>
                  <a:lnTo>
                    <a:pt x="2910" y="1014"/>
                  </a:lnTo>
                  <a:lnTo>
                    <a:pt x="2888" y="1033"/>
                  </a:lnTo>
                  <a:lnTo>
                    <a:pt x="2866" y="1053"/>
                  </a:lnTo>
                  <a:lnTo>
                    <a:pt x="2841" y="1071"/>
                  </a:lnTo>
                  <a:lnTo>
                    <a:pt x="2814" y="1088"/>
                  </a:lnTo>
                  <a:lnTo>
                    <a:pt x="2784" y="1104"/>
                  </a:lnTo>
                  <a:lnTo>
                    <a:pt x="2750" y="1119"/>
                  </a:lnTo>
                  <a:lnTo>
                    <a:pt x="2715" y="1133"/>
                  </a:lnTo>
                  <a:lnTo>
                    <a:pt x="2715" y="1133"/>
                  </a:lnTo>
                  <a:lnTo>
                    <a:pt x="2686" y="1142"/>
                  </a:lnTo>
                  <a:lnTo>
                    <a:pt x="2656" y="1152"/>
                  </a:lnTo>
                  <a:lnTo>
                    <a:pt x="2626" y="1159"/>
                  </a:lnTo>
                  <a:lnTo>
                    <a:pt x="2594" y="1164"/>
                  </a:lnTo>
                  <a:lnTo>
                    <a:pt x="2563" y="1168"/>
                  </a:lnTo>
                  <a:lnTo>
                    <a:pt x="2532" y="1170"/>
                  </a:lnTo>
                  <a:lnTo>
                    <a:pt x="2501" y="1171"/>
                  </a:lnTo>
                  <a:lnTo>
                    <a:pt x="2469" y="1171"/>
                  </a:lnTo>
                  <a:lnTo>
                    <a:pt x="2437" y="1169"/>
                  </a:lnTo>
                  <a:lnTo>
                    <a:pt x="2407" y="1166"/>
                  </a:lnTo>
                  <a:lnTo>
                    <a:pt x="2376" y="1161"/>
                  </a:lnTo>
                  <a:lnTo>
                    <a:pt x="2345" y="1154"/>
                  </a:lnTo>
                  <a:lnTo>
                    <a:pt x="2316" y="1147"/>
                  </a:lnTo>
                  <a:lnTo>
                    <a:pt x="2287" y="1136"/>
                  </a:lnTo>
                  <a:lnTo>
                    <a:pt x="2259" y="1126"/>
                  </a:lnTo>
                  <a:lnTo>
                    <a:pt x="2232" y="1113"/>
                  </a:lnTo>
                  <a:lnTo>
                    <a:pt x="2205" y="1100"/>
                  </a:lnTo>
                  <a:lnTo>
                    <a:pt x="2181" y="1085"/>
                  </a:lnTo>
                  <a:lnTo>
                    <a:pt x="2157" y="1068"/>
                  </a:lnTo>
                  <a:lnTo>
                    <a:pt x="2135" y="1050"/>
                  </a:lnTo>
                  <a:lnTo>
                    <a:pt x="2115" y="1030"/>
                  </a:lnTo>
                  <a:lnTo>
                    <a:pt x="2096" y="1008"/>
                  </a:lnTo>
                  <a:lnTo>
                    <a:pt x="2077" y="985"/>
                  </a:lnTo>
                  <a:lnTo>
                    <a:pt x="2069" y="973"/>
                  </a:lnTo>
                  <a:lnTo>
                    <a:pt x="2062" y="961"/>
                  </a:lnTo>
                  <a:lnTo>
                    <a:pt x="2055" y="948"/>
                  </a:lnTo>
                  <a:lnTo>
                    <a:pt x="2048" y="935"/>
                  </a:lnTo>
                  <a:lnTo>
                    <a:pt x="2043" y="922"/>
                  </a:lnTo>
                  <a:lnTo>
                    <a:pt x="2037" y="908"/>
                  </a:lnTo>
                  <a:lnTo>
                    <a:pt x="2032" y="894"/>
                  </a:lnTo>
                  <a:lnTo>
                    <a:pt x="2028" y="879"/>
                  </a:lnTo>
                  <a:lnTo>
                    <a:pt x="2024" y="864"/>
                  </a:lnTo>
                  <a:lnTo>
                    <a:pt x="2021" y="848"/>
                  </a:lnTo>
                  <a:lnTo>
                    <a:pt x="2018" y="833"/>
                  </a:lnTo>
                  <a:lnTo>
                    <a:pt x="2016" y="817"/>
                  </a:lnTo>
                  <a:lnTo>
                    <a:pt x="2015" y="800"/>
                  </a:lnTo>
                  <a:lnTo>
                    <a:pt x="2014" y="783"/>
                  </a:lnTo>
                  <a:lnTo>
                    <a:pt x="2014" y="766"/>
                  </a:lnTo>
                  <a:lnTo>
                    <a:pt x="2015" y="749"/>
                  </a:lnTo>
                  <a:lnTo>
                    <a:pt x="2016" y="730"/>
                  </a:lnTo>
                  <a:lnTo>
                    <a:pt x="2018" y="711"/>
                  </a:lnTo>
                  <a:lnTo>
                    <a:pt x="2018" y="711"/>
                  </a:lnTo>
                  <a:lnTo>
                    <a:pt x="2022" y="689"/>
                  </a:lnTo>
                  <a:lnTo>
                    <a:pt x="2027" y="667"/>
                  </a:lnTo>
                  <a:lnTo>
                    <a:pt x="2033" y="645"/>
                  </a:lnTo>
                  <a:lnTo>
                    <a:pt x="2040" y="623"/>
                  </a:lnTo>
                  <a:lnTo>
                    <a:pt x="2048" y="599"/>
                  </a:lnTo>
                  <a:lnTo>
                    <a:pt x="2057" y="577"/>
                  </a:lnTo>
                  <a:lnTo>
                    <a:pt x="2067" y="555"/>
                  </a:lnTo>
                  <a:lnTo>
                    <a:pt x="2077" y="533"/>
                  </a:lnTo>
                  <a:lnTo>
                    <a:pt x="2090" y="511"/>
                  </a:lnTo>
                  <a:lnTo>
                    <a:pt x="2101" y="490"/>
                  </a:lnTo>
                  <a:lnTo>
                    <a:pt x="2127" y="447"/>
                  </a:lnTo>
                  <a:lnTo>
                    <a:pt x="2153" y="406"/>
                  </a:lnTo>
                  <a:lnTo>
                    <a:pt x="2179" y="367"/>
                  </a:lnTo>
                  <a:lnTo>
                    <a:pt x="2206" y="329"/>
                  </a:lnTo>
                  <a:lnTo>
                    <a:pt x="2232" y="295"/>
                  </a:lnTo>
                  <a:lnTo>
                    <a:pt x="2276" y="236"/>
                  </a:lnTo>
                  <a:lnTo>
                    <a:pt x="2294" y="212"/>
                  </a:lnTo>
                  <a:lnTo>
                    <a:pt x="2308" y="190"/>
                  </a:lnTo>
                  <a:lnTo>
                    <a:pt x="2317" y="174"/>
                  </a:lnTo>
                  <a:lnTo>
                    <a:pt x="2319" y="168"/>
                  </a:lnTo>
                  <a:lnTo>
                    <a:pt x="2320" y="163"/>
                  </a:lnTo>
                  <a:lnTo>
                    <a:pt x="2320" y="163"/>
                  </a:lnTo>
                  <a:lnTo>
                    <a:pt x="2321" y="153"/>
                  </a:lnTo>
                  <a:lnTo>
                    <a:pt x="2320" y="143"/>
                  </a:lnTo>
                  <a:lnTo>
                    <a:pt x="2320" y="133"/>
                  </a:lnTo>
                  <a:lnTo>
                    <a:pt x="2318" y="124"/>
                  </a:lnTo>
                  <a:lnTo>
                    <a:pt x="2316" y="115"/>
                  </a:lnTo>
                  <a:lnTo>
                    <a:pt x="2313" y="106"/>
                  </a:lnTo>
                  <a:lnTo>
                    <a:pt x="2310" y="98"/>
                  </a:lnTo>
                  <a:lnTo>
                    <a:pt x="2306" y="90"/>
                  </a:lnTo>
                  <a:lnTo>
                    <a:pt x="2302" y="83"/>
                  </a:lnTo>
                  <a:lnTo>
                    <a:pt x="2297" y="76"/>
                  </a:lnTo>
                  <a:lnTo>
                    <a:pt x="2286" y="62"/>
                  </a:lnTo>
                  <a:lnTo>
                    <a:pt x="2273" y="50"/>
                  </a:lnTo>
                  <a:lnTo>
                    <a:pt x="2259" y="39"/>
                  </a:lnTo>
                  <a:lnTo>
                    <a:pt x="2243" y="30"/>
                  </a:lnTo>
                  <a:lnTo>
                    <a:pt x="2226" y="22"/>
                  </a:lnTo>
                  <a:lnTo>
                    <a:pt x="2207" y="15"/>
                  </a:lnTo>
                  <a:lnTo>
                    <a:pt x="2188" y="9"/>
                  </a:lnTo>
                  <a:lnTo>
                    <a:pt x="2168" y="5"/>
                  </a:lnTo>
                  <a:lnTo>
                    <a:pt x="2148" y="2"/>
                  </a:lnTo>
                  <a:lnTo>
                    <a:pt x="2127" y="0"/>
                  </a:lnTo>
                  <a:lnTo>
                    <a:pt x="2107" y="0"/>
                  </a:lnTo>
                  <a:lnTo>
                    <a:pt x="1083" y="21"/>
                  </a:lnTo>
                  <a:lnTo>
                    <a:pt x="1083" y="21"/>
                  </a:lnTo>
                  <a:lnTo>
                    <a:pt x="1098" y="258"/>
                  </a:lnTo>
                  <a:lnTo>
                    <a:pt x="1105" y="378"/>
                  </a:lnTo>
                  <a:lnTo>
                    <a:pt x="1111" y="497"/>
                  </a:lnTo>
                  <a:lnTo>
                    <a:pt x="1115" y="612"/>
                  </a:lnTo>
                  <a:lnTo>
                    <a:pt x="1118" y="721"/>
                  </a:lnTo>
                  <a:lnTo>
                    <a:pt x="1118" y="773"/>
                  </a:lnTo>
                  <a:lnTo>
                    <a:pt x="1117" y="823"/>
                  </a:lnTo>
                  <a:lnTo>
                    <a:pt x="1116" y="869"/>
                  </a:lnTo>
                  <a:lnTo>
                    <a:pt x="1114" y="914"/>
                  </a:lnTo>
                  <a:lnTo>
                    <a:pt x="1114" y="914"/>
                  </a:lnTo>
                  <a:lnTo>
                    <a:pt x="1111" y="947"/>
                  </a:lnTo>
                  <a:lnTo>
                    <a:pt x="1109" y="978"/>
                  </a:lnTo>
                  <a:lnTo>
                    <a:pt x="1105" y="1006"/>
                  </a:lnTo>
                  <a:lnTo>
                    <a:pt x="1101" y="1034"/>
                  </a:lnTo>
                  <a:lnTo>
                    <a:pt x="1097" y="1059"/>
                  </a:lnTo>
                  <a:lnTo>
                    <a:pt x="1092" y="1083"/>
                  </a:lnTo>
                  <a:lnTo>
                    <a:pt x="1086" y="1104"/>
                  </a:lnTo>
                  <a:lnTo>
                    <a:pt x="1080" y="1124"/>
                  </a:lnTo>
                  <a:lnTo>
                    <a:pt x="1073" y="1141"/>
                  </a:lnTo>
                  <a:lnTo>
                    <a:pt x="1066" y="1159"/>
                  </a:lnTo>
                  <a:lnTo>
                    <a:pt x="1058" y="1173"/>
                  </a:lnTo>
                  <a:lnTo>
                    <a:pt x="1050" y="1186"/>
                  </a:lnTo>
                  <a:lnTo>
                    <a:pt x="1041" y="1197"/>
                  </a:lnTo>
                  <a:lnTo>
                    <a:pt x="1031" y="1207"/>
                  </a:lnTo>
                  <a:lnTo>
                    <a:pt x="1022" y="1215"/>
                  </a:lnTo>
                  <a:lnTo>
                    <a:pt x="1010" y="1221"/>
                  </a:lnTo>
                  <a:lnTo>
                    <a:pt x="999" y="1226"/>
                  </a:lnTo>
                  <a:lnTo>
                    <a:pt x="988" y="1229"/>
                  </a:lnTo>
                  <a:lnTo>
                    <a:pt x="976" y="1231"/>
                  </a:lnTo>
                  <a:lnTo>
                    <a:pt x="963" y="1232"/>
                  </a:lnTo>
                  <a:lnTo>
                    <a:pt x="950" y="1231"/>
                  </a:lnTo>
                  <a:lnTo>
                    <a:pt x="936" y="1229"/>
                  </a:lnTo>
                  <a:lnTo>
                    <a:pt x="922" y="1226"/>
                  </a:lnTo>
                  <a:lnTo>
                    <a:pt x="907" y="1221"/>
                  </a:lnTo>
                  <a:lnTo>
                    <a:pt x="892" y="1215"/>
                  </a:lnTo>
                  <a:lnTo>
                    <a:pt x="875" y="1207"/>
                  </a:lnTo>
                  <a:lnTo>
                    <a:pt x="859" y="1199"/>
                  </a:lnTo>
                  <a:lnTo>
                    <a:pt x="842" y="1189"/>
                  </a:lnTo>
                  <a:lnTo>
                    <a:pt x="825" y="1178"/>
                  </a:lnTo>
                  <a:lnTo>
                    <a:pt x="807" y="1166"/>
                  </a:lnTo>
                  <a:lnTo>
                    <a:pt x="769" y="1138"/>
                  </a:lnTo>
                  <a:lnTo>
                    <a:pt x="769" y="1138"/>
                  </a:lnTo>
                  <a:lnTo>
                    <a:pt x="734" y="1112"/>
                  </a:lnTo>
                  <a:lnTo>
                    <a:pt x="698" y="1087"/>
                  </a:lnTo>
                  <a:lnTo>
                    <a:pt x="679" y="1074"/>
                  </a:lnTo>
                  <a:lnTo>
                    <a:pt x="659" y="1062"/>
                  </a:lnTo>
                  <a:lnTo>
                    <a:pt x="638" y="1051"/>
                  </a:lnTo>
                  <a:lnTo>
                    <a:pt x="615" y="1040"/>
                  </a:lnTo>
                  <a:lnTo>
                    <a:pt x="591" y="1030"/>
                  </a:lnTo>
                  <a:lnTo>
                    <a:pt x="566" y="1022"/>
                  </a:lnTo>
                  <a:lnTo>
                    <a:pt x="541" y="1014"/>
                  </a:lnTo>
                  <a:lnTo>
                    <a:pt x="513" y="1007"/>
                  </a:lnTo>
                  <a:lnTo>
                    <a:pt x="484" y="1003"/>
                  </a:lnTo>
                  <a:lnTo>
                    <a:pt x="453" y="1000"/>
                  </a:lnTo>
                  <a:lnTo>
                    <a:pt x="420" y="999"/>
                  </a:lnTo>
                  <a:lnTo>
                    <a:pt x="386" y="1000"/>
                  </a:lnTo>
                  <a:lnTo>
                    <a:pt x="386" y="1000"/>
                  </a:lnTo>
                  <a:lnTo>
                    <a:pt x="364" y="1002"/>
                  </a:lnTo>
                  <a:lnTo>
                    <a:pt x="342" y="1005"/>
                  </a:lnTo>
                  <a:lnTo>
                    <a:pt x="321" y="1010"/>
                  </a:lnTo>
                  <a:lnTo>
                    <a:pt x="300" y="1016"/>
                  </a:lnTo>
                  <a:lnTo>
                    <a:pt x="281" y="1022"/>
                  </a:lnTo>
                  <a:lnTo>
                    <a:pt x="261" y="1029"/>
                  </a:lnTo>
                  <a:lnTo>
                    <a:pt x="243" y="1038"/>
                  </a:lnTo>
                  <a:lnTo>
                    <a:pt x="225" y="1047"/>
                  </a:lnTo>
                  <a:lnTo>
                    <a:pt x="207" y="1058"/>
                  </a:lnTo>
                  <a:lnTo>
                    <a:pt x="191" y="1069"/>
                  </a:lnTo>
                  <a:lnTo>
                    <a:pt x="175" y="1081"/>
                  </a:lnTo>
                  <a:lnTo>
                    <a:pt x="160" y="1094"/>
                  </a:lnTo>
                  <a:lnTo>
                    <a:pt x="145" y="1107"/>
                  </a:lnTo>
                  <a:lnTo>
                    <a:pt x="131" y="1122"/>
                  </a:lnTo>
                  <a:lnTo>
                    <a:pt x="118" y="1137"/>
                  </a:lnTo>
                  <a:lnTo>
                    <a:pt x="105" y="1153"/>
                  </a:lnTo>
                  <a:lnTo>
                    <a:pt x="94" y="1169"/>
                  </a:lnTo>
                  <a:lnTo>
                    <a:pt x="83" y="1186"/>
                  </a:lnTo>
                  <a:lnTo>
                    <a:pt x="71" y="1204"/>
                  </a:lnTo>
                  <a:lnTo>
                    <a:pt x="61" y="1221"/>
                  </a:lnTo>
                  <a:lnTo>
                    <a:pt x="52" y="1240"/>
                  </a:lnTo>
                  <a:lnTo>
                    <a:pt x="44" y="1258"/>
                  </a:lnTo>
                  <a:lnTo>
                    <a:pt x="36" y="1278"/>
                  </a:lnTo>
                  <a:lnTo>
                    <a:pt x="29" y="1298"/>
                  </a:lnTo>
                  <a:lnTo>
                    <a:pt x="23" y="1318"/>
                  </a:lnTo>
                  <a:lnTo>
                    <a:pt x="18" y="1338"/>
                  </a:lnTo>
                  <a:lnTo>
                    <a:pt x="13" y="1358"/>
                  </a:lnTo>
                  <a:lnTo>
                    <a:pt x="9" y="1378"/>
                  </a:lnTo>
                  <a:lnTo>
                    <a:pt x="6" y="1399"/>
                  </a:lnTo>
                  <a:lnTo>
                    <a:pt x="3" y="1420"/>
                  </a:lnTo>
                  <a:lnTo>
                    <a:pt x="2" y="1441"/>
                  </a:lnTo>
                  <a:lnTo>
                    <a:pt x="1" y="1462"/>
                  </a:lnTo>
                  <a:lnTo>
                    <a:pt x="0" y="1482"/>
                  </a:lnTo>
                  <a:lnTo>
                    <a:pt x="1" y="1503"/>
                  </a:lnTo>
                  <a:lnTo>
                    <a:pt x="2" y="1523"/>
                  </a:lnTo>
                  <a:lnTo>
                    <a:pt x="4" y="1545"/>
                  </a:lnTo>
                  <a:lnTo>
                    <a:pt x="7" y="1565"/>
                  </a:lnTo>
                  <a:lnTo>
                    <a:pt x="11" y="1585"/>
                  </a:lnTo>
                  <a:lnTo>
                    <a:pt x="15" y="1605"/>
                  </a:lnTo>
                  <a:lnTo>
                    <a:pt x="20" y="1624"/>
                  </a:lnTo>
                  <a:lnTo>
                    <a:pt x="27" y="1644"/>
                  </a:lnTo>
                  <a:lnTo>
                    <a:pt x="33" y="1662"/>
                  </a:lnTo>
                  <a:lnTo>
                    <a:pt x="41" y="1682"/>
                  </a:lnTo>
                  <a:lnTo>
                    <a:pt x="49" y="1700"/>
                  </a:lnTo>
                  <a:lnTo>
                    <a:pt x="59" y="1717"/>
                  </a:lnTo>
                  <a:lnTo>
                    <a:pt x="69" y="1734"/>
                  </a:lnTo>
                  <a:lnTo>
                    <a:pt x="81" y="1751"/>
                  </a:lnTo>
                  <a:lnTo>
                    <a:pt x="92" y="1767"/>
                  </a:lnTo>
                  <a:lnTo>
                    <a:pt x="105" y="1782"/>
                  </a:lnTo>
                  <a:lnTo>
                    <a:pt x="118" y="1796"/>
                  </a:lnTo>
                  <a:lnTo>
                    <a:pt x="133" y="1810"/>
                  </a:lnTo>
                  <a:lnTo>
                    <a:pt x="148" y="1824"/>
                  </a:lnTo>
                  <a:lnTo>
                    <a:pt x="164" y="1837"/>
                  </a:lnTo>
                  <a:lnTo>
                    <a:pt x="181" y="1848"/>
                  </a:lnTo>
                  <a:lnTo>
                    <a:pt x="198" y="1859"/>
                  </a:lnTo>
                  <a:lnTo>
                    <a:pt x="218" y="1868"/>
                  </a:lnTo>
                  <a:lnTo>
                    <a:pt x="237" y="1877"/>
                  </a:lnTo>
                  <a:lnTo>
                    <a:pt x="258" y="1885"/>
                  </a:lnTo>
                  <a:lnTo>
                    <a:pt x="279" y="1892"/>
                  </a:lnTo>
                  <a:lnTo>
                    <a:pt x="301" y="1897"/>
                  </a:lnTo>
                  <a:lnTo>
                    <a:pt x="324" y="1902"/>
                  </a:lnTo>
                  <a:lnTo>
                    <a:pt x="349" y="1906"/>
                  </a:lnTo>
                  <a:lnTo>
                    <a:pt x="374" y="1908"/>
                  </a:lnTo>
                  <a:lnTo>
                    <a:pt x="400" y="1909"/>
                  </a:lnTo>
                  <a:lnTo>
                    <a:pt x="400" y="1909"/>
                  </a:lnTo>
                  <a:lnTo>
                    <a:pt x="424" y="1908"/>
                  </a:lnTo>
                  <a:lnTo>
                    <a:pt x="449" y="1906"/>
                  </a:lnTo>
                  <a:lnTo>
                    <a:pt x="474" y="1901"/>
                  </a:lnTo>
                  <a:lnTo>
                    <a:pt x="500" y="1896"/>
                  </a:lnTo>
                  <a:lnTo>
                    <a:pt x="524" y="1888"/>
                  </a:lnTo>
                  <a:lnTo>
                    <a:pt x="549" y="1880"/>
                  </a:lnTo>
                  <a:lnTo>
                    <a:pt x="574" y="1870"/>
                  </a:lnTo>
                  <a:lnTo>
                    <a:pt x="598" y="1860"/>
                  </a:lnTo>
                  <a:lnTo>
                    <a:pt x="624" y="1848"/>
                  </a:lnTo>
                  <a:lnTo>
                    <a:pt x="648" y="1837"/>
                  </a:lnTo>
                  <a:lnTo>
                    <a:pt x="696" y="1811"/>
                  </a:lnTo>
                  <a:lnTo>
                    <a:pt x="742" y="1787"/>
                  </a:lnTo>
                  <a:lnTo>
                    <a:pt x="788" y="1764"/>
                  </a:lnTo>
                  <a:lnTo>
                    <a:pt x="810" y="1753"/>
                  </a:lnTo>
                  <a:lnTo>
                    <a:pt x="831" y="1744"/>
                  </a:lnTo>
                  <a:lnTo>
                    <a:pt x="852" y="1735"/>
                  </a:lnTo>
                  <a:lnTo>
                    <a:pt x="872" y="1727"/>
                  </a:lnTo>
                  <a:lnTo>
                    <a:pt x="893" y="1721"/>
                  </a:lnTo>
                  <a:lnTo>
                    <a:pt x="912" y="1717"/>
                  </a:lnTo>
                  <a:lnTo>
                    <a:pt x="931" y="1714"/>
                  </a:lnTo>
                  <a:lnTo>
                    <a:pt x="948" y="1713"/>
                  </a:lnTo>
                  <a:lnTo>
                    <a:pt x="965" y="1715"/>
                  </a:lnTo>
                  <a:lnTo>
                    <a:pt x="974" y="1716"/>
                  </a:lnTo>
                  <a:lnTo>
                    <a:pt x="982" y="1718"/>
                  </a:lnTo>
                  <a:lnTo>
                    <a:pt x="989" y="1721"/>
                  </a:lnTo>
                  <a:lnTo>
                    <a:pt x="997" y="1724"/>
                  </a:lnTo>
                  <a:lnTo>
                    <a:pt x="1005" y="1728"/>
                  </a:lnTo>
                  <a:lnTo>
                    <a:pt x="1012" y="1733"/>
                  </a:lnTo>
                  <a:lnTo>
                    <a:pt x="1020" y="1738"/>
                  </a:lnTo>
                  <a:lnTo>
                    <a:pt x="1026" y="1744"/>
                  </a:lnTo>
                  <a:lnTo>
                    <a:pt x="1033" y="1751"/>
                  </a:lnTo>
                  <a:lnTo>
                    <a:pt x="1039" y="1758"/>
                  </a:lnTo>
                  <a:lnTo>
                    <a:pt x="1045" y="1767"/>
                  </a:lnTo>
                  <a:lnTo>
                    <a:pt x="1051" y="1776"/>
                  </a:lnTo>
                  <a:lnTo>
                    <a:pt x="1057" y="1786"/>
                  </a:lnTo>
                  <a:lnTo>
                    <a:pt x="1062" y="1797"/>
                  </a:lnTo>
                  <a:lnTo>
                    <a:pt x="1062" y="1797"/>
                  </a:lnTo>
                  <a:lnTo>
                    <a:pt x="1066" y="1808"/>
                  </a:lnTo>
                  <a:lnTo>
                    <a:pt x="1070" y="1822"/>
                  </a:lnTo>
                  <a:lnTo>
                    <a:pt x="1074" y="1837"/>
                  </a:lnTo>
                  <a:lnTo>
                    <a:pt x="1077" y="1855"/>
                  </a:lnTo>
                  <a:lnTo>
                    <a:pt x="1083" y="1898"/>
                  </a:lnTo>
                  <a:lnTo>
                    <a:pt x="1088" y="1951"/>
                  </a:lnTo>
                  <a:lnTo>
                    <a:pt x="1092" y="2010"/>
                  </a:lnTo>
                  <a:lnTo>
                    <a:pt x="1096" y="2076"/>
                  </a:lnTo>
                  <a:lnTo>
                    <a:pt x="1098" y="2150"/>
                  </a:lnTo>
                  <a:lnTo>
                    <a:pt x="1100" y="2230"/>
                  </a:lnTo>
                  <a:lnTo>
                    <a:pt x="1100" y="223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52"/>
            <p:cNvSpPr>
              <a:spLocks/>
            </p:cNvSpPr>
            <p:nvPr/>
          </p:nvSpPr>
          <p:spPr bwMode="auto">
            <a:xfrm>
              <a:off x="3675375" y="2544598"/>
              <a:ext cx="602516" cy="1098336"/>
            </a:xfrm>
            <a:custGeom>
              <a:avLst/>
              <a:gdLst>
                <a:gd name="T0" fmla="*/ 2334 w 2883"/>
                <a:gd name="T1" fmla="*/ 1124 h 5251"/>
                <a:gd name="T2" fmla="*/ 2022 w 2883"/>
                <a:gd name="T3" fmla="*/ 1080 h 5251"/>
                <a:gd name="T4" fmla="*/ 1889 w 2883"/>
                <a:gd name="T5" fmla="*/ 1011 h 5251"/>
                <a:gd name="T6" fmla="*/ 1843 w 2883"/>
                <a:gd name="T7" fmla="*/ 926 h 5251"/>
                <a:gd name="T8" fmla="*/ 1876 w 2883"/>
                <a:gd name="T9" fmla="*/ 759 h 5251"/>
                <a:gd name="T10" fmla="*/ 1975 w 2883"/>
                <a:gd name="T11" fmla="*/ 450 h 5251"/>
                <a:gd name="T12" fmla="*/ 1965 w 2883"/>
                <a:gd name="T13" fmla="*/ 267 h 5251"/>
                <a:gd name="T14" fmla="*/ 1872 w 2883"/>
                <a:gd name="T15" fmla="*/ 113 h 5251"/>
                <a:gd name="T16" fmla="*/ 1658 w 2883"/>
                <a:gd name="T17" fmla="*/ 10 h 5251"/>
                <a:gd name="T18" fmla="*/ 1411 w 2883"/>
                <a:gd name="T19" fmla="*/ 17 h 5251"/>
                <a:gd name="T20" fmla="*/ 1237 w 2883"/>
                <a:gd name="T21" fmla="*/ 108 h 5251"/>
                <a:gd name="T22" fmla="*/ 1162 w 2883"/>
                <a:gd name="T23" fmla="*/ 220 h 5251"/>
                <a:gd name="T24" fmla="*/ 1146 w 2883"/>
                <a:gd name="T25" fmla="*/ 389 h 5251"/>
                <a:gd name="T26" fmla="*/ 1215 w 2883"/>
                <a:gd name="T27" fmla="*/ 634 h 5251"/>
                <a:gd name="T28" fmla="*/ 1375 w 2883"/>
                <a:gd name="T29" fmla="*/ 852 h 5251"/>
                <a:gd name="T30" fmla="*/ 1417 w 2883"/>
                <a:gd name="T31" fmla="*/ 949 h 5251"/>
                <a:gd name="T32" fmla="*/ 1346 w 2883"/>
                <a:gd name="T33" fmla="*/ 1032 h 5251"/>
                <a:gd name="T34" fmla="*/ 1077 w 2883"/>
                <a:gd name="T35" fmla="*/ 1097 h 5251"/>
                <a:gd name="T36" fmla="*/ 537 w 2883"/>
                <a:gd name="T37" fmla="*/ 1125 h 5251"/>
                <a:gd name="T38" fmla="*/ 252 w 2883"/>
                <a:gd name="T39" fmla="*/ 4014 h 5251"/>
                <a:gd name="T40" fmla="*/ 972 w 2883"/>
                <a:gd name="T41" fmla="*/ 4040 h 5251"/>
                <a:gd name="T42" fmla="*/ 1145 w 2883"/>
                <a:gd name="T43" fmla="*/ 4090 h 5251"/>
                <a:gd name="T44" fmla="*/ 1186 w 2883"/>
                <a:gd name="T45" fmla="*/ 4152 h 5251"/>
                <a:gd name="T46" fmla="*/ 1117 w 2883"/>
                <a:gd name="T47" fmla="*/ 4337 h 5251"/>
                <a:gd name="T48" fmla="*/ 985 w 2883"/>
                <a:gd name="T49" fmla="*/ 4646 h 5251"/>
                <a:gd name="T50" fmla="*/ 971 w 2883"/>
                <a:gd name="T51" fmla="*/ 4856 h 5251"/>
                <a:gd name="T52" fmla="*/ 1046 w 2883"/>
                <a:gd name="T53" fmla="*/ 5060 h 5251"/>
                <a:gd name="T54" fmla="*/ 1192 w 2883"/>
                <a:gd name="T55" fmla="*/ 5191 h 5251"/>
                <a:gd name="T56" fmla="*/ 1378 w 2883"/>
                <a:gd name="T57" fmla="*/ 5248 h 5251"/>
                <a:gd name="T58" fmla="*/ 1574 w 2883"/>
                <a:gd name="T59" fmla="*/ 5235 h 5251"/>
                <a:gd name="T60" fmla="*/ 1747 w 2883"/>
                <a:gd name="T61" fmla="*/ 5151 h 5251"/>
                <a:gd name="T62" fmla="*/ 1867 w 2883"/>
                <a:gd name="T63" fmla="*/ 5000 h 5251"/>
                <a:gd name="T64" fmla="*/ 1903 w 2883"/>
                <a:gd name="T65" fmla="*/ 4808 h 5251"/>
                <a:gd name="T66" fmla="*/ 1856 w 2883"/>
                <a:gd name="T67" fmla="*/ 4596 h 5251"/>
                <a:gd name="T68" fmla="*/ 1659 w 2883"/>
                <a:gd name="T69" fmla="*/ 4247 h 5251"/>
                <a:gd name="T70" fmla="*/ 1629 w 2883"/>
                <a:gd name="T71" fmla="*/ 4154 h 5251"/>
                <a:gd name="T72" fmla="*/ 1698 w 2883"/>
                <a:gd name="T73" fmla="*/ 4041 h 5251"/>
                <a:gd name="T74" fmla="*/ 1831 w 2883"/>
                <a:gd name="T75" fmla="*/ 3988 h 5251"/>
                <a:gd name="T76" fmla="*/ 2882 w 2883"/>
                <a:gd name="T77" fmla="*/ 3411 h 5251"/>
                <a:gd name="T78" fmla="*/ 2855 w 2883"/>
                <a:gd name="T79" fmla="*/ 3034 h 5251"/>
                <a:gd name="T80" fmla="*/ 2808 w 2883"/>
                <a:gd name="T81" fmla="*/ 2968 h 5251"/>
                <a:gd name="T82" fmla="*/ 2647 w 2883"/>
                <a:gd name="T83" fmla="*/ 2940 h 5251"/>
                <a:gd name="T84" fmla="*/ 2227 w 2883"/>
                <a:gd name="T85" fmla="*/ 3051 h 5251"/>
                <a:gd name="T86" fmla="*/ 1970 w 2883"/>
                <a:gd name="T87" fmla="*/ 3083 h 5251"/>
                <a:gd name="T88" fmla="*/ 1730 w 2883"/>
                <a:gd name="T89" fmla="*/ 3002 h 5251"/>
                <a:gd name="T90" fmla="*/ 1559 w 2883"/>
                <a:gd name="T91" fmla="*/ 2830 h 5251"/>
                <a:gd name="T92" fmla="*/ 1467 w 2883"/>
                <a:gd name="T93" fmla="*/ 2604 h 5251"/>
                <a:gd name="T94" fmla="*/ 1461 w 2883"/>
                <a:gd name="T95" fmla="*/ 2366 h 5251"/>
                <a:gd name="T96" fmla="*/ 1552 w 2883"/>
                <a:gd name="T97" fmla="*/ 2152 h 5251"/>
                <a:gd name="T98" fmla="*/ 1748 w 2883"/>
                <a:gd name="T99" fmla="*/ 2003 h 5251"/>
                <a:gd name="T100" fmla="*/ 2001 w 2883"/>
                <a:gd name="T101" fmla="*/ 1957 h 5251"/>
                <a:gd name="T102" fmla="*/ 2226 w 2883"/>
                <a:gd name="T103" fmla="*/ 1999 h 5251"/>
                <a:gd name="T104" fmla="*/ 2556 w 2883"/>
                <a:gd name="T105" fmla="*/ 2182 h 5251"/>
                <a:gd name="T106" fmla="*/ 2771 w 2883"/>
                <a:gd name="T107" fmla="*/ 2309 h 5251"/>
                <a:gd name="T108" fmla="*/ 2823 w 2883"/>
                <a:gd name="T109" fmla="*/ 2284 h 5251"/>
                <a:gd name="T110" fmla="*/ 2858 w 2883"/>
                <a:gd name="T111" fmla="*/ 2140 h 5251"/>
                <a:gd name="T112" fmla="*/ 2864 w 2883"/>
                <a:gd name="T113" fmla="*/ 1404 h 5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83" h="5251">
                  <a:moveTo>
                    <a:pt x="2859" y="1243"/>
                  </a:moveTo>
                  <a:lnTo>
                    <a:pt x="2855" y="1126"/>
                  </a:lnTo>
                  <a:lnTo>
                    <a:pt x="2855" y="1126"/>
                  </a:lnTo>
                  <a:lnTo>
                    <a:pt x="2766" y="1127"/>
                  </a:lnTo>
                  <a:lnTo>
                    <a:pt x="2664" y="1128"/>
                  </a:lnTo>
                  <a:lnTo>
                    <a:pt x="2555" y="1129"/>
                  </a:lnTo>
                  <a:lnTo>
                    <a:pt x="2443" y="1127"/>
                  </a:lnTo>
                  <a:lnTo>
                    <a:pt x="2388" y="1126"/>
                  </a:lnTo>
                  <a:lnTo>
                    <a:pt x="2334" y="1124"/>
                  </a:lnTo>
                  <a:lnTo>
                    <a:pt x="2281" y="1121"/>
                  </a:lnTo>
                  <a:lnTo>
                    <a:pt x="2231" y="1117"/>
                  </a:lnTo>
                  <a:lnTo>
                    <a:pt x="2183" y="1113"/>
                  </a:lnTo>
                  <a:lnTo>
                    <a:pt x="2140" y="1107"/>
                  </a:lnTo>
                  <a:lnTo>
                    <a:pt x="2101" y="1101"/>
                  </a:lnTo>
                  <a:lnTo>
                    <a:pt x="2067" y="1093"/>
                  </a:lnTo>
                  <a:lnTo>
                    <a:pt x="2067" y="1093"/>
                  </a:lnTo>
                  <a:lnTo>
                    <a:pt x="2043" y="1087"/>
                  </a:lnTo>
                  <a:lnTo>
                    <a:pt x="2022" y="1080"/>
                  </a:lnTo>
                  <a:lnTo>
                    <a:pt x="2002" y="1074"/>
                  </a:lnTo>
                  <a:lnTo>
                    <a:pt x="1984" y="1067"/>
                  </a:lnTo>
                  <a:lnTo>
                    <a:pt x="1967" y="1060"/>
                  </a:lnTo>
                  <a:lnTo>
                    <a:pt x="1951" y="1052"/>
                  </a:lnTo>
                  <a:lnTo>
                    <a:pt x="1937" y="1045"/>
                  </a:lnTo>
                  <a:lnTo>
                    <a:pt x="1924" y="1037"/>
                  </a:lnTo>
                  <a:lnTo>
                    <a:pt x="1910" y="1029"/>
                  </a:lnTo>
                  <a:lnTo>
                    <a:pt x="1899" y="1020"/>
                  </a:lnTo>
                  <a:lnTo>
                    <a:pt x="1889" y="1011"/>
                  </a:lnTo>
                  <a:lnTo>
                    <a:pt x="1881" y="1003"/>
                  </a:lnTo>
                  <a:lnTo>
                    <a:pt x="1873" y="994"/>
                  </a:lnTo>
                  <a:lnTo>
                    <a:pt x="1866" y="985"/>
                  </a:lnTo>
                  <a:lnTo>
                    <a:pt x="1860" y="976"/>
                  </a:lnTo>
                  <a:lnTo>
                    <a:pt x="1855" y="966"/>
                  </a:lnTo>
                  <a:lnTo>
                    <a:pt x="1850" y="957"/>
                  </a:lnTo>
                  <a:lnTo>
                    <a:pt x="1847" y="947"/>
                  </a:lnTo>
                  <a:lnTo>
                    <a:pt x="1845" y="937"/>
                  </a:lnTo>
                  <a:lnTo>
                    <a:pt x="1843" y="926"/>
                  </a:lnTo>
                  <a:lnTo>
                    <a:pt x="1842" y="916"/>
                  </a:lnTo>
                  <a:lnTo>
                    <a:pt x="1841" y="905"/>
                  </a:lnTo>
                  <a:lnTo>
                    <a:pt x="1841" y="894"/>
                  </a:lnTo>
                  <a:lnTo>
                    <a:pt x="1842" y="882"/>
                  </a:lnTo>
                  <a:lnTo>
                    <a:pt x="1846" y="859"/>
                  </a:lnTo>
                  <a:lnTo>
                    <a:pt x="1851" y="835"/>
                  </a:lnTo>
                  <a:lnTo>
                    <a:pt x="1858" y="811"/>
                  </a:lnTo>
                  <a:lnTo>
                    <a:pt x="1867" y="785"/>
                  </a:lnTo>
                  <a:lnTo>
                    <a:pt x="1876" y="759"/>
                  </a:lnTo>
                  <a:lnTo>
                    <a:pt x="1887" y="731"/>
                  </a:lnTo>
                  <a:lnTo>
                    <a:pt x="1910" y="675"/>
                  </a:lnTo>
                  <a:lnTo>
                    <a:pt x="1922" y="645"/>
                  </a:lnTo>
                  <a:lnTo>
                    <a:pt x="1933" y="614"/>
                  </a:lnTo>
                  <a:lnTo>
                    <a:pt x="1944" y="583"/>
                  </a:lnTo>
                  <a:lnTo>
                    <a:pt x="1954" y="551"/>
                  </a:lnTo>
                  <a:lnTo>
                    <a:pt x="1962" y="519"/>
                  </a:lnTo>
                  <a:lnTo>
                    <a:pt x="1969" y="484"/>
                  </a:lnTo>
                  <a:lnTo>
                    <a:pt x="1975" y="450"/>
                  </a:lnTo>
                  <a:lnTo>
                    <a:pt x="1978" y="415"/>
                  </a:lnTo>
                  <a:lnTo>
                    <a:pt x="1979" y="398"/>
                  </a:lnTo>
                  <a:lnTo>
                    <a:pt x="1979" y="380"/>
                  </a:lnTo>
                  <a:lnTo>
                    <a:pt x="1979" y="361"/>
                  </a:lnTo>
                  <a:lnTo>
                    <a:pt x="1977" y="342"/>
                  </a:lnTo>
                  <a:lnTo>
                    <a:pt x="1976" y="324"/>
                  </a:lnTo>
                  <a:lnTo>
                    <a:pt x="1973" y="305"/>
                  </a:lnTo>
                  <a:lnTo>
                    <a:pt x="1970" y="286"/>
                  </a:lnTo>
                  <a:lnTo>
                    <a:pt x="1965" y="267"/>
                  </a:lnTo>
                  <a:lnTo>
                    <a:pt x="1965" y="267"/>
                  </a:lnTo>
                  <a:lnTo>
                    <a:pt x="1962" y="254"/>
                  </a:lnTo>
                  <a:lnTo>
                    <a:pt x="1958" y="241"/>
                  </a:lnTo>
                  <a:lnTo>
                    <a:pt x="1948" y="216"/>
                  </a:lnTo>
                  <a:lnTo>
                    <a:pt x="1937" y="192"/>
                  </a:lnTo>
                  <a:lnTo>
                    <a:pt x="1923" y="171"/>
                  </a:lnTo>
                  <a:lnTo>
                    <a:pt x="1907" y="150"/>
                  </a:lnTo>
                  <a:lnTo>
                    <a:pt x="1890" y="131"/>
                  </a:lnTo>
                  <a:lnTo>
                    <a:pt x="1872" y="113"/>
                  </a:lnTo>
                  <a:lnTo>
                    <a:pt x="1852" y="96"/>
                  </a:lnTo>
                  <a:lnTo>
                    <a:pt x="1832" y="80"/>
                  </a:lnTo>
                  <a:lnTo>
                    <a:pt x="1809" y="66"/>
                  </a:lnTo>
                  <a:lnTo>
                    <a:pt x="1786" y="53"/>
                  </a:lnTo>
                  <a:lnTo>
                    <a:pt x="1761" y="42"/>
                  </a:lnTo>
                  <a:lnTo>
                    <a:pt x="1736" y="32"/>
                  </a:lnTo>
                  <a:lnTo>
                    <a:pt x="1711" y="24"/>
                  </a:lnTo>
                  <a:lnTo>
                    <a:pt x="1684" y="16"/>
                  </a:lnTo>
                  <a:lnTo>
                    <a:pt x="1658" y="10"/>
                  </a:lnTo>
                  <a:lnTo>
                    <a:pt x="1629" y="6"/>
                  </a:lnTo>
                  <a:lnTo>
                    <a:pt x="1602" y="3"/>
                  </a:lnTo>
                  <a:lnTo>
                    <a:pt x="1574" y="1"/>
                  </a:lnTo>
                  <a:lnTo>
                    <a:pt x="1547" y="0"/>
                  </a:lnTo>
                  <a:lnTo>
                    <a:pt x="1519" y="1"/>
                  </a:lnTo>
                  <a:lnTo>
                    <a:pt x="1491" y="3"/>
                  </a:lnTo>
                  <a:lnTo>
                    <a:pt x="1464" y="6"/>
                  </a:lnTo>
                  <a:lnTo>
                    <a:pt x="1437" y="11"/>
                  </a:lnTo>
                  <a:lnTo>
                    <a:pt x="1411" y="17"/>
                  </a:lnTo>
                  <a:lnTo>
                    <a:pt x="1385" y="24"/>
                  </a:lnTo>
                  <a:lnTo>
                    <a:pt x="1359" y="33"/>
                  </a:lnTo>
                  <a:lnTo>
                    <a:pt x="1335" y="43"/>
                  </a:lnTo>
                  <a:lnTo>
                    <a:pt x="1312" y="55"/>
                  </a:lnTo>
                  <a:lnTo>
                    <a:pt x="1290" y="67"/>
                  </a:lnTo>
                  <a:lnTo>
                    <a:pt x="1269" y="81"/>
                  </a:lnTo>
                  <a:lnTo>
                    <a:pt x="1249" y="98"/>
                  </a:lnTo>
                  <a:lnTo>
                    <a:pt x="1249" y="98"/>
                  </a:lnTo>
                  <a:lnTo>
                    <a:pt x="1237" y="108"/>
                  </a:lnTo>
                  <a:lnTo>
                    <a:pt x="1226" y="118"/>
                  </a:lnTo>
                  <a:lnTo>
                    <a:pt x="1216" y="129"/>
                  </a:lnTo>
                  <a:lnTo>
                    <a:pt x="1207" y="141"/>
                  </a:lnTo>
                  <a:lnTo>
                    <a:pt x="1198" y="153"/>
                  </a:lnTo>
                  <a:lnTo>
                    <a:pt x="1189" y="165"/>
                  </a:lnTo>
                  <a:lnTo>
                    <a:pt x="1182" y="178"/>
                  </a:lnTo>
                  <a:lnTo>
                    <a:pt x="1175" y="192"/>
                  </a:lnTo>
                  <a:lnTo>
                    <a:pt x="1168" y="206"/>
                  </a:lnTo>
                  <a:lnTo>
                    <a:pt x="1162" y="220"/>
                  </a:lnTo>
                  <a:lnTo>
                    <a:pt x="1157" y="236"/>
                  </a:lnTo>
                  <a:lnTo>
                    <a:pt x="1153" y="252"/>
                  </a:lnTo>
                  <a:lnTo>
                    <a:pt x="1150" y="268"/>
                  </a:lnTo>
                  <a:lnTo>
                    <a:pt x="1147" y="285"/>
                  </a:lnTo>
                  <a:lnTo>
                    <a:pt x="1145" y="302"/>
                  </a:lnTo>
                  <a:lnTo>
                    <a:pt x="1144" y="319"/>
                  </a:lnTo>
                  <a:lnTo>
                    <a:pt x="1144" y="319"/>
                  </a:lnTo>
                  <a:lnTo>
                    <a:pt x="1144" y="354"/>
                  </a:lnTo>
                  <a:lnTo>
                    <a:pt x="1146" y="389"/>
                  </a:lnTo>
                  <a:lnTo>
                    <a:pt x="1149" y="421"/>
                  </a:lnTo>
                  <a:lnTo>
                    <a:pt x="1153" y="452"/>
                  </a:lnTo>
                  <a:lnTo>
                    <a:pt x="1159" y="481"/>
                  </a:lnTo>
                  <a:lnTo>
                    <a:pt x="1166" y="510"/>
                  </a:lnTo>
                  <a:lnTo>
                    <a:pt x="1174" y="537"/>
                  </a:lnTo>
                  <a:lnTo>
                    <a:pt x="1183" y="563"/>
                  </a:lnTo>
                  <a:lnTo>
                    <a:pt x="1193" y="587"/>
                  </a:lnTo>
                  <a:lnTo>
                    <a:pt x="1204" y="611"/>
                  </a:lnTo>
                  <a:lnTo>
                    <a:pt x="1215" y="634"/>
                  </a:lnTo>
                  <a:lnTo>
                    <a:pt x="1227" y="655"/>
                  </a:lnTo>
                  <a:lnTo>
                    <a:pt x="1240" y="676"/>
                  </a:lnTo>
                  <a:lnTo>
                    <a:pt x="1253" y="695"/>
                  </a:lnTo>
                  <a:lnTo>
                    <a:pt x="1266" y="714"/>
                  </a:lnTo>
                  <a:lnTo>
                    <a:pt x="1279" y="732"/>
                  </a:lnTo>
                  <a:lnTo>
                    <a:pt x="1305" y="766"/>
                  </a:lnTo>
                  <a:lnTo>
                    <a:pt x="1331" y="797"/>
                  </a:lnTo>
                  <a:lnTo>
                    <a:pt x="1354" y="826"/>
                  </a:lnTo>
                  <a:lnTo>
                    <a:pt x="1375" y="852"/>
                  </a:lnTo>
                  <a:lnTo>
                    <a:pt x="1386" y="865"/>
                  </a:lnTo>
                  <a:lnTo>
                    <a:pt x="1394" y="878"/>
                  </a:lnTo>
                  <a:lnTo>
                    <a:pt x="1401" y="891"/>
                  </a:lnTo>
                  <a:lnTo>
                    <a:pt x="1407" y="903"/>
                  </a:lnTo>
                  <a:lnTo>
                    <a:pt x="1412" y="914"/>
                  </a:lnTo>
                  <a:lnTo>
                    <a:pt x="1415" y="926"/>
                  </a:lnTo>
                  <a:lnTo>
                    <a:pt x="1417" y="938"/>
                  </a:lnTo>
                  <a:lnTo>
                    <a:pt x="1417" y="949"/>
                  </a:lnTo>
                  <a:lnTo>
                    <a:pt x="1417" y="949"/>
                  </a:lnTo>
                  <a:lnTo>
                    <a:pt x="1416" y="960"/>
                  </a:lnTo>
                  <a:lnTo>
                    <a:pt x="1412" y="971"/>
                  </a:lnTo>
                  <a:lnTo>
                    <a:pt x="1407" y="981"/>
                  </a:lnTo>
                  <a:lnTo>
                    <a:pt x="1401" y="991"/>
                  </a:lnTo>
                  <a:lnTo>
                    <a:pt x="1392" y="1000"/>
                  </a:lnTo>
                  <a:lnTo>
                    <a:pt x="1383" y="1008"/>
                  </a:lnTo>
                  <a:lnTo>
                    <a:pt x="1371" y="1016"/>
                  </a:lnTo>
                  <a:lnTo>
                    <a:pt x="1359" y="1025"/>
                  </a:lnTo>
                  <a:lnTo>
                    <a:pt x="1346" y="1032"/>
                  </a:lnTo>
                  <a:lnTo>
                    <a:pt x="1331" y="1039"/>
                  </a:lnTo>
                  <a:lnTo>
                    <a:pt x="1316" y="1045"/>
                  </a:lnTo>
                  <a:lnTo>
                    <a:pt x="1300" y="1051"/>
                  </a:lnTo>
                  <a:lnTo>
                    <a:pt x="1266" y="1062"/>
                  </a:lnTo>
                  <a:lnTo>
                    <a:pt x="1229" y="1071"/>
                  </a:lnTo>
                  <a:lnTo>
                    <a:pt x="1191" y="1079"/>
                  </a:lnTo>
                  <a:lnTo>
                    <a:pt x="1153" y="1086"/>
                  </a:lnTo>
                  <a:lnTo>
                    <a:pt x="1115" y="1092"/>
                  </a:lnTo>
                  <a:lnTo>
                    <a:pt x="1077" y="1097"/>
                  </a:lnTo>
                  <a:lnTo>
                    <a:pt x="1009" y="1104"/>
                  </a:lnTo>
                  <a:lnTo>
                    <a:pt x="953" y="1108"/>
                  </a:lnTo>
                  <a:lnTo>
                    <a:pt x="953" y="1108"/>
                  </a:lnTo>
                  <a:lnTo>
                    <a:pt x="886" y="1113"/>
                  </a:lnTo>
                  <a:lnTo>
                    <a:pt x="817" y="1117"/>
                  </a:lnTo>
                  <a:lnTo>
                    <a:pt x="748" y="1120"/>
                  </a:lnTo>
                  <a:lnTo>
                    <a:pt x="677" y="1123"/>
                  </a:lnTo>
                  <a:lnTo>
                    <a:pt x="607" y="1124"/>
                  </a:lnTo>
                  <a:lnTo>
                    <a:pt x="537" y="1125"/>
                  </a:lnTo>
                  <a:lnTo>
                    <a:pt x="401" y="1126"/>
                  </a:lnTo>
                  <a:lnTo>
                    <a:pt x="275" y="1125"/>
                  </a:lnTo>
                  <a:lnTo>
                    <a:pt x="163" y="1122"/>
                  </a:lnTo>
                  <a:lnTo>
                    <a:pt x="70" y="1119"/>
                  </a:lnTo>
                  <a:lnTo>
                    <a:pt x="1" y="1117"/>
                  </a:lnTo>
                  <a:lnTo>
                    <a:pt x="0" y="4013"/>
                  </a:lnTo>
                  <a:lnTo>
                    <a:pt x="0" y="4013"/>
                  </a:lnTo>
                  <a:lnTo>
                    <a:pt x="121" y="4014"/>
                  </a:lnTo>
                  <a:lnTo>
                    <a:pt x="252" y="4014"/>
                  </a:lnTo>
                  <a:lnTo>
                    <a:pt x="389" y="4014"/>
                  </a:lnTo>
                  <a:lnTo>
                    <a:pt x="528" y="4014"/>
                  </a:lnTo>
                  <a:lnTo>
                    <a:pt x="598" y="4015"/>
                  </a:lnTo>
                  <a:lnTo>
                    <a:pt x="666" y="4017"/>
                  </a:lnTo>
                  <a:lnTo>
                    <a:pt x="733" y="4019"/>
                  </a:lnTo>
                  <a:lnTo>
                    <a:pt x="797" y="4023"/>
                  </a:lnTo>
                  <a:lnTo>
                    <a:pt x="859" y="4027"/>
                  </a:lnTo>
                  <a:lnTo>
                    <a:pt x="917" y="4033"/>
                  </a:lnTo>
                  <a:lnTo>
                    <a:pt x="972" y="4040"/>
                  </a:lnTo>
                  <a:lnTo>
                    <a:pt x="1023" y="4048"/>
                  </a:lnTo>
                  <a:lnTo>
                    <a:pt x="1023" y="4048"/>
                  </a:lnTo>
                  <a:lnTo>
                    <a:pt x="1058" y="4056"/>
                  </a:lnTo>
                  <a:lnTo>
                    <a:pt x="1088" y="4064"/>
                  </a:lnTo>
                  <a:lnTo>
                    <a:pt x="1101" y="4069"/>
                  </a:lnTo>
                  <a:lnTo>
                    <a:pt x="1115" y="4074"/>
                  </a:lnTo>
                  <a:lnTo>
                    <a:pt x="1126" y="4079"/>
                  </a:lnTo>
                  <a:lnTo>
                    <a:pt x="1136" y="4085"/>
                  </a:lnTo>
                  <a:lnTo>
                    <a:pt x="1145" y="4090"/>
                  </a:lnTo>
                  <a:lnTo>
                    <a:pt x="1153" y="4096"/>
                  </a:lnTo>
                  <a:lnTo>
                    <a:pt x="1160" y="4102"/>
                  </a:lnTo>
                  <a:lnTo>
                    <a:pt x="1166" y="4109"/>
                  </a:lnTo>
                  <a:lnTo>
                    <a:pt x="1172" y="4116"/>
                  </a:lnTo>
                  <a:lnTo>
                    <a:pt x="1176" y="4123"/>
                  </a:lnTo>
                  <a:lnTo>
                    <a:pt x="1180" y="4130"/>
                  </a:lnTo>
                  <a:lnTo>
                    <a:pt x="1183" y="4137"/>
                  </a:lnTo>
                  <a:lnTo>
                    <a:pt x="1185" y="4145"/>
                  </a:lnTo>
                  <a:lnTo>
                    <a:pt x="1186" y="4152"/>
                  </a:lnTo>
                  <a:lnTo>
                    <a:pt x="1187" y="4160"/>
                  </a:lnTo>
                  <a:lnTo>
                    <a:pt x="1187" y="4169"/>
                  </a:lnTo>
                  <a:lnTo>
                    <a:pt x="1184" y="4186"/>
                  </a:lnTo>
                  <a:lnTo>
                    <a:pt x="1180" y="4204"/>
                  </a:lnTo>
                  <a:lnTo>
                    <a:pt x="1173" y="4224"/>
                  </a:lnTo>
                  <a:lnTo>
                    <a:pt x="1165" y="4245"/>
                  </a:lnTo>
                  <a:lnTo>
                    <a:pt x="1155" y="4267"/>
                  </a:lnTo>
                  <a:lnTo>
                    <a:pt x="1144" y="4289"/>
                  </a:lnTo>
                  <a:lnTo>
                    <a:pt x="1117" y="4337"/>
                  </a:lnTo>
                  <a:lnTo>
                    <a:pt x="1088" y="4391"/>
                  </a:lnTo>
                  <a:lnTo>
                    <a:pt x="1073" y="4418"/>
                  </a:lnTo>
                  <a:lnTo>
                    <a:pt x="1058" y="4447"/>
                  </a:lnTo>
                  <a:lnTo>
                    <a:pt x="1044" y="4477"/>
                  </a:lnTo>
                  <a:lnTo>
                    <a:pt x="1030" y="4509"/>
                  </a:lnTo>
                  <a:lnTo>
                    <a:pt x="1017" y="4542"/>
                  </a:lnTo>
                  <a:lnTo>
                    <a:pt x="1005" y="4575"/>
                  </a:lnTo>
                  <a:lnTo>
                    <a:pt x="994" y="4609"/>
                  </a:lnTo>
                  <a:lnTo>
                    <a:pt x="985" y="4646"/>
                  </a:lnTo>
                  <a:lnTo>
                    <a:pt x="977" y="4683"/>
                  </a:lnTo>
                  <a:lnTo>
                    <a:pt x="972" y="4721"/>
                  </a:lnTo>
                  <a:lnTo>
                    <a:pt x="970" y="4740"/>
                  </a:lnTo>
                  <a:lnTo>
                    <a:pt x="968" y="4760"/>
                  </a:lnTo>
                  <a:lnTo>
                    <a:pt x="968" y="4781"/>
                  </a:lnTo>
                  <a:lnTo>
                    <a:pt x="968" y="4801"/>
                  </a:lnTo>
                  <a:lnTo>
                    <a:pt x="968" y="4801"/>
                  </a:lnTo>
                  <a:lnTo>
                    <a:pt x="969" y="4829"/>
                  </a:lnTo>
                  <a:lnTo>
                    <a:pt x="971" y="4856"/>
                  </a:lnTo>
                  <a:lnTo>
                    <a:pt x="975" y="4882"/>
                  </a:lnTo>
                  <a:lnTo>
                    <a:pt x="981" y="4908"/>
                  </a:lnTo>
                  <a:lnTo>
                    <a:pt x="987" y="4933"/>
                  </a:lnTo>
                  <a:lnTo>
                    <a:pt x="994" y="4956"/>
                  </a:lnTo>
                  <a:lnTo>
                    <a:pt x="1003" y="4978"/>
                  </a:lnTo>
                  <a:lnTo>
                    <a:pt x="1012" y="5000"/>
                  </a:lnTo>
                  <a:lnTo>
                    <a:pt x="1023" y="5021"/>
                  </a:lnTo>
                  <a:lnTo>
                    <a:pt x="1034" y="5041"/>
                  </a:lnTo>
                  <a:lnTo>
                    <a:pt x="1046" y="5060"/>
                  </a:lnTo>
                  <a:lnTo>
                    <a:pt x="1059" y="5078"/>
                  </a:lnTo>
                  <a:lnTo>
                    <a:pt x="1073" y="5095"/>
                  </a:lnTo>
                  <a:lnTo>
                    <a:pt x="1088" y="5111"/>
                  </a:lnTo>
                  <a:lnTo>
                    <a:pt x="1104" y="5127"/>
                  </a:lnTo>
                  <a:lnTo>
                    <a:pt x="1121" y="5141"/>
                  </a:lnTo>
                  <a:lnTo>
                    <a:pt x="1138" y="5154"/>
                  </a:lnTo>
                  <a:lnTo>
                    <a:pt x="1155" y="5167"/>
                  </a:lnTo>
                  <a:lnTo>
                    <a:pt x="1173" y="5180"/>
                  </a:lnTo>
                  <a:lnTo>
                    <a:pt x="1192" y="5191"/>
                  </a:lnTo>
                  <a:lnTo>
                    <a:pt x="1211" y="5200"/>
                  </a:lnTo>
                  <a:lnTo>
                    <a:pt x="1231" y="5209"/>
                  </a:lnTo>
                  <a:lnTo>
                    <a:pt x="1252" y="5218"/>
                  </a:lnTo>
                  <a:lnTo>
                    <a:pt x="1272" y="5225"/>
                  </a:lnTo>
                  <a:lnTo>
                    <a:pt x="1293" y="5231"/>
                  </a:lnTo>
                  <a:lnTo>
                    <a:pt x="1314" y="5237"/>
                  </a:lnTo>
                  <a:lnTo>
                    <a:pt x="1335" y="5241"/>
                  </a:lnTo>
                  <a:lnTo>
                    <a:pt x="1356" y="5245"/>
                  </a:lnTo>
                  <a:lnTo>
                    <a:pt x="1378" y="5248"/>
                  </a:lnTo>
                  <a:lnTo>
                    <a:pt x="1400" y="5250"/>
                  </a:lnTo>
                  <a:lnTo>
                    <a:pt x="1422" y="5251"/>
                  </a:lnTo>
                  <a:lnTo>
                    <a:pt x="1444" y="5251"/>
                  </a:lnTo>
                  <a:lnTo>
                    <a:pt x="1466" y="5251"/>
                  </a:lnTo>
                  <a:lnTo>
                    <a:pt x="1487" y="5249"/>
                  </a:lnTo>
                  <a:lnTo>
                    <a:pt x="1509" y="5247"/>
                  </a:lnTo>
                  <a:lnTo>
                    <a:pt x="1531" y="5244"/>
                  </a:lnTo>
                  <a:lnTo>
                    <a:pt x="1553" y="5240"/>
                  </a:lnTo>
                  <a:lnTo>
                    <a:pt x="1574" y="5235"/>
                  </a:lnTo>
                  <a:lnTo>
                    <a:pt x="1594" y="5229"/>
                  </a:lnTo>
                  <a:lnTo>
                    <a:pt x="1615" y="5223"/>
                  </a:lnTo>
                  <a:lnTo>
                    <a:pt x="1635" y="5215"/>
                  </a:lnTo>
                  <a:lnTo>
                    <a:pt x="1656" y="5207"/>
                  </a:lnTo>
                  <a:lnTo>
                    <a:pt x="1675" y="5198"/>
                  </a:lnTo>
                  <a:lnTo>
                    <a:pt x="1694" y="5188"/>
                  </a:lnTo>
                  <a:lnTo>
                    <a:pt x="1712" y="5177"/>
                  </a:lnTo>
                  <a:lnTo>
                    <a:pt x="1729" y="5164"/>
                  </a:lnTo>
                  <a:lnTo>
                    <a:pt x="1747" y="5151"/>
                  </a:lnTo>
                  <a:lnTo>
                    <a:pt x="1763" y="5138"/>
                  </a:lnTo>
                  <a:lnTo>
                    <a:pt x="1779" y="5124"/>
                  </a:lnTo>
                  <a:lnTo>
                    <a:pt x="1795" y="5109"/>
                  </a:lnTo>
                  <a:lnTo>
                    <a:pt x="1809" y="5093"/>
                  </a:lnTo>
                  <a:lnTo>
                    <a:pt x="1822" y="5076"/>
                  </a:lnTo>
                  <a:lnTo>
                    <a:pt x="1835" y="5058"/>
                  </a:lnTo>
                  <a:lnTo>
                    <a:pt x="1846" y="5039"/>
                  </a:lnTo>
                  <a:lnTo>
                    <a:pt x="1857" y="5020"/>
                  </a:lnTo>
                  <a:lnTo>
                    <a:pt x="1867" y="5000"/>
                  </a:lnTo>
                  <a:lnTo>
                    <a:pt x="1875" y="4979"/>
                  </a:lnTo>
                  <a:lnTo>
                    <a:pt x="1883" y="4957"/>
                  </a:lnTo>
                  <a:lnTo>
                    <a:pt x="1889" y="4934"/>
                  </a:lnTo>
                  <a:lnTo>
                    <a:pt x="1894" y="4911"/>
                  </a:lnTo>
                  <a:lnTo>
                    <a:pt x="1899" y="4886"/>
                  </a:lnTo>
                  <a:lnTo>
                    <a:pt x="1901" y="4861"/>
                  </a:lnTo>
                  <a:lnTo>
                    <a:pt x="1903" y="4835"/>
                  </a:lnTo>
                  <a:lnTo>
                    <a:pt x="1903" y="4808"/>
                  </a:lnTo>
                  <a:lnTo>
                    <a:pt x="1903" y="4808"/>
                  </a:lnTo>
                  <a:lnTo>
                    <a:pt x="1902" y="4784"/>
                  </a:lnTo>
                  <a:lnTo>
                    <a:pt x="1900" y="4759"/>
                  </a:lnTo>
                  <a:lnTo>
                    <a:pt x="1896" y="4736"/>
                  </a:lnTo>
                  <a:lnTo>
                    <a:pt x="1892" y="4712"/>
                  </a:lnTo>
                  <a:lnTo>
                    <a:pt x="1886" y="4689"/>
                  </a:lnTo>
                  <a:lnTo>
                    <a:pt x="1880" y="4665"/>
                  </a:lnTo>
                  <a:lnTo>
                    <a:pt x="1873" y="4642"/>
                  </a:lnTo>
                  <a:lnTo>
                    <a:pt x="1865" y="4618"/>
                  </a:lnTo>
                  <a:lnTo>
                    <a:pt x="1856" y="4596"/>
                  </a:lnTo>
                  <a:lnTo>
                    <a:pt x="1847" y="4573"/>
                  </a:lnTo>
                  <a:lnTo>
                    <a:pt x="1827" y="4530"/>
                  </a:lnTo>
                  <a:lnTo>
                    <a:pt x="1805" y="4486"/>
                  </a:lnTo>
                  <a:lnTo>
                    <a:pt x="1782" y="4446"/>
                  </a:lnTo>
                  <a:lnTo>
                    <a:pt x="1759" y="4407"/>
                  </a:lnTo>
                  <a:lnTo>
                    <a:pt x="1736" y="4369"/>
                  </a:lnTo>
                  <a:lnTo>
                    <a:pt x="1693" y="4303"/>
                  </a:lnTo>
                  <a:lnTo>
                    <a:pt x="1675" y="4274"/>
                  </a:lnTo>
                  <a:lnTo>
                    <a:pt x="1659" y="4247"/>
                  </a:lnTo>
                  <a:lnTo>
                    <a:pt x="1645" y="4223"/>
                  </a:lnTo>
                  <a:lnTo>
                    <a:pt x="1636" y="4204"/>
                  </a:lnTo>
                  <a:lnTo>
                    <a:pt x="1636" y="4204"/>
                  </a:lnTo>
                  <a:lnTo>
                    <a:pt x="1633" y="4196"/>
                  </a:lnTo>
                  <a:lnTo>
                    <a:pt x="1631" y="4187"/>
                  </a:lnTo>
                  <a:lnTo>
                    <a:pt x="1630" y="4179"/>
                  </a:lnTo>
                  <a:lnTo>
                    <a:pt x="1629" y="4171"/>
                  </a:lnTo>
                  <a:lnTo>
                    <a:pt x="1629" y="4162"/>
                  </a:lnTo>
                  <a:lnTo>
                    <a:pt x="1629" y="4154"/>
                  </a:lnTo>
                  <a:lnTo>
                    <a:pt x="1632" y="4137"/>
                  </a:lnTo>
                  <a:lnTo>
                    <a:pt x="1637" y="4120"/>
                  </a:lnTo>
                  <a:lnTo>
                    <a:pt x="1644" y="4104"/>
                  </a:lnTo>
                  <a:lnTo>
                    <a:pt x="1654" y="4087"/>
                  </a:lnTo>
                  <a:lnTo>
                    <a:pt x="1665" y="4073"/>
                  </a:lnTo>
                  <a:lnTo>
                    <a:pt x="1665" y="4073"/>
                  </a:lnTo>
                  <a:lnTo>
                    <a:pt x="1675" y="4061"/>
                  </a:lnTo>
                  <a:lnTo>
                    <a:pt x="1686" y="4050"/>
                  </a:lnTo>
                  <a:lnTo>
                    <a:pt x="1698" y="4041"/>
                  </a:lnTo>
                  <a:lnTo>
                    <a:pt x="1710" y="4032"/>
                  </a:lnTo>
                  <a:lnTo>
                    <a:pt x="1723" y="4024"/>
                  </a:lnTo>
                  <a:lnTo>
                    <a:pt x="1737" y="4016"/>
                  </a:lnTo>
                  <a:lnTo>
                    <a:pt x="1752" y="4010"/>
                  </a:lnTo>
                  <a:lnTo>
                    <a:pt x="1766" y="4004"/>
                  </a:lnTo>
                  <a:lnTo>
                    <a:pt x="1782" y="3999"/>
                  </a:lnTo>
                  <a:lnTo>
                    <a:pt x="1798" y="3994"/>
                  </a:lnTo>
                  <a:lnTo>
                    <a:pt x="1814" y="3990"/>
                  </a:lnTo>
                  <a:lnTo>
                    <a:pt x="1831" y="3988"/>
                  </a:lnTo>
                  <a:lnTo>
                    <a:pt x="1847" y="3985"/>
                  </a:lnTo>
                  <a:lnTo>
                    <a:pt x="1864" y="3984"/>
                  </a:lnTo>
                  <a:lnTo>
                    <a:pt x="1881" y="3983"/>
                  </a:lnTo>
                  <a:lnTo>
                    <a:pt x="1897" y="3982"/>
                  </a:lnTo>
                  <a:lnTo>
                    <a:pt x="2878" y="4003"/>
                  </a:lnTo>
                  <a:lnTo>
                    <a:pt x="2878" y="4003"/>
                  </a:lnTo>
                  <a:lnTo>
                    <a:pt x="2882" y="3716"/>
                  </a:lnTo>
                  <a:lnTo>
                    <a:pt x="2883" y="3561"/>
                  </a:lnTo>
                  <a:lnTo>
                    <a:pt x="2882" y="3411"/>
                  </a:lnTo>
                  <a:lnTo>
                    <a:pt x="2881" y="3341"/>
                  </a:lnTo>
                  <a:lnTo>
                    <a:pt x="2879" y="3273"/>
                  </a:lnTo>
                  <a:lnTo>
                    <a:pt x="2877" y="3212"/>
                  </a:lnTo>
                  <a:lnTo>
                    <a:pt x="2873" y="3155"/>
                  </a:lnTo>
                  <a:lnTo>
                    <a:pt x="2868" y="3106"/>
                  </a:lnTo>
                  <a:lnTo>
                    <a:pt x="2865" y="3085"/>
                  </a:lnTo>
                  <a:lnTo>
                    <a:pt x="2862" y="3066"/>
                  </a:lnTo>
                  <a:lnTo>
                    <a:pt x="2859" y="3049"/>
                  </a:lnTo>
                  <a:lnTo>
                    <a:pt x="2855" y="3034"/>
                  </a:lnTo>
                  <a:lnTo>
                    <a:pt x="2850" y="3021"/>
                  </a:lnTo>
                  <a:lnTo>
                    <a:pt x="2845" y="3011"/>
                  </a:lnTo>
                  <a:lnTo>
                    <a:pt x="2845" y="3011"/>
                  </a:lnTo>
                  <a:lnTo>
                    <a:pt x="2840" y="3002"/>
                  </a:lnTo>
                  <a:lnTo>
                    <a:pt x="2835" y="2994"/>
                  </a:lnTo>
                  <a:lnTo>
                    <a:pt x="2828" y="2987"/>
                  </a:lnTo>
                  <a:lnTo>
                    <a:pt x="2822" y="2980"/>
                  </a:lnTo>
                  <a:lnTo>
                    <a:pt x="2815" y="2974"/>
                  </a:lnTo>
                  <a:lnTo>
                    <a:pt x="2808" y="2968"/>
                  </a:lnTo>
                  <a:lnTo>
                    <a:pt x="2800" y="2963"/>
                  </a:lnTo>
                  <a:lnTo>
                    <a:pt x="2792" y="2958"/>
                  </a:lnTo>
                  <a:lnTo>
                    <a:pt x="2775" y="2951"/>
                  </a:lnTo>
                  <a:lnTo>
                    <a:pt x="2757" y="2945"/>
                  </a:lnTo>
                  <a:lnTo>
                    <a:pt x="2738" y="2941"/>
                  </a:lnTo>
                  <a:lnTo>
                    <a:pt x="2716" y="2938"/>
                  </a:lnTo>
                  <a:lnTo>
                    <a:pt x="2694" y="2938"/>
                  </a:lnTo>
                  <a:lnTo>
                    <a:pt x="2671" y="2938"/>
                  </a:lnTo>
                  <a:lnTo>
                    <a:pt x="2647" y="2940"/>
                  </a:lnTo>
                  <a:lnTo>
                    <a:pt x="2623" y="2943"/>
                  </a:lnTo>
                  <a:lnTo>
                    <a:pt x="2597" y="2948"/>
                  </a:lnTo>
                  <a:lnTo>
                    <a:pt x="2570" y="2953"/>
                  </a:lnTo>
                  <a:lnTo>
                    <a:pt x="2543" y="2959"/>
                  </a:lnTo>
                  <a:lnTo>
                    <a:pt x="2516" y="2966"/>
                  </a:lnTo>
                  <a:lnTo>
                    <a:pt x="2460" y="2981"/>
                  </a:lnTo>
                  <a:lnTo>
                    <a:pt x="2402" y="2998"/>
                  </a:lnTo>
                  <a:lnTo>
                    <a:pt x="2285" y="3035"/>
                  </a:lnTo>
                  <a:lnTo>
                    <a:pt x="2227" y="3051"/>
                  </a:lnTo>
                  <a:lnTo>
                    <a:pt x="2170" y="3065"/>
                  </a:lnTo>
                  <a:lnTo>
                    <a:pt x="2143" y="3070"/>
                  </a:lnTo>
                  <a:lnTo>
                    <a:pt x="2116" y="3075"/>
                  </a:lnTo>
                  <a:lnTo>
                    <a:pt x="2090" y="3079"/>
                  </a:lnTo>
                  <a:lnTo>
                    <a:pt x="2064" y="3082"/>
                  </a:lnTo>
                  <a:lnTo>
                    <a:pt x="2064" y="3082"/>
                  </a:lnTo>
                  <a:lnTo>
                    <a:pt x="2031" y="3084"/>
                  </a:lnTo>
                  <a:lnTo>
                    <a:pt x="2000" y="3084"/>
                  </a:lnTo>
                  <a:lnTo>
                    <a:pt x="1970" y="3083"/>
                  </a:lnTo>
                  <a:lnTo>
                    <a:pt x="1940" y="3080"/>
                  </a:lnTo>
                  <a:lnTo>
                    <a:pt x="1911" y="3075"/>
                  </a:lnTo>
                  <a:lnTo>
                    <a:pt x="1883" y="3069"/>
                  </a:lnTo>
                  <a:lnTo>
                    <a:pt x="1855" y="3061"/>
                  </a:lnTo>
                  <a:lnTo>
                    <a:pt x="1829" y="3052"/>
                  </a:lnTo>
                  <a:lnTo>
                    <a:pt x="1803" y="3042"/>
                  </a:lnTo>
                  <a:lnTo>
                    <a:pt x="1777" y="3029"/>
                  </a:lnTo>
                  <a:lnTo>
                    <a:pt x="1753" y="3016"/>
                  </a:lnTo>
                  <a:lnTo>
                    <a:pt x="1730" y="3002"/>
                  </a:lnTo>
                  <a:lnTo>
                    <a:pt x="1707" y="2987"/>
                  </a:lnTo>
                  <a:lnTo>
                    <a:pt x="1686" y="2971"/>
                  </a:lnTo>
                  <a:lnTo>
                    <a:pt x="1665" y="2953"/>
                  </a:lnTo>
                  <a:lnTo>
                    <a:pt x="1645" y="2935"/>
                  </a:lnTo>
                  <a:lnTo>
                    <a:pt x="1626" y="2916"/>
                  </a:lnTo>
                  <a:lnTo>
                    <a:pt x="1608" y="2895"/>
                  </a:lnTo>
                  <a:lnTo>
                    <a:pt x="1591" y="2874"/>
                  </a:lnTo>
                  <a:lnTo>
                    <a:pt x="1575" y="2852"/>
                  </a:lnTo>
                  <a:lnTo>
                    <a:pt x="1559" y="2830"/>
                  </a:lnTo>
                  <a:lnTo>
                    <a:pt x="1545" y="2807"/>
                  </a:lnTo>
                  <a:lnTo>
                    <a:pt x="1532" y="2784"/>
                  </a:lnTo>
                  <a:lnTo>
                    <a:pt x="1520" y="2758"/>
                  </a:lnTo>
                  <a:lnTo>
                    <a:pt x="1508" y="2734"/>
                  </a:lnTo>
                  <a:lnTo>
                    <a:pt x="1497" y="2709"/>
                  </a:lnTo>
                  <a:lnTo>
                    <a:pt x="1488" y="2683"/>
                  </a:lnTo>
                  <a:lnTo>
                    <a:pt x="1480" y="2658"/>
                  </a:lnTo>
                  <a:lnTo>
                    <a:pt x="1473" y="2632"/>
                  </a:lnTo>
                  <a:lnTo>
                    <a:pt x="1467" y="2604"/>
                  </a:lnTo>
                  <a:lnTo>
                    <a:pt x="1462" y="2578"/>
                  </a:lnTo>
                  <a:lnTo>
                    <a:pt x="1458" y="2551"/>
                  </a:lnTo>
                  <a:lnTo>
                    <a:pt x="1455" y="2525"/>
                  </a:lnTo>
                  <a:lnTo>
                    <a:pt x="1453" y="2498"/>
                  </a:lnTo>
                  <a:lnTo>
                    <a:pt x="1452" y="2471"/>
                  </a:lnTo>
                  <a:lnTo>
                    <a:pt x="1453" y="2444"/>
                  </a:lnTo>
                  <a:lnTo>
                    <a:pt x="1455" y="2418"/>
                  </a:lnTo>
                  <a:lnTo>
                    <a:pt x="1457" y="2392"/>
                  </a:lnTo>
                  <a:lnTo>
                    <a:pt x="1461" y="2366"/>
                  </a:lnTo>
                  <a:lnTo>
                    <a:pt x="1466" y="2340"/>
                  </a:lnTo>
                  <a:lnTo>
                    <a:pt x="1473" y="2314"/>
                  </a:lnTo>
                  <a:lnTo>
                    <a:pt x="1480" y="2290"/>
                  </a:lnTo>
                  <a:lnTo>
                    <a:pt x="1489" y="2265"/>
                  </a:lnTo>
                  <a:lnTo>
                    <a:pt x="1499" y="2242"/>
                  </a:lnTo>
                  <a:lnTo>
                    <a:pt x="1510" y="2217"/>
                  </a:lnTo>
                  <a:lnTo>
                    <a:pt x="1524" y="2195"/>
                  </a:lnTo>
                  <a:lnTo>
                    <a:pt x="1537" y="2173"/>
                  </a:lnTo>
                  <a:lnTo>
                    <a:pt x="1552" y="2152"/>
                  </a:lnTo>
                  <a:lnTo>
                    <a:pt x="1569" y="2132"/>
                  </a:lnTo>
                  <a:lnTo>
                    <a:pt x="1586" y="2112"/>
                  </a:lnTo>
                  <a:lnTo>
                    <a:pt x="1605" y="2093"/>
                  </a:lnTo>
                  <a:lnTo>
                    <a:pt x="1626" y="2075"/>
                  </a:lnTo>
                  <a:lnTo>
                    <a:pt x="1647" y="2059"/>
                  </a:lnTo>
                  <a:lnTo>
                    <a:pt x="1671" y="2043"/>
                  </a:lnTo>
                  <a:lnTo>
                    <a:pt x="1695" y="2029"/>
                  </a:lnTo>
                  <a:lnTo>
                    <a:pt x="1721" y="2015"/>
                  </a:lnTo>
                  <a:lnTo>
                    <a:pt x="1748" y="2003"/>
                  </a:lnTo>
                  <a:lnTo>
                    <a:pt x="1776" y="1993"/>
                  </a:lnTo>
                  <a:lnTo>
                    <a:pt x="1807" y="1983"/>
                  </a:lnTo>
                  <a:lnTo>
                    <a:pt x="1839" y="1975"/>
                  </a:lnTo>
                  <a:lnTo>
                    <a:pt x="1871" y="1969"/>
                  </a:lnTo>
                  <a:lnTo>
                    <a:pt x="1905" y="1964"/>
                  </a:lnTo>
                  <a:lnTo>
                    <a:pt x="1942" y="1959"/>
                  </a:lnTo>
                  <a:lnTo>
                    <a:pt x="1979" y="1957"/>
                  </a:lnTo>
                  <a:lnTo>
                    <a:pt x="1979" y="1957"/>
                  </a:lnTo>
                  <a:lnTo>
                    <a:pt x="2001" y="1957"/>
                  </a:lnTo>
                  <a:lnTo>
                    <a:pt x="2022" y="1957"/>
                  </a:lnTo>
                  <a:lnTo>
                    <a:pt x="2043" y="1959"/>
                  </a:lnTo>
                  <a:lnTo>
                    <a:pt x="2065" y="1960"/>
                  </a:lnTo>
                  <a:lnTo>
                    <a:pt x="2086" y="1964"/>
                  </a:lnTo>
                  <a:lnTo>
                    <a:pt x="2106" y="1967"/>
                  </a:lnTo>
                  <a:lnTo>
                    <a:pt x="2127" y="1971"/>
                  </a:lnTo>
                  <a:lnTo>
                    <a:pt x="2147" y="1976"/>
                  </a:lnTo>
                  <a:lnTo>
                    <a:pt x="2187" y="1986"/>
                  </a:lnTo>
                  <a:lnTo>
                    <a:pt x="2226" y="1999"/>
                  </a:lnTo>
                  <a:lnTo>
                    <a:pt x="2263" y="2013"/>
                  </a:lnTo>
                  <a:lnTo>
                    <a:pt x="2300" y="2029"/>
                  </a:lnTo>
                  <a:lnTo>
                    <a:pt x="2336" y="2046"/>
                  </a:lnTo>
                  <a:lnTo>
                    <a:pt x="2371" y="2064"/>
                  </a:lnTo>
                  <a:lnTo>
                    <a:pt x="2404" y="2083"/>
                  </a:lnTo>
                  <a:lnTo>
                    <a:pt x="2437" y="2103"/>
                  </a:lnTo>
                  <a:lnTo>
                    <a:pt x="2469" y="2123"/>
                  </a:lnTo>
                  <a:lnTo>
                    <a:pt x="2499" y="2143"/>
                  </a:lnTo>
                  <a:lnTo>
                    <a:pt x="2556" y="2182"/>
                  </a:lnTo>
                  <a:lnTo>
                    <a:pt x="2610" y="2219"/>
                  </a:lnTo>
                  <a:lnTo>
                    <a:pt x="2657" y="2253"/>
                  </a:lnTo>
                  <a:lnTo>
                    <a:pt x="2679" y="2268"/>
                  </a:lnTo>
                  <a:lnTo>
                    <a:pt x="2700" y="2280"/>
                  </a:lnTo>
                  <a:lnTo>
                    <a:pt x="2721" y="2291"/>
                  </a:lnTo>
                  <a:lnTo>
                    <a:pt x="2739" y="2299"/>
                  </a:lnTo>
                  <a:lnTo>
                    <a:pt x="2755" y="2305"/>
                  </a:lnTo>
                  <a:lnTo>
                    <a:pt x="2763" y="2307"/>
                  </a:lnTo>
                  <a:lnTo>
                    <a:pt x="2771" y="2309"/>
                  </a:lnTo>
                  <a:lnTo>
                    <a:pt x="2778" y="2309"/>
                  </a:lnTo>
                  <a:lnTo>
                    <a:pt x="2785" y="2309"/>
                  </a:lnTo>
                  <a:lnTo>
                    <a:pt x="2791" y="2308"/>
                  </a:lnTo>
                  <a:lnTo>
                    <a:pt x="2798" y="2306"/>
                  </a:lnTo>
                  <a:lnTo>
                    <a:pt x="2803" y="2304"/>
                  </a:lnTo>
                  <a:lnTo>
                    <a:pt x="2809" y="2300"/>
                  </a:lnTo>
                  <a:lnTo>
                    <a:pt x="2814" y="2296"/>
                  </a:lnTo>
                  <a:lnTo>
                    <a:pt x="2819" y="2291"/>
                  </a:lnTo>
                  <a:lnTo>
                    <a:pt x="2823" y="2284"/>
                  </a:lnTo>
                  <a:lnTo>
                    <a:pt x="2827" y="2277"/>
                  </a:lnTo>
                  <a:lnTo>
                    <a:pt x="2831" y="2269"/>
                  </a:lnTo>
                  <a:lnTo>
                    <a:pt x="2834" y="2260"/>
                  </a:lnTo>
                  <a:lnTo>
                    <a:pt x="2834" y="2260"/>
                  </a:lnTo>
                  <a:lnTo>
                    <a:pt x="2839" y="2243"/>
                  </a:lnTo>
                  <a:lnTo>
                    <a:pt x="2843" y="2224"/>
                  </a:lnTo>
                  <a:lnTo>
                    <a:pt x="2847" y="2205"/>
                  </a:lnTo>
                  <a:lnTo>
                    <a:pt x="2851" y="2185"/>
                  </a:lnTo>
                  <a:lnTo>
                    <a:pt x="2858" y="2140"/>
                  </a:lnTo>
                  <a:lnTo>
                    <a:pt x="2863" y="2090"/>
                  </a:lnTo>
                  <a:lnTo>
                    <a:pt x="2867" y="2036"/>
                  </a:lnTo>
                  <a:lnTo>
                    <a:pt x="2870" y="1978"/>
                  </a:lnTo>
                  <a:lnTo>
                    <a:pt x="2872" y="1916"/>
                  </a:lnTo>
                  <a:lnTo>
                    <a:pt x="2873" y="1851"/>
                  </a:lnTo>
                  <a:lnTo>
                    <a:pt x="2873" y="1782"/>
                  </a:lnTo>
                  <a:lnTo>
                    <a:pt x="2872" y="1711"/>
                  </a:lnTo>
                  <a:lnTo>
                    <a:pt x="2869" y="1562"/>
                  </a:lnTo>
                  <a:lnTo>
                    <a:pt x="2864" y="1404"/>
                  </a:lnTo>
                  <a:lnTo>
                    <a:pt x="2859" y="1243"/>
                  </a:lnTo>
                  <a:lnTo>
                    <a:pt x="2859" y="1243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7"/>
            <p:cNvSpPr>
              <a:spLocks/>
            </p:cNvSpPr>
            <p:nvPr/>
          </p:nvSpPr>
          <p:spPr bwMode="auto">
            <a:xfrm>
              <a:off x="5514304" y="1900241"/>
              <a:ext cx="615069" cy="1106705"/>
            </a:xfrm>
            <a:custGeom>
              <a:avLst/>
              <a:gdLst>
                <a:gd name="T0" fmla="*/ 2439 w 2942"/>
                <a:gd name="T1" fmla="*/ 1256 h 5288"/>
                <a:gd name="T2" fmla="*/ 1953 w 2942"/>
                <a:gd name="T3" fmla="*/ 1234 h 5288"/>
                <a:gd name="T4" fmla="*/ 1816 w 2942"/>
                <a:gd name="T5" fmla="*/ 1195 h 5288"/>
                <a:gd name="T6" fmla="*/ 1754 w 2942"/>
                <a:gd name="T7" fmla="*/ 1112 h 5288"/>
                <a:gd name="T8" fmla="*/ 1789 w 2942"/>
                <a:gd name="T9" fmla="*/ 975 h 5288"/>
                <a:gd name="T10" fmla="*/ 1926 w 2942"/>
                <a:gd name="T11" fmla="*/ 743 h 5288"/>
                <a:gd name="T12" fmla="*/ 1985 w 2942"/>
                <a:gd name="T13" fmla="*/ 561 h 5288"/>
                <a:gd name="T14" fmla="*/ 1976 w 2942"/>
                <a:gd name="T15" fmla="*/ 350 h 5288"/>
                <a:gd name="T16" fmla="*/ 1897 w 2942"/>
                <a:gd name="T17" fmla="*/ 166 h 5288"/>
                <a:gd name="T18" fmla="*/ 1764 w 2942"/>
                <a:gd name="T19" fmla="*/ 52 h 5288"/>
                <a:gd name="T20" fmla="*/ 1599 w 2942"/>
                <a:gd name="T21" fmla="*/ 3 h 5288"/>
                <a:gd name="T22" fmla="*/ 1423 w 2942"/>
                <a:gd name="T23" fmla="*/ 13 h 5288"/>
                <a:gd name="T24" fmla="*/ 1258 w 2942"/>
                <a:gd name="T25" fmla="*/ 75 h 5288"/>
                <a:gd name="T26" fmla="*/ 1126 w 2942"/>
                <a:gd name="T27" fmla="*/ 184 h 5288"/>
                <a:gd name="T28" fmla="*/ 1049 w 2942"/>
                <a:gd name="T29" fmla="*/ 333 h 5288"/>
                <a:gd name="T30" fmla="*/ 1042 w 2942"/>
                <a:gd name="T31" fmla="*/ 493 h 5288"/>
                <a:gd name="T32" fmla="*/ 1112 w 2942"/>
                <a:gd name="T33" fmla="*/ 701 h 5288"/>
                <a:gd name="T34" fmla="*/ 1297 w 2942"/>
                <a:gd name="T35" fmla="*/ 1034 h 5288"/>
                <a:gd name="T36" fmla="*/ 1304 w 2942"/>
                <a:gd name="T37" fmla="*/ 1111 h 5288"/>
                <a:gd name="T38" fmla="*/ 1268 w 2942"/>
                <a:gd name="T39" fmla="*/ 1190 h 5288"/>
                <a:gd name="T40" fmla="*/ 1122 w 2942"/>
                <a:gd name="T41" fmla="*/ 1272 h 5288"/>
                <a:gd name="T42" fmla="*/ 48 w 2942"/>
                <a:gd name="T43" fmla="*/ 1793 h 5288"/>
                <a:gd name="T44" fmla="*/ 74 w 2942"/>
                <a:gd name="T45" fmla="*/ 2198 h 5288"/>
                <a:gd name="T46" fmla="*/ 129 w 2942"/>
                <a:gd name="T47" fmla="*/ 2286 h 5288"/>
                <a:gd name="T48" fmla="*/ 199 w 2942"/>
                <a:gd name="T49" fmla="*/ 2323 h 5288"/>
                <a:gd name="T50" fmla="*/ 327 w 2942"/>
                <a:gd name="T51" fmla="*/ 2295 h 5288"/>
                <a:gd name="T52" fmla="*/ 572 w 2942"/>
                <a:gd name="T53" fmla="*/ 2152 h 5288"/>
                <a:gd name="T54" fmla="*/ 808 w 2942"/>
                <a:gd name="T55" fmla="*/ 2103 h 5288"/>
                <a:gd name="T56" fmla="*/ 1039 w 2942"/>
                <a:gd name="T57" fmla="*/ 2150 h 5288"/>
                <a:gd name="T58" fmla="*/ 1225 w 2942"/>
                <a:gd name="T59" fmla="*/ 2276 h 5288"/>
                <a:gd name="T60" fmla="*/ 1333 w 2942"/>
                <a:gd name="T61" fmla="*/ 2452 h 5288"/>
                <a:gd name="T62" fmla="*/ 1365 w 2942"/>
                <a:gd name="T63" fmla="*/ 2654 h 5288"/>
                <a:gd name="T64" fmla="*/ 1324 w 2942"/>
                <a:gd name="T65" fmla="*/ 2857 h 5288"/>
                <a:gd name="T66" fmla="*/ 1213 w 2942"/>
                <a:gd name="T67" fmla="*/ 3037 h 5288"/>
                <a:gd name="T68" fmla="*/ 1036 w 2942"/>
                <a:gd name="T69" fmla="*/ 3167 h 5288"/>
                <a:gd name="T70" fmla="*/ 795 w 2942"/>
                <a:gd name="T71" fmla="*/ 3223 h 5288"/>
                <a:gd name="T72" fmla="*/ 643 w 2942"/>
                <a:gd name="T73" fmla="*/ 3200 h 5288"/>
                <a:gd name="T74" fmla="*/ 380 w 2942"/>
                <a:gd name="T75" fmla="*/ 3054 h 5288"/>
                <a:gd name="T76" fmla="*/ 203 w 2942"/>
                <a:gd name="T77" fmla="*/ 2973 h 5288"/>
                <a:gd name="T78" fmla="*/ 103 w 2942"/>
                <a:gd name="T79" fmla="*/ 3006 h 5288"/>
                <a:gd name="T80" fmla="*/ 33 w 2942"/>
                <a:gd name="T81" fmla="*/ 3168 h 5288"/>
                <a:gd name="T82" fmla="*/ 1 w 2942"/>
                <a:gd name="T83" fmla="*/ 3501 h 5288"/>
                <a:gd name="T84" fmla="*/ 18 w 2942"/>
                <a:gd name="T85" fmla="*/ 4138 h 5288"/>
                <a:gd name="T86" fmla="*/ 1161 w 2942"/>
                <a:gd name="T87" fmla="*/ 4133 h 5288"/>
                <a:gd name="T88" fmla="*/ 1277 w 2942"/>
                <a:gd name="T89" fmla="*/ 4218 h 5288"/>
                <a:gd name="T90" fmla="*/ 1308 w 2942"/>
                <a:gd name="T91" fmla="*/ 4324 h 5288"/>
                <a:gd name="T92" fmla="*/ 1246 w 2942"/>
                <a:gd name="T93" fmla="*/ 4439 h 5288"/>
                <a:gd name="T94" fmla="*/ 1074 w 2942"/>
                <a:gd name="T95" fmla="*/ 4691 h 5288"/>
                <a:gd name="T96" fmla="*/ 1004 w 2942"/>
                <a:gd name="T97" fmla="*/ 4882 h 5288"/>
                <a:gd name="T98" fmla="*/ 1023 w 2942"/>
                <a:gd name="T99" fmla="*/ 5061 h 5288"/>
                <a:gd name="T100" fmla="*/ 1116 w 2942"/>
                <a:gd name="T101" fmla="*/ 5187 h 5288"/>
                <a:gd name="T102" fmla="*/ 1260 w 2942"/>
                <a:gd name="T103" fmla="*/ 5263 h 5288"/>
                <a:gd name="T104" fmla="*/ 1431 w 2942"/>
                <a:gd name="T105" fmla="*/ 5288 h 5288"/>
                <a:gd name="T106" fmla="*/ 1603 w 2942"/>
                <a:gd name="T107" fmla="*/ 5263 h 5288"/>
                <a:gd name="T108" fmla="*/ 1755 w 2942"/>
                <a:gd name="T109" fmla="*/ 5191 h 5288"/>
                <a:gd name="T110" fmla="*/ 1861 w 2942"/>
                <a:gd name="T111" fmla="*/ 5068 h 5288"/>
                <a:gd name="T112" fmla="*/ 1898 w 2942"/>
                <a:gd name="T113" fmla="*/ 4898 h 5288"/>
                <a:gd name="T114" fmla="*/ 1857 w 2942"/>
                <a:gd name="T115" fmla="*/ 4658 h 5288"/>
                <a:gd name="T116" fmla="*/ 1756 w 2942"/>
                <a:gd name="T117" fmla="*/ 4298 h 5288"/>
                <a:gd name="T118" fmla="*/ 1772 w 2942"/>
                <a:gd name="T119" fmla="*/ 4207 h 5288"/>
                <a:gd name="T120" fmla="*/ 1886 w 2942"/>
                <a:gd name="T121" fmla="*/ 4153 h 5288"/>
                <a:gd name="T122" fmla="*/ 2231 w 2942"/>
                <a:gd name="T123" fmla="*/ 4137 h 5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42" h="5288">
                  <a:moveTo>
                    <a:pt x="2941" y="4146"/>
                  </a:moveTo>
                  <a:lnTo>
                    <a:pt x="2942" y="1249"/>
                  </a:lnTo>
                  <a:lnTo>
                    <a:pt x="2942" y="1249"/>
                  </a:lnTo>
                  <a:lnTo>
                    <a:pt x="2885" y="1248"/>
                  </a:lnTo>
                  <a:lnTo>
                    <a:pt x="2826" y="1249"/>
                  </a:lnTo>
                  <a:lnTo>
                    <a:pt x="2701" y="1251"/>
                  </a:lnTo>
                  <a:lnTo>
                    <a:pt x="2571" y="1254"/>
                  </a:lnTo>
                  <a:lnTo>
                    <a:pt x="2439" y="1256"/>
                  </a:lnTo>
                  <a:lnTo>
                    <a:pt x="2374" y="1257"/>
                  </a:lnTo>
                  <a:lnTo>
                    <a:pt x="2308" y="1257"/>
                  </a:lnTo>
                  <a:lnTo>
                    <a:pt x="2244" y="1256"/>
                  </a:lnTo>
                  <a:lnTo>
                    <a:pt x="2181" y="1254"/>
                  </a:lnTo>
                  <a:lnTo>
                    <a:pt x="2121" y="1252"/>
                  </a:lnTo>
                  <a:lnTo>
                    <a:pt x="2062" y="1247"/>
                  </a:lnTo>
                  <a:lnTo>
                    <a:pt x="2006" y="1242"/>
                  </a:lnTo>
                  <a:lnTo>
                    <a:pt x="1953" y="1234"/>
                  </a:lnTo>
                  <a:lnTo>
                    <a:pt x="1953" y="1234"/>
                  </a:lnTo>
                  <a:lnTo>
                    <a:pt x="1930" y="1230"/>
                  </a:lnTo>
                  <a:lnTo>
                    <a:pt x="1908" y="1226"/>
                  </a:lnTo>
                  <a:lnTo>
                    <a:pt x="1887" y="1220"/>
                  </a:lnTo>
                  <a:lnTo>
                    <a:pt x="1867" y="1215"/>
                  </a:lnTo>
                  <a:lnTo>
                    <a:pt x="1849" y="1209"/>
                  </a:lnTo>
                  <a:lnTo>
                    <a:pt x="1832" y="1202"/>
                  </a:lnTo>
                  <a:lnTo>
                    <a:pt x="1816" y="1195"/>
                  </a:lnTo>
                  <a:lnTo>
                    <a:pt x="1802" y="1187"/>
                  </a:lnTo>
                  <a:lnTo>
                    <a:pt x="1790" y="1178"/>
                  </a:lnTo>
                  <a:lnTo>
                    <a:pt x="1779" y="1169"/>
                  </a:lnTo>
                  <a:lnTo>
                    <a:pt x="1770" y="1159"/>
                  </a:lnTo>
                  <a:lnTo>
                    <a:pt x="1763" y="1148"/>
                  </a:lnTo>
                  <a:lnTo>
                    <a:pt x="1758" y="1137"/>
                  </a:lnTo>
                  <a:lnTo>
                    <a:pt x="1755" y="1125"/>
                  </a:lnTo>
                  <a:lnTo>
                    <a:pt x="1754" y="1112"/>
                  </a:lnTo>
                  <a:lnTo>
                    <a:pt x="1755" y="1099"/>
                  </a:lnTo>
                  <a:lnTo>
                    <a:pt x="1755" y="1099"/>
                  </a:lnTo>
                  <a:lnTo>
                    <a:pt x="1758" y="1077"/>
                  </a:lnTo>
                  <a:lnTo>
                    <a:pt x="1762" y="1055"/>
                  </a:lnTo>
                  <a:lnTo>
                    <a:pt x="1768" y="1034"/>
                  </a:lnTo>
                  <a:lnTo>
                    <a:pt x="1774" y="1013"/>
                  </a:lnTo>
                  <a:lnTo>
                    <a:pt x="1781" y="993"/>
                  </a:lnTo>
                  <a:lnTo>
                    <a:pt x="1789" y="975"/>
                  </a:lnTo>
                  <a:lnTo>
                    <a:pt x="1798" y="956"/>
                  </a:lnTo>
                  <a:lnTo>
                    <a:pt x="1808" y="938"/>
                  </a:lnTo>
                  <a:lnTo>
                    <a:pt x="1829" y="903"/>
                  </a:lnTo>
                  <a:lnTo>
                    <a:pt x="1850" y="868"/>
                  </a:lnTo>
                  <a:lnTo>
                    <a:pt x="1873" y="834"/>
                  </a:lnTo>
                  <a:lnTo>
                    <a:pt x="1895" y="799"/>
                  </a:lnTo>
                  <a:lnTo>
                    <a:pt x="1916" y="763"/>
                  </a:lnTo>
                  <a:lnTo>
                    <a:pt x="1926" y="743"/>
                  </a:lnTo>
                  <a:lnTo>
                    <a:pt x="1936" y="723"/>
                  </a:lnTo>
                  <a:lnTo>
                    <a:pt x="1945" y="703"/>
                  </a:lnTo>
                  <a:lnTo>
                    <a:pt x="1954" y="682"/>
                  </a:lnTo>
                  <a:lnTo>
                    <a:pt x="1963" y="660"/>
                  </a:lnTo>
                  <a:lnTo>
                    <a:pt x="1970" y="637"/>
                  </a:lnTo>
                  <a:lnTo>
                    <a:pt x="1976" y="612"/>
                  </a:lnTo>
                  <a:lnTo>
                    <a:pt x="1981" y="587"/>
                  </a:lnTo>
                  <a:lnTo>
                    <a:pt x="1985" y="561"/>
                  </a:lnTo>
                  <a:lnTo>
                    <a:pt x="1987" y="534"/>
                  </a:lnTo>
                  <a:lnTo>
                    <a:pt x="1989" y="505"/>
                  </a:lnTo>
                  <a:lnTo>
                    <a:pt x="1989" y="474"/>
                  </a:lnTo>
                  <a:lnTo>
                    <a:pt x="1988" y="442"/>
                  </a:lnTo>
                  <a:lnTo>
                    <a:pt x="1985" y="409"/>
                  </a:lnTo>
                  <a:lnTo>
                    <a:pt x="1985" y="409"/>
                  </a:lnTo>
                  <a:lnTo>
                    <a:pt x="1981" y="379"/>
                  </a:lnTo>
                  <a:lnTo>
                    <a:pt x="1976" y="350"/>
                  </a:lnTo>
                  <a:lnTo>
                    <a:pt x="1970" y="323"/>
                  </a:lnTo>
                  <a:lnTo>
                    <a:pt x="1963" y="297"/>
                  </a:lnTo>
                  <a:lnTo>
                    <a:pt x="1953" y="273"/>
                  </a:lnTo>
                  <a:lnTo>
                    <a:pt x="1944" y="249"/>
                  </a:lnTo>
                  <a:lnTo>
                    <a:pt x="1934" y="227"/>
                  </a:lnTo>
                  <a:lnTo>
                    <a:pt x="1922" y="205"/>
                  </a:lnTo>
                  <a:lnTo>
                    <a:pt x="1910" y="185"/>
                  </a:lnTo>
                  <a:lnTo>
                    <a:pt x="1897" y="166"/>
                  </a:lnTo>
                  <a:lnTo>
                    <a:pt x="1883" y="148"/>
                  </a:lnTo>
                  <a:lnTo>
                    <a:pt x="1868" y="131"/>
                  </a:lnTo>
                  <a:lnTo>
                    <a:pt x="1852" y="116"/>
                  </a:lnTo>
                  <a:lnTo>
                    <a:pt x="1836" y="101"/>
                  </a:lnTo>
                  <a:lnTo>
                    <a:pt x="1818" y="86"/>
                  </a:lnTo>
                  <a:lnTo>
                    <a:pt x="1801" y="74"/>
                  </a:lnTo>
                  <a:lnTo>
                    <a:pt x="1783" y="62"/>
                  </a:lnTo>
                  <a:lnTo>
                    <a:pt x="1764" y="52"/>
                  </a:lnTo>
                  <a:lnTo>
                    <a:pt x="1745" y="42"/>
                  </a:lnTo>
                  <a:lnTo>
                    <a:pt x="1725" y="34"/>
                  </a:lnTo>
                  <a:lnTo>
                    <a:pt x="1705" y="26"/>
                  </a:lnTo>
                  <a:lnTo>
                    <a:pt x="1684" y="20"/>
                  </a:lnTo>
                  <a:lnTo>
                    <a:pt x="1663" y="14"/>
                  </a:lnTo>
                  <a:lnTo>
                    <a:pt x="1642" y="10"/>
                  </a:lnTo>
                  <a:lnTo>
                    <a:pt x="1621" y="6"/>
                  </a:lnTo>
                  <a:lnTo>
                    <a:pt x="1599" y="3"/>
                  </a:lnTo>
                  <a:lnTo>
                    <a:pt x="1577" y="1"/>
                  </a:lnTo>
                  <a:lnTo>
                    <a:pt x="1555" y="0"/>
                  </a:lnTo>
                  <a:lnTo>
                    <a:pt x="1533" y="0"/>
                  </a:lnTo>
                  <a:lnTo>
                    <a:pt x="1511" y="1"/>
                  </a:lnTo>
                  <a:lnTo>
                    <a:pt x="1489" y="3"/>
                  </a:lnTo>
                  <a:lnTo>
                    <a:pt x="1467" y="5"/>
                  </a:lnTo>
                  <a:lnTo>
                    <a:pt x="1445" y="8"/>
                  </a:lnTo>
                  <a:lnTo>
                    <a:pt x="1423" y="13"/>
                  </a:lnTo>
                  <a:lnTo>
                    <a:pt x="1401" y="18"/>
                  </a:lnTo>
                  <a:lnTo>
                    <a:pt x="1380" y="23"/>
                  </a:lnTo>
                  <a:lnTo>
                    <a:pt x="1359" y="30"/>
                  </a:lnTo>
                  <a:lnTo>
                    <a:pt x="1338" y="37"/>
                  </a:lnTo>
                  <a:lnTo>
                    <a:pt x="1318" y="46"/>
                  </a:lnTo>
                  <a:lnTo>
                    <a:pt x="1298" y="54"/>
                  </a:lnTo>
                  <a:lnTo>
                    <a:pt x="1277" y="64"/>
                  </a:lnTo>
                  <a:lnTo>
                    <a:pt x="1258" y="75"/>
                  </a:lnTo>
                  <a:lnTo>
                    <a:pt x="1240" y="86"/>
                  </a:lnTo>
                  <a:lnTo>
                    <a:pt x="1222" y="99"/>
                  </a:lnTo>
                  <a:lnTo>
                    <a:pt x="1204" y="111"/>
                  </a:lnTo>
                  <a:lnTo>
                    <a:pt x="1187" y="124"/>
                  </a:lnTo>
                  <a:lnTo>
                    <a:pt x="1171" y="138"/>
                  </a:lnTo>
                  <a:lnTo>
                    <a:pt x="1155" y="153"/>
                  </a:lnTo>
                  <a:lnTo>
                    <a:pt x="1140" y="168"/>
                  </a:lnTo>
                  <a:lnTo>
                    <a:pt x="1126" y="184"/>
                  </a:lnTo>
                  <a:lnTo>
                    <a:pt x="1113" y="200"/>
                  </a:lnTo>
                  <a:lnTo>
                    <a:pt x="1101" y="217"/>
                  </a:lnTo>
                  <a:lnTo>
                    <a:pt x="1090" y="236"/>
                  </a:lnTo>
                  <a:lnTo>
                    <a:pt x="1080" y="254"/>
                  </a:lnTo>
                  <a:lnTo>
                    <a:pt x="1070" y="273"/>
                  </a:lnTo>
                  <a:lnTo>
                    <a:pt x="1062" y="293"/>
                  </a:lnTo>
                  <a:lnTo>
                    <a:pt x="1055" y="313"/>
                  </a:lnTo>
                  <a:lnTo>
                    <a:pt x="1049" y="333"/>
                  </a:lnTo>
                  <a:lnTo>
                    <a:pt x="1044" y="356"/>
                  </a:lnTo>
                  <a:lnTo>
                    <a:pt x="1041" y="377"/>
                  </a:lnTo>
                  <a:lnTo>
                    <a:pt x="1038" y="399"/>
                  </a:lnTo>
                  <a:lnTo>
                    <a:pt x="1037" y="422"/>
                  </a:lnTo>
                  <a:lnTo>
                    <a:pt x="1037" y="445"/>
                  </a:lnTo>
                  <a:lnTo>
                    <a:pt x="1039" y="469"/>
                  </a:lnTo>
                  <a:lnTo>
                    <a:pt x="1039" y="469"/>
                  </a:lnTo>
                  <a:lnTo>
                    <a:pt x="1042" y="493"/>
                  </a:lnTo>
                  <a:lnTo>
                    <a:pt x="1046" y="516"/>
                  </a:lnTo>
                  <a:lnTo>
                    <a:pt x="1051" y="539"/>
                  </a:lnTo>
                  <a:lnTo>
                    <a:pt x="1058" y="562"/>
                  </a:lnTo>
                  <a:lnTo>
                    <a:pt x="1065" y="586"/>
                  </a:lnTo>
                  <a:lnTo>
                    <a:pt x="1073" y="609"/>
                  </a:lnTo>
                  <a:lnTo>
                    <a:pt x="1082" y="633"/>
                  </a:lnTo>
                  <a:lnTo>
                    <a:pt x="1091" y="655"/>
                  </a:lnTo>
                  <a:lnTo>
                    <a:pt x="1112" y="701"/>
                  </a:lnTo>
                  <a:lnTo>
                    <a:pt x="1134" y="745"/>
                  </a:lnTo>
                  <a:lnTo>
                    <a:pt x="1157" y="789"/>
                  </a:lnTo>
                  <a:lnTo>
                    <a:pt x="1182" y="830"/>
                  </a:lnTo>
                  <a:lnTo>
                    <a:pt x="1228" y="909"/>
                  </a:lnTo>
                  <a:lnTo>
                    <a:pt x="1249" y="944"/>
                  </a:lnTo>
                  <a:lnTo>
                    <a:pt x="1268" y="976"/>
                  </a:lnTo>
                  <a:lnTo>
                    <a:pt x="1284" y="1006"/>
                  </a:lnTo>
                  <a:lnTo>
                    <a:pt x="1297" y="1034"/>
                  </a:lnTo>
                  <a:lnTo>
                    <a:pt x="1301" y="1046"/>
                  </a:lnTo>
                  <a:lnTo>
                    <a:pt x="1304" y="1057"/>
                  </a:lnTo>
                  <a:lnTo>
                    <a:pt x="1306" y="1067"/>
                  </a:lnTo>
                  <a:lnTo>
                    <a:pt x="1307" y="1077"/>
                  </a:lnTo>
                  <a:lnTo>
                    <a:pt x="1307" y="1077"/>
                  </a:lnTo>
                  <a:lnTo>
                    <a:pt x="1307" y="1089"/>
                  </a:lnTo>
                  <a:lnTo>
                    <a:pt x="1306" y="1100"/>
                  </a:lnTo>
                  <a:lnTo>
                    <a:pt x="1304" y="1111"/>
                  </a:lnTo>
                  <a:lnTo>
                    <a:pt x="1302" y="1122"/>
                  </a:lnTo>
                  <a:lnTo>
                    <a:pt x="1299" y="1133"/>
                  </a:lnTo>
                  <a:lnTo>
                    <a:pt x="1295" y="1143"/>
                  </a:lnTo>
                  <a:lnTo>
                    <a:pt x="1290" y="1153"/>
                  </a:lnTo>
                  <a:lnTo>
                    <a:pt x="1286" y="1164"/>
                  </a:lnTo>
                  <a:lnTo>
                    <a:pt x="1280" y="1173"/>
                  </a:lnTo>
                  <a:lnTo>
                    <a:pt x="1275" y="1182"/>
                  </a:lnTo>
                  <a:lnTo>
                    <a:pt x="1268" y="1190"/>
                  </a:lnTo>
                  <a:lnTo>
                    <a:pt x="1261" y="1198"/>
                  </a:lnTo>
                  <a:lnTo>
                    <a:pt x="1246" y="1213"/>
                  </a:lnTo>
                  <a:lnTo>
                    <a:pt x="1230" y="1227"/>
                  </a:lnTo>
                  <a:lnTo>
                    <a:pt x="1211" y="1239"/>
                  </a:lnTo>
                  <a:lnTo>
                    <a:pt x="1191" y="1249"/>
                  </a:lnTo>
                  <a:lnTo>
                    <a:pt x="1169" y="1258"/>
                  </a:lnTo>
                  <a:lnTo>
                    <a:pt x="1146" y="1266"/>
                  </a:lnTo>
                  <a:lnTo>
                    <a:pt x="1122" y="1272"/>
                  </a:lnTo>
                  <a:lnTo>
                    <a:pt x="1097" y="1276"/>
                  </a:lnTo>
                  <a:lnTo>
                    <a:pt x="1071" y="1278"/>
                  </a:lnTo>
                  <a:lnTo>
                    <a:pt x="1044" y="1279"/>
                  </a:lnTo>
                  <a:lnTo>
                    <a:pt x="56" y="1259"/>
                  </a:lnTo>
                  <a:lnTo>
                    <a:pt x="56" y="1259"/>
                  </a:lnTo>
                  <a:lnTo>
                    <a:pt x="50" y="1563"/>
                  </a:lnTo>
                  <a:lnTo>
                    <a:pt x="49" y="1718"/>
                  </a:lnTo>
                  <a:lnTo>
                    <a:pt x="48" y="1793"/>
                  </a:lnTo>
                  <a:lnTo>
                    <a:pt x="49" y="1866"/>
                  </a:lnTo>
                  <a:lnTo>
                    <a:pt x="50" y="1935"/>
                  </a:lnTo>
                  <a:lnTo>
                    <a:pt x="53" y="2000"/>
                  </a:lnTo>
                  <a:lnTo>
                    <a:pt x="56" y="2060"/>
                  </a:lnTo>
                  <a:lnTo>
                    <a:pt x="61" y="2113"/>
                  </a:lnTo>
                  <a:lnTo>
                    <a:pt x="66" y="2159"/>
                  </a:lnTo>
                  <a:lnTo>
                    <a:pt x="70" y="2180"/>
                  </a:lnTo>
                  <a:lnTo>
                    <a:pt x="74" y="2198"/>
                  </a:lnTo>
                  <a:lnTo>
                    <a:pt x="78" y="2213"/>
                  </a:lnTo>
                  <a:lnTo>
                    <a:pt x="82" y="2227"/>
                  </a:lnTo>
                  <a:lnTo>
                    <a:pt x="87" y="2239"/>
                  </a:lnTo>
                  <a:lnTo>
                    <a:pt x="94" y="2248"/>
                  </a:lnTo>
                  <a:lnTo>
                    <a:pt x="94" y="2248"/>
                  </a:lnTo>
                  <a:lnTo>
                    <a:pt x="111" y="2268"/>
                  </a:lnTo>
                  <a:lnTo>
                    <a:pt x="120" y="2277"/>
                  </a:lnTo>
                  <a:lnTo>
                    <a:pt x="129" y="2286"/>
                  </a:lnTo>
                  <a:lnTo>
                    <a:pt x="138" y="2293"/>
                  </a:lnTo>
                  <a:lnTo>
                    <a:pt x="146" y="2299"/>
                  </a:lnTo>
                  <a:lnTo>
                    <a:pt x="155" y="2305"/>
                  </a:lnTo>
                  <a:lnTo>
                    <a:pt x="164" y="2310"/>
                  </a:lnTo>
                  <a:lnTo>
                    <a:pt x="172" y="2314"/>
                  </a:lnTo>
                  <a:lnTo>
                    <a:pt x="181" y="2318"/>
                  </a:lnTo>
                  <a:lnTo>
                    <a:pt x="190" y="2321"/>
                  </a:lnTo>
                  <a:lnTo>
                    <a:pt x="199" y="2323"/>
                  </a:lnTo>
                  <a:lnTo>
                    <a:pt x="207" y="2324"/>
                  </a:lnTo>
                  <a:lnTo>
                    <a:pt x="216" y="2325"/>
                  </a:lnTo>
                  <a:lnTo>
                    <a:pt x="235" y="2325"/>
                  </a:lnTo>
                  <a:lnTo>
                    <a:pt x="253" y="2322"/>
                  </a:lnTo>
                  <a:lnTo>
                    <a:pt x="271" y="2318"/>
                  </a:lnTo>
                  <a:lnTo>
                    <a:pt x="290" y="2312"/>
                  </a:lnTo>
                  <a:lnTo>
                    <a:pt x="308" y="2304"/>
                  </a:lnTo>
                  <a:lnTo>
                    <a:pt x="327" y="2295"/>
                  </a:lnTo>
                  <a:lnTo>
                    <a:pt x="347" y="2284"/>
                  </a:lnTo>
                  <a:lnTo>
                    <a:pt x="388" y="2260"/>
                  </a:lnTo>
                  <a:lnTo>
                    <a:pt x="430" y="2234"/>
                  </a:lnTo>
                  <a:lnTo>
                    <a:pt x="475" y="2205"/>
                  </a:lnTo>
                  <a:lnTo>
                    <a:pt x="499" y="2191"/>
                  </a:lnTo>
                  <a:lnTo>
                    <a:pt x="523" y="2178"/>
                  </a:lnTo>
                  <a:lnTo>
                    <a:pt x="547" y="2165"/>
                  </a:lnTo>
                  <a:lnTo>
                    <a:pt x="572" y="2152"/>
                  </a:lnTo>
                  <a:lnTo>
                    <a:pt x="598" y="2141"/>
                  </a:lnTo>
                  <a:lnTo>
                    <a:pt x="626" y="2131"/>
                  </a:lnTo>
                  <a:lnTo>
                    <a:pt x="654" y="2122"/>
                  </a:lnTo>
                  <a:lnTo>
                    <a:pt x="683" y="2114"/>
                  </a:lnTo>
                  <a:lnTo>
                    <a:pt x="712" y="2109"/>
                  </a:lnTo>
                  <a:lnTo>
                    <a:pt x="743" y="2105"/>
                  </a:lnTo>
                  <a:lnTo>
                    <a:pt x="776" y="2103"/>
                  </a:lnTo>
                  <a:lnTo>
                    <a:pt x="808" y="2103"/>
                  </a:lnTo>
                  <a:lnTo>
                    <a:pt x="808" y="2103"/>
                  </a:lnTo>
                  <a:lnTo>
                    <a:pt x="845" y="2106"/>
                  </a:lnTo>
                  <a:lnTo>
                    <a:pt x="880" y="2110"/>
                  </a:lnTo>
                  <a:lnTo>
                    <a:pt x="915" y="2115"/>
                  </a:lnTo>
                  <a:lnTo>
                    <a:pt x="948" y="2122"/>
                  </a:lnTo>
                  <a:lnTo>
                    <a:pt x="979" y="2130"/>
                  </a:lnTo>
                  <a:lnTo>
                    <a:pt x="1009" y="2140"/>
                  </a:lnTo>
                  <a:lnTo>
                    <a:pt x="1039" y="2150"/>
                  </a:lnTo>
                  <a:lnTo>
                    <a:pt x="1067" y="2162"/>
                  </a:lnTo>
                  <a:lnTo>
                    <a:pt x="1093" y="2175"/>
                  </a:lnTo>
                  <a:lnTo>
                    <a:pt x="1118" y="2189"/>
                  </a:lnTo>
                  <a:lnTo>
                    <a:pt x="1142" y="2205"/>
                  </a:lnTo>
                  <a:lnTo>
                    <a:pt x="1165" y="2221"/>
                  </a:lnTo>
                  <a:lnTo>
                    <a:pt x="1187" y="2239"/>
                  </a:lnTo>
                  <a:lnTo>
                    <a:pt x="1207" y="2257"/>
                  </a:lnTo>
                  <a:lnTo>
                    <a:pt x="1225" y="2276"/>
                  </a:lnTo>
                  <a:lnTo>
                    <a:pt x="1243" y="2295"/>
                  </a:lnTo>
                  <a:lnTo>
                    <a:pt x="1259" y="2315"/>
                  </a:lnTo>
                  <a:lnTo>
                    <a:pt x="1275" y="2337"/>
                  </a:lnTo>
                  <a:lnTo>
                    <a:pt x="1288" y="2358"/>
                  </a:lnTo>
                  <a:lnTo>
                    <a:pt x="1302" y="2382"/>
                  </a:lnTo>
                  <a:lnTo>
                    <a:pt x="1314" y="2404"/>
                  </a:lnTo>
                  <a:lnTo>
                    <a:pt x="1324" y="2428"/>
                  </a:lnTo>
                  <a:lnTo>
                    <a:pt x="1333" y="2452"/>
                  </a:lnTo>
                  <a:lnTo>
                    <a:pt x="1341" y="2476"/>
                  </a:lnTo>
                  <a:lnTo>
                    <a:pt x="1348" y="2501"/>
                  </a:lnTo>
                  <a:lnTo>
                    <a:pt x="1354" y="2526"/>
                  </a:lnTo>
                  <a:lnTo>
                    <a:pt x="1358" y="2551"/>
                  </a:lnTo>
                  <a:lnTo>
                    <a:pt x="1361" y="2577"/>
                  </a:lnTo>
                  <a:lnTo>
                    <a:pt x="1364" y="2602"/>
                  </a:lnTo>
                  <a:lnTo>
                    <a:pt x="1365" y="2628"/>
                  </a:lnTo>
                  <a:lnTo>
                    <a:pt x="1365" y="2654"/>
                  </a:lnTo>
                  <a:lnTo>
                    <a:pt x="1363" y="2680"/>
                  </a:lnTo>
                  <a:lnTo>
                    <a:pt x="1361" y="2706"/>
                  </a:lnTo>
                  <a:lnTo>
                    <a:pt x="1357" y="2731"/>
                  </a:lnTo>
                  <a:lnTo>
                    <a:pt x="1353" y="2757"/>
                  </a:lnTo>
                  <a:lnTo>
                    <a:pt x="1347" y="2783"/>
                  </a:lnTo>
                  <a:lnTo>
                    <a:pt x="1340" y="2808"/>
                  </a:lnTo>
                  <a:lnTo>
                    <a:pt x="1333" y="2833"/>
                  </a:lnTo>
                  <a:lnTo>
                    <a:pt x="1324" y="2857"/>
                  </a:lnTo>
                  <a:lnTo>
                    <a:pt x="1314" y="2881"/>
                  </a:lnTo>
                  <a:lnTo>
                    <a:pt x="1302" y="2906"/>
                  </a:lnTo>
                  <a:lnTo>
                    <a:pt x="1289" y="2929"/>
                  </a:lnTo>
                  <a:lnTo>
                    <a:pt x="1276" y="2952"/>
                  </a:lnTo>
                  <a:lnTo>
                    <a:pt x="1262" y="2974"/>
                  </a:lnTo>
                  <a:lnTo>
                    <a:pt x="1246" y="2995"/>
                  </a:lnTo>
                  <a:lnTo>
                    <a:pt x="1230" y="3016"/>
                  </a:lnTo>
                  <a:lnTo>
                    <a:pt x="1213" y="3037"/>
                  </a:lnTo>
                  <a:lnTo>
                    <a:pt x="1194" y="3057"/>
                  </a:lnTo>
                  <a:lnTo>
                    <a:pt x="1175" y="3075"/>
                  </a:lnTo>
                  <a:lnTo>
                    <a:pt x="1153" y="3093"/>
                  </a:lnTo>
                  <a:lnTo>
                    <a:pt x="1132" y="3110"/>
                  </a:lnTo>
                  <a:lnTo>
                    <a:pt x="1109" y="3125"/>
                  </a:lnTo>
                  <a:lnTo>
                    <a:pt x="1086" y="3140"/>
                  </a:lnTo>
                  <a:lnTo>
                    <a:pt x="1061" y="3154"/>
                  </a:lnTo>
                  <a:lnTo>
                    <a:pt x="1036" y="3167"/>
                  </a:lnTo>
                  <a:lnTo>
                    <a:pt x="1008" y="3179"/>
                  </a:lnTo>
                  <a:lnTo>
                    <a:pt x="981" y="3189"/>
                  </a:lnTo>
                  <a:lnTo>
                    <a:pt x="952" y="3198"/>
                  </a:lnTo>
                  <a:lnTo>
                    <a:pt x="923" y="3206"/>
                  </a:lnTo>
                  <a:lnTo>
                    <a:pt x="893" y="3212"/>
                  </a:lnTo>
                  <a:lnTo>
                    <a:pt x="860" y="3217"/>
                  </a:lnTo>
                  <a:lnTo>
                    <a:pt x="828" y="3221"/>
                  </a:lnTo>
                  <a:lnTo>
                    <a:pt x="795" y="3223"/>
                  </a:lnTo>
                  <a:lnTo>
                    <a:pt x="761" y="3223"/>
                  </a:lnTo>
                  <a:lnTo>
                    <a:pt x="761" y="3223"/>
                  </a:lnTo>
                  <a:lnTo>
                    <a:pt x="740" y="3222"/>
                  </a:lnTo>
                  <a:lnTo>
                    <a:pt x="721" y="3220"/>
                  </a:lnTo>
                  <a:lnTo>
                    <a:pt x="701" y="3217"/>
                  </a:lnTo>
                  <a:lnTo>
                    <a:pt x="682" y="3212"/>
                  </a:lnTo>
                  <a:lnTo>
                    <a:pt x="662" y="3207"/>
                  </a:lnTo>
                  <a:lnTo>
                    <a:pt x="643" y="3200"/>
                  </a:lnTo>
                  <a:lnTo>
                    <a:pt x="624" y="3193"/>
                  </a:lnTo>
                  <a:lnTo>
                    <a:pt x="603" y="3185"/>
                  </a:lnTo>
                  <a:lnTo>
                    <a:pt x="584" y="3176"/>
                  </a:lnTo>
                  <a:lnTo>
                    <a:pt x="565" y="3165"/>
                  </a:lnTo>
                  <a:lnTo>
                    <a:pt x="527" y="3144"/>
                  </a:lnTo>
                  <a:lnTo>
                    <a:pt x="488" y="3122"/>
                  </a:lnTo>
                  <a:lnTo>
                    <a:pt x="451" y="3099"/>
                  </a:lnTo>
                  <a:lnTo>
                    <a:pt x="380" y="3054"/>
                  </a:lnTo>
                  <a:lnTo>
                    <a:pt x="345" y="3033"/>
                  </a:lnTo>
                  <a:lnTo>
                    <a:pt x="311" y="3014"/>
                  </a:lnTo>
                  <a:lnTo>
                    <a:pt x="279" y="2997"/>
                  </a:lnTo>
                  <a:lnTo>
                    <a:pt x="263" y="2991"/>
                  </a:lnTo>
                  <a:lnTo>
                    <a:pt x="248" y="2985"/>
                  </a:lnTo>
                  <a:lnTo>
                    <a:pt x="233" y="2980"/>
                  </a:lnTo>
                  <a:lnTo>
                    <a:pt x="217" y="2976"/>
                  </a:lnTo>
                  <a:lnTo>
                    <a:pt x="203" y="2973"/>
                  </a:lnTo>
                  <a:lnTo>
                    <a:pt x="189" y="2972"/>
                  </a:lnTo>
                  <a:lnTo>
                    <a:pt x="176" y="2972"/>
                  </a:lnTo>
                  <a:lnTo>
                    <a:pt x="163" y="2974"/>
                  </a:lnTo>
                  <a:lnTo>
                    <a:pt x="150" y="2977"/>
                  </a:lnTo>
                  <a:lnTo>
                    <a:pt x="138" y="2982"/>
                  </a:lnTo>
                  <a:lnTo>
                    <a:pt x="126" y="2988"/>
                  </a:lnTo>
                  <a:lnTo>
                    <a:pt x="114" y="2996"/>
                  </a:lnTo>
                  <a:lnTo>
                    <a:pt x="103" y="3006"/>
                  </a:lnTo>
                  <a:lnTo>
                    <a:pt x="93" y="3019"/>
                  </a:lnTo>
                  <a:lnTo>
                    <a:pt x="82" y="3034"/>
                  </a:lnTo>
                  <a:lnTo>
                    <a:pt x="73" y="3050"/>
                  </a:lnTo>
                  <a:lnTo>
                    <a:pt x="64" y="3069"/>
                  </a:lnTo>
                  <a:lnTo>
                    <a:pt x="55" y="3090"/>
                  </a:lnTo>
                  <a:lnTo>
                    <a:pt x="47" y="3113"/>
                  </a:lnTo>
                  <a:lnTo>
                    <a:pt x="40" y="3139"/>
                  </a:lnTo>
                  <a:lnTo>
                    <a:pt x="33" y="3168"/>
                  </a:lnTo>
                  <a:lnTo>
                    <a:pt x="27" y="3199"/>
                  </a:lnTo>
                  <a:lnTo>
                    <a:pt x="22" y="3233"/>
                  </a:lnTo>
                  <a:lnTo>
                    <a:pt x="17" y="3270"/>
                  </a:lnTo>
                  <a:lnTo>
                    <a:pt x="12" y="3310"/>
                  </a:lnTo>
                  <a:lnTo>
                    <a:pt x="9" y="3353"/>
                  </a:lnTo>
                  <a:lnTo>
                    <a:pt x="6" y="3399"/>
                  </a:lnTo>
                  <a:lnTo>
                    <a:pt x="3" y="3449"/>
                  </a:lnTo>
                  <a:lnTo>
                    <a:pt x="1" y="3501"/>
                  </a:lnTo>
                  <a:lnTo>
                    <a:pt x="0" y="3556"/>
                  </a:lnTo>
                  <a:lnTo>
                    <a:pt x="0" y="3616"/>
                  </a:lnTo>
                  <a:lnTo>
                    <a:pt x="0" y="3679"/>
                  </a:lnTo>
                  <a:lnTo>
                    <a:pt x="2" y="3746"/>
                  </a:lnTo>
                  <a:lnTo>
                    <a:pt x="3" y="3816"/>
                  </a:lnTo>
                  <a:lnTo>
                    <a:pt x="6" y="3891"/>
                  </a:lnTo>
                  <a:lnTo>
                    <a:pt x="9" y="3968"/>
                  </a:lnTo>
                  <a:lnTo>
                    <a:pt x="18" y="4138"/>
                  </a:lnTo>
                  <a:lnTo>
                    <a:pt x="1045" y="4116"/>
                  </a:lnTo>
                  <a:lnTo>
                    <a:pt x="1045" y="4116"/>
                  </a:lnTo>
                  <a:lnTo>
                    <a:pt x="1065" y="4117"/>
                  </a:lnTo>
                  <a:lnTo>
                    <a:pt x="1084" y="4118"/>
                  </a:lnTo>
                  <a:lnTo>
                    <a:pt x="1104" y="4121"/>
                  </a:lnTo>
                  <a:lnTo>
                    <a:pt x="1123" y="4124"/>
                  </a:lnTo>
                  <a:lnTo>
                    <a:pt x="1142" y="4128"/>
                  </a:lnTo>
                  <a:lnTo>
                    <a:pt x="1161" y="4133"/>
                  </a:lnTo>
                  <a:lnTo>
                    <a:pt x="1179" y="4140"/>
                  </a:lnTo>
                  <a:lnTo>
                    <a:pt x="1196" y="4147"/>
                  </a:lnTo>
                  <a:lnTo>
                    <a:pt x="1212" y="4156"/>
                  </a:lnTo>
                  <a:lnTo>
                    <a:pt x="1227" y="4166"/>
                  </a:lnTo>
                  <a:lnTo>
                    <a:pt x="1242" y="4177"/>
                  </a:lnTo>
                  <a:lnTo>
                    <a:pt x="1255" y="4189"/>
                  </a:lnTo>
                  <a:lnTo>
                    <a:pt x="1267" y="4203"/>
                  </a:lnTo>
                  <a:lnTo>
                    <a:pt x="1277" y="4218"/>
                  </a:lnTo>
                  <a:lnTo>
                    <a:pt x="1287" y="4235"/>
                  </a:lnTo>
                  <a:lnTo>
                    <a:pt x="1296" y="4254"/>
                  </a:lnTo>
                  <a:lnTo>
                    <a:pt x="1296" y="4254"/>
                  </a:lnTo>
                  <a:lnTo>
                    <a:pt x="1301" y="4269"/>
                  </a:lnTo>
                  <a:lnTo>
                    <a:pt x="1305" y="4284"/>
                  </a:lnTo>
                  <a:lnTo>
                    <a:pt x="1307" y="4298"/>
                  </a:lnTo>
                  <a:lnTo>
                    <a:pt x="1308" y="4311"/>
                  </a:lnTo>
                  <a:lnTo>
                    <a:pt x="1308" y="4324"/>
                  </a:lnTo>
                  <a:lnTo>
                    <a:pt x="1306" y="4336"/>
                  </a:lnTo>
                  <a:lnTo>
                    <a:pt x="1303" y="4348"/>
                  </a:lnTo>
                  <a:lnTo>
                    <a:pt x="1298" y="4359"/>
                  </a:lnTo>
                  <a:lnTo>
                    <a:pt x="1291" y="4372"/>
                  </a:lnTo>
                  <a:lnTo>
                    <a:pt x="1285" y="4385"/>
                  </a:lnTo>
                  <a:lnTo>
                    <a:pt x="1277" y="4397"/>
                  </a:lnTo>
                  <a:lnTo>
                    <a:pt x="1267" y="4410"/>
                  </a:lnTo>
                  <a:lnTo>
                    <a:pt x="1246" y="4439"/>
                  </a:lnTo>
                  <a:lnTo>
                    <a:pt x="1221" y="4472"/>
                  </a:lnTo>
                  <a:lnTo>
                    <a:pt x="1221" y="4472"/>
                  </a:lnTo>
                  <a:lnTo>
                    <a:pt x="1190" y="4516"/>
                  </a:lnTo>
                  <a:lnTo>
                    <a:pt x="1155" y="4562"/>
                  </a:lnTo>
                  <a:lnTo>
                    <a:pt x="1121" y="4612"/>
                  </a:lnTo>
                  <a:lnTo>
                    <a:pt x="1105" y="4638"/>
                  </a:lnTo>
                  <a:lnTo>
                    <a:pt x="1089" y="4665"/>
                  </a:lnTo>
                  <a:lnTo>
                    <a:pt x="1074" y="4691"/>
                  </a:lnTo>
                  <a:lnTo>
                    <a:pt x="1060" y="4718"/>
                  </a:lnTo>
                  <a:lnTo>
                    <a:pt x="1047" y="4745"/>
                  </a:lnTo>
                  <a:lnTo>
                    <a:pt x="1035" y="4774"/>
                  </a:lnTo>
                  <a:lnTo>
                    <a:pt x="1024" y="4801"/>
                  </a:lnTo>
                  <a:lnTo>
                    <a:pt x="1015" y="4828"/>
                  </a:lnTo>
                  <a:lnTo>
                    <a:pt x="1008" y="4855"/>
                  </a:lnTo>
                  <a:lnTo>
                    <a:pt x="1004" y="4882"/>
                  </a:lnTo>
                  <a:lnTo>
                    <a:pt x="1004" y="4882"/>
                  </a:lnTo>
                  <a:lnTo>
                    <a:pt x="1001" y="4908"/>
                  </a:lnTo>
                  <a:lnTo>
                    <a:pt x="1000" y="4932"/>
                  </a:lnTo>
                  <a:lnTo>
                    <a:pt x="1001" y="4956"/>
                  </a:lnTo>
                  <a:lnTo>
                    <a:pt x="1003" y="4978"/>
                  </a:lnTo>
                  <a:lnTo>
                    <a:pt x="1006" y="5000"/>
                  </a:lnTo>
                  <a:lnTo>
                    <a:pt x="1010" y="5021"/>
                  </a:lnTo>
                  <a:lnTo>
                    <a:pt x="1016" y="5042"/>
                  </a:lnTo>
                  <a:lnTo>
                    <a:pt x="1023" y="5061"/>
                  </a:lnTo>
                  <a:lnTo>
                    <a:pt x="1032" y="5079"/>
                  </a:lnTo>
                  <a:lnTo>
                    <a:pt x="1041" y="5097"/>
                  </a:lnTo>
                  <a:lnTo>
                    <a:pt x="1051" y="5114"/>
                  </a:lnTo>
                  <a:lnTo>
                    <a:pt x="1062" y="5130"/>
                  </a:lnTo>
                  <a:lnTo>
                    <a:pt x="1074" y="5145"/>
                  </a:lnTo>
                  <a:lnTo>
                    <a:pt x="1087" y="5160"/>
                  </a:lnTo>
                  <a:lnTo>
                    <a:pt x="1101" y="5175"/>
                  </a:lnTo>
                  <a:lnTo>
                    <a:pt x="1116" y="5187"/>
                  </a:lnTo>
                  <a:lnTo>
                    <a:pt x="1132" y="5200"/>
                  </a:lnTo>
                  <a:lnTo>
                    <a:pt x="1148" y="5211"/>
                  </a:lnTo>
                  <a:lnTo>
                    <a:pt x="1166" y="5221"/>
                  </a:lnTo>
                  <a:lnTo>
                    <a:pt x="1184" y="5231"/>
                  </a:lnTo>
                  <a:lnTo>
                    <a:pt x="1202" y="5240"/>
                  </a:lnTo>
                  <a:lnTo>
                    <a:pt x="1221" y="5248"/>
                  </a:lnTo>
                  <a:lnTo>
                    <a:pt x="1240" y="5256"/>
                  </a:lnTo>
                  <a:lnTo>
                    <a:pt x="1260" y="5263"/>
                  </a:lnTo>
                  <a:lnTo>
                    <a:pt x="1280" y="5268"/>
                  </a:lnTo>
                  <a:lnTo>
                    <a:pt x="1301" y="5273"/>
                  </a:lnTo>
                  <a:lnTo>
                    <a:pt x="1322" y="5278"/>
                  </a:lnTo>
                  <a:lnTo>
                    <a:pt x="1343" y="5281"/>
                  </a:lnTo>
                  <a:lnTo>
                    <a:pt x="1365" y="5284"/>
                  </a:lnTo>
                  <a:lnTo>
                    <a:pt x="1386" y="5286"/>
                  </a:lnTo>
                  <a:lnTo>
                    <a:pt x="1408" y="5287"/>
                  </a:lnTo>
                  <a:lnTo>
                    <a:pt x="1431" y="5288"/>
                  </a:lnTo>
                  <a:lnTo>
                    <a:pt x="1452" y="5287"/>
                  </a:lnTo>
                  <a:lnTo>
                    <a:pt x="1474" y="5286"/>
                  </a:lnTo>
                  <a:lnTo>
                    <a:pt x="1496" y="5284"/>
                  </a:lnTo>
                  <a:lnTo>
                    <a:pt x="1518" y="5282"/>
                  </a:lnTo>
                  <a:lnTo>
                    <a:pt x="1539" y="5278"/>
                  </a:lnTo>
                  <a:lnTo>
                    <a:pt x="1561" y="5274"/>
                  </a:lnTo>
                  <a:lnTo>
                    <a:pt x="1582" y="5269"/>
                  </a:lnTo>
                  <a:lnTo>
                    <a:pt x="1603" y="5263"/>
                  </a:lnTo>
                  <a:lnTo>
                    <a:pt x="1624" y="5257"/>
                  </a:lnTo>
                  <a:lnTo>
                    <a:pt x="1644" y="5250"/>
                  </a:lnTo>
                  <a:lnTo>
                    <a:pt x="1663" y="5242"/>
                  </a:lnTo>
                  <a:lnTo>
                    <a:pt x="1682" y="5233"/>
                  </a:lnTo>
                  <a:lnTo>
                    <a:pt x="1702" y="5224"/>
                  </a:lnTo>
                  <a:lnTo>
                    <a:pt x="1720" y="5213"/>
                  </a:lnTo>
                  <a:lnTo>
                    <a:pt x="1738" y="5202"/>
                  </a:lnTo>
                  <a:lnTo>
                    <a:pt x="1755" y="5191"/>
                  </a:lnTo>
                  <a:lnTo>
                    <a:pt x="1771" y="5178"/>
                  </a:lnTo>
                  <a:lnTo>
                    <a:pt x="1786" y="5164"/>
                  </a:lnTo>
                  <a:lnTo>
                    <a:pt x="1801" y="5150"/>
                  </a:lnTo>
                  <a:lnTo>
                    <a:pt x="1814" y="5135"/>
                  </a:lnTo>
                  <a:lnTo>
                    <a:pt x="1827" y="5120"/>
                  </a:lnTo>
                  <a:lnTo>
                    <a:pt x="1840" y="5103"/>
                  </a:lnTo>
                  <a:lnTo>
                    <a:pt x="1851" y="5086"/>
                  </a:lnTo>
                  <a:lnTo>
                    <a:pt x="1861" y="5068"/>
                  </a:lnTo>
                  <a:lnTo>
                    <a:pt x="1870" y="5050"/>
                  </a:lnTo>
                  <a:lnTo>
                    <a:pt x="1878" y="5030"/>
                  </a:lnTo>
                  <a:lnTo>
                    <a:pt x="1884" y="5010"/>
                  </a:lnTo>
                  <a:lnTo>
                    <a:pt x="1890" y="4989"/>
                  </a:lnTo>
                  <a:lnTo>
                    <a:pt x="1894" y="4968"/>
                  </a:lnTo>
                  <a:lnTo>
                    <a:pt x="1897" y="4945"/>
                  </a:lnTo>
                  <a:lnTo>
                    <a:pt x="1898" y="4922"/>
                  </a:lnTo>
                  <a:lnTo>
                    <a:pt x="1898" y="4898"/>
                  </a:lnTo>
                  <a:lnTo>
                    <a:pt x="1898" y="4898"/>
                  </a:lnTo>
                  <a:lnTo>
                    <a:pt x="1898" y="4878"/>
                  </a:lnTo>
                  <a:lnTo>
                    <a:pt x="1896" y="4858"/>
                  </a:lnTo>
                  <a:lnTo>
                    <a:pt x="1892" y="4818"/>
                  </a:lnTo>
                  <a:lnTo>
                    <a:pt x="1885" y="4778"/>
                  </a:lnTo>
                  <a:lnTo>
                    <a:pt x="1877" y="4737"/>
                  </a:lnTo>
                  <a:lnTo>
                    <a:pt x="1867" y="4698"/>
                  </a:lnTo>
                  <a:lnTo>
                    <a:pt x="1857" y="4658"/>
                  </a:lnTo>
                  <a:lnTo>
                    <a:pt x="1845" y="4618"/>
                  </a:lnTo>
                  <a:lnTo>
                    <a:pt x="1834" y="4579"/>
                  </a:lnTo>
                  <a:lnTo>
                    <a:pt x="1808" y="4503"/>
                  </a:lnTo>
                  <a:lnTo>
                    <a:pt x="1786" y="4430"/>
                  </a:lnTo>
                  <a:lnTo>
                    <a:pt x="1776" y="4396"/>
                  </a:lnTo>
                  <a:lnTo>
                    <a:pt x="1768" y="4361"/>
                  </a:lnTo>
                  <a:lnTo>
                    <a:pt x="1761" y="4329"/>
                  </a:lnTo>
                  <a:lnTo>
                    <a:pt x="1756" y="4298"/>
                  </a:lnTo>
                  <a:lnTo>
                    <a:pt x="1756" y="4298"/>
                  </a:lnTo>
                  <a:lnTo>
                    <a:pt x="1754" y="4282"/>
                  </a:lnTo>
                  <a:lnTo>
                    <a:pt x="1753" y="4267"/>
                  </a:lnTo>
                  <a:lnTo>
                    <a:pt x="1754" y="4253"/>
                  </a:lnTo>
                  <a:lnTo>
                    <a:pt x="1756" y="4241"/>
                  </a:lnTo>
                  <a:lnTo>
                    <a:pt x="1760" y="4228"/>
                  </a:lnTo>
                  <a:lnTo>
                    <a:pt x="1765" y="4217"/>
                  </a:lnTo>
                  <a:lnTo>
                    <a:pt x="1772" y="4207"/>
                  </a:lnTo>
                  <a:lnTo>
                    <a:pt x="1780" y="4197"/>
                  </a:lnTo>
                  <a:lnTo>
                    <a:pt x="1790" y="4189"/>
                  </a:lnTo>
                  <a:lnTo>
                    <a:pt x="1801" y="4181"/>
                  </a:lnTo>
                  <a:lnTo>
                    <a:pt x="1814" y="4174"/>
                  </a:lnTo>
                  <a:lnTo>
                    <a:pt x="1830" y="4168"/>
                  </a:lnTo>
                  <a:lnTo>
                    <a:pt x="1847" y="4162"/>
                  </a:lnTo>
                  <a:lnTo>
                    <a:pt x="1865" y="4157"/>
                  </a:lnTo>
                  <a:lnTo>
                    <a:pt x="1886" y="4153"/>
                  </a:lnTo>
                  <a:lnTo>
                    <a:pt x="1908" y="4149"/>
                  </a:lnTo>
                  <a:lnTo>
                    <a:pt x="1908" y="4149"/>
                  </a:lnTo>
                  <a:lnTo>
                    <a:pt x="1943" y="4145"/>
                  </a:lnTo>
                  <a:lnTo>
                    <a:pt x="1987" y="4142"/>
                  </a:lnTo>
                  <a:lnTo>
                    <a:pt x="2038" y="4140"/>
                  </a:lnTo>
                  <a:lnTo>
                    <a:pt x="2098" y="4138"/>
                  </a:lnTo>
                  <a:lnTo>
                    <a:pt x="2161" y="4137"/>
                  </a:lnTo>
                  <a:lnTo>
                    <a:pt x="2231" y="4137"/>
                  </a:lnTo>
                  <a:lnTo>
                    <a:pt x="2378" y="4138"/>
                  </a:lnTo>
                  <a:lnTo>
                    <a:pt x="2531" y="4140"/>
                  </a:lnTo>
                  <a:lnTo>
                    <a:pt x="2682" y="4142"/>
                  </a:lnTo>
                  <a:lnTo>
                    <a:pt x="2821" y="4145"/>
                  </a:lnTo>
                  <a:lnTo>
                    <a:pt x="2941" y="4146"/>
                  </a:lnTo>
                  <a:lnTo>
                    <a:pt x="2941" y="414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5"/>
            <p:cNvSpPr>
              <a:spLocks/>
            </p:cNvSpPr>
            <p:nvPr/>
          </p:nvSpPr>
          <p:spPr bwMode="auto">
            <a:xfrm>
              <a:off x="4900280" y="2546690"/>
              <a:ext cx="616115" cy="1132856"/>
            </a:xfrm>
            <a:custGeom>
              <a:avLst/>
              <a:gdLst>
                <a:gd name="T0" fmla="*/ 624 w 2944"/>
                <a:gd name="T1" fmla="*/ 4028 h 5417"/>
                <a:gd name="T2" fmla="*/ 1174 w 2944"/>
                <a:gd name="T3" fmla="*/ 4062 h 5417"/>
                <a:gd name="T4" fmla="*/ 1279 w 2944"/>
                <a:gd name="T5" fmla="*/ 4123 h 5417"/>
                <a:gd name="T6" fmla="*/ 1275 w 2944"/>
                <a:gd name="T7" fmla="*/ 4252 h 5417"/>
                <a:gd name="T8" fmla="*/ 1083 w 2944"/>
                <a:gd name="T9" fmla="*/ 4663 h 5417"/>
                <a:gd name="T10" fmla="*/ 1039 w 2944"/>
                <a:gd name="T11" fmla="*/ 4963 h 5417"/>
                <a:gd name="T12" fmla="*/ 1114 w 2944"/>
                <a:gd name="T13" fmla="*/ 5218 h 5417"/>
                <a:gd name="T14" fmla="*/ 1308 w 2944"/>
                <a:gd name="T15" fmla="*/ 5380 h 5417"/>
                <a:gd name="T16" fmla="*/ 1560 w 2944"/>
                <a:gd name="T17" fmla="*/ 5414 h 5417"/>
                <a:gd name="T18" fmla="*/ 1809 w 2944"/>
                <a:gd name="T19" fmla="*/ 5335 h 5417"/>
                <a:gd name="T20" fmla="*/ 1998 w 2944"/>
                <a:gd name="T21" fmla="*/ 5153 h 5417"/>
                <a:gd name="T22" fmla="*/ 2067 w 2944"/>
                <a:gd name="T23" fmla="*/ 4886 h 5417"/>
                <a:gd name="T24" fmla="*/ 1970 w 2944"/>
                <a:gd name="T25" fmla="*/ 4576 h 5417"/>
                <a:gd name="T26" fmla="*/ 1826 w 2944"/>
                <a:gd name="T27" fmla="*/ 4203 h 5417"/>
                <a:gd name="T28" fmla="*/ 1868 w 2944"/>
                <a:gd name="T29" fmla="*/ 4088 h 5417"/>
                <a:gd name="T30" fmla="*/ 2003 w 2944"/>
                <a:gd name="T31" fmla="*/ 4036 h 5417"/>
                <a:gd name="T32" fmla="*/ 2924 w 2944"/>
                <a:gd name="T33" fmla="*/ 3924 h 5417"/>
                <a:gd name="T34" fmla="*/ 2904 w 2944"/>
                <a:gd name="T35" fmla="*/ 2943 h 5417"/>
                <a:gd name="T36" fmla="*/ 2852 w 2944"/>
                <a:gd name="T37" fmla="*/ 2849 h 5417"/>
                <a:gd name="T38" fmla="*/ 2693 w 2944"/>
                <a:gd name="T39" fmla="*/ 2878 h 5417"/>
                <a:gd name="T40" fmla="*/ 2323 w 2944"/>
                <a:gd name="T41" fmla="*/ 3032 h 5417"/>
                <a:gd name="T42" fmla="*/ 2069 w 2944"/>
                <a:gd name="T43" fmla="*/ 2989 h 5417"/>
                <a:gd name="T44" fmla="*/ 1892 w 2944"/>
                <a:gd name="T45" fmla="*/ 2822 h 5417"/>
                <a:gd name="T46" fmla="*/ 1826 w 2944"/>
                <a:gd name="T47" fmla="*/ 2585 h 5417"/>
                <a:gd name="T48" fmla="*/ 1865 w 2944"/>
                <a:gd name="T49" fmla="*/ 2336 h 5417"/>
                <a:gd name="T50" fmla="*/ 2002 w 2944"/>
                <a:gd name="T51" fmla="*/ 2133 h 5417"/>
                <a:gd name="T52" fmla="*/ 2232 w 2944"/>
                <a:gd name="T53" fmla="*/ 2031 h 5417"/>
                <a:gd name="T54" fmla="*/ 2488 w 2944"/>
                <a:gd name="T55" fmla="*/ 2063 h 5417"/>
                <a:gd name="T56" fmla="*/ 2740 w 2944"/>
                <a:gd name="T57" fmla="*/ 2227 h 5417"/>
                <a:gd name="T58" fmla="*/ 2855 w 2944"/>
                <a:gd name="T59" fmla="*/ 2256 h 5417"/>
                <a:gd name="T60" fmla="*/ 2923 w 2944"/>
                <a:gd name="T61" fmla="*/ 2116 h 5417"/>
                <a:gd name="T62" fmla="*/ 2934 w 2944"/>
                <a:gd name="T63" fmla="*/ 1470 h 5417"/>
                <a:gd name="T64" fmla="*/ 2067 w 2944"/>
                <a:gd name="T65" fmla="*/ 1095 h 5417"/>
                <a:gd name="T66" fmla="*/ 1782 w 2944"/>
                <a:gd name="T67" fmla="*/ 1051 h 5417"/>
                <a:gd name="T68" fmla="*/ 1722 w 2944"/>
                <a:gd name="T69" fmla="*/ 973 h 5417"/>
                <a:gd name="T70" fmla="*/ 1793 w 2944"/>
                <a:gd name="T71" fmla="*/ 741 h 5417"/>
                <a:gd name="T72" fmla="*/ 1914 w 2944"/>
                <a:gd name="T73" fmla="*/ 420 h 5417"/>
                <a:gd name="T74" fmla="*/ 1863 w 2944"/>
                <a:gd name="T75" fmla="*/ 196 h 5417"/>
                <a:gd name="T76" fmla="*/ 1704 w 2944"/>
                <a:gd name="T77" fmla="*/ 48 h 5417"/>
                <a:gd name="T78" fmla="*/ 1486 w 2944"/>
                <a:gd name="T79" fmla="*/ 0 h 5417"/>
                <a:gd name="T80" fmla="*/ 1263 w 2944"/>
                <a:gd name="T81" fmla="*/ 44 h 5417"/>
                <a:gd name="T82" fmla="*/ 1086 w 2944"/>
                <a:gd name="T83" fmla="*/ 175 h 5417"/>
                <a:gd name="T84" fmla="*/ 1006 w 2944"/>
                <a:gd name="T85" fmla="*/ 386 h 5417"/>
                <a:gd name="T86" fmla="*/ 1050 w 2944"/>
                <a:gd name="T87" fmla="*/ 624 h 5417"/>
                <a:gd name="T88" fmla="*/ 1211 w 2944"/>
                <a:gd name="T89" fmla="*/ 866 h 5417"/>
                <a:gd name="T90" fmla="*/ 1233 w 2944"/>
                <a:gd name="T91" fmla="*/ 995 h 5417"/>
                <a:gd name="T92" fmla="*/ 1135 w 2944"/>
                <a:gd name="T93" fmla="*/ 1082 h 5417"/>
                <a:gd name="T94" fmla="*/ 761 w 2944"/>
                <a:gd name="T95" fmla="*/ 1137 h 5417"/>
                <a:gd name="T96" fmla="*/ 0 w 2944"/>
                <a:gd name="T97" fmla="*/ 1573 h 5417"/>
                <a:gd name="T98" fmla="*/ 41 w 2944"/>
                <a:gd name="T99" fmla="*/ 2149 h 5417"/>
                <a:gd name="T100" fmla="*/ 117 w 2944"/>
                <a:gd name="T101" fmla="*/ 2260 h 5417"/>
                <a:gd name="T102" fmla="*/ 239 w 2944"/>
                <a:gd name="T103" fmla="*/ 2218 h 5417"/>
                <a:gd name="T104" fmla="*/ 500 w 2944"/>
                <a:gd name="T105" fmla="*/ 2056 h 5417"/>
                <a:gd name="T106" fmla="*/ 760 w 2944"/>
                <a:gd name="T107" fmla="*/ 2035 h 5417"/>
                <a:gd name="T108" fmla="*/ 981 w 2944"/>
                <a:gd name="T109" fmla="*/ 2149 h 5417"/>
                <a:gd name="T110" fmla="*/ 1109 w 2944"/>
                <a:gd name="T111" fmla="*/ 2361 h 5417"/>
                <a:gd name="T112" fmla="*/ 1137 w 2944"/>
                <a:gd name="T113" fmla="*/ 2611 h 5417"/>
                <a:gd name="T114" fmla="*/ 1060 w 2944"/>
                <a:gd name="T115" fmla="*/ 2844 h 5417"/>
                <a:gd name="T116" fmla="*/ 872 w 2944"/>
                <a:gd name="T117" fmla="*/ 3001 h 5417"/>
                <a:gd name="T118" fmla="*/ 617 w 2944"/>
                <a:gd name="T119" fmla="*/ 3028 h 5417"/>
                <a:gd name="T120" fmla="*/ 252 w 2944"/>
                <a:gd name="T121" fmla="*/ 2870 h 5417"/>
                <a:gd name="T122" fmla="*/ 108 w 2944"/>
                <a:gd name="T123" fmla="*/ 2853 h 5417"/>
                <a:gd name="T124" fmla="*/ 61 w 2944"/>
                <a:gd name="T125" fmla="*/ 2949 h 5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4" h="5417">
                  <a:moveTo>
                    <a:pt x="40" y="3314"/>
                  </a:moveTo>
                  <a:lnTo>
                    <a:pt x="40" y="3314"/>
                  </a:lnTo>
                  <a:lnTo>
                    <a:pt x="38" y="3481"/>
                  </a:lnTo>
                  <a:lnTo>
                    <a:pt x="38" y="3661"/>
                  </a:lnTo>
                  <a:lnTo>
                    <a:pt x="40" y="3852"/>
                  </a:lnTo>
                  <a:lnTo>
                    <a:pt x="43" y="4045"/>
                  </a:lnTo>
                  <a:lnTo>
                    <a:pt x="43" y="4045"/>
                  </a:lnTo>
                  <a:lnTo>
                    <a:pt x="206" y="4039"/>
                  </a:lnTo>
                  <a:lnTo>
                    <a:pt x="374" y="4034"/>
                  </a:lnTo>
                  <a:lnTo>
                    <a:pt x="541" y="4030"/>
                  </a:lnTo>
                  <a:lnTo>
                    <a:pt x="624" y="4028"/>
                  </a:lnTo>
                  <a:lnTo>
                    <a:pt x="703" y="4028"/>
                  </a:lnTo>
                  <a:lnTo>
                    <a:pt x="781" y="4028"/>
                  </a:lnTo>
                  <a:lnTo>
                    <a:pt x="854" y="4029"/>
                  </a:lnTo>
                  <a:lnTo>
                    <a:pt x="925" y="4032"/>
                  </a:lnTo>
                  <a:lnTo>
                    <a:pt x="989" y="4036"/>
                  </a:lnTo>
                  <a:lnTo>
                    <a:pt x="1050" y="4041"/>
                  </a:lnTo>
                  <a:lnTo>
                    <a:pt x="1078" y="4044"/>
                  </a:lnTo>
                  <a:lnTo>
                    <a:pt x="1104" y="4048"/>
                  </a:lnTo>
                  <a:lnTo>
                    <a:pt x="1129" y="4052"/>
                  </a:lnTo>
                  <a:lnTo>
                    <a:pt x="1153" y="4057"/>
                  </a:lnTo>
                  <a:lnTo>
                    <a:pt x="1174" y="4062"/>
                  </a:lnTo>
                  <a:lnTo>
                    <a:pt x="1193" y="4067"/>
                  </a:lnTo>
                  <a:lnTo>
                    <a:pt x="1193" y="4067"/>
                  </a:lnTo>
                  <a:lnTo>
                    <a:pt x="1207" y="4072"/>
                  </a:lnTo>
                  <a:lnTo>
                    <a:pt x="1220" y="4077"/>
                  </a:lnTo>
                  <a:lnTo>
                    <a:pt x="1232" y="4082"/>
                  </a:lnTo>
                  <a:lnTo>
                    <a:pt x="1242" y="4088"/>
                  </a:lnTo>
                  <a:lnTo>
                    <a:pt x="1251" y="4095"/>
                  </a:lnTo>
                  <a:lnTo>
                    <a:pt x="1260" y="4102"/>
                  </a:lnTo>
                  <a:lnTo>
                    <a:pt x="1267" y="4109"/>
                  </a:lnTo>
                  <a:lnTo>
                    <a:pt x="1273" y="4116"/>
                  </a:lnTo>
                  <a:lnTo>
                    <a:pt x="1279" y="4123"/>
                  </a:lnTo>
                  <a:lnTo>
                    <a:pt x="1284" y="4131"/>
                  </a:lnTo>
                  <a:lnTo>
                    <a:pt x="1288" y="4139"/>
                  </a:lnTo>
                  <a:lnTo>
                    <a:pt x="1290" y="4148"/>
                  </a:lnTo>
                  <a:lnTo>
                    <a:pt x="1292" y="4157"/>
                  </a:lnTo>
                  <a:lnTo>
                    <a:pt x="1293" y="4166"/>
                  </a:lnTo>
                  <a:lnTo>
                    <a:pt x="1293" y="4175"/>
                  </a:lnTo>
                  <a:lnTo>
                    <a:pt x="1293" y="4185"/>
                  </a:lnTo>
                  <a:lnTo>
                    <a:pt x="1292" y="4195"/>
                  </a:lnTo>
                  <a:lnTo>
                    <a:pt x="1290" y="4206"/>
                  </a:lnTo>
                  <a:lnTo>
                    <a:pt x="1284" y="4227"/>
                  </a:lnTo>
                  <a:lnTo>
                    <a:pt x="1275" y="4252"/>
                  </a:lnTo>
                  <a:lnTo>
                    <a:pt x="1265" y="4276"/>
                  </a:lnTo>
                  <a:lnTo>
                    <a:pt x="1254" y="4301"/>
                  </a:lnTo>
                  <a:lnTo>
                    <a:pt x="1241" y="4328"/>
                  </a:lnTo>
                  <a:lnTo>
                    <a:pt x="1211" y="4386"/>
                  </a:lnTo>
                  <a:lnTo>
                    <a:pt x="1178" y="4448"/>
                  </a:lnTo>
                  <a:lnTo>
                    <a:pt x="1162" y="4481"/>
                  </a:lnTo>
                  <a:lnTo>
                    <a:pt x="1144" y="4516"/>
                  </a:lnTo>
                  <a:lnTo>
                    <a:pt x="1127" y="4551"/>
                  </a:lnTo>
                  <a:lnTo>
                    <a:pt x="1112" y="4587"/>
                  </a:lnTo>
                  <a:lnTo>
                    <a:pt x="1097" y="4624"/>
                  </a:lnTo>
                  <a:lnTo>
                    <a:pt x="1083" y="4663"/>
                  </a:lnTo>
                  <a:lnTo>
                    <a:pt x="1071" y="4703"/>
                  </a:lnTo>
                  <a:lnTo>
                    <a:pt x="1060" y="4743"/>
                  </a:lnTo>
                  <a:lnTo>
                    <a:pt x="1051" y="4786"/>
                  </a:lnTo>
                  <a:lnTo>
                    <a:pt x="1047" y="4807"/>
                  </a:lnTo>
                  <a:lnTo>
                    <a:pt x="1044" y="4828"/>
                  </a:lnTo>
                  <a:lnTo>
                    <a:pt x="1042" y="4850"/>
                  </a:lnTo>
                  <a:lnTo>
                    <a:pt x="1040" y="4872"/>
                  </a:lnTo>
                  <a:lnTo>
                    <a:pt x="1039" y="4894"/>
                  </a:lnTo>
                  <a:lnTo>
                    <a:pt x="1038" y="4918"/>
                  </a:lnTo>
                  <a:lnTo>
                    <a:pt x="1038" y="4940"/>
                  </a:lnTo>
                  <a:lnTo>
                    <a:pt x="1039" y="4963"/>
                  </a:lnTo>
                  <a:lnTo>
                    <a:pt x="1041" y="4986"/>
                  </a:lnTo>
                  <a:lnTo>
                    <a:pt x="1044" y="5010"/>
                  </a:lnTo>
                  <a:lnTo>
                    <a:pt x="1044" y="5010"/>
                  </a:lnTo>
                  <a:lnTo>
                    <a:pt x="1049" y="5041"/>
                  </a:lnTo>
                  <a:lnTo>
                    <a:pt x="1054" y="5070"/>
                  </a:lnTo>
                  <a:lnTo>
                    <a:pt x="1062" y="5097"/>
                  </a:lnTo>
                  <a:lnTo>
                    <a:pt x="1070" y="5123"/>
                  </a:lnTo>
                  <a:lnTo>
                    <a:pt x="1079" y="5149"/>
                  </a:lnTo>
                  <a:lnTo>
                    <a:pt x="1090" y="5173"/>
                  </a:lnTo>
                  <a:lnTo>
                    <a:pt x="1102" y="5196"/>
                  </a:lnTo>
                  <a:lnTo>
                    <a:pt x="1114" y="5218"/>
                  </a:lnTo>
                  <a:lnTo>
                    <a:pt x="1128" y="5238"/>
                  </a:lnTo>
                  <a:lnTo>
                    <a:pt x="1142" y="5257"/>
                  </a:lnTo>
                  <a:lnTo>
                    <a:pt x="1159" y="5275"/>
                  </a:lnTo>
                  <a:lnTo>
                    <a:pt x="1175" y="5292"/>
                  </a:lnTo>
                  <a:lnTo>
                    <a:pt x="1192" y="5309"/>
                  </a:lnTo>
                  <a:lnTo>
                    <a:pt x="1209" y="5324"/>
                  </a:lnTo>
                  <a:lnTo>
                    <a:pt x="1228" y="5337"/>
                  </a:lnTo>
                  <a:lnTo>
                    <a:pt x="1247" y="5350"/>
                  </a:lnTo>
                  <a:lnTo>
                    <a:pt x="1266" y="5361"/>
                  </a:lnTo>
                  <a:lnTo>
                    <a:pt x="1288" y="5371"/>
                  </a:lnTo>
                  <a:lnTo>
                    <a:pt x="1308" y="5380"/>
                  </a:lnTo>
                  <a:lnTo>
                    <a:pt x="1329" y="5389"/>
                  </a:lnTo>
                  <a:lnTo>
                    <a:pt x="1351" y="5396"/>
                  </a:lnTo>
                  <a:lnTo>
                    <a:pt x="1373" y="5402"/>
                  </a:lnTo>
                  <a:lnTo>
                    <a:pt x="1395" y="5407"/>
                  </a:lnTo>
                  <a:lnTo>
                    <a:pt x="1419" y="5411"/>
                  </a:lnTo>
                  <a:lnTo>
                    <a:pt x="1442" y="5414"/>
                  </a:lnTo>
                  <a:lnTo>
                    <a:pt x="1465" y="5416"/>
                  </a:lnTo>
                  <a:lnTo>
                    <a:pt x="1488" y="5417"/>
                  </a:lnTo>
                  <a:lnTo>
                    <a:pt x="1512" y="5417"/>
                  </a:lnTo>
                  <a:lnTo>
                    <a:pt x="1535" y="5416"/>
                  </a:lnTo>
                  <a:lnTo>
                    <a:pt x="1560" y="5414"/>
                  </a:lnTo>
                  <a:lnTo>
                    <a:pt x="1583" y="5412"/>
                  </a:lnTo>
                  <a:lnTo>
                    <a:pt x="1607" y="5408"/>
                  </a:lnTo>
                  <a:lnTo>
                    <a:pt x="1630" y="5403"/>
                  </a:lnTo>
                  <a:lnTo>
                    <a:pt x="1653" y="5398"/>
                  </a:lnTo>
                  <a:lnTo>
                    <a:pt x="1676" y="5391"/>
                  </a:lnTo>
                  <a:lnTo>
                    <a:pt x="1700" y="5384"/>
                  </a:lnTo>
                  <a:lnTo>
                    <a:pt x="1722" y="5376"/>
                  </a:lnTo>
                  <a:lnTo>
                    <a:pt x="1744" y="5367"/>
                  </a:lnTo>
                  <a:lnTo>
                    <a:pt x="1766" y="5357"/>
                  </a:lnTo>
                  <a:lnTo>
                    <a:pt x="1788" y="5346"/>
                  </a:lnTo>
                  <a:lnTo>
                    <a:pt x="1809" y="5335"/>
                  </a:lnTo>
                  <a:lnTo>
                    <a:pt x="1830" y="5322"/>
                  </a:lnTo>
                  <a:lnTo>
                    <a:pt x="1850" y="5309"/>
                  </a:lnTo>
                  <a:lnTo>
                    <a:pt x="1869" y="5294"/>
                  </a:lnTo>
                  <a:lnTo>
                    <a:pt x="1888" y="5279"/>
                  </a:lnTo>
                  <a:lnTo>
                    <a:pt x="1906" y="5264"/>
                  </a:lnTo>
                  <a:lnTo>
                    <a:pt x="1923" y="5247"/>
                  </a:lnTo>
                  <a:lnTo>
                    <a:pt x="1940" y="5230"/>
                  </a:lnTo>
                  <a:lnTo>
                    <a:pt x="1956" y="5212"/>
                  </a:lnTo>
                  <a:lnTo>
                    <a:pt x="1971" y="5194"/>
                  </a:lnTo>
                  <a:lnTo>
                    <a:pt x="1985" y="5174"/>
                  </a:lnTo>
                  <a:lnTo>
                    <a:pt x="1998" y="5153"/>
                  </a:lnTo>
                  <a:lnTo>
                    <a:pt x="2010" y="5132"/>
                  </a:lnTo>
                  <a:lnTo>
                    <a:pt x="2021" y="5111"/>
                  </a:lnTo>
                  <a:lnTo>
                    <a:pt x="2031" y="5089"/>
                  </a:lnTo>
                  <a:lnTo>
                    <a:pt x="2040" y="5066"/>
                  </a:lnTo>
                  <a:lnTo>
                    <a:pt x="2048" y="5043"/>
                  </a:lnTo>
                  <a:lnTo>
                    <a:pt x="2054" y="5017"/>
                  </a:lnTo>
                  <a:lnTo>
                    <a:pt x="2059" y="4993"/>
                  </a:lnTo>
                  <a:lnTo>
                    <a:pt x="2063" y="4967"/>
                  </a:lnTo>
                  <a:lnTo>
                    <a:pt x="2066" y="4941"/>
                  </a:lnTo>
                  <a:lnTo>
                    <a:pt x="2067" y="4915"/>
                  </a:lnTo>
                  <a:lnTo>
                    <a:pt x="2067" y="4886"/>
                  </a:lnTo>
                  <a:lnTo>
                    <a:pt x="2065" y="4858"/>
                  </a:lnTo>
                  <a:lnTo>
                    <a:pt x="2065" y="4858"/>
                  </a:lnTo>
                  <a:lnTo>
                    <a:pt x="2062" y="4832"/>
                  </a:lnTo>
                  <a:lnTo>
                    <a:pt x="2057" y="4805"/>
                  </a:lnTo>
                  <a:lnTo>
                    <a:pt x="2050" y="4778"/>
                  </a:lnTo>
                  <a:lnTo>
                    <a:pt x="2042" y="4749"/>
                  </a:lnTo>
                  <a:lnTo>
                    <a:pt x="2032" y="4721"/>
                  </a:lnTo>
                  <a:lnTo>
                    <a:pt x="2021" y="4692"/>
                  </a:lnTo>
                  <a:lnTo>
                    <a:pt x="2009" y="4664"/>
                  </a:lnTo>
                  <a:lnTo>
                    <a:pt x="1997" y="4635"/>
                  </a:lnTo>
                  <a:lnTo>
                    <a:pt x="1970" y="4576"/>
                  </a:lnTo>
                  <a:lnTo>
                    <a:pt x="1940" y="4519"/>
                  </a:lnTo>
                  <a:lnTo>
                    <a:pt x="1912" y="4461"/>
                  </a:lnTo>
                  <a:lnTo>
                    <a:pt x="1886" y="4405"/>
                  </a:lnTo>
                  <a:lnTo>
                    <a:pt x="1874" y="4378"/>
                  </a:lnTo>
                  <a:lnTo>
                    <a:pt x="1863" y="4350"/>
                  </a:lnTo>
                  <a:lnTo>
                    <a:pt x="1853" y="4324"/>
                  </a:lnTo>
                  <a:lnTo>
                    <a:pt x="1844" y="4299"/>
                  </a:lnTo>
                  <a:lnTo>
                    <a:pt x="1837" y="4274"/>
                  </a:lnTo>
                  <a:lnTo>
                    <a:pt x="1832" y="4250"/>
                  </a:lnTo>
                  <a:lnTo>
                    <a:pt x="1828" y="4225"/>
                  </a:lnTo>
                  <a:lnTo>
                    <a:pt x="1826" y="4203"/>
                  </a:lnTo>
                  <a:lnTo>
                    <a:pt x="1827" y="4181"/>
                  </a:lnTo>
                  <a:lnTo>
                    <a:pt x="1828" y="4171"/>
                  </a:lnTo>
                  <a:lnTo>
                    <a:pt x="1830" y="4160"/>
                  </a:lnTo>
                  <a:lnTo>
                    <a:pt x="1832" y="4150"/>
                  </a:lnTo>
                  <a:lnTo>
                    <a:pt x="1835" y="4141"/>
                  </a:lnTo>
                  <a:lnTo>
                    <a:pt x="1839" y="4131"/>
                  </a:lnTo>
                  <a:lnTo>
                    <a:pt x="1843" y="4122"/>
                  </a:lnTo>
                  <a:lnTo>
                    <a:pt x="1848" y="4114"/>
                  </a:lnTo>
                  <a:lnTo>
                    <a:pt x="1854" y="4105"/>
                  </a:lnTo>
                  <a:lnTo>
                    <a:pt x="1861" y="4097"/>
                  </a:lnTo>
                  <a:lnTo>
                    <a:pt x="1868" y="4088"/>
                  </a:lnTo>
                  <a:lnTo>
                    <a:pt x="1877" y="4080"/>
                  </a:lnTo>
                  <a:lnTo>
                    <a:pt x="1886" y="4073"/>
                  </a:lnTo>
                  <a:lnTo>
                    <a:pt x="1896" y="4066"/>
                  </a:lnTo>
                  <a:lnTo>
                    <a:pt x="1906" y="4060"/>
                  </a:lnTo>
                  <a:lnTo>
                    <a:pt x="1906" y="4060"/>
                  </a:lnTo>
                  <a:lnTo>
                    <a:pt x="1917" y="4055"/>
                  </a:lnTo>
                  <a:lnTo>
                    <a:pt x="1929" y="4051"/>
                  </a:lnTo>
                  <a:lnTo>
                    <a:pt x="1944" y="4046"/>
                  </a:lnTo>
                  <a:lnTo>
                    <a:pt x="1963" y="4043"/>
                  </a:lnTo>
                  <a:lnTo>
                    <a:pt x="1982" y="4039"/>
                  </a:lnTo>
                  <a:lnTo>
                    <a:pt x="2003" y="4036"/>
                  </a:lnTo>
                  <a:lnTo>
                    <a:pt x="2051" y="4031"/>
                  </a:lnTo>
                  <a:lnTo>
                    <a:pt x="2107" y="4027"/>
                  </a:lnTo>
                  <a:lnTo>
                    <a:pt x="2168" y="4025"/>
                  </a:lnTo>
                  <a:lnTo>
                    <a:pt x="2235" y="4023"/>
                  </a:lnTo>
                  <a:lnTo>
                    <a:pt x="2305" y="4022"/>
                  </a:lnTo>
                  <a:lnTo>
                    <a:pt x="2380" y="4022"/>
                  </a:lnTo>
                  <a:lnTo>
                    <a:pt x="2456" y="4022"/>
                  </a:lnTo>
                  <a:lnTo>
                    <a:pt x="2613" y="4024"/>
                  </a:lnTo>
                  <a:lnTo>
                    <a:pt x="2923" y="4030"/>
                  </a:lnTo>
                  <a:lnTo>
                    <a:pt x="2923" y="4030"/>
                  </a:lnTo>
                  <a:lnTo>
                    <a:pt x="2924" y="3924"/>
                  </a:lnTo>
                  <a:lnTo>
                    <a:pt x="2926" y="3778"/>
                  </a:lnTo>
                  <a:lnTo>
                    <a:pt x="2927" y="3606"/>
                  </a:lnTo>
                  <a:lnTo>
                    <a:pt x="2927" y="3423"/>
                  </a:lnTo>
                  <a:lnTo>
                    <a:pt x="2926" y="3333"/>
                  </a:lnTo>
                  <a:lnTo>
                    <a:pt x="2924" y="3245"/>
                  </a:lnTo>
                  <a:lnTo>
                    <a:pt x="2921" y="3163"/>
                  </a:lnTo>
                  <a:lnTo>
                    <a:pt x="2918" y="3088"/>
                  </a:lnTo>
                  <a:lnTo>
                    <a:pt x="2913" y="3021"/>
                  </a:lnTo>
                  <a:lnTo>
                    <a:pt x="2910" y="2992"/>
                  </a:lnTo>
                  <a:lnTo>
                    <a:pt x="2907" y="2966"/>
                  </a:lnTo>
                  <a:lnTo>
                    <a:pt x="2904" y="2943"/>
                  </a:lnTo>
                  <a:lnTo>
                    <a:pt x="2900" y="2923"/>
                  </a:lnTo>
                  <a:lnTo>
                    <a:pt x="2896" y="2907"/>
                  </a:lnTo>
                  <a:lnTo>
                    <a:pt x="2891" y="2895"/>
                  </a:lnTo>
                  <a:lnTo>
                    <a:pt x="2891" y="2895"/>
                  </a:lnTo>
                  <a:lnTo>
                    <a:pt x="2882" y="2879"/>
                  </a:lnTo>
                  <a:lnTo>
                    <a:pt x="2878" y="2872"/>
                  </a:lnTo>
                  <a:lnTo>
                    <a:pt x="2873" y="2866"/>
                  </a:lnTo>
                  <a:lnTo>
                    <a:pt x="2868" y="2861"/>
                  </a:lnTo>
                  <a:lnTo>
                    <a:pt x="2863" y="2857"/>
                  </a:lnTo>
                  <a:lnTo>
                    <a:pt x="2857" y="2853"/>
                  </a:lnTo>
                  <a:lnTo>
                    <a:pt x="2852" y="2849"/>
                  </a:lnTo>
                  <a:lnTo>
                    <a:pt x="2846" y="2846"/>
                  </a:lnTo>
                  <a:lnTo>
                    <a:pt x="2840" y="2844"/>
                  </a:lnTo>
                  <a:lnTo>
                    <a:pt x="2827" y="2841"/>
                  </a:lnTo>
                  <a:lnTo>
                    <a:pt x="2813" y="2841"/>
                  </a:lnTo>
                  <a:lnTo>
                    <a:pt x="2798" y="2842"/>
                  </a:lnTo>
                  <a:lnTo>
                    <a:pt x="2783" y="2844"/>
                  </a:lnTo>
                  <a:lnTo>
                    <a:pt x="2766" y="2849"/>
                  </a:lnTo>
                  <a:lnTo>
                    <a:pt x="2748" y="2854"/>
                  </a:lnTo>
                  <a:lnTo>
                    <a:pt x="2731" y="2861"/>
                  </a:lnTo>
                  <a:lnTo>
                    <a:pt x="2712" y="2869"/>
                  </a:lnTo>
                  <a:lnTo>
                    <a:pt x="2693" y="2878"/>
                  </a:lnTo>
                  <a:lnTo>
                    <a:pt x="2653" y="2900"/>
                  </a:lnTo>
                  <a:lnTo>
                    <a:pt x="2566" y="2945"/>
                  </a:lnTo>
                  <a:lnTo>
                    <a:pt x="2520" y="2968"/>
                  </a:lnTo>
                  <a:lnTo>
                    <a:pt x="2497" y="2979"/>
                  </a:lnTo>
                  <a:lnTo>
                    <a:pt x="2472" y="2989"/>
                  </a:lnTo>
                  <a:lnTo>
                    <a:pt x="2448" y="2999"/>
                  </a:lnTo>
                  <a:lnTo>
                    <a:pt x="2423" y="3008"/>
                  </a:lnTo>
                  <a:lnTo>
                    <a:pt x="2399" y="3015"/>
                  </a:lnTo>
                  <a:lnTo>
                    <a:pt x="2374" y="3022"/>
                  </a:lnTo>
                  <a:lnTo>
                    <a:pt x="2348" y="3028"/>
                  </a:lnTo>
                  <a:lnTo>
                    <a:pt x="2323" y="3032"/>
                  </a:lnTo>
                  <a:lnTo>
                    <a:pt x="2297" y="3034"/>
                  </a:lnTo>
                  <a:lnTo>
                    <a:pt x="2272" y="3035"/>
                  </a:lnTo>
                  <a:lnTo>
                    <a:pt x="2272" y="3035"/>
                  </a:lnTo>
                  <a:lnTo>
                    <a:pt x="2243" y="3034"/>
                  </a:lnTo>
                  <a:lnTo>
                    <a:pt x="2215" y="3031"/>
                  </a:lnTo>
                  <a:lnTo>
                    <a:pt x="2188" y="3027"/>
                  </a:lnTo>
                  <a:lnTo>
                    <a:pt x="2162" y="3021"/>
                  </a:lnTo>
                  <a:lnTo>
                    <a:pt x="2138" y="3015"/>
                  </a:lnTo>
                  <a:lnTo>
                    <a:pt x="2114" y="3007"/>
                  </a:lnTo>
                  <a:lnTo>
                    <a:pt x="2092" y="2999"/>
                  </a:lnTo>
                  <a:lnTo>
                    <a:pt x="2069" y="2989"/>
                  </a:lnTo>
                  <a:lnTo>
                    <a:pt x="2048" y="2978"/>
                  </a:lnTo>
                  <a:lnTo>
                    <a:pt x="2028" y="2967"/>
                  </a:lnTo>
                  <a:lnTo>
                    <a:pt x="2009" y="2954"/>
                  </a:lnTo>
                  <a:lnTo>
                    <a:pt x="1992" y="2940"/>
                  </a:lnTo>
                  <a:lnTo>
                    <a:pt x="1975" y="2926"/>
                  </a:lnTo>
                  <a:lnTo>
                    <a:pt x="1959" y="2911"/>
                  </a:lnTo>
                  <a:lnTo>
                    <a:pt x="1943" y="2894"/>
                  </a:lnTo>
                  <a:lnTo>
                    <a:pt x="1929" y="2877"/>
                  </a:lnTo>
                  <a:lnTo>
                    <a:pt x="1915" y="2859"/>
                  </a:lnTo>
                  <a:lnTo>
                    <a:pt x="1903" y="2841"/>
                  </a:lnTo>
                  <a:lnTo>
                    <a:pt x="1892" y="2822"/>
                  </a:lnTo>
                  <a:lnTo>
                    <a:pt x="1881" y="2803"/>
                  </a:lnTo>
                  <a:lnTo>
                    <a:pt x="1872" y="2783"/>
                  </a:lnTo>
                  <a:lnTo>
                    <a:pt x="1863" y="2762"/>
                  </a:lnTo>
                  <a:lnTo>
                    <a:pt x="1856" y="2741"/>
                  </a:lnTo>
                  <a:lnTo>
                    <a:pt x="1849" y="2719"/>
                  </a:lnTo>
                  <a:lnTo>
                    <a:pt x="1843" y="2698"/>
                  </a:lnTo>
                  <a:lnTo>
                    <a:pt x="1838" y="2676"/>
                  </a:lnTo>
                  <a:lnTo>
                    <a:pt x="1834" y="2654"/>
                  </a:lnTo>
                  <a:lnTo>
                    <a:pt x="1830" y="2631"/>
                  </a:lnTo>
                  <a:lnTo>
                    <a:pt x="1828" y="2608"/>
                  </a:lnTo>
                  <a:lnTo>
                    <a:pt x="1826" y="2585"/>
                  </a:lnTo>
                  <a:lnTo>
                    <a:pt x="1826" y="2562"/>
                  </a:lnTo>
                  <a:lnTo>
                    <a:pt x="1826" y="2539"/>
                  </a:lnTo>
                  <a:lnTo>
                    <a:pt x="1827" y="2517"/>
                  </a:lnTo>
                  <a:lnTo>
                    <a:pt x="1829" y="2494"/>
                  </a:lnTo>
                  <a:lnTo>
                    <a:pt x="1831" y="2470"/>
                  </a:lnTo>
                  <a:lnTo>
                    <a:pt x="1835" y="2447"/>
                  </a:lnTo>
                  <a:lnTo>
                    <a:pt x="1839" y="2425"/>
                  </a:lnTo>
                  <a:lnTo>
                    <a:pt x="1844" y="2402"/>
                  </a:lnTo>
                  <a:lnTo>
                    <a:pt x="1850" y="2380"/>
                  </a:lnTo>
                  <a:lnTo>
                    <a:pt x="1857" y="2358"/>
                  </a:lnTo>
                  <a:lnTo>
                    <a:pt x="1865" y="2336"/>
                  </a:lnTo>
                  <a:lnTo>
                    <a:pt x="1873" y="2315"/>
                  </a:lnTo>
                  <a:lnTo>
                    <a:pt x="1883" y="2294"/>
                  </a:lnTo>
                  <a:lnTo>
                    <a:pt x="1893" y="2274"/>
                  </a:lnTo>
                  <a:lnTo>
                    <a:pt x="1903" y="2254"/>
                  </a:lnTo>
                  <a:lnTo>
                    <a:pt x="1915" y="2235"/>
                  </a:lnTo>
                  <a:lnTo>
                    <a:pt x="1927" y="2215"/>
                  </a:lnTo>
                  <a:lnTo>
                    <a:pt x="1941" y="2198"/>
                  </a:lnTo>
                  <a:lnTo>
                    <a:pt x="1956" y="2180"/>
                  </a:lnTo>
                  <a:lnTo>
                    <a:pt x="1970" y="2164"/>
                  </a:lnTo>
                  <a:lnTo>
                    <a:pt x="1986" y="2148"/>
                  </a:lnTo>
                  <a:lnTo>
                    <a:pt x="2002" y="2133"/>
                  </a:lnTo>
                  <a:lnTo>
                    <a:pt x="2019" y="2118"/>
                  </a:lnTo>
                  <a:lnTo>
                    <a:pt x="2037" y="2105"/>
                  </a:lnTo>
                  <a:lnTo>
                    <a:pt x="2055" y="2093"/>
                  </a:lnTo>
                  <a:lnTo>
                    <a:pt x="2075" y="2080"/>
                  </a:lnTo>
                  <a:lnTo>
                    <a:pt x="2096" y="2070"/>
                  </a:lnTo>
                  <a:lnTo>
                    <a:pt x="2116" y="2061"/>
                  </a:lnTo>
                  <a:lnTo>
                    <a:pt x="2138" y="2052"/>
                  </a:lnTo>
                  <a:lnTo>
                    <a:pt x="2160" y="2045"/>
                  </a:lnTo>
                  <a:lnTo>
                    <a:pt x="2183" y="2039"/>
                  </a:lnTo>
                  <a:lnTo>
                    <a:pt x="2206" y="2035"/>
                  </a:lnTo>
                  <a:lnTo>
                    <a:pt x="2232" y="2031"/>
                  </a:lnTo>
                  <a:lnTo>
                    <a:pt x="2257" y="2029"/>
                  </a:lnTo>
                  <a:lnTo>
                    <a:pt x="2257" y="2029"/>
                  </a:lnTo>
                  <a:lnTo>
                    <a:pt x="2287" y="2028"/>
                  </a:lnTo>
                  <a:lnTo>
                    <a:pt x="2316" y="2028"/>
                  </a:lnTo>
                  <a:lnTo>
                    <a:pt x="2344" y="2030"/>
                  </a:lnTo>
                  <a:lnTo>
                    <a:pt x="2371" y="2033"/>
                  </a:lnTo>
                  <a:lnTo>
                    <a:pt x="2396" y="2037"/>
                  </a:lnTo>
                  <a:lnTo>
                    <a:pt x="2421" y="2042"/>
                  </a:lnTo>
                  <a:lnTo>
                    <a:pt x="2444" y="2048"/>
                  </a:lnTo>
                  <a:lnTo>
                    <a:pt x="2466" y="2056"/>
                  </a:lnTo>
                  <a:lnTo>
                    <a:pt x="2488" y="2063"/>
                  </a:lnTo>
                  <a:lnTo>
                    <a:pt x="2508" y="2072"/>
                  </a:lnTo>
                  <a:lnTo>
                    <a:pt x="2528" y="2081"/>
                  </a:lnTo>
                  <a:lnTo>
                    <a:pt x="2546" y="2092"/>
                  </a:lnTo>
                  <a:lnTo>
                    <a:pt x="2564" y="2102"/>
                  </a:lnTo>
                  <a:lnTo>
                    <a:pt x="2581" y="2113"/>
                  </a:lnTo>
                  <a:lnTo>
                    <a:pt x="2614" y="2134"/>
                  </a:lnTo>
                  <a:lnTo>
                    <a:pt x="2645" y="2156"/>
                  </a:lnTo>
                  <a:lnTo>
                    <a:pt x="2673" y="2178"/>
                  </a:lnTo>
                  <a:lnTo>
                    <a:pt x="2701" y="2199"/>
                  </a:lnTo>
                  <a:lnTo>
                    <a:pt x="2727" y="2218"/>
                  </a:lnTo>
                  <a:lnTo>
                    <a:pt x="2740" y="2227"/>
                  </a:lnTo>
                  <a:lnTo>
                    <a:pt x="2752" y="2235"/>
                  </a:lnTo>
                  <a:lnTo>
                    <a:pt x="2766" y="2242"/>
                  </a:lnTo>
                  <a:lnTo>
                    <a:pt x="2779" y="2248"/>
                  </a:lnTo>
                  <a:lnTo>
                    <a:pt x="2792" y="2253"/>
                  </a:lnTo>
                  <a:lnTo>
                    <a:pt x="2805" y="2257"/>
                  </a:lnTo>
                  <a:lnTo>
                    <a:pt x="2818" y="2259"/>
                  </a:lnTo>
                  <a:lnTo>
                    <a:pt x="2831" y="2261"/>
                  </a:lnTo>
                  <a:lnTo>
                    <a:pt x="2831" y="2261"/>
                  </a:lnTo>
                  <a:lnTo>
                    <a:pt x="2840" y="2261"/>
                  </a:lnTo>
                  <a:lnTo>
                    <a:pt x="2848" y="2259"/>
                  </a:lnTo>
                  <a:lnTo>
                    <a:pt x="2855" y="2256"/>
                  </a:lnTo>
                  <a:lnTo>
                    <a:pt x="2863" y="2252"/>
                  </a:lnTo>
                  <a:lnTo>
                    <a:pt x="2869" y="2247"/>
                  </a:lnTo>
                  <a:lnTo>
                    <a:pt x="2876" y="2240"/>
                  </a:lnTo>
                  <a:lnTo>
                    <a:pt x="2882" y="2233"/>
                  </a:lnTo>
                  <a:lnTo>
                    <a:pt x="2888" y="2224"/>
                  </a:lnTo>
                  <a:lnTo>
                    <a:pt x="2894" y="2213"/>
                  </a:lnTo>
                  <a:lnTo>
                    <a:pt x="2899" y="2202"/>
                  </a:lnTo>
                  <a:lnTo>
                    <a:pt x="2904" y="2190"/>
                  </a:lnTo>
                  <a:lnTo>
                    <a:pt x="2908" y="2177"/>
                  </a:lnTo>
                  <a:lnTo>
                    <a:pt x="2917" y="2148"/>
                  </a:lnTo>
                  <a:lnTo>
                    <a:pt x="2923" y="2116"/>
                  </a:lnTo>
                  <a:lnTo>
                    <a:pt x="2929" y="2079"/>
                  </a:lnTo>
                  <a:lnTo>
                    <a:pt x="2934" y="2041"/>
                  </a:lnTo>
                  <a:lnTo>
                    <a:pt x="2938" y="2000"/>
                  </a:lnTo>
                  <a:lnTo>
                    <a:pt x="2940" y="1957"/>
                  </a:lnTo>
                  <a:lnTo>
                    <a:pt x="2942" y="1912"/>
                  </a:lnTo>
                  <a:lnTo>
                    <a:pt x="2944" y="1865"/>
                  </a:lnTo>
                  <a:lnTo>
                    <a:pt x="2944" y="1816"/>
                  </a:lnTo>
                  <a:lnTo>
                    <a:pt x="2944" y="1768"/>
                  </a:lnTo>
                  <a:lnTo>
                    <a:pt x="2942" y="1667"/>
                  </a:lnTo>
                  <a:lnTo>
                    <a:pt x="2939" y="1568"/>
                  </a:lnTo>
                  <a:lnTo>
                    <a:pt x="2934" y="1470"/>
                  </a:lnTo>
                  <a:lnTo>
                    <a:pt x="2928" y="1376"/>
                  </a:lnTo>
                  <a:lnTo>
                    <a:pt x="2916" y="1213"/>
                  </a:lnTo>
                  <a:lnTo>
                    <a:pt x="2908" y="1098"/>
                  </a:lnTo>
                  <a:lnTo>
                    <a:pt x="2908" y="1098"/>
                  </a:lnTo>
                  <a:lnTo>
                    <a:pt x="2802" y="1100"/>
                  </a:lnTo>
                  <a:lnTo>
                    <a:pt x="2659" y="1102"/>
                  </a:lnTo>
                  <a:lnTo>
                    <a:pt x="2493" y="1103"/>
                  </a:lnTo>
                  <a:lnTo>
                    <a:pt x="2317" y="1102"/>
                  </a:lnTo>
                  <a:lnTo>
                    <a:pt x="2231" y="1100"/>
                  </a:lnTo>
                  <a:lnTo>
                    <a:pt x="2146" y="1098"/>
                  </a:lnTo>
                  <a:lnTo>
                    <a:pt x="2067" y="1095"/>
                  </a:lnTo>
                  <a:lnTo>
                    <a:pt x="1995" y="1091"/>
                  </a:lnTo>
                  <a:lnTo>
                    <a:pt x="1930" y="1086"/>
                  </a:lnTo>
                  <a:lnTo>
                    <a:pt x="1901" y="1083"/>
                  </a:lnTo>
                  <a:lnTo>
                    <a:pt x="1875" y="1079"/>
                  </a:lnTo>
                  <a:lnTo>
                    <a:pt x="1852" y="1075"/>
                  </a:lnTo>
                  <a:lnTo>
                    <a:pt x="1833" y="1071"/>
                  </a:lnTo>
                  <a:lnTo>
                    <a:pt x="1815" y="1067"/>
                  </a:lnTo>
                  <a:lnTo>
                    <a:pt x="1803" y="1062"/>
                  </a:lnTo>
                  <a:lnTo>
                    <a:pt x="1803" y="1062"/>
                  </a:lnTo>
                  <a:lnTo>
                    <a:pt x="1792" y="1057"/>
                  </a:lnTo>
                  <a:lnTo>
                    <a:pt x="1782" y="1051"/>
                  </a:lnTo>
                  <a:lnTo>
                    <a:pt x="1772" y="1045"/>
                  </a:lnTo>
                  <a:lnTo>
                    <a:pt x="1764" y="1039"/>
                  </a:lnTo>
                  <a:lnTo>
                    <a:pt x="1756" y="1033"/>
                  </a:lnTo>
                  <a:lnTo>
                    <a:pt x="1750" y="1026"/>
                  </a:lnTo>
                  <a:lnTo>
                    <a:pt x="1744" y="1020"/>
                  </a:lnTo>
                  <a:lnTo>
                    <a:pt x="1738" y="1012"/>
                  </a:lnTo>
                  <a:lnTo>
                    <a:pt x="1734" y="1004"/>
                  </a:lnTo>
                  <a:lnTo>
                    <a:pt x="1730" y="997"/>
                  </a:lnTo>
                  <a:lnTo>
                    <a:pt x="1726" y="989"/>
                  </a:lnTo>
                  <a:lnTo>
                    <a:pt x="1724" y="981"/>
                  </a:lnTo>
                  <a:lnTo>
                    <a:pt x="1722" y="973"/>
                  </a:lnTo>
                  <a:lnTo>
                    <a:pt x="1720" y="965"/>
                  </a:lnTo>
                  <a:lnTo>
                    <a:pt x="1719" y="948"/>
                  </a:lnTo>
                  <a:lnTo>
                    <a:pt x="1720" y="930"/>
                  </a:lnTo>
                  <a:lnTo>
                    <a:pt x="1723" y="912"/>
                  </a:lnTo>
                  <a:lnTo>
                    <a:pt x="1727" y="893"/>
                  </a:lnTo>
                  <a:lnTo>
                    <a:pt x="1733" y="872"/>
                  </a:lnTo>
                  <a:lnTo>
                    <a:pt x="1741" y="852"/>
                  </a:lnTo>
                  <a:lnTo>
                    <a:pt x="1750" y="831"/>
                  </a:lnTo>
                  <a:lnTo>
                    <a:pt x="1759" y="809"/>
                  </a:lnTo>
                  <a:lnTo>
                    <a:pt x="1770" y="787"/>
                  </a:lnTo>
                  <a:lnTo>
                    <a:pt x="1793" y="741"/>
                  </a:lnTo>
                  <a:lnTo>
                    <a:pt x="1819" y="695"/>
                  </a:lnTo>
                  <a:lnTo>
                    <a:pt x="1843" y="646"/>
                  </a:lnTo>
                  <a:lnTo>
                    <a:pt x="1855" y="622"/>
                  </a:lnTo>
                  <a:lnTo>
                    <a:pt x="1866" y="596"/>
                  </a:lnTo>
                  <a:lnTo>
                    <a:pt x="1877" y="572"/>
                  </a:lnTo>
                  <a:lnTo>
                    <a:pt x="1886" y="547"/>
                  </a:lnTo>
                  <a:lnTo>
                    <a:pt x="1895" y="522"/>
                  </a:lnTo>
                  <a:lnTo>
                    <a:pt x="1902" y="496"/>
                  </a:lnTo>
                  <a:lnTo>
                    <a:pt x="1908" y="470"/>
                  </a:lnTo>
                  <a:lnTo>
                    <a:pt x="1912" y="445"/>
                  </a:lnTo>
                  <a:lnTo>
                    <a:pt x="1914" y="420"/>
                  </a:lnTo>
                  <a:lnTo>
                    <a:pt x="1915" y="395"/>
                  </a:lnTo>
                  <a:lnTo>
                    <a:pt x="1915" y="395"/>
                  </a:lnTo>
                  <a:lnTo>
                    <a:pt x="1913" y="369"/>
                  </a:lnTo>
                  <a:lnTo>
                    <a:pt x="1911" y="344"/>
                  </a:lnTo>
                  <a:lnTo>
                    <a:pt x="1907" y="320"/>
                  </a:lnTo>
                  <a:lnTo>
                    <a:pt x="1902" y="297"/>
                  </a:lnTo>
                  <a:lnTo>
                    <a:pt x="1897" y="275"/>
                  </a:lnTo>
                  <a:lnTo>
                    <a:pt x="1890" y="254"/>
                  </a:lnTo>
                  <a:lnTo>
                    <a:pt x="1882" y="234"/>
                  </a:lnTo>
                  <a:lnTo>
                    <a:pt x="1873" y="215"/>
                  </a:lnTo>
                  <a:lnTo>
                    <a:pt x="1863" y="196"/>
                  </a:lnTo>
                  <a:lnTo>
                    <a:pt x="1852" y="178"/>
                  </a:lnTo>
                  <a:lnTo>
                    <a:pt x="1841" y="161"/>
                  </a:lnTo>
                  <a:lnTo>
                    <a:pt x="1828" y="146"/>
                  </a:lnTo>
                  <a:lnTo>
                    <a:pt x="1814" y="131"/>
                  </a:lnTo>
                  <a:lnTo>
                    <a:pt x="1800" y="117"/>
                  </a:lnTo>
                  <a:lnTo>
                    <a:pt x="1786" y="103"/>
                  </a:lnTo>
                  <a:lnTo>
                    <a:pt x="1770" y="91"/>
                  </a:lnTo>
                  <a:lnTo>
                    <a:pt x="1755" y="79"/>
                  </a:lnTo>
                  <a:lnTo>
                    <a:pt x="1738" y="67"/>
                  </a:lnTo>
                  <a:lnTo>
                    <a:pt x="1721" y="58"/>
                  </a:lnTo>
                  <a:lnTo>
                    <a:pt x="1704" y="48"/>
                  </a:lnTo>
                  <a:lnTo>
                    <a:pt x="1686" y="40"/>
                  </a:lnTo>
                  <a:lnTo>
                    <a:pt x="1666" y="33"/>
                  </a:lnTo>
                  <a:lnTo>
                    <a:pt x="1647" y="26"/>
                  </a:lnTo>
                  <a:lnTo>
                    <a:pt x="1628" y="20"/>
                  </a:lnTo>
                  <a:lnTo>
                    <a:pt x="1609" y="15"/>
                  </a:lnTo>
                  <a:lnTo>
                    <a:pt x="1589" y="10"/>
                  </a:lnTo>
                  <a:lnTo>
                    <a:pt x="1569" y="7"/>
                  </a:lnTo>
                  <a:lnTo>
                    <a:pt x="1548" y="4"/>
                  </a:lnTo>
                  <a:lnTo>
                    <a:pt x="1527" y="2"/>
                  </a:lnTo>
                  <a:lnTo>
                    <a:pt x="1507" y="1"/>
                  </a:lnTo>
                  <a:lnTo>
                    <a:pt x="1486" y="0"/>
                  </a:lnTo>
                  <a:lnTo>
                    <a:pt x="1466" y="1"/>
                  </a:lnTo>
                  <a:lnTo>
                    <a:pt x="1445" y="2"/>
                  </a:lnTo>
                  <a:lnTo>
                    <a:pt x="1424" y="4"/>
                  </a:lnTo>
                  <a:lnTo>
                    <a:pt x="1403" y="6"/>
                  </a:lnTo>
                  <a:lnTo>
                    <a:pt x="1382" y="9"/>
                  </a:lnTo>
                  <a:lnTo>
                    <a:pt x="1362" y="13"/>
                  </a:lnTo>
                  <a:lnTo>
                    <a:pt x="1342" y="18"/>
                  </a:lnTo>
                  <a:lnTo>
                    <a:pt x="1322" y="24"/>
                  </a:lnTo>
                  <a:lnTo>
                    <a:pt x="1302" y="30"/>
                  </a:lnTo>
                  <a:lnTo>
                    <a:pt x="1282" y="37"/>
                  </a:lnTo>
                  <a:lnTo>
                    <a:pt x="1263" y="44"/>
                  </a:lnTo>
                  <a:lnTo>
                    <a:pt x="1244" y="53"/>
                  </a:lnTo>
                  <a:lnTo>
                    <a:pt x="1226" y="62"/>
                  </a:lnTo>
                  <a:lnTo>
                    <a:pt x="1209" y="72"/>
                  </a:lnTo>
                  <a:lnTo>
                    <a:pt x="1191" y="83"/>
                  </a:lnTo>
                  <a:lnTo>
                    <a:pt x="1174" y="94"/>
                  </a:lnTo>
                  <a:lnTo>
                    <a:pt x="1158" y="106"/>
                  </a:lnTo>
                  <a:lnTo>
                    <a:pt x="1142" y="118"/>
                  </a:lnTo>
                  <a:lnTo>
                    <a:pt x="1127" y="132"/>
                  </a:lnTo>
                  <a:lnTo>
                    <a:pt x="1113" y="145"/>
                  </a:lnTo>
                  <a:lnTo>
                    <a:pt x="1099" y="160"/>
                  </a:lnTo>
                  <a:lnTo>
                    <a:pt x="1086" y="175"/>
                  </a:lnTo>
                  <a:lnTo>
                    <a:pt x="1074" y="191"/>
                  </a:lnTo>
                  <a:lnTo>
                    <a:pt x="1063" y="207"/>
                  </a:lnTo>
                  <a:lnTo>
                    <a:pt x="1053" y="226"/>
                  </a:lnTo>
                  <a:lnTo>
                    <a:pt x="1043" y="243"/>
                  </a:lnTo>
                  <a:lnTo>
                    <a:pt x="1035" y="262"/>
                  </a:lnTo>
                  <a:lnTo>
                    <a:pt x="1028" y="281"/>
                  </a:lnTo>
                  <a:lnTo>
                    <a:pt x="1021" y="300"/>
                  </a:lnTo>
                  <a:lnTo>
                    <a:pt x="1016" y="321"/>
                  </a:lnTo>
                  <a:lnTo>
                    <a:pt x="1011" y="342"/>
                  </a:lnTo>
                  <a:lnTo>
                    <a:pt x="1008" y="364"/>
                  </a:lnTo>
                  <a:lnTo>
                    <a:pt x="1006" y="386"/>
                  </a:lnTo>
                  <a:lnTo>
                    <a:pt x="1006" y="386"/>
                  </a:lnTo>
                  <a:lnTo>
                    <a:pt x="1005" y="415"/>
                  </a:lnTo>
                  <a:lnTo>
                    <a:pt x="1005" y="442"/>
                  </a:lnTo>
                  <a:lnTo>
                    <a:pt x="1007" y="469"/>
                  </a:lnTo>
                  <a:lnTo>
                    <a:pt x="1010" y="495"/>
                  </a:lnTo>
                  <a:lnTo>
                    <a:pt x="1014" y="518"/>
                  </a:lnTo>
                  <a:lnTo>
                    <a:pt x="1020" y="541"/>
                  </a:lnTo>
                  <a:lnTo>
                    <a:pt x="1026" y="563"/>
                  </a:lnTo>
                  <a:lnTo>
                    <a:pt x="1033" y="584"/>
                  </a:lnTo>
                  <a:lnTo>
                    <a:pt x="1041" y="604"/>
                  </a:lnTo>
                  <a:lnTo>
                    <a:pt x="1050" y="624"/>
                  </a:lnTo>
                  <a:lnTo>
                    <a:pt x="1059" y="642"/>
                  </a:lnTo>
                  <a:lnTo>
                    <a:pt x="1069" y="660"/>
                  </a:lnTo>
                  <a:lnTo>
                    <a:pt x="1079" y="677"/>
                  </a:lnTo>
                  <a:lnTo>
                    <a:pt x="1089" y="693"/>
                  </a:lnTo>
                  <a:lnTo>
                    <a:pt x="1111" y="725"/>
                  </a:lnTo>
                  <a:lnTo>
                    <a:pt x="1133" y="755"/>
                  </a:lnTo>
                  <a:lnTo>
                    <a:pt x="1155" y="783"/>
                  </a:lnTo>
                  <a:lnTo>
                    <a:pt x="1176" y="811"/>
                  </a:lnTo>
                  <a:lnTo>
                    <a:pt x="1195" y="838"/>
                  </a:lnTo>
                  <a:lnTo>
                    <a:pt x="1203" y="852"/>
                  </a:lnTo>
                  <a:lnTo>
                    <a:pt x="1211" y="866"/>
                  </a:lnTo>
                  <a:lnTo>
                    <a:pt x="1218" y="880"/>
                  </a:lnTo>
                  <a:lnTo>
                    <a:pt x="1224" y="895"/>
                  </a:lnTo>
                  <a:lnTo>
                    <a:pt x="1229" y="910"/>
                  </a:lnTo>
                  <a:lnTo>
                    <a:pt x="1233" y="925"/>
                  </a:lnTo>
                  <a:lnTo>
                    <a:pt x="1236" y="940"/>
                  </a:lnTo>
                  <a:lnTo>
                    <a:pt x="1238" y="956"/>
                  </a:lnTo>
                  <a:lnTo>
                    <a:pt x="1238" y="956"/>
                  </a:lnTo>
                  <a:lnTo>
                    <a:pt x="1238" y="966"/>
                  </a:lnTo>
                  <a:lnTo>
                    <a:pt x="1237" y="976"/>
                  </a:lnTo>
                  <a:lnTo>
                    <a:pt x="1235" y="986"/>
                  </a:lnTo>
                  <a:lnTo>
                    <a:pt x="1233" y="995"/>
                  </a:lnTo>
                  <a:lnTo>
                    <a:pt x="1229" y="1004"/>
                  </a:lnTo>
                  <a:lnTo>
                    <a:pt x="1225" y="1013"/>
                  </a:lnTo>
                  <a:lnTo>
                    <a:pt x="1220" y="1022"/>
                  </a:lnTo>
                  <a:lnTo>
                    <a:pt x="1214" y="1030"/>
                  </a:lnTo>
                  <a:lnTo>
                    <a:pt x="1207" y="1038"/>
                  </a:lnTo>
                  <a:lnTo>
                    <a:pt x="1199" y="1045"/>
                  </a:lnTo>
                  <a:lnTo>
                    <a:pt x="1191" y="1052"/>
                  </a:lnTo>
                  <a:lnTo>
                    <a:pt x="1181" y="1059"/>
                  </a:lnTo>
                  <a:lnTo>
                    <a:pt x="1171" y="1065"/>
                  </a:lnTo>
                  <a:lnTo>
                    <a:pt x="1160" y="1071"/>
                  </a:lnTo>
                  <a:lnTo>
                    <a:pt x="1135" y="1082"/>
                  </a:lnTo>
                  <a:lnTo>
                    <a:pt x="1109" y="1092"/>
                  </a:lnTo>
                  <a:lnTo>
                    <a:pt x="1079" y="1101"/>
                  </a:lnTo>
                  <a:lnTo>
                    <a:pt x="1047" y="1109"/>
                  </a:lnTo>
                  <a:lnTo>
                    <a:pt x="1011" y="1115"/>
                  </a:lnTo>
                  <a:lnTo>
                    <a:pt x="974" y="1121"/>
                  </a:lnTo>
                  <a:lnTo>
                    <a:pt x="935" y="1126"/>
                  </a:lnTo>
                  <a:lnTo>
                    <a:pt x="893" y="1130"/>
                  </a:lnTo>
                  <a:lnTo>
                    <a:pt x="848" y="1133"/>
                  </a:lnTo>
                  <a:lnTo>
                    <a:pt x="848" y="1133"/>
                  </a:lnTo>
                  <a:lnTo>
                    <a:pt x="806" y="1135"/>
                  </a:lnTo>
                  <a:lnTo>
                    <a:pt x="761" y="1137"/>
                  </a:lnTo>
                  <a:lnTo>
                    <a:pt x="667" y="1139"/>
                  </a:lnTo>
                  <a:lnTo>
                    <a:pt x="567" y="1139"/>
                  </a:lnTo>
                  <a:lnTo>
                    <a:pt x="463" y="1137"/>
                  </a:lnTo>
                  <a:lnTo>
                    <a:pt x="356" y="1134"/>
                  </a:lnTo>
                  <a:lnTo>
                    <a:pt x="245" y="1130"/>
                  </a:lnTo>
                  <a:lnTo>
                    <a:pt x="19" y="1120"/>
                  </a:lnTo>
                  <a:lnTo>
                    <a:pt x="19" y="1120"/>
                  </a:lnTo>
                  <a:lnTo>
                    <a:pt x="13" y="1228"/>
                  </a:lnTo>
                  <a:lnTo>
                    <a:pt x="6" y="1385"/>
                  </a:lnTo>
                  <a:lnTo>
                    <a:pt x="3" y="1477"/>
                  </a:lnTo>
                  <a:lnTo>
                    <a:pt x="0" y="1573"/>
                  </a:lnTo>
                  <a:lnTo>
                    <a:pt x="0" y="1671"/>
                  </a:lnTo>
                  <a:lnTo>
                    <a:pt x="1" y="1771"/>
                  </a:lnTo>
                  <a:lnTo>
                    <a:pt x="2" y="1820"/>
                  </a:lnTo>
                  <a:lnTo>
                    <a:pt x="4" y="1867"/>
                  </a:lnTo>
                  <a:lnTo>
                    <a:pt x="7" y="1914"/>
                  </a:lnTo>
                  <a:lnTo>
                    <a:pt x="10" y="1959"/>
                  </a:lnTo>
                  <a:lnTo>
                    <a:pt x="15" y="2002"/>
                  </a:lnTo>
                  <a:lnTo>
                    <a:pt x="20" y="2042"/>
                  </a:lnTo>
                  <a:lnTo>
                    <a:pt x="26" y="2080"/>
                  </a:lnTo>
                  <a:lnTo>
                    <a:pt x="33" y="2117"/>
                  </a:lnTo>
                  <a:lnTo>
                    <a:pt x="41" y="2149"/>
                  </a:lnTo>
                  <a:lnTo>
                    <a:pt x="51" y="2178"/>
                  </a:lnTo>
                  <a:lnTo>
                    <a:pt x="56" y="2191"/>
                  </a:lnTo>
                  <a:lnTo>
                    <a:pt x="61" y="2203"/>
                  </a:lnTo>
                  <a:lnTo>
                    <a:pt x="67" y="2214"/>
                  </a:lnTo>
                  <a:lnTo>
                    <a:pt x="73" y="2225"/>
                  </a:lnTo>
                  <a:lnTo>
                    <a:pt x="80" y="2233"/>
                  </a:lnTo>
                  <a:lnTo>
                    <a:pt x="87" y="2241"/>
                  </a:lnTo>
                  <a:lnTo>
                    <a:pt x="94" y="2248"/>
                  </a:lnTo>
                  <a:lnTo>
                    <a:pt x="101" y="2253"/>
                  </a:lnTo>
                  <a:lnTo>
                    <a:pt x="109" y="2257"/>
                  </a:lnTo>
                  <a:lnTo>
                    <a:pt x="117" y="2260"/>
                  </a:lnTo>
                  <a:lnTo>
                    <a:pt x="125" y="2262"/>
                  </a:lnTo>
                  <a:lnTo>
                    <a:pt x="134" y="2262"/>
                  </a:lnTo>
                  <a:lnTo>
                    <a:pt x="134" y="2262"/>
                  </a:lnTo>
                  <a:lnTo>
                    <a:pt x="148" y="2260"/>
                  </a:lnTo>
                  <a:lnTo>
                    <a:pt x="161" y="2257"/>
                  </a:lnTo>
                  <a:lnTo>
                    <a:pt x="174" y="2253"/>
                  </a:lnTo>
                  <a:lnTo>
                    <a:pt x="187" y="2248"/>
                  </a:lnTo>
                  <a:lnTo>
                    <a:pt x="199" y="2242"/>
                  </a:lnTo>
                  <a:lnTo>
                    <a:pt x="213" y="2235"/>
                  </a:lnTo>
                  <a:lnTo>
                    <a:pt x="226" y="2228"/>
                  </a:lnTo>
                  <a:lnTo>
                    <a:pt x="239" y="2218"/>
                  </a:lnTo>
                  <a:lnTo>
                    <a:pt x="265" y="2199"/>
                  </a:lnTo>
                  <a:lnTo>
                    <a:pt x="292" y="2179"/>
                  </a:lnTo>
                  <a:lnTo>
                    <a:pt x="321" y="2157"/>
                  </a:lnTo>
                  <a:lnTo>
                    <a:pt x="352" y="2135"/>
                  </a:lnTo>
                  <a:lnTo>
                    <a:pt x="384" y="2113"/>
                  </a:lnTo>
                  <a:lnTo>
                    <a:pt x="401" y="2103"/>
                  </a:lnTo>
                  <a:lnTo>
                    <a:pt x="419" y="2093"/>
                  </a:lnTo>
                  <a:lnTo>
                    <a:pt x="438" y="2082"/>
                  </a:lnTo>
                  <a:lnTo>
                    <a:pt x="457" y="2073"/>
                  </a:lnTo>
                  <a:lnTo>
                    <a:pt x="478" y="2064"/>
                  </a:lnTo>
                  <a:lnTo>
                    <a:pt x="500" y="2056"/>
                  </a:lnTo>
                  <a:lnTo>
                    <a:pt x="522" y="2049"/>
                  </a:lnTo>
                  <a:lnTo>
                    <a:pt x="545" y="2043"/>
                  </a:lnTo>
                  <a:lnTo>
                    <a:pt x="569" y="2038"/>
                  </a:lnTo>
                  <a:lnTo>
                    <a:pt x="594" y="2034"/>
                  </a:lnTo>
                  <a:lnTo>
                    <a:pt x="622" y="2031"/>
                  </a:lnTo>
                  <a:lnTo>
                    <a:pt x="650" y="2029"/>
                  </a:lnTo>
                  <a:lnTo>
                    <a:pt x="679" y="2029"/>
                  </a:lnTo>
                  <a:lnTo>
                    <a:pt x="709" y="2030"/>
                  </a:lnTo>
                  <a:lnTo>
                    <a:pt x="709" y="2030"/>
                  </a:lnTo>
                  <a:lnTo>
                    <a:pt x="734" y="2032"/>
                  </a:lnTo>
                  <a:lnTo>
                    <a:pt x="760" y="2035"/>
                  </a:lnTo>
                  <a:lnTo>
                    <a:pt x="783" y="2040"/>
                  </a:lnTo>
                  <a:lnTo>
                    <a:pt x="806" y="2046"/>
                  </a:lnTo>
                  <a:lnTo>
                    <a:pt x="829" y="2053"/>
                  </a:lnTo>
                  <a:lnTo>
                    <a:pt x="850" y="2061"/>
                  </a:lnTo>
                  <a:lnTo>
                    <a:pt x="871" y="2071"/>
                  </a:lnTo>
                  <a:lnTo>
                    <a:pt x="892" y="2081"/>
                  </a:lnTo>
                  <a:lnTo>
                    <a:pt x="912" y="2094"/>
                  </a:lnTo>
                  <a:lnTo>
                    <a:pt x="930" y="2106"/>
                  </a:lnTo>
                  <a:lnTo>
                    <a:pt x="948" y="2120"/>
                  </a:lnTo>
                  <a:lnTo>
                    <a:pt x="965" y="2134"/>
                  </a:lnTo>
                  <a:lnTo>
                    <a:pt x="981" y="2149"/>
                  </a:lnTo>
                  <a:lnTo>
                    <a:pt x="997" y="2165"/>
                  </a:lnTo>
                  <a:lnTo>
                    <a:pt x="1011" y="2182"/>
                  </a:lnTo>
                  <a:lnTo>
                    <a:pt x="1026" y="2199"/>
                  </a:lnTo>
                  <a:lnTo>
                    <a:pt x="1039" y="2217"/>
                  </a:lnTo>
                  <a:lnTo>
                    <a:pt x="1052" y="2237"/>
                  </a:lnTo>
                  <a:lnTo>
                    <a:pt x="1063" y="2256"/>
                  </a:lnTo>
                  <a:lnTo>
                    <a:pt x="1074" y="2276"/>
                  </a:lnTo>
                  <a:lnTo>
                    <a:pt x="1084" y="2296"/>
                  </a:lnTo>
                  <a:lnTo>
                    <a:pt x="1093" y="2317"/>
                  </a:lnTo>
                  <a:lnTo>
                    <a:pt x="1102" y="2338"/>
                  </a:lnTo>
                  <a:lnTo>
                    <a:pt x="1109" y="2361"/>
                  </a:lnTo>
                  <a:lnTo>
                    <a:pt x="1116" y="2383"/>
                  </a:lnTo>
                  <a:lnTo>
                    <a:pt x="1122" y="2405"/>
                  </a:lnTo>
                  <a:lnTo>
                    <a:pt x="1127" y="2427"/>
                  </a:lnTo>
                  <a:lnTo>
                    <a:pt x="1131" y="2450"/>
                  </a:lnTo>
                  <a:lnTo>
                    <a:pt x="1134" y="2473"/>
                  </a:lnTo>
                  <a:lnTo>
                    <a:pt x="1137" y="2497"/>
                  </a:lnTo>
                  <a:lnTo>
                    <a:pt x="1139" y="2519"/>
                  </a:lnTo>
                  <a:lnTo>
                    <a:pt x="1139" y="2542"/>
                  </a:lnTo>
                  <a:lnTo>
                    <a:pt x="1139" y="2565"/>
                  </a:lnTo>
                  <a:lnTo>
                    <a:pt x="1139" y="2588"/>
                  </a:lnTo>
                  <a:lnTo>
                    <a:pt x="1137" y="2611"/>
                  </a:lnTo>
                  <a:lnTo>
                    <a:pt x="1134" y="2635"/>
                  </a:lnTo>
                  <a:lnTo>
                    <a:pt x="1131" y="2657"/>
                  </a:lnTo>
                  <a:lnTo>
                    <a:pt x="1127" y="2679"/>
                  </a:lnTo>
                  <a:lnTo>
                    <a:pt x="1121" y="2701"/>
                  </a:lnTo>
                  <a:lnTo>
                    <a:pt x="1115" y="2723"/>
                  </a:lnTo>
                  <a:lnTo>
                    <a:pt x="1109" y="2744"/>
                  </a:lnTo>
                  <a:lnTo>
                    <a:pt x="1101" y="2766"/>
                  </a:lnTo>
                  <a:lnTo>
                    <a:pt x="1092" y="2786"/>
                  </a:lnTo>
                  <a:lnTo>
                    <a:pt x="1082" y="2806"/>
                  </a:lnTo>
                  <a:lnTo>
                    <a:pt x="1072" y="2825"/>
                  </a:lnTo>
                  <a:lnTo>
                    <a:pt x="1060" y="2844"/>
                  </a:lnTo>
                  <a:lnTo>
                    <a:pt x="1048" y="2862"/>
                  </a:lnTo>
                  <a:lnTo>
                    <a:pt x="1035" y="2880"/>
                  </a:lnTo>
                  <a:lnTo>
                    <a:pt x="1021" y="2898"/>
                  </a:lnTo>
                  <a:lnTo>
                    <a:pt x="1005" y="2914"/>
                  </a:lnTo>
                  <a:lnTo>
                    <a:pt x="989" y="2929"/>
                  </a:lnTo>
                  <a:lnTo>
                    <a:pt x="972" y="2943"/>
                  </a:lnTo>
                  <a:lnTo>
                    <a:pt x="954" y="2957"/>
                  </a:lnTo>
                  <a:lnTo>
                    <a:pt x="935" y="2969"/>
                  </a:lnTo>
                  <a:lnTo>
                    <a:pt x="916" y="2981"/>
                  </a:lnTo>
                  <a:lnTo>
                    <a:pt x="895" y="2991"/>
                  </a:lnTo>
                  <a:lnTo>
                    <a:pt x="872" y="3001"/>
                  </a:lnTo>
                  <a:lnTo>
                    <a:pt x="850" y="3009"/>
                  </a:lnTo>
                  <a:lnTo>
                    <a:pt x="826" y="3017"/>
                  </a:lnTo>
                  <a:lnTo>
                    <a:pt x="802" y="3024"/>
                  </a:lnTo>
                  <a:lnTo>
                    <a:pt x="777" y="3029"/>
                  </a:lnTo>
                  <a:lnTo>
                    <a:pt x="750" y="3032"/>
                  </a:lnTo>
                  <a:lnTo>
                    <a:pt x="722" y="3035"/>
                  </a:lnTo>
                  <a:lnTo>
                    <a:pt x="694" y="3036"/>
                  </a:lnTo>
                  <a:lnTo>
                    <a:pt x="694" y="3036"/>
                  </a:lnTo>
                  <a:lnTo>
                    <a:pt x="668" y="3035"/>
                  </a:lnTo>
                  <a:lnTo>
                    <a:pt x="642" y="3032"/>
                  </a:lnTo>
                  <a:lnTo>
                    <a:pt x="617" y="3028"/>
                  </a:lnTo>
                  <a:lnTo>
                    <a:pt x="590" y="3022"/>
                  </a:lnTo>
                  <a:lnTo>
                    <a:pt x="565" y="3015"/>
                  </a:lnTo>
                  <a:lnTo>
                    <a:pt x="540" y="3008"/>
                  </a:lnTo>
                  <a:lnTo>
                    <a:pt x="516" y="2999"/>
                  </a:lnTo>
                  <a:lnTo>
                    <a:pt x="492" y="2989"/>
                  </a:lnTo>
                  <a:lnTo>
                    <a:pt x="467" y="2979"/>
                  </a:lnTo>
                  <a:lnTo>
                    <a:pt x="443" y="2968"/>
                  </a:lnTo>
                  <a:lnTo>
                    <a:pt x="397" y="2945"/>
                  </a:lnTo>
                  <a:lnTo>
                    <a:pt x="310" y="2900"/>
                  </a:lnTo>
                  <a:lnTo>
                    <a:pt x="271" y="2879"/>
                  </a:lnTo>
                  <a:lnTo>
                    <a:pt x="252" y="2870"/>
                  </a:lnTo>
                  <a:lnTo>
                    <a:pt x="234" y="2862"/>
                  </a:lnTo>
                  <a:lnTo>
                    <a:pt x="216" y="2855"/>
                  </a:lnTo>
                  <a:lnTo>
                    <a:pt x="198" y="2849"/>
                  </a:lnTo>
                  <a:lnTo>
                    <a:pt x="182" y="2845"/>
                  </a:lnTo>
                  <a:lnTo>
                    <a:pt x="167" y="2842"/>
                  </a:lnTo>
                  <a:lnTo>
                    <a:pt x="152" y="2841"/>
                  </a:lnTo>
                  <a:lnTo>
                    <a:pt x="138" y="2842"/>
                  </a:lnTo>
                  <a:lnTo>
                    <a:pt x="126" y="2845"/>
                  </a:lnTo>
                  <a:lnTo>
                    <a:pt x="119" y="2847"/>
                  </a:lnTo>
                  <a:lnTo>
                    <a:pt x="114" y="2850"/>
                  </a:lnTo>
                  <a:lnTo>
                    <a:pt x="108" y="2853"/>
                  </a:lnTo>
                  <a:lnTo>
                    <a:pt x="102" y="2857"/>
                  </a:lnTo>
                  <a:lnTo>
                    <a:pt x="97" y="2862"/>
                  </a:lnTo>
                  <a:lnTo>
                    <a:pt x="92" y="2867"/>
                  </a:lnTo>
                  <a:lnTo>
                    <a:pt x="88" y="2873"/>
                  </a:lnTo>
                  <a:lnTo>
                    <a:pt x="83" y="2879"/>
                  </a:lnTo>
                  <a:lnTo>
                    <a:pt x="74" y="2896"/>
                  </a:lnTo>
                  <a:lnTo>
                    <a:pt x="74" y="2896"/>
                  </a:lnTo>
                  <a:lnTo>
                    <a:pt x="70" y="2905"/>
                  </a:lnTo>
                  <a:lnTo>
                    <a:pt x="67" y="2917"/>
                  </a:lnTo>
                  <a:lnTo>
                    <a:pt x="64" y="2932"/>
                  </a:lnTo>
                  <a:lnTo>
                    <a:pt x="61" y="2949"/>
                  </a:lnTo>
                  <a:lnTo>
                    <a:pt x="55" y="2990"/>
                  </a:lnTo>
                  <a:lnTo>
                    <a:pt x="51" y="3041"/>
                  </a:lnTo>
                  <a:lnTo>
                    <a:pt x="47" y="3099"/>
                  </a:lnTo>
                  <a:lnTo>
                    <a:pt x="44" y="3165"/>
                  </a:lnTo>
                  <a:lnTo>
                    <a:pt x="42" y="3236"/>
                  </a:lnTo>
                  <a:lnTo>
                    <a:pt x="40" y="3314"/>
                  </a:lnTo>
                  <a:lnTo>
                    <a:pt x="40" y="3314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9"/>
            <p:cNvSpPr>
              <a:spLocks/>
            </p:cNvSpPr>
            <p:nvPr/>
          </p:nvSpPr>
          <p:spPr bwMode="auto">
            <a:xfrm>
              <a:off x="3989185" y="2776819"/>
              <a:ext cx="1139132" cy="618207"/>
            </a:xfrm>
            <a:custGeom>
              <a:avLst/>
              <a:gdLst>
                <a:gd name="T0" fmla="*/ 2287 w 5448"/>
                <a:gd name="T1" fmla="*/ 2893 h 2957"/>
                <a:gd name="T2" fmla="*/ 2576 w 5448"/>
                <a:gd name="T3" fmla="*/ 2850 h 2957"/>
                <a:gd name="T4" fmla="*/ 2604 w 5448"/>
                <a:gd name="T5" fmla="*/ 2755 h 2957"/>
                <a:gd name="T6" fmla="*/ 2450 w 5448"/>
                <a:gd name="T7" fmla="*/ 2420 h 2957"/>
                <a:gd name="T8" fmla="*/ 2421 w 5448"/>
                <a:gd name="T9" fmla="*/ 2160 h 2957"/>
                <a:gd name="T10" fmla="*/ 2538 w 5448"/>
                <a:gd name="T11" fmla="*/ 1931 h 2957"/>
                <a:gd name="T12" fmla="*/ 2751 w 5448"/>
                <a:gd name="T13" fmla="*/ 1815 h 2957"/>
                <a:gd name="T14" fmla="*/ 3001 w 5448"/>
                <a:gd name="T15" fmla="*/ 1807 h 2957"/>
                <a:gd name="T16" fmla="*/ 3233 w 5448"/>
                <a:gd name="T17" fmla="*/ 1899 h 2957"/>
                <a:gd name="T18" fmla="*/ 3388 w 5448"/>
                <a:gd name="T19" fmla="*/ 2088 h 2957"/>
                <a:gd name="T20" fmla="*/ 3416 w 5448"/>
                <a:gd name="T21" fmla="*/ 2343 h 2957"/>
                <a:gd name="T22" fmla="*/ 3314 w 5448"/>
                <a:gd name="T23" fmla="*/ 2586 h 2957"/>
                <a:gd name="T24" fmla="*/ 3189 w 5448"/>
                <a:gd name="T25" fmla="*/ 2790 h 2957"/>
                <a:gd name="T26" fmla="*/ 3237 w 5448"/>
                <a:gd name="T27" fmla="*/ 2875 h 2957"/>
                <a:gd name="T28" fmla="*/ 3590 w 5448"/>
                <a:gd name="T29" fmla="*/ 2948 h 2957"/>
                <a:gd name="T30" fmla="*/ 4349 w 5448"/>
                <a:gd name="T31" fmla="*/ 2836 h 2957"/>
                <a:gd name="T32" fmla="*/ 4369 w 5448"/>
                <a:gd name="T33" fmla="*/ 1851 h 2957"/>
                <a:gd name="T34" fmla="*/ 4422 w 5448"/>
                <a:gd name="T35" fmla="*/ 1722 h 2957"/>
                <a:gd name="T36" fmla="*/ 4536 w 5448"/>
                <a:gd name="T37" fmla="*/ 1695 h 2957"/>
                <a:gd name="T38" fmla="*/ 4852 w 5448"/>
                <a:gd name="T39" fmla="*/ 1838 h 2957"/>
                <a:gd name="T40" fmla="*/ 5105 w 5448"/>
                <a:gd name="T41" fmla="*/ 1883 h 2957"/>
                <a:gd name="T42" fmla="*/ 5318 w 5448"/>
                <a:gd name="T43" fmla="*/ 1786 h 2957"/>
                <a:gd name="T44" fmla="*/ 5429 w 5448"/>
                <a:gd name="T45" fmla="*/ 1600 h 2957"/>
                <a:gd name="T46" fmla="*/ 5442 w 5448"/>
                <a:gd name="T47" fmla="*/ 1375 h 2957"/>
                <a:gd name="T48" fmla="*/ 5366 w 5448"/>
                <a:gd name="T49" fmla="*/ 1163 h 2957"/>
                <a:gd name="T50" fmla="*/ 5205 w 5448"/>
                <a:gd name="T51" fmla="*/ 1015 h 2957"/>
                <a:gd name="T52" fmla="*/ 4980 w 5448"/>
                <a:gd name="T53" fmla="*/ 979 h 2957"/>
                <a:gd name="T54" fmla="*/ 4755 w 5448"/>
                <a:gd name="T55" fmla="*/ 1061 h 2957"/>
                <a:gd name="T56" fmla="*/ 4524 w 5448"/>
                <a:gd name="T57" fmla="*/ 1205 h 2957"/>
                <a:gd name="T58" fmla="*/ 4419 w 5448"/>
                <a:gd name="T59" fmla="*/ 1186 h 2957"/>
                <a:gd name="T60" fmla="*/ 4334 w 5448"/>
                <a:gd name="T61" fmla="*/ 985 h 2957"/>
                <a:gd name="T62" fmla="*/ 4314 w 5448"/>
                <a:gd name="T63" fmla="*/ 346 h 2957"/>
                <a:gd name="T64" fmla="*/ 3570 w 5448"/>
                <a:gd name="T65" fmla="*/ 4 h 2957"/>
                <a:gd name="T66" fmla="*/ 3202 w 5448"/>
                <a:gd name="T67" fmla="*/ 68 h 2957"/>
                <a:gd name="T68" fmla="*/ 3186 w 5448"/>
                <a:gd name="T69" fmla="*/ 150 h 2957"/>
                <a:gd name="T70" fmla="*/ 3307 w 5448"/>
                <a:gd name="T71" fmla="*/ 499 h 2957"/>
                <a:gd name="T72" fmla="*/ 3293 w 5448"/>
                <a:gd name="T73" fmla="*/ 778 h 2957"/>
                <a:gd name="T74" fmla="*/ 3141 w 5448"/>
                <a:gd name="T75" fmla="*/ 956 h 2957"/>
                <a:gd name="T76" fmla="*/ 2907 w 5448"/>
                <a:gd name="T77" fmla="*/ 1046 h 2957"/>
                <a:gd name="T78" fmla="*/ 2685 w 5448"/>
                <a:gd name="T79" fmla="*/ 1051 h 2957"/>
                <a:gd name="T80" fmla="*/ 2500 w 5448"/>
                <a:gd name="T81" fmla="*/ 987 h 2957"/>
                <a:gd name="T82" fmla="*/ 2386 w 5448"/>
                <a:gd name="T83" fmla="*/ 866 h 2957"/>
                <a:gd name="T84" fmla="*/ 2339 w 5448"/>
                <a:gd name="T85" fmla="*/ 568 h 2957"/>
                <a:gd name="T86" fmla="*/ 2466 w 5448"/>
                <a:gd name="T87" fmla="*/ 217 h 2957"/>
                <a:gd name="T88" fmla="*/ 2467 w 5448"/>
                <a:gd name="T89" fmla="*/ 79 h 2957"/>
                <a:gd name="T90" fmla="*/ 2301 w 5448"/>
                <a:gd name="T91" fmla="*/ 18 h 2957"/>
                <a:gd name="T92" fmla="*/ 1415 w 5448"/>
                <a:gd name="T93" fmla="*/ 347 h 2957"/>
                <a:gd name="T94" fmla="*/ 1396 w 5448"/>
                <a:gd name="T95" fmla="*/ 1101 h 2957"/>
                <a:gd name="T96" fmla="*/ 1339 w 5448"/>
                <a:gd name="T97" fmla="*/ 1236 h 2957"/>
                <a:gd name="T98" fmla="*/ 1238 w 5448"/>
                <a:gd name="T99" fmla="*/ 1241 h 2957"/>
                <a:gd name="T100" fmla="*/ 843 w 5448"/>
                <a:gd name="T101" fmla="*/ 998 h 2957"/>
                <a:gd name="T102" fmla="*/ 549 w 5448"/>
                <a:gd name="T103" fmla="*/ 901 h 2957"/>
                <a:gd name="T104" fmla="*/ 295 w 5448"/>
                <a:gd name="T105" fmla="*/ 929 h 2957"/>
                <a:gd name="T106" fmla="*/ 81 w 5448"/>
                <a:gd name="T107" fmla="*/ 1087 h 2957"/>
                <a:gd name="T108" fmla="*/ 2 w 5448"/>
                <a:gd name="T109" fmla="*/ 1324 h 2957"/>
                <a:gd name="T110" fmla="*/ 43 w 5448"/>
                <a:gd name="T111" fmla="*/ 1581 h 2957"/>
                <a:gd name="T112" fmla="*/ 188 w 5448"/>
                <a:gd name="T113" fmla="*/ 1800 h 2957"/>
                <a:gd name="T114" fmla="*/ 426 w 5448"/>
                <a:gd name="T115" fmla="*/ 1918 h 2957"/>
                <a:gd name="T116" fmla="*/ 701 w 5448"/>
                <a:gd name="T117" fmla="*/ 1898 h 2957"/>
                <a:gd name="T118" fmla="*/ 1194 w 5448"/>
                <a:gd name="T119" fmla="*/ 1778 h 2957"/>
                <a:gd name="T120" fmla="*/ 1352 w 5448"/>
                <a:gd name="T121" fmla="*/ 1832 h 2957"/>
                <a:gd name="T122" fmla="*/ 1410 w 5448"/>
                <a:gd name="T123" fmla="*/ 1956 h 2957"/>
                <a:gd name="T124" fmla="*/ 1428 w 5448"/>
                <a:gd name="T125" fmla="*/ 2738 h 2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48" h="2957">
                  <a:moveTo>
                    <a:pt x="1428" y="2738"/>
                  </a:moveTo>
                  <a:lnTo>
                    <a:pt x="1428" y="2738"/>
                  </a:lnTo>
                  <a:lnTo>
                    <a:pt x="1426" y="2895"/>
                  </a:lnTo>
                  <a:lnTo>
                    <a:pt x="1426" y="2895"/>
                  </a:lnTo>
                  <a:lnTo>
                    <a:pt x="1531" y="2896"/>
                  </a:lnTo>
                  <a:lnTo>
                    <a:pt x="1677" y="2898"/>
                  </a:lnTo>
                  <a:lnTo>
                    <a:pt x="1847" y="2899"/>
                  </a:lnTo>
                  <a:lnTo>
                    <a:pt x="2029" y="2899"/>
                  </a:lnTo>
                  <a:lnTo>
                    <a:pt x="2119" y="2898"/>
                  </a:lnTo>
                  <a:lnTo>
                    <a:pt x="2206" y="2896"/>
                  </a:lnTo>
                  <a:lnTo>
                    <a:pt x="2287" y="2893"/>
                  </a:lnTo>
                  <a:lnTo>
                    <a:pt x="2362" y="2889"/>
                  </a:lnTo>
                  <a:lnTo>
                    <a:pt x="2428" y="2885"/>
                  </a:lnTo>
                  <a:lnTo>
                    <a:pt x="2457" y="2882"/>
                  </a:lnTo>
                  <a:lnTo>
                    <a:pt x="2483" y="2879"/>
                  </a:lnTo>
                  <a:lnTo>
                    <a:pt x="2506" y="2876"/>
                  </a:lnTo>
                  <a:lnTo>
                    <a:pt x="2526" y="2872"/>
                  </a:lnTo>
                  <a:lnTo>
                    <a:pt x="2542" y="2868"/>
                  </a:lnTo>
                  <a:lnTo>
                    <a:pt x="2554" y="2863"/>
                  </a:lnTo>
                  <a:lnTo>
                    <a:pt x="2554" y="2863"/>
                  </a:lnTo>
                  <a:lnTo>
                    <a:pt x="2570" y="2854"/>
                  </a:lnTo>
                  <a:lnTo>
                    <a:pt x="2576" y="2850"/>
                  </a:lnTo>
                  <a:lnTo>
                    <a:pt x="2582" y="2845"/>
                  </a:lnTo>
                  <a:lnTo>
                    <a:pt x="2587" y="2840"/>
                  </a:lnTo>
                  <a:lnTo>
                    <a:pt x="2592" y="2835"/>
                  </a:lnTo>
                  <a:lnTo>
                    <a:pt x="2596" y="2829"/>
                  </a:lnTo>
                  <a:lnTo>
                    <a:pt x="2599" y="2824"/>
                  </a:lnTo>
                  <a:lnTo>
                    <a:pt x="2602" y="2818"/>
                  </a:lnTo>
                  <a:lnTo>
                    <a:pt x="2604" y="2812"/>
                  </a:lnTo>
                  <a:lnTo>
                    <a:pt x="2607" y="2799"/>
                  </a:lnTo>
                  <a:lnTo>
                    <a:pt x="2608" y="2785"/>
                  </a:lnTo>
                  <a:lnTo>
                    <a:pt x="2607" y="2770"/>
                  </a:lnTo>
                  <a:lnTo>
                    <a:pt x="2604" y="2755"/>
                  </a:lnTo>
                  <a:lnTo>
                    <a:pt x="2600" y="2738"/>
                  </a:lnTo>
                  <a:lnTo>
                    <a:pt x="2594" y="2720"/>
                  </a:lnTo>
                  <a:lnTo>
                    <a:pt x="2587" y="2703"/>
                  </a:lnTo>
                  <a:lnTo>
                    <a:pt x="2579" y="2684"/>
                  </a:lnTo>
                  <a:lnTo>
                    <a:pt x="2570" y="2665"/>
                  </a:lnTo>
                  <a:lnTo>
                    <a:pt x="2549" y="2625"/>
                  </a:lnTo>
                  <a:lnTo>
                    <a:pt x="2503" y="2538"/>
                  </a:lnTo>
                  <a:lnTo>
                    <a:pt x="2480" y="2492"/>
                  </a:lnTo>
                  <a:lnTo>
                    <a:pt x="2469" y="2469"/>
                  </a:lnTo>
                  <a:lnTo>
                    <a:pt x="2459" y="2444"/>
                  </a:lnTo>
                  <a:lnTo>
                    <a:pt x="2450" y="2420"/>
                  </a:lnTo>
                  <a:lnTo>
                    <a:pt x="2441" y="2395"/>
                  </a:lnTo>
                  <a:lnTo>
                    <a:pt x="2433" y="2371"/>
                  </a:lnTo>
                  <a:lnTo>
                    <a:pt x="2425" y="2346"/>
                  </a:lnTo>
                  <a:lnTo>
                    <a:pt x="2420" y="2320"/>
                  </a:lnTo>
                  <a:lnTo>
                    <a:pt x="2416" y="2295"/>
                  </a:lnTo>
                  <a:lnTo>
                    <a:pt x="2414" y="2269"/>
                  </a:lnTo>
                  <a:lnTo>
                    <a:pt x="2414" y="2244"/>
                  </a:lnTo>
                  <a:lnTo>
                    <a:pt x="2414" y="2244"/>
                  </a:lnTo>
                  <a:lnTo>
                    <a:pt x="2415" y="2215"/>
                  </a:lnTo>
                  <a:lnTo>
                    <a:pt x="2417" y="2187"/>
                  </a:lnTo>
                  <a:lnTo>
                    <a:pt x="2421" y="2160"/>
                  </a:lnTo>
                  <a:lnTo>
                    <a:pt x="2427" y="2134"/>
                  </a:lnTo>
                  <a:lnTo>
                    <a:pt x="2434" y="2110"/>
                  </a:lnTo>
                  <a:lnTo>
                    <a:pt x="2441" y="2086"/>
                  </a:lnTo>
                  <a:lnTo>
                    <a:pt x="2450" y="2063"/>
                  </a:lnTo>
                  <a:lnTo>
                    <a:pt x="2459" y="2041"/>
                  </a:lnTo>
                  <a:lnTo>
                    <a:pt x="2470" y="2020"/>
                  </a:lnTo>
                  <a:lnTo>
                    <a:pt x="2482" y="2000"/>
                  </a:lnTo>
                  <a:lnTo>
                    <a:pt x="2495" y="1981"/>
                  </a:lnTo>
                  <a:lnTo>
                    <a:pt x="2508" y="1964"/>
                  </a:lnTo>
                  <a:lnTo>
                    <a:pt x="2523" y="1947"/>
                  </a:lnTo>
                  <a:lnTo>
                    <a:pt x="2538" y="1931"/>
                  </a:lnTo>
                  <a:lnTo>
                    <a:pt x="2554" y="1915"/>
                  </a:lnTo>
                  <a:lnTo>
                    <a:pt x="2572" y="1901"/>
                  </a:lnTo>
                  <a:lnTo>
                    <a:pt x="2589" y="1887"/>
                  </a:lnTo>
                  <a:lnTo>
                    <a:pt x="2608" y="1875"/>
                  </a:lnTo>
                  <a:lnTo>
                    <a:pt x="2626" y="1864"/>
                  </a:lnTo>
                  <a:lnTo>
                    <a:pt x="2646" y="1853"/>
                  </a:lnTo>
                  <a:lnTo>
                    <a:pt x="2666" y="1844"/>
                  </a:lnTo>
                  <a:lnTo>
                    <a:pt x="2686" y="1835"/>
                  </a:lnTo>
                  <a:lnTo>
                    <a:pt x="2708" y="1828"/>
                  </a:lnTo>
                  <a:lnTo>
                    <a:pt x="2729" y="1821"/>
                  </a:lnTo>
                  <a:lnTo>
                    <a:pt x="2751" y="1815"/>
                  </a:lnTo>
                  <a:lnTo>
                    <a:pt x="2772" y="1810"/>
                  </a:lnTo>
                  <a:lnTo>
                    <a:pt x="2795" y="1806"/>
                  </a:lnTo>
                  <a:lnTo>
                    <a:pt x="2817" y="1802"/>
                  </a:lnTo>
                  <a:lnTo>
                    <a:pt x="2841" y="1800"/>
                  </a:lnTo>
                  <a:lnTo>
                    <a:pt x="2863" y="1798"/>
                  </a:lnTo>
                  <a:lnTo>
                    <a:pt x="2886" y="1798"/>
                  </a:lnTo>
                  <a:lnTo>
                    <a:pt x="2909" y="1798"/>
                  </a:lnTo>
                  <a:lnTo>
                    <a:pt x="2932" y="1799"/>
                  </a:lnTo>
                  <a:lnTo>
                    <a:pt x="2955" y="1801"/>
                  </a:lnTo>
                  <a:lnTo>
                    <a:pt x="2979" y="1803"/>
                  </a:lnTo>
                  <a:lnTo>
                    <a:pt x="3001" y="1807"/>
                  </a:lnTo>
                  <a:lnTo>
                    <a:pt x="3024" y="1811"/>
                  </a:lnTo>
                  <a:lnTo>
                    <a:pt x="3046" y="1816"/>
                  </a:lnTo>
                  <a:lnTo>
                    <a:pt x="3068" y="1822"/>
                  </a:lnTo>
                  <a:lnTo>
                    <a:pt x="3090" y="1829"/>
                  </a:lnTo>
                  <a:lnTo>
                    <a:pt x="3112" y="1837"/>
                  </a:lnTo>
                  <a:lnTo>
                    <a:pt x="3134" y="1845"/>
                  </a:lnTo>
                  <a:lnTo>
                    <a:pt x="3154" y="1854"/>
                  </a:lnTo>
                  <a:lnTo>
                    <a:pt x="3174" y="1865"/>
                  </a:lnTo>
                  <a:lnTo>
                    <a:pt x="3194" y="1875"/>
                  </a:lnTo>
                  <a:lnTo>
                    <a:pt x="3213" y="1887"/>
                  </a:lnTo>
                  <a:lnTo>
                    <a:pt x="3233" y="1899"/>
                  </a:lnTo>
                  <a:lnTo>
                    <a:pt x="3251" y="1913"/>
                  </a:lnTo>
                  <a:lnTo>
                    <a:pt x="3268" y="1928"/>
                  </a:lnTo>
                  <a:lnTo>
                    <a:pt x="3285" y="1942"/>
                  </a:lnTo>
                  <a:lnTo>
                    <a:pt x="3301" y="1958"/>
                  </a:lnTo>
                  <a:lnTo>
                    <a:pt x="3316" y="1974"/>
                  </a:lnTo>
                  <a:lnTo>
                    <a:pt x="3330" y="1991"/>
                  </a:lnTo>
                  <a:lnTo>
                    <a:pt x="3343" y="2009"/>
                  </a:lnTo>
                  <a:lnTo>
                    <a:pt x="3356" y="2027"/>
                  </a:lnTo>
                  <a:lnTo>
                    <a:pt x="3368" y="2047"/>
                  </a:lnTo>
                  <a:lnTo>
                    <a:pt x="3379" y="2068"/>
                  </a:lnTo>
                  <a:lnTo>
                    <a:pt x="3388" y="2088"/>
                  </a:lnTo>
                  <a:lnTo>
                    <a:pt x="3396" y="2110"/>
                  </a:lnTo>
                  <a:lnTo>
                    <a:pt x="3403" y="2132"/>
                  </a:lnTo>
                  <a:lnTo>
                    <a:pt x="3409" y="2155"/>
                  </a:lnTo>
                  <a:lnTo>
                    <a:pt x="3414" y="2178"/>
                  </a:lnTo>
                  <a:lnTo>
                    <a:pt x="3417" y="2204"/>
                  </a:lnTo>
                  <a:lnTo>
                    <a:pt x="3420" y="2229"/>
                  </a:lnTo>
                  <a:lnTo>
                    <a:pt x="3420" y="2229"/>
                  </a:lnTo>
                  <a:lnTo>
                    <a:pt x="3421" y="2259"/>
                  </a:lnTo>
                  <a:lnTo>
                    <a:pt x="3420" y="2288"/>
                  </a:lnTo>
                  <a:lnTo>
                    <a:pt x="3418" y="2316"/>
                  </a:lnTo>
                  <a:lnTo>
                    <a:pt x="3416" y="2343"/>
                  </a:lnTo>
                  <a:lnTo>
                    <a:pt x="3411" y="2368"/>
                  </a:lnTo>
                  <a:lnTo>
                    <a:pt x="3406" y="2392"/>
                  </a:lnTo>
                  <a:lnTo>
                    <a:pt x="3400" y="2416"/>
                  </a:lnTo>
                  <a:lnTo>
                    <a:pt x="3393" y="2438"/>
                  </a:lnTo>
                  <a:lnTo>
                    <a:pt x="3385" y="2460"/>
                  </a:lnTo>
                  <a:lnTo>
                    <a:pt x="3376" y="2480"/>
                  </a:lnTo>
                  <a:lnTo>
                    <a:pt x="3367" y="2500"/>
                  </a:lnTo>
                  <a:lnTo>
                    <a:pt x="3357" y="2518"/>
                  </a:lnTo>
                  <a:lnTo>
                    <a:pt x="3346" y="2536"/>
                  </a:lnTo>
                  <a:lnTo>
                    <a:pt x="3336" y="2553"/>
                  </a:lnTo>
                  <a:lnTo>
                    <a:pt x="3314" y="2586"/>
                  </a:lnTo>
                  <a:lnTo>
                    <a:pt x="3292" y="2617"/>
                  </a:lnTo>
                  <a:lnTo>
                    <a:pt x="3270" y="2645"/>
                  </a:lnTo>
                  <a:lnTo>
                    <a:pt x="3250" y="2672"/>
                  </a:lnTo>
                  <a:lnTo>
                    <a:pt x="3231" y="2699"/>
                  </a:lnTo>
                  <a:lnTo>
                    <a:pt x="3222" y="2711"/>
                  </a:lnTo>
                  <a:lnTo>
                    <a:pt x="3214" y="2724"/>
                  </a:lnTo>
                  <a:lnTo>
                    <a:pt x="3207" y="2738"/>
                  </a:lnTo>
                  <a:lnTo>
                    <a:pt x="3201" y="2751"/>
                  </a:lnTo>
                  <a:lnTo>
                    <a:pt x="3196" y="2764"/>
                  </a:lnTo>
                  <a:lnTo>
                    <a:pt x="3192" y="2777"/>
                  </a:lnTo>
                  <a:lnTo>
                    <a:pt x="3189" y="2790"/>
                  </a:lnTo>
                  <a:lnTo>
                    <a:pt x="3188" y="2803"/>
                  </a:lnTo>
                  <a:lnTo>
                    <a:pt x="3188" y="2803"/>
                  </a:lnTo>
                  <a:lnTo>
                    <a:pt x="3188" y="2812"/>
                  </a:lnTo>
                  <a:lnTo>
                    <a:pt x="3189" y="2821"/>
                  </a:lnTo>
                  <a:lnTo>
                    <a:pt x="3192" y="2830"/>
                  </a:lnTo>
                  <a:lnTo>
                    <a:pt x="3196" y="2838"/>
                  </a:lnTo>
                  <a:lnTo>
                    <a:pt x="3202" y="2846"/>
                  </a:lnTo>
                  <a:lnTo>
                    <a:pt x="3208" y="2853"/>
                  </a:lnTo>
                  <a:lnTo>
                    <a:pt x="3216" y="2861"/>
                  </a:lnTo>
                  <a:lnTo>
                    <a:pt x="3225" y="2868"/>
                  </a:lnTo>
                  <a:lnTo>
                    <a:pt x="3237" y="2875"/>
                  </a:lnTo>
                  <a:lnTo>
                    <a:pt x="3248" y="2881"/>
                  </a:lnTo>
                  <a:lnTo>
                    <a:pt x="3260" y="2887"/>
                  </a:lnTo>
                  <a:lnTo>
                    <a:pt x="3273" y="2892"/>
                  </a:lnTo>
                  <a:lnTo>
                    <a:pt x="3303" y="2903"/>
                  </a:lnTo>
                  <a:lnTo>
                    <a:pt x="3335" y="2912"/>
                  </a:lnTo>
                  <a:lnTo>
                    <a:pt x="3373" y="2920"/>
                  </a:lnTo>
                  <a:lnTo>
                    <a:pt x="3411" y="2927"/>
                  </a:lnTo>
                  <a:lnTo>
                    <a:pt x="3453" y="2934"/>
                  </a:lnTo>
                  <a:lnTo>
                    <a:pt x="3496" y="2939"/>
                  </a:lnTo>
                  <a:lnTo>
                    <a:pt x="3543" y="2944"/>
                  </a:lnTo>
                  <a:lnTo>
                    <a:pt x="3590" y="2948"/>
                  </a:lnTo>
                  <a:lnTo>
                    <a:pt x="3640" y="2951"/>
                  </a:lnTo>
                  <a:lnTo>
                    <a:pt x="3689" y="2953"/>
                  </a:lnTo>
                  <a:lnTo>
                    <a:pt x="3790" y="2956"/>
                  </a:lnTo>
                  <a:lnTo>
                    <a:pt x="3890" y="2957"/>
                  </a:lnTo>
                  <a:lnTo>
                    <a:pt x="3989" y="2957"/>
                  </a:lnTo>
                  <a:lnTo>
                    <a:pt x="4082" y="2955"/>
                  </a:lnTo>
                  <a:lnTo>
                    <a:pt x="4168" y="2953"/>
                  </a:lnTo>
                  <a:lnTo>
                    <a:pt x="4242" y="2951"/>
                  </a:lnTo>
                  <a:lnTo>
                    <a:pt x="4351" y="2947"/>
                  </a:lnTo>
                  <a:lnTo>
                    <a:pt x="4351" y="2947"/>
                  </a:lnTo>
                  <a:lnTo>
                    <a:pt x="4349" y="2836"/>
                  </a:lnTo>
                  <a:lnTo>
                    <a:pt x="4347" y="2685"/>
                  </a:lnTo>
                  <a:lnTo>
                    <a:pt x="4346" y="2509"/>
                  </a:lnTo>
                  <a:lnTo>
                    <a:pt x="4346" y="2415"/>
                  </a:lnTo>
                  <a:lnTo>
                    <a:pt x="4346" y="2321"/>
                  </a:lnTo>
                  <a:lnTo>
                    <a:pt x="4348" y="2229"/>
                  </a:lnTo>
                  <a:lnTo>
                    <a:pt x="4350" y="2139"/>
                  </a:lnTo>
                  <a:lnTo>
                    <a:pt x="4353" y="2054"/>
                  </a:lnTo>
                  <a:lnTo>
                    <a:pt x="4357" y="1978"/>
                  </a:lnTo>
                  <a:lnTo>
                    <a:pt x="4362" y="1908"/>
                  </a:lnTo>
                  <a:lnTo>
                    <a:pt x="4365" y="1878"/>
                  </a:lnTo>
                  <a:lnTo>
                    <a:pt x="4369" y="1851"/>
                  </a:lnTo>
                  <a:lnTo>
                    <a:pt x="4373" y="1827"/>
                  </a:lnTo>
                  <a:lnTo>
                    <a:pt x="4377" y="1806"/>
                  </a:lnTo>
                  <a:lnTo>
                    <a:pt x="4381" y="1788"/>
                  </a:lnTo>
                  <a:lnTo>
                    <a:pt x="4386" y="1775"/>
                  </a:lnTo>
                  <a:lnTo>
                    <a:pt x="4386" y="1775"/>
                  </a:lnTo>
                  <a:lnTo>
                    <a:pt x="4392" y="1764"/>
                  </a:lnTo>
                  <a:lnTo>
                    <a:pt x="4397" y="1754"/>
                  </a:lnTo>
                  <a:lnTo>
                    <a:pt x="4403" y="1744"/>
                  </a:lnTo>
                  <a:lnTo>
                    <a:pt x="4409" y="1736"/>
                  </a:lnTo>
                  <a:lnTo>
                    <a:pt x="4416" y="1728"/>
                  </a:lnTo>
                  <a:lnTo>
                    <a:pt x="4422" y="1722"/>
                  </a:lnTo>
                  <a:lnTo>
                    <a:pt x="4429" y="1716"/>
                  </a:lnTo>
                  <a:lnTo>
                    <a:pt x="4437" y="1710"/>
                  </a:lnTo>
                  <a:lnTo>
                    <a:pt x="4444" y="1706"/>
                  </a:lnTo>
                  <a:lnTo>
                    <a:pt x="4452" y="1702"/>
                  </a:lnTo>
                  <a:lnTo>
                    <a:pt x="4459" y="1698"/>
                  </a:lnTo>
                  <a:lnTo>
                    <a:pt x="4467" y="1696"/>
                  </a:lnTo>
                  <a:lnTo>
                    <a:pt x="4475" y="1694"/>
                  </a:lnTo>
                  <a:lnTo>
                    <a:pt x="4483" y="1692"/>
                  </a:lnTo>
                  <a:lnTo>
                    <a:pt x="4500" y="1691"/>
                  </a:lnTo>
                  <a:lnTo>
                    <a:pt x="4518" y="1692"/>
                  </a:lnTo>
                  <a:lnTo>
                    <a:pt x="4536" y="1695"/>
                  </a:lnTo>
                  <a:lnTo>
                    <a:pt x="4556" y="1699"/>
                  </a:lnTo>
                  <a:lnTo>
                    <a:pt x="4576" y="1705"/>
                  </a:lnTo>
                  <a:lnTo>
                    <a:pt x="4597" y="1713"/>
                  </a:lnTo>
                  <a:lnTo>
                    <a:pt x="4618" y="1722"/>
                  </a:lnTo>
                  <a:lnTo>
                    <a:pt x="4639" y="1731"/>
                  </a:lnTo>
                  <a:lnTo>
                    <a:pt x="4661" y="1742"/>
                  </a:lnTo>
                  <a:lnTo>
                    <a:pt x="4707" y="1765"/>
                  </a:lnTo>
                  <a:lnTo>
                    <a:pt x="4754" y="1791"/>
                  </a:lnTo>
                  <a:lnTo>
                    <a:pt x="4802" y="1815"/>
                  </a:lnTo>
                  <a:lnTo>
                    <a:pt x="4826" y="1827"/>
                  </a:lnTo>
                  <a:lnTo>
                    <a:pt x="4852" y="1838"/>
                  </a:lnTo>
                  <a:lnTo>
                    <a:pt x="4877" y="1849"/>
                  </a:lnTo>
                  <a:lnTo>
                    <a:pt x="4902" y="1858"/>
                  </a:lnTo>
                  <a:lnTo>
                    <a:pt x="4927" y="1867"/>
                  </a:lnTo>
                  <a:lnTo>
                    <a:pt x="4952" y="1874"/>
                  </a:lnTo>
                  <a:lnTo>
                    <a:pt x="4978" y="1880"/>
                  </a:lnTo>
                  <a:lnTo>
                    <a:pt x="5004" y="1884"/>
                  </a:lnTo>
                  <a:lnTo>
                    <a:pt x="5029" y="1886"/>
                  </a:lnTo>
                  <a:lnTo>
                    <a:pt x="5054" y="1887"/>
                  </a:lnTo>
                  <a:lnTo>
                    <a:pt x="5054" y="1887"/>
                  </a:lnTo>
                  <a:lnTo>
                    <a:pt x="5079" y="1885"/>
                  </a:lnTo>
                  <a:lnTo>
                    <a:pt x="5105" y="1883"/>
                  </a:lnTo>
                  <a:lnTo>
                    <a:pt x="5129" y="1879"/>
                  </a:lnTo>
                  <a:lnTo>
                    <a:pt x="5151" y="1874"/>
                  </a:lnTo>
                  <a:lnTo>
                    <a:pt x="5173" y="1868"/>
                  </a:lnTo>
                  <a:lnTo>
                    <a:pt x="5194" y="1862"/>
                  </a:lnTo>
                  <a:lnTo>
                    <a:pt x="5214" y="1854"/>
                  </a:lnTo>
                  <a:lnTo>
                    <a:pt x="5234" y="1845"/>
                  </a:lnTo>
                  <a:lnTo>
                    <a:pt x="5253" y="1835"/>
                  </a:lnTo>
                  <a:lnTo>
                    <a:pt x="5270" y="1824"/>
                  </a:lnTo>
                  <a:lnTo>
                    <a:pt x="5287" y="1813"/>
                  </a:lnTo>
                  <a:lnTo>
                    <a:pt x="5303" y="1800"/>
                  </a:lnTo>
                  <a:lnTo>
                    <a:pt x="5318" y="1786"/>
                  </a:lnTo>
                  <a:lnTo>
                    <a:pt x="5332" y="1772"/>
                  </a:lnTo>
                  <a:lnTo>
                    <a:pt x="5345" y="1758"/>
                  </a:lnTo>
                  <a:lnTo>
                    <a:pt x="5358" y="1742"/>
                  </a:lnTo>
                  <a:lnTo>
                    <a:pt x="5369" y="1727"/>
                  </a:lnTo>
                  <a:lnTo>
                    <a:pt x="5381" y="1710"/>
                  </a:lnTo>
                  <a:lnTo>
                    <a:pt x="5391" y="1693"/>
                  </a:lnTo>
                  <a:lnTo>
                    <a:pt x="5400" y="1676"/>
                  </a:lnTo>
                  <a:lnTo>
                    <a:pt x="5408" y="1658"/>
                  </a:lnTo>
                  <a:lnTo>
                    <a:pt x="5416" y="1638"/>
                  </a:lnTo>
                  <a:lnTo>
                    <a:pt x="5423" y="1619"/>
                  </a:lnTo>
                  <a:lnTo>
                    <a:pt x="5429" y="1600"/>
                  </a:lnTo>
                  <a:lnTo>
                    <a:pt x="5434" y="1581"/>
                  </a:lnTo>
                  <a:lnTo>
                    <a:pt x="5438" y="1561"/>
                  </a:lnTo>
                  <a:lnTo>
                    <a:pt x="5442" y="1541"/>
                  </a:lnTo>
                  <a:lnTo>
                    <a:pt x="5444" y="1520"/>
                  </a:lnTo>
                  <a:lnTo>
                    <a:pt x="5446" y="1499"/>
                  </a:lnTo>
                  <a:lnTo>
                    <a:pt x="5448" y="1479"/>
                  </a:lnTo>
                  <a:lnTo>
                    <a:pt x="5448" y="1458"/>
                  </a:lnTo>
                  <a:lnTo>
                    <a:pt x="5448" y="1438"/>
                  </a:lnTo>
                  <a:lnTo>
                    <a:pt x="5447" y="1417"/>
                  </a:lnTo>
                  <a:lnTo>
                    <a:pt x="5445" y="1396"/>
                  </a:lnTo>
                  <a:lnTo>
                    <a:pt x="5442" y="1375"/>
                  </a:lnTo>
                  <a:lnTo>
                    <a:pt x="5439" y="1354"/>
                  </a:lnTo>
                  <a:lnTo>
                    <a:pt x="5435" y="1334"/>
                  </a:lnTo>
                  <a:lnTo>
                    <a:pt x="5430" y="1314"/>
                  </a:lnTo>
                  <a:lnTo>
                    <a:pt x="5425" y="1294"/>
                  </a:lnTo>
                  <a:lnTo>
                    <a:pt x="5419" y="1274"/>
                  </a:lnTo>
                  <a:lnTo>
                    <a:pt x="5412" y="1255"/>
                  </a:lnTo>
                  <a:lnTo>
                    <a:pt x="5404" y="1235"/>
                  </a:lnTo>
                  <a:lnTo>
                    <a:pt x="5396" y="1216"/>
                  </a:lnTo>
                  <a:lnTo>
                    <a:pt x="5387" y="1198"/>
                  </a:lnTo>
                  <a:lnTo>
                    <a:pt x="5377" y="1180"/>
                  </a:lnTo>
                  <a:lnTo>
                    <a:pt x="5366" y="1163"/>
                  </a:lnTo>
                  <a:lnTo>
                    <a:pt x="5354" y="1146"/>
                  </a:lnTo>
                  <a:lnTo>
                    <a:pt x="5343" y="1130"/>
                  </a:lnTo>
                  <a:lnTo>
                    <a:pt x="5330" y="1114"/>
                  </a:lnTo>
                  <a:lnTo>
                    <a:pt x="5317" y="1099"/>
                  </a:lnTo>
                  <a:lnTo>
                    <a:pt x="5303" y="1084"/>
                  </a:lnTo>
                  <a:lnTo>
                    <a:pt x="5289" y="1071"/>
                  </a:lnTo>
                  <a:lnTo>
                    <a:pt x="5273" y="1058"/>
                  </a:lnTo>
                  <a:lnTo>
                    <a:pt x="5258" y="1046"/>
                  </a:lnTo>
                  <a:lnTo>
                    <a:pt x="5241" y="1035"/>
                  </a:lnTo>
                  <a:lnTo>
                    <a:pt x="5223" y="1025"/>
                  </a:lnTo>
                  <a:lnTo>
                    <a:pt x="5205" y="1015"/>
                  </a:lnTo>
                  <a:lnTo>
                    <a:pt x="5187" y="1007"/>
                  </a:lnTo>
                  <a:lnTo>
                    <a:pt x="5168" y="1000"/>
                  </a:lnTo>
                  <a:lnTo>
                    <a:pt x="5148" y="993"/>
                  </a:lnTo>
                  <a:lnTo>
                    <a:pt x="5128" y="988"/>
                  </a:lnTo>
                  <a:lnTo>
                    <a:pt x="5107" y="983"/>
                  </a:lnTo>
                  <a:lnTo>
                    <a:pt x="5084" y="980"/>
                  </a:lnTo>
                  <a:lnTo>
                    <a:pt x="5062" y="978"/>
                  </a:lnTo>
                  <a:lnTo>
                    <a:pt x="5062" y="978"/>
                  </a:lnTo>
                  <a:lnTo>
                    <a:pt x="5033" y="977"/>
                  </a:lnTo>
                  <a:lnTo>
                    <a:pt x="5006" y="977"/>
                  </a:lnTo>
                  <a:lnTo>
                    <a:pt x="4980" y="979"/>
                  </a:lnTo>
                  <a:lnTo>
                    <a:pt x="4954" y="982"/>
                  </a:lnTo>
                  <a:lnTo>
                    <a:pt x="4930" y="987"/>
                  </a:lnTo>
                  <a:lnTo>
                    <a:pt x="4907" y="992"/>
                  </a:lnTo>
                  <a:lnTo>
                    <a:pt x="4885" y="998"/>
                  </a:lnTo>
                  <a:lnTo>
                    <a:pt x="4865" y="1005"/>
                  </a:lnTo>
                  <a:lnTo>
                    <a:pt x="4845" y="1013"/>
                  </a:lnTo>
                  <a:lnTo>
                    <a:pt x="4825" y="1022"/>
                  </a:lnTo>
                  <a:lnTo>
                    <a:pt x="4806" y="1031"/>
                  </a:lnTo>
                  <a:lnTo>
                    <a:pt x="4789" y="1041"/>
                  </a:lnTo>
                  <a:lnTo>
                    <a:pt x="4772" y="1051"/>
                  </a:lnTo>
                  <a:lnTo>
                    <a:pt x="4755" y="1061"/>
                  </a:lnTo>
                  <a:lnTo>
                    <a:pt x="4724" y="1083"/>
                  </a:lnTo>
                  <a:lnTo>
                    <a:pt x="4693" y="1105"/>
                  </a:lnTo>
                  <a:lnTo>
                    <a:pt x="4665" y="1127"/>
                  </a:lnTo>
                  <a:lnTo>
                    <a:pt x="4638" y="1148"/>
                  </a:lnTo>
                  <a:lnTo>
                    <a:pt x="4610" y="1167"/>
                  </a:lnTo>
                  <a:lnTo>
                    <a:pt x="4596" y="1175"/>
                  </a:lnTo>
                  <a:lnTo>
                    <a:pt x="4583" y="1183"/>
                  </a:lnTo>
                  <a:lnTo>
                    <a:pt x="4569" y="1190"/>
                  </a:lnTo>
                  <a:lnTo>
                    <a:pt x="4553" y="1196"/>
                  </a:lnTo>
                  <a:lnTo>
                    <a:pt x="4539" y="1201"/>
                  </a:lnTo>
                  <a:lnTo>
                    <a:pt x="4524" y="1205"/>
                  </a:lnTo>
                  <a:lnTo>
                    <a:pt x="4509" y="1208"/>
                  </a:lnTo>
                  <a:lnTo>
                    <a:pt x="4493" y="1210"/>
                  </a:lnTo>
                  <a:lnTo>
                    <a:pt x="4493" y="1210"/>
                  </a:lnTo>
                  <a:lnTo>
                    <a:pt x="4483" y="1210"/>
                  </a:lnTo>
                  <a:lnTo>
                    <a:pt x="4472" y="1209"/>
                  </a:lnTo>
                  <a:lnTo>
                    <a:pt x="4463" y="1207"/>
                  </a:lnTo>
                  <a:lnTo>
                    <a:pt x="4453" y="1205"/>
                  </a:lnTo>
                  <a:lnTo>
                    <a:pt x="4444" y="1201"/>
                  </a:lnTo>
                  <a:lnTo>
                    <a:pt x="4436" y="1197"/>
                  </a:lnTo>
                  <a:lnTo>
                    <a:pt x="4427" y="1192"/>
                  </a:lnTo>
                  <a:lnTo>
                    <a:pt x="4419" y="1186"/>
                  </a:lnTo>
                  <a:lnTo>
                    <a:pt x="4411" y="1179"/>
                  </a:lnTo>
                  <a:lnTo>
                    <a:pt x="4404" y="1172"/>
                  </a:lnTo>
                  <a:lnTo>
                    <a:pt x="4397" y="1163"/>
                  </a:lnTo>
                  <a:lnTo>
                    <a:pt x="4390" y="1154"/>
                  </a:lnTo>
                  <a:lnTo>
                    <a:pt x="4384" y="1144"/>
                  </a:lnTo>
                  <a:lnTo>
                    <a:pt x="4378" y="1133"/>
                  </a:lnTo>
                  <a:lnTo>
                    <a:pt x="4367" y="1108"/>
                  </a:lnTo>
                  <a:lnTo>
                    <a:pt x="4357" y="1082"/>
                  </a:lnTo>
                  <a:lnTo>
                    <a:pt x="4348" y="1052"/>
                  </a:lnTo>
                  <a:lnTo>
                    <a:pt x="4340" y="1021"/>
                  </a:lnTo>
                  <a:lnTo>
                    <a:pt x="4334" y="985"/>
                  </a:lnTo>
                  <a:lnTo>
                    <a:pt x="4328" y="948"/>
                  </a:lnTo>
                  <a:lnTo>
                    <a:pt x="4323" y="909"/>
                  </a:lnTo>
                  <a:lnTo>
                    <a:pt x="4319" y="868"/>
                  </a:lnTo>
                  <a:lnTo>
                    <a:pt x="4316" y="824"/>
                  </a:lnTo>
                  <a:lnTo>
                    <a:pt x="4316" y="824"/>
                  </a:lnTo>
                  <a:lnTo>
                    <a:pt x="4313" y="782"/>
                  </a:lnTo>
                  <a:lnTo>
                    <a:pt x="4312" y="739"/>
                  </a:lnTo>
                  <a:lnTo>
                    <a:pt x="4310" y="648"/>
                  </a:lnTo>
                  <a:lnTo>
                    <a:pt x="4310" y="551"/>
                  </a:lnTo>
                  <a:lnTo>
                    <a:pt x="4311" y="450"/>
                  </a:lnTo>
                  <a:lnTo>
                    <a:pt x="4314" y="346"/>
                  </a:lnTo>
                  <a:lnTo>
                    <a:pt x="4318" y="239"/>
                  </a:lnTo>
                  <a:lnTo>
                    <a:pt x="4327" y="18"/>
                  </a:lnTo>
                  <a:lnTo>
                    <a:pt x="4327" y="18"/>
                  </a:lnTo>
                  <a:lnTo>
                    <a:pt x="4207" y="13"/>
                  </a:lnTo>
                  <a:lnTo>
                    <a:pt x="4061" y="6"/>
                  </a:lnTo>
                  <a:lnTo>
                    <a:pt x="3982" y="4"/>
                  </a:lnTo>
                  <a:lnTo>
                    <a:pt x="3901" y="2"/>
                  </a:lnTo>
                  <a:lnTo>
                    <a:pt x="3817" y="0"/>
                  </a:lnTo>
                  <a:lnTo>
                    <a:pt x="3733" y="0"/>
                  </a:lnTo>
                  <a:lnTo>
                    <a:pt x="3651" y="1"/>
                  </a:lnTo>
                  <a:lnTo>
                    <a:pt x="3570" y="4"/>
                  </a:lnTo>
                  <a:lnTo>
                    <a:pt x="3493" y="9"/>
                  </a:lnTo>
                  <a:lnTo>
                    <a:pt x="3456" y="12"/>
                  </a:lnTo>
                  <a:lnTo>
                    <a:pt x="3421" y="15"/>
                  </a:lnTo>
                  <a:lnTo>
                    <a:pt x="3387" y="19"/>
                  </a:lnTo>
                  <a:lnTo>
                    <a:pt x="3354" y="24"/>
                  </a:lnTo>
                  <a:lnTo>
                    <a:pt x="3324" y="29"/>
                  </a:lnTo>
                  <a:lnTo>
                    <a:pt x="3295" y="35"/>
                  </a:lnTo>
                  <a:lnTo>
                    <a:pt x="3269" y="42"/>
                  </a:lnTo>
                  <a:lnTo>
                    <a:pt x="3245" y="50"/>
                  </a:lnTo>
                  <a:lnTo>
                    <a:pt x="3222" y="59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194" y="73"/>
                  </a:lnTo>
                  <a:lnTo>
                    <a:pt x="3187" y="79"/>
                  </a:lnTo>
                  <a:lnTo>
                    <a:pt x="3182" y="85"/>
                  </a:lnTo>
                  <a:lnTo>
                    <a:pt x="3179" y="92"/>
                  </a:lnTo>
                  <a:lnTo>
                    <a:pt x="3177" y="100"/>
                  </a:lnTo>
                  <a:lnTo>
                    <a:pt x="3176" y="108"/>
                  </a:lnTo>
                  <a:lnTo>
                    <a:pt x="3177" y="117"/>
                  </a:lnTo>
                  <a:lnTo>
                    <a:pt x="3179" y="127"/>
                  </a:lnTo>
                  <a:lnTo>
                    <a:pt x="3182" y="138"/>
                  </a:lnTo>
                  <a:lnTo>
                    <a:pt x="3186" y="150"/>
                  </a:lnTo>
                  <a:lnTo>
                    <a:pt x="3197" y="175"/>
                  </a:lnTo>
                  <a:lnTo>
                    <a:pt x="3226" y="238"/>
                  </a:lnTo>
                  <a:lnTo>
                    <a:pt x="3243" y="275"/>
                  </a:lnTo>
                  <a:lnTo>
                    <a:pt x="3260" y="316"/>
                  </a:lnTo>
                  <a:lnTo>
                    <a:pt x="3268" y="339"/>
                  </a:lnTo>
                  <a:lnTo>
                    <a:pt x="3276" y="363"/>
                  </a:lnTo>
                  <a:lnTo>
                    <a:pt x="3283" y="387"/>
                  </a:lnTo>
                  <a:lnTo>
                    <a:pt x="3290" y="413"/>
                  </a:lnTo>
                  <a:lnTo>
                    <a:pt x="3296" y="440"/>
                  </a:lnTo>
                  <a:lnTo>
                    <a:pt x="3302" y="469"/>
                  </a:lnTo>
                  <a:lnTo>
                    <a:pt x="3307" y="499"/>
                  </a:lnTo>
                  <a:lnTo>
                    <a:pt x="3311" y="530"/>
                  </a:lnTo>
                  <a:lnTo>
                    <a:pt x="3314" y="562"/>
                  </a:lnTo>
                  <a:lnTo>
                    <a:pt x="3316" y="596"/>
                  </a:lnTo>
                  <a:lnTo>
                    <a:pt x="3316" y="631"/>
                  </a:lnTo>
                  <a:lnTo>
                    <a:pt x="3316" y="668"/>
                  </a:lnTo>
                  <a:lnTo>
                    <a:pt x="3316" y="668"/>
                  </a:lnTo>
                  <a:lnTo>
                    <a:pt x="3314" y="691"/>
                  </a:lnTo>
                  <a:lnTo>
                    <a:pt x="3311" y="713"/>
                  </a:lnTo>
                  <a:lnTo>
                    <a:pt x="3306" y="736"/>
                  </a:lnTo>
                  <a:lnTo>
                    <a:pt x="3300" y="758"/>
                  </a:lnTo>
                  <a:lnTo>
                    <a:pt x="3293" y="778"/>
                  </a:lnTo>
                  <a:lnTo>
                    <a:pt x="3285" y="798"/>
                  </a:lnTo>
                  <a:lnTo>
                    <a:pt x="3275" y="817"/>
                  </a:lnTo>
                  <a:lnTo>
                    <a:pt x="3264" y="835"/>
                  </a:lnTo>
                  <a:lnTo>
                    <a:pt x="3252" y="854"/>
                  </a:lnTo>
                  <a:lnTo>
                    <a:pt x="3239" y="870"/>
                  </a:lnTo>
                  <a:lnTo>
                    <a:pt x="3224" y="886"/>
                  </a:lnTo>
                  <a:lnTo>
                    <a:pt x="3209" y="902"/>
                  </a:lnTo>
                  <a:lnTo>
                    <a:pt x="3193" y="917"/>
                  </a:lnTo>
                  <a:lnTo>
                    <a:pt x="3176" y="930"/>
                  </a:lnTo>
                  <a:lnTo>
                    <a:pt x="3159" y="944"/>
                  </a:lnTo>
                  <a:lnTo>
                    <a:pt x="3141" y="956"/>
                  </a:lnTo>
                  <a:lnTo>
                    <a:pt x="3122" y="968"/>
                  </a:lnTo>
                  <a:lnTo>
                    <a:pt x="3102" y="979"/>
                  </a:lnTo>
                  <a:lnTo>
                    <a:pt x="3081" y="990"/>
                  </a:lnTo>
                  <a:lnTo>
                    <a:pt x="3061" y="1000"/>
                  </a:lnTo>
                  <a:lnTo>
                    <a:pt x="3040" y="1009"/>
                  </a:lnTo>
                  <a:lnTo>
                    <a:pt x="3019" y="1017"/>
                  </a:lnTo>
                  <a:lnTo>
                    <a:pt x="2997" y="1024"/>
                  </a:lnTo>
                  <a:lnTo>
                    <a:pt x="2975" y="1031"/>
                  </a:lnTo>
                  <a:lnTo>
                    <a:pt x="2952" y="1037"/>
                  </a:lnTo>
                  <a:lnTo>
                    <a:pt x="2930" y="1042"/>
                  </a:lnTo>
                  <a:lnTo>
                    <a:pt x="2907" y="1046"/>
                  </a:lnTo>
                  <a:lnTo>
                    <a:pt x="2885" y="1050"/>
                  </a:lnTo>
                  <a:lnTo>
                    <a:pt x="2862" y="1053"/>
                  </a:lnTo>
                  <a:lnTo>
                    <a:pt x="2840" y="1055"/>
                  </a:lnTo>
                  <a:lnTo>
                    <a:pt x="2817" y="1056"/>
                  </a:lnTo>
                  <a:lnTo>
                    <a:pt x="2795" y="1057"/>
                  </a:lnTo>
                  <a:lnTo>
                    <a:pt x="2795" y="1057"/>
                  </a:lnTo>
                  <a:lnTo>
                    <a:pt x="2772" y="1057"/>
                  </a:lnTo>
                  <a:lnTo>
                    <a:pt x="2750" y="1056"/>
                  </a:lnTo>
                  <a:lnTo>
                    <a:pt x="2728" y="1055"/>
                  </a:lnTo>
                  <a:lnTo>
                    <a:pt x="2707" y="1053"/>
                  </a:lnTo>
                  <a:lnTo>
                    <a:pt x="2685" y="1051"/>
                  </a:lnTo>
                  <a:lnTo>
                    <a:pt x="2666" y="1048"/>
                  </a:lnTo>
                  <a:lnTo>
                    <a:pt x="2647" y="1044"/>
                  </a:lnTo>
                  <a:lnTo>
                    <a:pt x="2628" y="1040"/>
                  </a:lnTo>
                  <a:lnTo>
                    <a:pt x="2610" y="1035"/>
                  </a:lnTo>
                  <a:lnTo>
                    <a:pt x="2593" y="1030"/>
                  </a:lnTo>
                  <a:lnTo>
                    <a:pt x="2576" y="1024"/>
                  </a:lnTo>
                  <a:lnTo>
                    <a:pt x="2559" y="1017"/>
                  </a:lnTo>
                  <a:lnTo>
                    <a:pt x="2544" y="1011"/>
                  </a:lnTo>
                  <a:lnTo>
                    <a:pt x="2529" y="1003"/>
                  </a:lnTo>
                  <a:lnTo>
                    <a:pt x="2514" y="995"/>
                  </a:lnTo>
                  <a:lnTo>
                    <a:pt x="2500" y="987"/>
                  </a:lnTo>
                  <a:lnTo>
                    <a:pt x="2487" y="977"/>
                  </a:lnTo>
                  <a:lnTo>
                    <a:pt x="2475" y="968"/>
                  </a:lnTo>
                  <a:lnTo>
                    <a:pt x="2463" y="958"/>
                  </a:lnTo>
                  <a:lnTo>
                    <a:pt x="2451" y="948"/>
                  </a:lnTo>
                  <a:lnTo>
                    <a:pt x="2440" y="938"/>
                  </a:lnTo>
                  <a:lnTo>
                    <a:pt x="2430" y="927"/>
                  </a:lnTo>
                  <a:lnTo>
                    <a:pt x="2419" y="915"/>
                  </a:lnTo>
                  <a:lnTo>
                    <a:pt x="2410" y="904"/>
                  </a:lnTo>
                  <a:lnTo>
                    <a:pt x="2401" y="891"/>
                  </a:lnTo>
                  <a:lnTo>
                    <a:pt x="2393" y="879"/>
                  </a:lnTo>
                  <a:lnTo>
                    <a:pt x="2386" y="866"/>
                  </a:lnTo>
                  <a:lnTo>
                    <a:pt x="2379" y="853"/>
                  </a:lnTo>
                  <a:lnTo>
                    <a:pt x="2372" y="838"/>
                  </a:lnTo>
                  <a:lnTo>
                    <a:pt x="2366" y="825"/>
                  </a:lnTo>
                  <a:lnTo>
                    <a:pt x="2356" y="796"/>
                  </a:lnTo>
                  <a:lnTo>
                    <a:pt x="2347" y="767"/>
                  </a:lnTo>
                  <a:lnTo>
                    <a:pt x="2341" y="736"/>
                  </a:lnTo>
                  <a:lnTo>
                    <a:pt x="2337" y="703"/>
                  </a:lnTo>
                  <a:lnTo>
                    <a:pt x="2334" y="671"/>
                  </a:lnTo>
                  <a:lnTo>
                    <a:pt x="2334" y="638"/>
                  </a:lnTo>
                  <a:lnTo>
                    <a:pt x="2336" y="604"/>
                  </a:lnTo>
                  <a:lnTo>
                    <a:pt x="2339" y="568"/>
                  </a:lnTo>
                  <a:lnTo>
                    <a:pt x="2344" y="533"/>
                  </a:lnTo>
                  <a:lnTo>
                    <a:pt x="2351" y="498"/>
                  </a:lnTo>
                  <a:lnTo>
                    <a:pt x="2360" y="462"/>
                  </a:lnTo>
                  <a:lnTo>
                    <a:pt x="2371" y="425"/>
                  </a:lnTo>
                  <a:lnTo>
                    <a:pt x="2384" y="389"/>
                  </a:lnTo>
                  <a:lnTo>
                    <a:pt x="2398" y="353"/>
                  </a:lnTo>
                  <a:lnTo>
                    <a:pt x="2413" y="316"/>
                  </a:lnTo>
                  <a:lnTo>
                    <a:pt x="2432" y="280"/>
                  </a:lnTo>
                  <a:lnTo>
                    <a:pt x="2451" y="245"/>
                  </a:lnTo>
                  <a:lnTo>
                    <a:pt x="2451" y="245"/>
                  </a:lnTo>
                  <a:lnTo>
                    <a:pt x="2466" y="217"/>
                  </a:lnTo>
                  <a:lnTo>
                    <a:pt x="2479" y="192"/>
                  </a:lnTo>
                  <a:lnTo>
                    <a:pt x="2483" y="179"/>
                  </a:lnTo>
                  <a:lnTo>
                    <a:pt x="2487" y="168"/>
                  </a:lnTo>
                  <a:lnTo>
                    <a:pt x="2490" y="157"/>
                  </a:lnTo>
                  <a:lnTo>
                    <a:pt x="2492" y="146"/>
                  </a:lnTo>
                  <a:lnTo>
                    <a:pt x="2492" y="135"/>
                  </a:lnTo>
                  <a:lnTo>
                    <a:pt x="2490" y="124"/>
                  </a:lnTo>
                  <a:lnTo>
                    <a:pt x="2487" y="113"/>
                  </a:lnTo>
                  <a:lnTo>
                    <a:pt x="2482" y="102"/>
                  </a:lnTo>
                  <a:lnTo>
                    <a:pt x="2476" y="91"/>
                  </a:lnTo>
                  <a:lnTo>
                    <a:pt x="2467" y="79"/>
                  </a:lnTo>
                  <a:lnTo>
                    <a:pt x="2456" y="67"/>
                  </a:lnTo>
                  <a:lnTo>
                    <a:pt x="2443" y="55"/>
                  </a:lnTo>
                  <a:lnTo>
                    <a:pt x="2443" y="55"/>
                  </a:lnTo>
                  <a:lnTo>
                    <a:pt x="2434" y="48"/>
                  </a:lnTo>
                  <a:lnTo>
                    <a:pt x="2422" y="42"/>
                  </a:lnTo>
                  <a:lnTo>
                    <a:pt x="2408" y="37"/>
                  </a:lnTo>
                  <a:lnTo>
                    <a:pt x="2391" y="32"/>
                  </a:lnTo>
                  <a:lnTo>
                    <a:pt x="2372" y="28"/>
                  </a:lnTo>
                  <a:lnTo>
                    <a:pt x="2350" y="24"/>
                  </a:lnTo>
                  <a:lnTo>
                    <a:pt x="2327" y="21"/>
                  </a:lnTo>
                  <a:lnTo>
                    <a:pt x="2301" y="18"/>
                  </a:lnTo>
                  <a:lnTo>
                    <a:pt x="2243" y="13"/>
                  </a:lnTo>
                  <a:lnTo>
                    <a:pt x="2180" y="10"/>
                  </a:lnTo>
                  <a:lnTo>
                    <a:pt x="2109" y="8"/>
                  </a:lnTo>
                  <a:lnTo>
                    <a:pt x="2036" y="6"/>
                  </a:lnTo>
                  <a:lnTo>
                    <a:pt x="1958" y="6"/>
                  </a:lnTo>
                  <a:lnTo>
                    <a:pt x="1877" y="7"/>
                  </a:lnTo>
                  <a:lnTo>
                    <a:pt x="1714" y="9"/>
                  </a:lnTo>
                  <a:lnTo>
                    <a:pt x="1403" y="16"/>
                  </a:lnTo>
                  <a:lnTo>
                    <a:pt x="1403" y="16"/>
                  </a:lnTo>
                  <a:lnTo>
                    <a:pt x="1409" y="179"/>
                  </a:lnTo>
                  <a:lnTo>
                    <a:pt x="1415" y="347"/>
                  </a:lnTo>
                  <a:lnTo>
                    <a:pt x="1419" y="514"/>
                  </a:lnTo>
                  <a:lnTo>
                    <a:pt x="1420" y="596"/>
                  </a:lnTo>
                  <a:lnTo>
                    <a:pt x="1421" y="675"/>
                  </a:lnTo>
                  <a:lnTo>
                    <a:pt x="1421" y="753"/>
                  </a:lnTo>
                  <a:lnTo>
                    <a:pt x="1419" y="826"/>
                  </a:lnTo>
                  <a:lnTo>
                    <a:pt x="1417" y="897"/>
                  </a:lnTo>
                  <a:lnTo>
                    <a:pt x="1413" y="962"/>
                  </a:lnTo>
                  <a:lnTo>
                    <a:pt x="1408" y="1022"/>
                  </a:lnTo>
                  <a:lnTo>
                    <a:pt x="1404" y="1050"/>
                  </a:lnTo>
                  <a:lnTo>
                    <a:pt x="1401" y="1076"/>
                  </a:lnTo>
                  <a:lnTo>
                    <a:pt x="1396" y="1101"/>
                  </a:lnTo>
                  <a:lnTo>
                    <a:pt x="1392" y="1125"/>
                  </a:lnTo>
                  <a:lnTo>
                    <a:pt x="1387" y="1146"/>
                  </a:lnTo>
                  <a:lnTo>
                    <a:pt x="1381" y="1165"/>
                  </a:lnTo>
                  <a:lnTo>
                    <a:pt x="1381" y="1165"/>
                  </a:lnTo>
                  <a:lnTo>
                    <a:pt x="1376" y="1179"/>
                  </a:lnTo>
                  <a:lnTo>
                    <a:pt x="1371" y="1192"/>
                  </a:lnTo>
                  <a:lnTo>
                    <a:pt x="1366" y="1203"/>
                  </a:lnTo>
                  <a:lnTo>
                    <a:pt x="1360" y="1214"/>
                  </a:lnTo>
                  <a:lnTo>
                    <a:pt x="1352" y="1222"/>
                  </a:lnTo>
                  <a:lnTo>
                    <a:pt x="1346" y="1230"/>
                  </a:lnTo>
                  <a:lnTo>
                    <a:pt x="1339" y="1236"/>
                  </a:lnTo>
                  <a:lnTo>
                    <a:pt x="1331" y="1242"/>
                  </a:lnTo>
                  <a:lnTo>
                    <a:pt x="1324" y="1246"/>
                  </a:lnTo>
                  <a:lnTo>
                    <a:pt x="1315" y="1249"/>
                  </a:lnTo>
                  <a:lnTo>
                    <a:pt x="1307" y="1251"/>
                  </a:lnTo>
                  <a:lnTo>
                    <a:pt x="1298" y="1253"/>
                  </a:lnTo>
                  <a:lnTo>
                    <a:pt x="1289" y="1253"/>
                  </a:lnTo>
                  <a:lnTo>
                    <a:pt x="1280" y="1252"/>
                  </a:lnTo>
                  <a:lnTo>
                    <a:pt x="1270" y="1251"/>
                  </a:lnTo>
                  <a:lnTo>
                    <a:pt x="1260" y="1248"/>
                  </a:lnTo>
                  <a:lnTo>
                    <a:pt x="1249" y="1245"/>
                  </a:lnTo>
                  <a:lnTo>
                    <a:pt x="1238" y="1241"/>
                  </a:lnTo>
                  <a:lnTo>
                    <a:pt x="1215" y="1231"/>
                  </a:lnTo>
                  <a:lnTo>
                    <a:pt x="1191" y="1219"/>
                  </a:lnTo>
                  <a:lnTo>
                    <a:pt x="1165" y="1204"/>
                  </a:lnTo>
                  <a:lnTo>
                    <a:pt x="1139" y="1187"/>
                  </a:lnTo>
                  <a:lnTo>
                    <a:pt x="1111" y="1169"/>
                  </a:lnTo>
                  <a:lnTo>
                    <a:pt x="1051" y="1128"/>
                  </a:lnTo>
                  <a:lnTo>
                    <a:pt x="987" y="1084"/>
                  </a:lnTo>
                  <a:lnTo>
                    <a:pt x="952" y="1062"/>
                  </a:lnTo>
                  <a:lnTo>
                    <a:pt x="917" y="1040"/>
                  </a:lnTo>
                  <a:lnTo>
                    <a:pt x="881" y="1019"/>
                  </a:lnTo>
                  <a:lnTo>
                    <a:pt x="843" y="998"/>
                  </a:lnTo>
                  <a:lnTo>
                    <a:pt x="804" y="978"/>
                  </a:lnTo>
                  <a:lnTo>
                    <a:pt x="764" y="960"/>
                  </a:lnTo>
                  <a:lnTo>
                    <a:pt x="724" y="943"/>
                  </a:lnTo>
                  <a:lnTo>
                    <a:pt x="703" y="936"/>
                  </a:lnTo>
                  <a:lnTo>
                    <a:pt x="681" y="929"/>
                  </a:lnTo>
                  <a:lnTo>
                    <a:pt x="660" y="923"/>
                  </a:lnTo>
                  <a:lnTo>
                    <a:pt x="638" y="917"/>
                  </a:lnTo>
                  <a:lnTo>
                    <a:pt x="617" y="912"/>
                  </a:lnTo>
                  <a:lnTo>
                    <a:pt x="595" y="908"/>
                  </a:lnTo>
                  <a:lnTo>
                    <a:pt x="573" y="904"/>
                  </a:lnTo>
                  <a:lnTo>
                    <a:pt x="549" y="901"/>
                  </a:lnTo>
                  <a:lnTo>
                    <a:pt x="526" y="899"/>
                  </a:lnTo>
                  <a:lnTo>
                    <a:pt x="503" y="898"/>
                  </a:lnTo>
                  <a:lnTo>
                    <a:pt x="480" y="898"/>
                  </a:lnTo>
                  <a:lnTo>
                    <a:pt x="457" y="898"/>
                  </a:lnTo>
                  <a:lnTo>
                    <a:pt x="433" y="900"/>
                  </a:lnTo>
                  <a:lnTo>
                    <a:pt x="408" y="903"/>
                  </a:lnTo>
                  <a:lnTo>
                    <a:pt x="408" y="903"/>
                  </a:lnTo>
                  <a:lnTo>
                    <a:pt x="378" y="907"/>
                  </a:lnTo>
                  <a:lnTo>
                    <a:pt x="349" y="913"/>
                  </a:lnTo>
                  <a:lnTo>
                    <a:pt x="322" y="920"/>
                  </a:lnTo>
                  <a:lnTo>
                    <a:pt x="295" y="929"/>
                  </a:lnTo>
                  <a:lnTo>
                    <a:pt x="269" y="938"/>
                  </a:lnTo>
                  <a:lnTo>
                    <a:pt x="245" y="949"/>
                  </a:lnTo>
                  <a:lnTo>
                    <a:pt x="222" y="960"/>
                  </a:lnTo>
                  <a:lnTo>
                    <a:pt x="201" y="973"/>
                  </a:lnTo>
                  <a:lnTo>
                    <a:pt x="181" y="988"/>
                  </a:lnTo>
                  <a:lnTo>
                    <a:pt x="161" y="1002"/>
                  </a:lnTo>
                  <a:lnTo>
                    <a:pt x="142" y="1017"/>
                  </a:lnTo>
                  <a:lnTo>
                    <a:pt x="125" y="1034"/>
                  </a:lnTo>
                  <a:lnTo>
                    <a:pt x="110" y="1050"/>
                  </a:lnTo>
                  <a:lnTo>
                    <a:pt x="95" y="1068"/>
                  </a:lnTo>
                  <a:lnTo>
                    <a:pt x="81" y="1087"/>
                  </a:lnTo>
                  <a:lnTo>
                    <a:pt x="69" y="1106"/>
                  </a:lnTo>
                  <a:lnTo>
                    <a:pt x="58" y="1126"/>
                  </a:lnTo>
                  <a:lnTo>
                    <a:pt x="47" y="1146"/>
                  </a:lnTo>
                  <a:lnTo>
                    <a:pt x="38" y="1167"/>
                  </a:lnTo>
                  <a:lnTo>
                    <a:pt x="30" y="1188"/>
                  </a:lnTo>
                  <a:lnTo>
                    <a:pt x="23" y="1210"/>
                  </a:lnTo>
                  <a:lnTo>
                    <a:pt x="17" y="1232"/>
                  </a:lnTo>
                  <a:lnTo>
                    <a:pt x="11" y="1255"/>
                  </a:lnTo>
                  <a:lnTo>
                    <a:pt x="7" y="1278"/>
                  </a:lnTo>
                  <a:lnTo>
                    <a:pt x="4" y="1301"/>
                  </a:lnTo>
                  <a:lnTo>
                    <a:pt x="2" y="1324"/>
                  </a:lnTo>
                  <a:lnTo>
                    <a:pt x="1" y="1347"/>
                  </a:lnTo>
                  <a:lnTo>
                    <a:pt x="0" y="1371"/>
                  </a:lnTo>
                  <a:lnTo>
                    <a:pt x="1" y="1395"/>
                  </a:lnTo>
                  <a:lnTo>
                    <a:pt x="3" y="1419"/>
                  </a:lnTo>
                  <a:lnTo>
                    <a:pt x="6" y="1442"/>
                  </a:lnTo>
                  <a:lnTo>
                    <a:pt x="10" y="1465"/>
                  </a:lnTo>
                  <a:lnTo>
                    <a:pt x="14" y="1489"/>
                  </a:lnTo>
                  <a:lnTo>
                    <a:pt x="21" y="1512"/>
                  </a:lnTo>
                  <a:lnTo>
                    <a:pt x="27" y="1536"/>
                  </a:lnTo>
                  <a:lnTo>
                    <a:pt x="34" y="1559"/>
                  </a:lnTo>
                  <a:lnTo>
                    <a:pt x="43" y="1581"/>
                  </a:lnTo>
                  <a:lnTo>
                    <a:pt x="52" y="1603"/>
                  </a:lnTo>
                  <a:lnTo>
                    <a:pt x="62" y="1625"/>
                  </a:lnTo>
                  <a:lnTo>
                    <a:pt x="72" y="1646"/>
                  </a:lnTo>
                  <a:lnTo>
                    <a:pt x="84" y="1668"/>
                  </a:lnTo>
                  <a:lnTo>
                    <a:pt x="96" y="1689"/>
                  </a:lnTo>
                  <a:lnTo>
                    <a:pt x="110" y="1709"/>
                  </a:lnTo>
                  <a:lnTo>
                    <a:pt x="124" y="1728"/>
                  </a:lnTo>
                  <a:lnTo>
                    <a:pt x="138" y="1747"/>
                  </a:lnTo>
                  <a:lnTo>
                    <a:pt x="155" y="1765"/>
                  </a:lnTo>
                  <a:lnTo>
                    <a:pt x="171" y="1782"/>
                  </a:lnTo>
                  <a:lnTo>
                    <a:pt x="188" y="1800"/>
                  </a:lnTo>
                  <a:lnTo>
                    <a:pt x="206" y="1815"/>
                  </a:lnTo>
                  <a:lnTo>
                    <a:pt x="225" y="1830"/>
                  </a:lnTo>
                  <a:lnTo>
                    <a:pt x="244" y="1844"/>
                  </a:lnTo>
                  <a:lnTo>
                    <a:pt x="264" y="1857"/>
                  </a:lnTo>
                  <a:lnTo>
                    <a:pt x="286" y="1869"/>
                  </a:lnTo>
                  <a:lnTo>
                    <a:pt x="308" y="1880"/>
                  </a:lnTo>
                  <a:lnTo>
                    <a:pt x="330" y="1890"/>
                  </a:lnTo>
                  <a:lnTo>
                    <a:pt x="353" y="1899"/>
                  </a:lnTo>
                  <a:lnTo>
                    <a:pt x="376" y="1907"/>
                  </a:lnTo>
                  <a:lnTo>
                    <a:pt x="400" y="1913"/>
                  </a:lnTo>
                  <a:lnTo>
                    <a:pt x="426" y="1918"/>
                  </a:lnTo>
                  <a:lnTo>
                    <a:pt x="451" y="1922"/>
                  </a:lnTo>
                  <a:lnTo>
                    <a:pt x="477" y="1926"/>
                  </a:lnTo>
                  <a:lnTo>
                    <a:pt x="504" y="1927"/>
                  </a:lnTo>
                  <a:lnTo>
                    <a:pt x="531" y="1927"/>
                  </a:lnTo>
                  <a:lnTo>
                    <a:pt x="560" y="1925"/>
                  </a:lnTo>
                  <a:lnTo>
                    <a:pt x="560" y="1925"/>
                  </a:lnTo>
                  <a:lnTo>
                    <a:pt x="587" y="1921"/>
                  </a:lnTo>
                  <a:lnTo>
                    <a:pt x="615" y="1917"/>
                  </a:lnTo>
                  <a:lnTo>
                    <a:pt x="643" y="1912"/>
                  </a:lnTo>
                  <a:lnTo>
                    <a:pt x="671" y="1905"/>
                  </a:lnTo>
                  <a:lnTo>
                    <a:pt x="701" y="1898"/>
                  </a:lnTo>
                  <a:lnTo>
                    <a:pt x="731" y="1891"/>
                  </a:lnTo>
                  <a:lnTo>
                    <a:pt x="791" y="1873"/>
                  </a:lnTo>
                  <a:lnTo>
                    <a:pt x="912" y="1837"/>
                  </a:lnTo>
                  <a:lnTo>
                    <a:pt x="972" y="1819"/>
                  </a:lnTo>
                  <a:lnTo>
                    <a:pt x="1031" y="1804"/>
                  </a:lnTo>
                  <a:lnTo>
                    <a:pt x="1059" y="1797"/>
                  </a:lnTo>
                  <a:lnTo>
                    <a:pt x="1088" y="1791"/>
                  </a:lnTo>
                  <a:lnTo>
                    <a:pt x="1116" y="1785"/>
                  </a:lnTo>
                  <a:lnTo>
                    <a:pt x="1143" y="1782"/>
                  </a:lnTo>
                  <a:lnTo>
                    <a:pt x="1169" y="1779"/>
                  </a:lnTo>
                  <a:lnTo>
                    <a:pt x="1194" y="1778"/>
                  </a:lnTo>
                  <a:lnTo>
                    <a:pt x="1219" y="1779"/>
                  </a:lnTo>
                  <a:lnTo>
                    <a:pt x="1243" y="1781"/>
                  </a:lnTo>
                  <a:lnTo>
                    <a:pt x="1265" y="1786"/>
                  </a:lnTo>
                  <a:lnTo>
                    <a:pt x="1287" y="1793"/>
                  </a:lnTo>
                  <a:lnTo>
                    <a:pt x="1297" y="1797"/>
                  </a:lnTo>
                  <a:lnTo>
                    <a:pt x="1307" y="1801"/>
                  </a:lnTo>
                  <a:lnTo>
                    <a:pt x="1317" y="1806"/>
                  </a:lnTo>
                  <a:lnTo>
                    <a:pt x="1326" y="1812"/>
                  </a:lnTo>
                  <a:lnTo>
                    <a:pt x="1335" y="1818"/>
                  </a:lnTo>
                  <a:lnTo>
                    <a:pt x="1343" y="1824"/>
                  </a:lnTo>
                  <a:lnTo>
                    <a:pt x="1352" y="1832"/>
                  </a:lnTo>
                  <a:lnTo>
                    <a:pt x="1361" y="1840"/>
                  </a:lnTo>
                  <a:lnTo>
                    <a:pt x="1368" y="1848"/>
                  </a:lnTo>
                  <a:lnTo>
                    <a:pt x="1375" y="1858"/>
                  </a:lnTo>
                  <a:lnTo>
                    <a:pt x="1382" y="1868"/>
                  </a:lnTo>
                  <a:lnTo>
                    <a:pt x="1389" y="1878"/>
                  </a:lnTo>
                  <a:lnTo>
                    <a:pt x="1389" y="1878"/>
                  </a:lnTo>
                  <a:lnTo>
                    <a:pt x="1393" y="1887"/>
                  </a:lnTo>
                  <a:lnTo>
                    <a:pt x="1397" y="1898"/>
                  </a:lnTo>
                  <a:lnTo>
                    <a:pt x="1401" y="1910"/>
                  </a:lnTo>
                  <a:lnTo>
                    <a:pt x="1404" y="1924"/>
                  </a:lnTo>
                  <a:lnTo>
                    <a:pt x="1410" y="1956"/>
                  </a:lnTo>
                  <a:lnTo>
                    <a:pt x="1416" y="1993"/>
                  </a:lnTo>
                  <a:lnTo>
                    <a:pt x="1420" y="2035"/>
                  </a:lnTo>
                  <a:lnTo>
                    <a:pt x="1423" y="2083"/>
                  </a:lnTo>
                  <a:lnTo>
                    <a:pt x="1426" y="2134"/>
                  </a:lnTo>
                  <a:lnTo>
                    <a:pt x="1428" y="2190"/>
                  </a:lnTo>
                  <a:lnTo>
                    <a:pt x="1429" y="2250"/>
                  </a:lnTo>
                  <a:lnTo>
                    <a:pt x="1430" y="2312"/>
                  </a:lnTo>
                  <a:lnTo>
                    <a:pt x="1430" y="2446"/>
                  </a:lnTo>
                  <a:lnTo>
                    <a:pt x="1430" y="2589"/>
                  </a:lnTo>
                  <a:lnTo>
                    <a:pt x="1428" y="2738"/>
                  </a:lnTo>
                  <a:lnTo>
                    <a:pt x="1428" y="2738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23"/>
            <p:cNvSpPr>
              <a:spLocks/>
            </p:cNvSpPr>
            <p:nvPr/>
          </p:nvSpPr>
          <p:spPr bwMode="auto">
            <a:xfrm>
              <a:off x="4687937" y="2158612"/>
              <a:ext cx="1101476" cy="616115"/>
            </a:xfrm>
            <a:custGeom>
              <a:avLst/>
              <a:gdLst>
                <a:gd name="T0" fmla="*/ 3901 w 5268"/>
                <a:gd name="T1" fmla="*/ 2540 h 2945"/>
                <a:gd name="T2" fmla="*/ 3930 w 5268"/>
                <a:gd name="T3" fmla="*/ 1960 h 2945"/>
                <a:gd name="T4" fmla="*/ 4016 w 5268"/>
                <a:gd name="T5" fmla="*/ 1742 h 2945"/>
                <a:gd name="T6" fmla="*/ 4117 w 5268"/>
                <a:gd name="T7" fmla="*/ 1689 h 2945"/>
                <a:gd name="T8" fmla="*/ 4344 w 5268"/>
                <a:gd name="T9" fmla="*/ 1766 h 2945"/>
                <a:gd name="T10" fmla="*/ 4667 w 5268"/>
                <a:gd name="T11" fmla="*/ 1935 h 2945"/>
                <a:gd name="T12" fmla="*/ 4942 w 5268"/>
                <a:gd name="T13" fmla="*/ 1896 h 2945"/>
                <a:gd name="T14" fmla="*/ 5163 w 5268"/>
                <a:gd name="T15" fmla="*/ 1725 h 2945"/>
                <a:gd name="T16" fmla="*/ 5263 w 5268"/>
                <a:gd name="T17" fmla="*/ 1477 h 2945"/>
                <a:gd name="T18" fmla="*/ 5233 w 5268"/>
                <a:gd name="T19" fmla="*/ 1218 h 2945"/>
                <a:gd name="T20" fmla="*/ 5066 w 5268"/>
                <a:gd name="T21" fmla="*/ 1010 h 2945"/>
                <a:gd name="T22" fmla="*/ 4754 w 5268"/>
                <a:gd name="T23" fmla="*/ 915 h 2945"/>
                <a:gd name="T24" fmla="*/ 4493 w 5268"/>
                <a:gd name="T25" fmla="*/ 986 h 2945"/>
                <a:gd name="T26" fmla="*/ 4191 w 5268"/>
                <a:gd name="T27" fmla="*/ 1140 h 2945"/>
                <a:gd name="T28" fmla="*/ 4068 w 5268"/>
                <a:gd name="T29" fmla="*/ 1103 h 2945"/>
                <a:gd name="T30" fmla="*/ 3983 w 5268"/>
                <a:gd name="T31" fmla="*/ 986 h 2945"/>
                <a:gd name="T32" fmla="*/ 3953 w 5268"/>
                <a:gd name="T33" fmla="*/ 334 h 2945"/>
                <a:gd name="T34" fmla="*/ 3035 w 5268"/>
                <a:gd name="T35" fmla="*/ 27 h 2945"/>
                <a:gd name="T36" fmla="*/ 2810 w 5268"/>
                <a:gd name="T37" fmla="*/ 71 h 2945"/>
                <a:gd name="T38" fmla="*/ 2793 w 5268"/>
                <a:gd name="T39" fmla="*/ 178 h 2945"/>
                <a:gd name="T40" fmla="*/ 2952 w 5268"/>
                <a:gd name="T41" fmla="*/ 521 h 2945"/>
                <a:gd name="T42" fmla="*/ 2965 w 5268"/>
                <a:gd name="T43" fmla="*/ 782 h 2945"/>
                <a:gd name="T44" fmla="*/ 2839 w 5268"/>
                <a:gd name="T45" fmla="*/ 1002 h 2945"/>
                <a:gd name="T46" fmla="*/ 2620 w 5268"/>
                <a:gd name="T47" fmla="*/ 1107 h 2945"/>
                <a:gd name="T48" fmla="*/ 2369 w 5268"/>
                <a:gd name="T49" fmla="*/ 1105 h 2945"/>
                <a:gd name="T50" fmla="*/ 2142 w 5268"/>
                <a:gd name="T51" fmla="*/ 1004 h 2945"/>
                <a:gd name="T52" fmla="*/ 1996 w 5268"/>
                <a:gd name="T53" fmla="*/ 807 h 2945"/>
                <a:gd name="T54" fmla="*/ 1981 w 5268"/>
                <a:gd name="T55" fmla="*/ 548 h 2945"/>
                <a:gd name="T56" fmla="*/ 2101 w 5268"/>
                <a:gd name="T57" fmla="*/ 300 h 2945"/>
                <a:gd name="T58" fmla="*/ 2205 w 5268"/>
                <a:gd name="T59" fmla="*/ 113 h 2945"/>
                <a:gd name="T60" fmla="*/ 2147 w 5268"/>
                <a:gd name="T61" fmla="*/ 46 h 2945"/>
                <a:gd name="T62" fmla="*/ 1766 w 5268"/>
                <a:gd name="T63" fmla="*/ 0 h 2945"/>
                <a:gd name="T64" fmla="*/ 1050 w 5268"/>
                <a:gd name="T65" fmla="*/ 514 h 2945"/>
                <a:gd name="T66" fmla="*/ 1010 w 5268"/>
                <a:gd name="T67" fmla="*/ 1008 h 2945"/>
                <a:gd name="T68" fmla="*/ 886 w 5268"/>
                <a:gd name="T69" fmla="*/ 1111 h 2945"/>
                <a:gd name="T70" fmla="*/ 659 w 5268"/>
                <a:gd name="T71" fmla="*/ 1019 h 2945"/>
                <a:gd name="T72" fmla="*/ 318 w 5268"/>
                <a:gd name="T73" fmla="*/ 952 h 2945"/>
                <a:gd name="T74" fmla="*/ 99 w 5268"/>
                <a:gd name="T75" fmla="*/ 1050 h 2945"/>
                <a:gd name="T76" fmla="*/ 5 w 5268"/>
                <a:gd name="T77" fmla="*/ 1274 h 2945"/>
                <a:gd name="T78" fmla="*/ 38 w 5268"/>
                <a:gd name="T79" fmla="*/ 1570 h 2945"/>
                <a:gd name="T80" fmla="*/ 202 w 5268"/>
                <a:gd name="T81" fmla="*/ 1792 h 2945"/>
                <a:gd name="T82" fmla="*/ 488 w 5268"/>
                <a:gd name="T83" fmla="*/ 1829 h 2945"/>
                <a:gd name="T84" fmla="*/ 822 w 5268"/>
                <a:gd name="T85" fmla="*/ 1717 h 2945"/>
                <a:gd name="T86" fmla="*/ 967 w 5268"/>
                <a:gd name="T87" fmla="*/ 1721 h 2945"/>
                <a:gd name="T88" fmla="*/ 1036 w 5268"/>
                <a:gd name="T89" fmla="*/ 1941 h 2945"/>
                <a:gd name="T90" fmla="*/ 1037 w 5268"/>
                <a:gd name="T91" fmla="*/ 2924 h 2945"/>
                <a:gd name="T92" fmla="*/ 1895 w 5268"/>
                <a:gd name="T93" fmla="*/ 2935 h 2945"/>
                <a:gd name="T94" fmla="*/ 2177 w 5268"/>
                <a:gd name="T95" fmla="*/ 2865 h 2945"/>
                <a:gd name="T96" fmla="*/ 2197 w 5268"/>
                <a:gd name="T97" fmla="*/ 2771 h 2945"/>
                <a:gd name="T98" fmla="*/ 2047 w 5268"/>
                <a:gd name="T99" fmla="*/ 2543 h 2945"/>
                <a:gd name="T100" fmla="*/ 1973 w 5268"/>
                <a:gd name="T101" fmla="*/ 2295 h 2945"/>
                <a:gd name="T102" fmla="*/ 2025 w 5268"/>
                <a:gd name="T103" fmla="*/ 2052 h 2945"/>
                <a:gd name="T104" fmla="*/ 2200 w 5268"/>
                <a:gd name="T105" fmla="*/ 1881 h 2945"/>
                <a:gd name="T106" fmla="*/ 2441 w 5268"/>
                <a:gd name="T107" fmla="*/ 1808 h 2945"/>
                <a:gd name="T108" fmla="*/ 2688 w 5268"/>
                <a:gd name="T109" fmla="*/ 1836 h 2945"/>
                <a:gd name="T110" fmla="*/ 2887 w 5268"/>
                <a:gd name="T111" fmla="*/ 1973 h 2945"/>
                <a:gd name="T112" fmla="*/ 2979 w 5268"/>
                <a:gd name="T113" fmla="*/ 2223 h 2945"/>
                <a:gd name="T114" fmla="*/ 2923 w 5268"/>
                <a:gd name="T115" fmla="*/ 2478 h 2945"/>
                <a:gd name="T116" fmla="*/ 2785 w 5268"/>
                <a:gd name="T117" fmla="*/ 2792 h 2945"/>
                <a:gd name="T118" fmla="*/ 2840 w 5268"/>
                <a:gd name="T119" fmla="*/ 2870 h 2945"/>
                <a:gd name="T120" fmla="*/ 3230 w 5268"/>
                <a:gd name="T121" fmla="*/ 2904 h 2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68" h="2945">
                  <a:moveTo>
                    <a:pt x="3230" y="2904"/>
                  </a:moveTo>
                  <a:lnTo>
                    <a:pt x="3230" y="2904"/>
                  </a:lnTo>
                  <a:lnTo>
                    <a:pt x="3387" y="2906"/>
                  </a:lnTo>
                  <a:lnTo>
                    <a:pt x="3557" y="2906"/>
                  </a:lnTo>
                  <a:lnTo>
                    <a:pt x="3736" y="2905"/>
                  </a:lnTo>
                  <a:lnTo>
                    <a:pt x="3921" y="2903"/>
                  </a:lnTo>
                  <a:lnTo>
                    <a:pt x="3921" y="2903"/>
                  </a:lnTo>
                  <a:lnTo>
                    <a:pt x="3914" y="2776"/>
                  </a:lnTo>
                  <a:lnTo>
                    <a:pt x="3909" y="2702"/>
                  </a:lnTo>
                  <a:lnTo>
                    <a:pt x="3906" y="2624"/>
                  </a:lnTo>
                  <a:lnTo>
                    <a:pt x="3901" y="2540"/>
                  </a:lnTo>
                  <a:lnTo>
                    <a:pt x="3899" y="2454"/>
                  </a:lnTo>
                  <a:lnTo>
                    <a:pt x="3898" y="2368"/>
                  </a:lnTo>
                  <a:lnTo>
                    <a:pt x="3899" y="2281"/>
                  </a:lnTo>
                  <a:lnTo>
                    <a:pt x="3901" y="2238"/>
                  </a:lnTo>
                  <a:lnTo>
                    <a:pt x="3903" y="2195"/>
                  </a:lnTo>
                  <a:lnTo>
                    <a:pt x="3906" y="2154"/>
                  </a:lnTo>
                  <a:lnTo>
                    <a:pt x="3909" y="2113"/>
                  </a:lnTo>
                  <a:lnTo>
                    <a:pt x="3913" y="2073"/>
                  </a:lnTo>
                  <a:lnTo>
                    <a:pt x="3918" y="2033"/>
                  </a:lnTo>
                  <a:lnTo>
                    <a:pt x="3923" y="1996"/>
                  </a:lnTo>
                  <a:lnTo>
                    <a:pt x="3930" y="1960"/>
                  </a:lnTo>
                  <a:lnTo>
                    <a:pt x="3937" y="1925"/>
                  </a:lnTo>
                  <a:lnTo>
                    <a:pt x="3945" y="1892"/>
                  </a:lnTo>
                  <a:lnTo>
                    <a:pt x="3954" y="1861"/>
                  </a:lnTo>
                  <a:lnTo>
                    <a:pt x="3964" y="1833"/>
                  </a:lnTo>
                  <a:lnTo>
                    <a:pt x="3976" y="1807"/>
                  </a:lnTo>
                  <a:lnTo>
                    <a:pt x="3988" y="1782"/>
                  </a:lnTo>
                  <a:lnTo>
                    <a:pt x="3995" y="1771"/>
                  </a:lnTo>
                  <a:lnTo>
                    <a:pt x="4002" y="1761"/>
                  </a:lnTo>
                  <a:lnTo>
                    <a:pt x="4009" y="1751"/>
                  </a:lnTo>
                  <a:lnTo>
                    <a:pt x="4016" y="1742"/>
                  </a:lnTo>
                  <a:lnTo>
                    <a:pt x="4016" y="1742"/>
                  </a:lnTo>
                  <a:lnTo>
                    <a:pt x="4025" y="1734"/>
                  </a:lnTo>
                  <a:lnTo>
                    <a:pt x="4033" y="1726"/>
                  </a:lnTo>
                  <a:lnTo>
                    <a:pt x="4043" y="1719"/>
                  </a:lnTo>
                  <a:lnTo>
                    <a:pt x="4052" y="1712"/>
                  </a:lnTo>
                  <a:lnTo>
                    <a:pt x="4061" y="1707"/>
                  </a:lnTo>
                  <a:lnTo>
                    <a:pt x="4070" y="1702"/>
                  </a:lnTo>
                  <a:lnTo>
                    <a:pt x="4079" y="1698"/>
                  </a:lnTo>
                  <a:lnTo>
                    <a:pt x="4088" y="1695"/>
                  </a:lnTo>
                  <a:lnTo>
                    <a:pt x="4098" y="1692"/>
                  </a:lnTo>
                  <a:lnTo>
                    <a:pt x="4107" y="1690"/>
                  </a:lnTo>
                  <a:lnTo>
                    <a:pt x="4117" y="1689"/>
                  </a:lnTo>
                  <a:lnTo>
                    <a:pt x="4127" y="1688"/>
                  </a:lnTo>
                  <a:lnTo>
                    <a:pt x="4147" y="1688"/>
                  </a:lnTo>
                  <a:lnTo>
                    <a:pt x="4167" y="1690"/>
                  </a:lnTo>
                  <a:lnTo>
                    <a:pt x="4189" y="1695"/>
                  </a:lnTo>
                  <a:lnTo>
                    <a:pt x="4210" y="1701"/>
                  </a:lnTo>
                  <a:lnTo>
                    <a:pt x="4232" y="1709"/>
                  </a:lnTo>
                  <a:lnTo>
                    <a:pt x="4253" y="1718"/>
                  </a:lnTo>
                  <a:lnTo>
                    <a:pt x="4275" y="1728"/>
                  </a:lnTo>
                  <a:lnTo>
                    <a:pt x="4298" y="1740"/>
                  </a:lnTo>
                  <a:lnTo>
                    <a:pt x="4321" y="1753"/>
                  </a:lnTo>
                  <a:lnTo>
                    <a:pt x="4344" y="1766"/>
                  </a:lnTo>
                  <a:lnTo>
                    <a:pt x="4390" y="1794"/>
                  </a:lnTo>
                  <a:lnTo>
                    <a:pt x="4436" y="1824"/>
                  </a:lnTo>
                  <a:lnTo>
                    <a:pt x="4483" y="1853"/>
                  </a:lnTo>
                  <a:lnTo>
                    <a:pt x="4507" y="1867"/>
                  </a:lnTo>
                  <a:lnTo>
                    <a:pt x="4530" y="1880"/>
                  </a:lnTo>
                  <a:lnTo>
                    <a:pt x="4553" y="1892"/>
                  </a:lnTo>
                  <a:lnTo>
                    <a:pt x="4577" y="1903"/>
                  </a:lnTo>
                  <a:lnTo>
                    <a:pt x="4600" y="1913"/>
                  </a:lnTo>
                  <a:lnTo>
                    <a:pt x="4622" y="1921"/>
                  </a:lnTo>
                  <a:lnTo>
                    <a:pt x="4645" y="1928"/>
                  </a:lnTo>
                  <a:lnTo>
                    <a:pt x="4667" y="1935"/>
                  </a:lnTo>
                  <a:lnTo>
                    <a:pt x="4689" y="1938"/>
                  </a:lnTo>
                  <a:lnTo>
                    <a:pt x="4712" y="1939"/>
                  </a:lnTo>
                  <a:lnTo>
                    <a:pt x="4712" y="1939"/>
                  </a:lnTo>
                  <a:lnTo>
                    <a:pt x="4744" y="1939"/>
                  </a:lnTo>
                  <a:lnTo>
                    <a:pt x="4775" y="1937"/>
                  </a:lnTo>
                  <a:lnTo>
                    <a:pt x="4805" y="1934"/>
                  </a:lnTo>
                  <a:lnTo>
                    <a:pt x="4834" y="1928"/>
                  </a:lnTo>
                  <a:lnTo>
                    <a:pt x="4863" y="1922"/>
                  </a:lnTo>
                  <a:lnTo>
                    <a:pt x="4891" y="1915"/>
                  </a:lnTo>
                  <a:lnTo>
                    <a:pt x="4917" y="1906"/>
                  </a:lnTo>
                  <a:lnTo>
                    <a:pt x="4942" y="1896"/>
                  </a:lnTo>
                  <a:lnTo>
                    <a:pt x="4967" y="1886"/>
                  </a:lnTo>
                  <a:lnTo>
                    <a:pt x="4992" y="1874"/>
                  </a:lnTo>
                  <a:lnTo>
                    <a:pt x="5014" y="1861"/>
                  </a:lnTo>
                  <a:lnTo>
                    <a:pt x="5036" y="1847"/>
                  </a:lnTo>
                  <a:lnTo>
                    <a:pt x="5057" y="1832"/>
                  </a:lnTo>
                  <a:lnTo>
                    <a:pt x="5077" y="1816"/>
                  </a:lnTo>
                  <a:lnTo>
                    <a:pt x="5096" y="1800"/>
                  </a:lnTo>
                  <a:lnTo>
                    <a:pt x="5115" y="1781"/>
                  </a:lnTo>
                  <a:lnTo>
                    <a:pt x="5132" y="1763"/>
                  </a:lnTo>
                  <a:lnTo>
                    <a:pt x="5148" y="1744"/>
                  </a:lnTo>
                  <a:lnTo>
                    <a:pt x="5163" y="1725"/>
                  </a:lnTo>
                  <a:lnTo>
                    <a:pt x="5177" y="1704"/>
                  </a:lnTo>
                  <a:lnTo>
                    <a:pt x="5190" y="1684"/>
                  </a:lnTo>
                  <a:lnTo>
                    <a:pt x="5202" y="1661"/>
                  </a:lnTo>
                  <a:lnTo>
                    <a:pt x="5213" y="1640"/>
                  </a:lnTo>
                  <a:lnTo>
                    <a:pt x="5223" y="1618"/>
                  </a:lnTo>
                  <a:lnTo>
                    <a:pt x="5232" y="1595"/>
                  </a:lnTo>
                  <a:lnTo>
                    <a:pt x="5240" y="1572"/>
                  </a:lnTo>
                  <a:lnTo>
                    <a:pt x="5248" y="1549"/>
                  </a:lnTo>
                  <a:lnTo>
                    <a:pt x="5254" y="1525"/>
                  </a:lnTo>
                  <a:lnTo>
                    <a:pt x="5259" y="1501"/>
                  </a:lnTo>
                  <a:lnTo>
                    <a:pt x="5263" y="1477"/>
                  </a:lnTo>
                  <a:lnTo>
                    <a:pt x="5266" y="1454"/>
                  </a:lnTo>
                  <a:lnTo>
                    <a:pt x="5267" y="1430"/>
                  </a:lnTo>
                  <a:lnTo>
                    <a:pt x="5268" y="1406"/>
                  </a:lnTo>
                  <a:lnTo>
                    <a:pt x="5268" y="1381"/>
                  </a:lnTo>
                  <a:lnTo>
                    <a:pt x="5266" y="1357"/>
                  </a:lnTo>
                  <a:lnTo>
                    <a:pt x="5263" y="1334"/>
                  </a:lnTo>
                  <a:lnTo>
                    <a:pt x="5260" y="1310"/>
                  </a:lnTo>
                  <a:lnTo>
                    <a:pt x="5255" y="1287"/>
                  </a:lnTo>
                  <a:lnTo>
                    <a:pt x="5249" y="1264"/>
                  </a:lnTo>
                  <a:lnTo>
                    <a:pt x="5241" y="1240"/>
                  </a:lnTo>
                  <a:lnTo>
                    <a:pt x="5233" y="1218"/>
                  </a:lnTo>
                  <a:lnTo>
                    <a:pt x="5224" y="1196"/>
                  </a:lnTo>
                  <a:lnTo>
                    <a:pt x="5213" y="1175"/>
                  </a:lnTo>
                  <a:lnTo>
                    <a:pt x="5202" y="1154"/>
                  </a:lnTo>
                  <a:lnTo>
                    <a:pt x="5189" y="1134"/>
                  </a:lnTo>
                  <a:lnTo>
                    <a:pt x="5175" y="1113"/>
                  </a:lnTo>
                  <a:lnTo>
                    <a:pt x="5160" y="1094"/>
                  </a:lnTo>
                  <a:lnTo>
                    <a:pt x="5144" y="1076"/>
                  </a:lnTo>
                  <a:lnTo>
                    <a:pt x="5127" y="1058"/>
                  </a:lnTo>
                  <a:lnTo>
                    <a:pt x="5107" y="1041"/>
                  </a:lnTo>
                  <a:lnTo>
                    <a:pt x="5087" y="1025"/>
                  </a:lnTo>
                  <a:lnTo>
                    <a:pt x="5066" y="1010"/>
                  </a:lnTo>
                  <a:lnTo>
                    <a:pt x="5044" y="996"/>
                  </a:lnTo>
                  <a:lnTo>
                    <a:pt x="5021" y="982"/>
                  </a:lnTo>
                  <a:lnTo>
                    <a:pt x="4997" y="970"/>
                  </a:lnTo>
                  <a:lnTo>
                    <a:pt x="4970" y="959"/>
                  </a:lnTo>
                  <a:lnTo>
                    <a:pt x="4943" y="949"/>
                  </a:lnTo>
                  <a:lnTo>
                    <a:pt x="4915" y="940"/>
                  </a:lnTo>
                  <a:lnTo>
                    <a:pt x="4885" y="932"/>
                  </a:lnTo>
                  <a:lnTo>
                    <a:pt x="4855" y="926"/>
                  </a:lnTo>
                  <a:lnTo>
                    <a:pt x="4822" y="921"/>
                  </a:lnTo>
                  <a:lnTo>
                    <a:pt x="4789" y="917"/>
                  </a:lnTo>
                  <a:lnTo>
                    <a:pt x="4754" y="915"/>
                  </a:lnTo>
                  <a:lnTo>
                    <a:pt x="4719" y="914"/>
                  </a:lnTo>
                  <a:lnTo>
                    <a:pt x="4719" y="914"/>
                  </a:lnTo>
                  <a:lnTo>
                    <a:pt x="4691" y="915"/>
                  </a:lnTo>
                  <a:lnTo>
                    <a:pt x="4665" y="919"/>
                  </a:lnTo>
                  <a:lnTo>
                    <a:pt x="4639" y="924"/>
                  </a:lnTo>
                  <a:lnTo>
                    <a:pt x="4614" y="931"/>
                  </a:lnTo>
                  <a:lnTo>
                    <a:pt x="4589" y="940"/>
                  </a:lnTo>
                  <a:lnTo>
                    <a:pt x="4564" y="950"/>
                  </a:lnTo>
                  <a:lnTo>
                    <a:pt x="4540" y="961"/>
                  </a:lnTo>
                  <a:lnTo>
                    <a:pt x="4516" y="973"/>
                  </a:lnTo>
                  <a:lnTo>
                    <a:pt x="4493" y="986"/>
                  </a:lnTo>
                  <a:lnTo>
                    <a:pt x="4470" y="1001"/>
                  </a:lnTo>
                  <a:lnTo>
                    <a:pt x="4424" y="1029"/>
                  </a:lnTo>
                  <a:lnTo>
                    <a:pt x="4380" y="1057"/>
                  </a:lnTo>
                  <a:lnTo>
                    <a:pt x="4337" y="1083"/>
                  </a:lnTo>
                  <a:lnTo>
                    <a:pt x="4316" y="1095"/>
                  </a:lnTo>
                  <a:lnTo>
                    <a:pt x="4294" y="1106"/>
                  </a:lnTo>
                  <a:lnTo>
                    <a:pt x="4273" y="1116"/>
                  </a:lnTo>
                  <a:lnTo>
                    <a:pt x="4252" y="1125"/>
                  </a:lnTo>
                  <a:lnTo>
                    <a:pt x="4231" y="1132"/>
                  </a:lnTo>
                  <a:lnTo>
                    <a:pt x="4211" y="1137"/>
                  </a:lnTo>
                  <a:lnTo>
                    <a:pt x="4191" y="1140"/>
                  </a:lnTo>
                  <a:lnTo>
                    <a:pt x="4169" y="1141"/>
                  </a:lnTo>
                  <a:lnTo>
                    <a:pt x="4159" y="1140"/>
                  </a:lnTo>
                  <a:lnTo>
                    <a:pt x="4149" y="1139"/>
                  </a:lnTo>
                  <a:lnTo>
                    <a:pt x="4139" y="1137"/>
                  </a:lnTo>
                  <a:lnTo>
                    <a:pt x="4129" y="1135"/>
                  </a:lnTo>
                  <a:lnTo>
                    <a:pt x="4119" y="1132"/>
                  </a:lnTo>
                  <a:lnTo>
                    <a:pt x="4108" y="1128"/>
                  </a:lnTo>
                  <a:lnTo>
                    <a:pt x="4098" y="1122"/>
                  </a:lnTo>
                  <a:lnTo>
                    <a:pt x="4088" y="1116"/>
                  </a:lnTo>
                  <a:lnTo>
                    <a:pt x="4078" y="1110"/>
                  </a:lnTo>
                  <a:lnTo>
                    <a:pt x="4068" y="1103"/>
                  </a:lnTo>
                  <a:lnTo>
                    <a:pt x="4058" y="1095"/>
                  </a:lnTo>
                  <a:lnTo>
                    <a:pt x="4048" y="1086"/>
                  </a:lnTo>
                  <a:lnTo>
                    <a:pt x="4036" y="1076"/>
                  </a:lnTo>
                  <a:lnTo>
                    <a:pt x="4026" y="1065"/>
                  </a:lnTo>
                  <a:lnTo>
                    <a:pt x="4016" y="1054"/>
                  </a:lnTo>
                  <a:lnTo>
                    <a:pt x="4006" y="1041"/>
                  </a:lnTo>
                  <a:lnTo>
                    <a:pt x="4006" y="1041"/>
                  </a:lnTo>
                  <a:lnTo>
                    <a:pt x="3999" y="1031"/>
                  </a:lnTo>
                  <a:lnTo>
                    <a:pt x="3993" y="1019"/>
                  </a:lnTo>
                  <a:lnTo>
                    <a:pt x="3988" y="1004"/>
                  </a:lnTo>
                  <a:lnTo>
                    <a:pt x="3983" y="986"/>
                  </a:lnTo>
                  <a:lnTo>
                    <a:pt x="3978" y="967"/>
                  </a:lnTo>
                  <a:lnTo>
                    <a:pt x="3974" y="946"/>
                  </a:lnTo>
                  <a:lnTo>
                    <a:pt x="3971" y="923"/>
                  </a:lnTo>
                  <a:lnTo>
                    <a:pt x="3967" y="898"/>
                  </a:lnTo>
                  <a:lnTo>
                    <a:pt x="3962" y="842"/>
                  </a:lnTo>
                  <a:lnTo>
                    <a:pt x="3958" y="781"/>
                  </a:lnTo>
                  <a:lnTo>
                    <a:pt x="3955" y="714"/>
                  </a:lnTo>
                  <a:lnTo>
                    <a:pt x="3953" y="644"/>
                  </a:lnTo>
                  <a:lnTo>
                    <a:pt x="3952" y="569"/>
                  </a:lnTo>
                  <a:lnTo>
                    <a:pt x="3952" y="493"/>
                  </a:lnTo>
                  <a:lnTo>
                    <a:pt x="3953" y="334"/>
                  </a:lnTo>
                  <a:lnTo>
                    <a:pt x="3956" y="174"/>
                  </a:lnTo>
                  <a:lnTo>
                    <a:pt x="3959" y="22"/>
                  </a:lnTo>
                  <a:lnTo>
                    <a:pt x="3959" y="22"/>
                  </a:lnTo>
                  <a:lnTo>
                    <a:pt x="3865" y="20"/>
                  </a:lnTo>
                  <a:lnTo>
                    <a:pt x="3725" y="18"/>
                  </a:lnTo>
                  <a:lnTo>
                    <a:pt x="3556" y="17"/>
                  </a:lnTo>
                  <a:lnTo>
                    <a:pt x="3375" y="18"/>
                  </a:lnTo>
                  <a:lnTo>
                    <a:pt x="3283" y="19"/>
                  </a:lnTo>
                  <a:lnTo>
                    <a:pt x="3195" y="20"/>
                  </a:lnTo>
                  <a:lnTo>
                    <a:pt x="3112" y="23"/>
                  </a:lnTo>
                  <a:lnTo>
                    <a:pt x="3035" y="27"/>
                  </a:lnTo>
                  <a:lnTo>
                    <a:pt x="2967" y="31"/>
                  </a:lnTo>
                  <a:lnTo>
                    <a:pt x="2938" y="34"/>
                  </a:lnTo>
                  <a:lnTo>
                    <a:pt x="2911" y="37"/>
                  </a:lnTo>
                  <a:lnTo>
                    <a:pt x="2887" y="41"/>
                  </a:lnTo>
                  <a:lnTo>
                    <a:pt x="2868" y="44"/>
                  </a:lnTo>
                  <a:lnTo>
                    <a:pt x="2851" y="49"/>
                  </a:lnTo>
                  <a:lnTo>
                    <a:pt x="2839" y="53"/>
                  </a:lnTo>
                  <a:lnTo>
                    <a:pt x="2839" y="53"/>
                  </a:lnTo>
                  <a:lnTo>
                    <a:pt x="2823" y="62"/>
                  </a:lnTo>
                  <a:lnTo>
                    <a:pt x="2816" y="67"/>
                  </a:lnTo>
                  <a:lnTo>
                    <a:pt x="2810" y="71"/>
                  </a:lnTo>
                  <a:lnTo>
                    <a:pt x="2805" y="76"/>
                  </a:lnTo>
                  <a:lnTo>
                    <a:pt x="2801" y="82"/>
                  </a:lnTo>
                  <a:lnTo>
                    <a:pt x="2797" y="87"/>
                  </a:lnTo>
                  <a:lnTo>
                    <a:pt x="2793" y="93"/>
                  </a:lnTo>
                  <a:lnTo>
                    <a:pt x="2791" y="99"/>
                  </a:lnTo>
                  <a:lnTo>
                    <a:pt x="2788" y="105"/>
                  </a:lnTo>
                  <a:lnTo>
                    <a:pt x="2786" y="118"/>
                  </a:lnTo>
                  <a:lnTo>
                    <a:pt x="2785" y="132"/>
                  </a:lnTo>
                  <a:lnTo>
                    <a:pt x="2786" y="146"/>
                  </a:lnTo>
                  <a:lnTo>
                    <a:pt x="2788" y="162"/>
                  </a:lnTo>
                  <a:lnTo>
                    <a:pt x="2793" y="178"/>
                  </a:lnTo>
                  <a:lnTo>
                    <a:pt x="2798" y="196"/>
                  </a:lnTo>
                  <a:lnTo>
                    <a:pt x="2805" y="214"/>
                  </a:lnTo>
                  <a:lnTo>
                    <a:pt x="2814" y="232"/>
                  </a:lnTo>
                  <a:lnTo>
                    <a:pt x="2823" y="251"/>
                  </a:lnTo>
                  <a:lnTo>
                    <a:pt x="2844" y="291"/>
                  </a:lnTo>
                  <a:lnTo>
                    <a:pt x="2889" y="378"/>
                  </a:lnTo>
                  <a:lnTo>
                    <a:pt x="2912" y="424"/>
                  </a:lnTo>
                  <a:lnTo>
                    <a:pt x="2923" y="448"/>
                  </a:lnTo>
                  <a:lnTo>
                    <a:pt x="2933" y="473"/>
                  </a:lnTo>
                  <a:lnTo>
                    <a:pt x="2943" y="497"/>
                  </a:lnTo>
                  <a:lnTo>
                    <a:pt x="2952" y="521"/>
                  </a:lnTo>
                  <a:lnTo>
                    <a:pt x="2960" y="546"/>
                  </a:lnTo>
                  <a:lnTo>
                    <a:pt x="2966" y="571"/>
                  </a:lnTo>
                  <a:lnTo>
                    <a:pt x="2972" y="597"/>
                  </a:lnTo>
                  <a:lnTo>
                    <a:pt x="2976" y="622"/>
                  </a:lnTo>
                  <a:lnTo>
                    <a:pt x="2978" y="647"/>
                  </a:lnTo>
                  <a:lnTo>
                    <a:pt x="2979" y="673"/>
                  </a:lnTo>
                  <a:lnTo>
                    <a:pt x="2979" y="673"/>
                  </a:lnTo>
                  <a:lnTo>
                    <a:pt x="2978" y="701"/>
                  </a:lnTo>
                  <a:lnTo>
                    <a:pt x="2975" y="730"/>
                  </a:lnTo>
                  <a:lnTo>
                    <a:pt x="2971" y="756"/>
                  </a:lnTo>
                  <a:lnTo>
                    <a:pt x="2965" y="782"/>
                  </a:lnTo>
                  <a:lnTo>
                    <a:pt x="2959" y="807"/>
                  </a:lnTo>
                  <a:lnTo>
                    <a:pt x="2951" y="830"/>
                  </a:lnTo>
                  <a:lnTo>
                    <a:pt x="2943" y="853"/>
                  </a:lnTo>
                  <a:lnTo>
                    <a:pt x="2933" y="876"/>
                  </a:lnTo>
                  <a:lnTo>
                    <a:pt x="2922" y="896"/>
                  </a:lnTo>
                  <a:lnTo>
                    <a:pt x="2911" y="916"/>
                  </a:lnTo>
                  <a:lnTo>
                    <a:pt x="2898" y="935"/>
                  </a:lnTo>
                  <a:lnTo>
                    <a:pt x="2884" y="953"/>
                  </a:lnTo>
                  <a:lnTo>
                    <a:pt x="2870" y="970"/>
                  </a:lnTo>
                  <a:lnTo>
                    <a:pt x="2855" y="986"/>
                  </a:lnTo>
                  <a:lnTo>
                    <a:pt x="2839" y="1002"/>
                  </a:lnTo>
                  <a:lnTo>
                    <a:pt x="2821" y="1016"/>
                  </a:lnTo>
                  <a:lnTo>
                    <a:pt x="2803" y="1029"/>
                  </a:lnTo>
                  <a:lnTo>
                    <a:pt x="2785" y="1041"/>
                  </a:lnTo>
                  <a:lnTo>
                    <a:pt x="2766" y="1053"/>
                  </a:lnTo>
                  <a:lnTo>
                    <a:pt x="2747" y="1063"/>
                  </a:lnTo>
                  <a:lnTo>
                    <a:pt x="2727" y="1073"/>
                  </a:lnTo>
                  <a:lnTo>
                    <a:pt x="2707" y="1081"/>
                  </a:lnTo>
                  <a:lnTo>
                    <a:pt x="2685" y="1089"/>
                  </a:lnTo>
                  <a:lnTo>
                    <a:pt x="2664" y="1096"/>
                  </a:lnTo>
                  <a:lnTo>
                    <a:pt x="2642" y="1102"/>
                  </a:lnTo>
                  <a:lnTo>
                    <a:pt x="2620" y="1107"/>
                  </a:lnTo>
                  <a:lnTo>
                    <a:pt x="2598" y="1111"/>
                  </a:lnTo>
                  <a:lnTo>
                    <a:pt x="2576" y="1114"/>
                  </a:lnTo>
                  <a:lnTo>
                    <a:pt x="2552" y="1117"/>
                  </a:lnTo>
                  <a:lnTo>
                    <a:pt x="2529" y="1118"/>
                  </a:lnTo>
                  <a:lnTo>
                    <a:pt x="2506" y="1119"/>
                  </a:lnTo>
                  <a:lnTo>
                    <a:pt x="2484" y="1119"/>
                  </a:lnTo>
                  <a:lnTo>
                    <a:pt x="2461" y="1118"/>
                  </a:lnTo>
                  <a:lnTo>
                    <a:pt x="2438" y="1116"/>
                  </a:lnTo>
                  <a:lnTo>
                    <a:pt x="2414" y="1113"/>
                  </a:lnTo>
                  <a:lnTo>
                    <a:pt x="2391" y="1110"/>
                  </a:lnTo>
                  <a:lnTo>
                    <a:pt x="2369" y="1105"/>
                  </a:lnTo>
                  <a:lnTo>
                    <a:pt x="2346" y="1100"/>
                  </a:lnTo>
                  <a:lnTo>
                    <a:pt x="2324" y="1094"/>
                  </a:lnTo>
                  <a:lnTo>
                    <a:pt x="2303" y="1087"/>
                  </a:lnTo>
                  <a:lnTo>
                    <a:pt x="2280" y="1080"/>
                  </a:lnTo>
                  <a:lnTo>
                    <a:pt x="2259" y="1071"/>
                  </a:lnTo>
                  <a:lnTo>
                    <a:pt x="2238" y="1062"/>
                  </a:lnTo>
                  <a:lnTo>
                    <a:pt x="2218" y="1052"/>
                  </a:lnTo>
                  <a:lnTo>
                    <a:pt x="2198" y="1041"/>
                  </a:lnTo>
                  <a:lnTo>
                    <a:pt x="2179" y="1029"/>
                  </a:lnTo>
                  <a:lnTo>
                    <a:pt x="2160" y="1017"/>
                  </a:lnTo>
                  <a:lnTo>
                    <a:pt x="2142" y="1004"/>
                  </a:lnTo>
                  <a:lnTo>
                    <a:pt x="2124" y="989"/>
                  </a:lnTo>
                  <a:lnTo>
                    <a:pt x="2108" y="974"/>
                  </a:lnTo>
                  <a:lnTo>
                    <a:pt x="2092" y="959"/>
                  </a:lnTo>
                  <a:lnTo>
                    <a:pt x="2077" y="942"/>
                  </a:lnTo>
                  <a:lnTo>
                    <a:pt x="2063" y="925"/>
                  </a:lnTo>
                  <a:lnTo>
                    <a:pt x="2049" y="908"/>
                  </a:lnTo>
                  <a:lnTo>
                    <a:pt x="2037" y="889"/>
                  </a:lnTo>
                  <a:lnTo>
                    <a:pt x="2024" y="870"/>
                  </a:lnTo>
                  <a:lnTo>
                    <a:pt x="2014" y="849"/>
                  </a:lnTo>
                  <a:lnTo>
                    <a:pt x="2005" y="828"/>
                  </a:lnTo>
                  <a:lnTo>
                    <a:pt x="1996" y="807"/>
                  </a:lnTo>
                  <a:lnTo>
                    <a:pt x="1989" y="785"/>
                  </a:lnTo>
                  <a:lnTo>
                    <a:pt x="1983" y="762"/>
                  </a:lnTo>
                  <a:lnTo>
                    <a:pt x="1979" y="738"/>
                  </a:lnTo>
                  <a:lnTo>
                    <a:pt x="1975" y="713"/>
                  </a:lnTo>
                  <a:lnTo>
                    <a:pt x="1973" y="688"/>
                  </a:lnTo>
                  <a:lnTo>
                    <a:pt x="1973" y="688"/>
                  </a:lnTo>
                  <a:lnTo>
                    <a:pt x="1972" y="658"/>
                  </a:lnTo>
                  <a:lnTo>
                    <a:pt x="1972" y="629"/>
                  </a:lnTo>
                  <a:lnTo>
                    <a:pt x="1974" y="601"/>
                  </a:lnTo>
                  <a:lnTo>
                    <a:pt x="1977" y="573"/>
                  </a:lnTo>
                  <a:lnTo>
                    <a:pt x="1981" y="548"/>
                  </a:lnTo>
                  <a:lnTo>
                    <a:pt x="1986" y="524"/>
                  </a:lnTo>
                  <a:lnTo>
                    <a:pt x="1993" y="501"/>
                  </a:lnTo>
                  <a:lnTo>
                    <a:pt x="2000" y="479"/>
                  </a:lnTo>
                  <a:lnTo>
                    <a:pt x="2007" y="457"/>
                  </a:lnTo>
                  <a:lnTo>
                    <a:pt x="2016" y="436"/>
                  </a:lnTo>
                  <a:lnTo>
                    <a:pt x="2025" y="417"/>
                  </a:lnTo>
                  <a:lnTo>
                    <a:pt x="2036" y="398"/>
                  </a:lnTo>
                  <a:lnTo>
                    <a:pt x="2046" y="380"/>
                  </a:lnTo>
                  <a:lnTo>
                    <a:pt x="2057" y="363"/>
                  </a:lnTo>
                  <a:lnTo>
                    <a:pt x="2078" y="331"/>
                  </a:lnTo>
                  <a:lnTo>
                    <a:pt x="2101" y="300"/>
                  </a:lnTo>
                  <a:lnTo>
                    <a:pt x="2122" y="271"/>
                  </a:lnTo>
                  <a:lnTo>
                    <a:pt x="2143" y="244"/>
                  </a:lnTo>
                  <a:lnTo>
                    <a:pt x="2162" y="218"/>
                  </a:lnTo>
                  <a:lnTo>
                    <a:pt x="2171" y="205"/>
                  </a:lnTo>
                  <a:lnTo>
                    <a:pt x="2179" y="192"/>
                  </a:lnTo>
                  <a:lnTo>
                    <a:pt x="2186" y="178"/>
                  </a:lnTo>
                  <a:lnTo>
                    <a:pt x="2192" y="166"/>
                  </a:lnTo>
                  <a:lnTo>
                    <a:pt x="2197" y="153"/>
                  </a:lnTo>
                  <a:lnTo>
                    <a:pt x="2201" y="140"/>
                  </a:lnTo>
                  <a:lnTo>
                    <a:pt x="2203" y="127"/>
                  </a:lnTo>
                  <a:lnTo>
                    <a:pt x="2205" y="113"/>
                  </a:lnTo>
                  <a:lnTo>
                    <a:pt x="2205" y="113"/>
                  </a:lnTo>
                  <a:lnTo>
                    <a:pt x="2205" y="105"/>
                  </a:lnTo>
                  <a:lnTo>
                    <a:pt x="2203" y="97"/>
                  </a:lnTo>
                  <a:lnTo>
                    <a:pt x="2201" y="89"/>
                  </a:lnTo>
                  <a:lnTo>
                    <a:pt x="2197" y="82"/>
                  </a:lnTo>
                  <a:lnTo>
                    <a:pt x="2191" y="75"/>
                  </a:lnTo>
                  <a:lnTo>
                    <a:pt x="2185" y="69"/>
                  </a:lnTo>
                  <a:lnTo>
                    <a:pt x="2177" y="63"/>
                  </a:lnTo>
                  <a:lnTo>
                    <a:pt x="2168" y="57"/>
                  </a:lnTo>
                  <a:lnTo>
                    <a:pt x="2158" y="51"/>
                  </a:lnTo>
                  <a:lnTo>
                    <a:pt x="2147" y="46"/>
                  </a:lnTo>
                  <a:lnTo>
                    <a:pt x="2135" y="41"/>
                  </a:lnTo>
                  <a:lnTo>
                    <a:pt x="2122" y="36"/>
                  </a:lnTo>
                  <a:lnTo>
                    <a:pt x="2094" y="28"/>
                  </a:lnTo>
                  <a:lnTo>
                    <a:pt x="2062" y="21"/>
                  </a:lnTo>
                  <a:lnTo>
                    <a:pt x="2026" y="16"/>
                  </a:lnTo>
                  <a:lnTo>
                    <a:pt x="1988" y="11"/>
                  </a:lnTo>
                  <a:lnTo>
                    <a:pt x="1948" y="7"/>
                  </a:lnTo>
                  <a:lnTo>
                    <a:pt x="1905" y="4"/>
                  </a:lnTo>
                  <a:lnTo>
                    <a:pt x="1860" y="2"/>
                  </a:lnTo>
                  <a:lnTo>
                    <a:pt x="1814" y="1"/>
                  </a:lnTo>
                  <a:lnTo>
                    <a:pt x="1766" y="0"/>
                  </a:lnTo>
                  <a:lnTo>
                    <a:pt x="1717" y="0"/>
                  </a:lnTo>
                  <a:lnTo>
                    <a:pt x="1617" y="2"/>
                  </a:lnTo>
                  <a:lnTo>
                    <a:pt x="1518" y="6"/>
                  </a:lnTo>
                  <a:lnTo>
                    <a:pt x="1420" y="11"/>
                  </a:lnTo>
                  <a:lnTo>
                    <a:pt x="1326" y="16"/>
                  </a:lnTo>
                  <a:lnTo>
                    <a:pt x="1161" y="28"/>
                  </a:lnTo>
                  <a:lnTo>
                    <a:pt x="1042" y="36"/>
                  </a:lnTo>
                  <a:lnTo>
                    <a:pt x="1042" y="36"/>
                  </a:lnTo>
                  <a:lnTo>
                    <a:pt x="1046" y="196"/>
                  </a:lnTo>
                  <a:lnTo>
                    <a:pt x="1049" y="356"/>
                  </a:lnTo>
                  <a:lnTo>
                    <a:pt x="1050" y="514"/>
                  </a:lnTo>
                  <a:lnTo>
                    <a:pt x="1050" y="589"/>
                  </a:lnTo>
                  <a:lnTo>
                    <a:pt x="1049" y="662"/>
                  </a:lnTo>
                  <a:lnTo>
                    <a:pt x="1046" y="731"/>
                  </a:lnTo>
                  <a:lnTo>
                    <a:pt x="1043" y="795"/>
                  </a:lnTo>
                  <a:lnTo>
                    <a:pt x="1038" y="854"/>
                  </a:lnTo>
                  <a:lnTo>
                    <a:pt x="1032" y="907"/>
                  </a:lnTo>
                  <a:lnTo>
                    <a:pt x="1029" y="931"/>
                  </a:lnTo>
                  <a:lnTo>
                    <a:pt x="1025" y="953"/>
                  </a:lnTo>
                  <a:lnTo>
                    <a:pt x="1020" y="973"/>
                  </a:lnTo>
                  <a:lnTo>
                    <a:pt x="1015" y="991"/>
                  </a:lnTo>
                  <a:lnTo>
                    <a:pt x="1010" y="1008"/>
                  </a:lnTo>
                  <a:lnTo>
                    <a:pt x="1004" y="1022"/>
                  </a:lnTo>
                  <a:lnTo>
                    <a:pt x="997" y="1034"/>
                  </a:lnTo>
                  <a:lnTo>
                    <a:pt x="991" y="1043"/>
                  </a:lnTo>
                  <a:lnTo>
                    <a:pt x="991" y="1043"/>
                  </a:lnTo>
                  <a:lnTo>
                    <a:pt x="974" y="1060"/>
                  </a:lnTo>
                  <a:lnTo>
                    <a:pt x="957" y="1075"/>
                  </a:lnTo>
                  <a:lnTo>
                    <a:pt x="942" y="1087"/>
                  </a:lnTo>
                  <a:lnTo>
                    <a:pt x="928" y="1096"/>
                  </a:lnTo>
                  <a:lnTo>
                    <a:pt x="914" y="1103"/>
                  </a:lnTo>
                  <a:lnTo>
                    <a:pt x="900" y="1108"/>
                  </a:lnTo>
                  <a:lnTo>
                    <a:pt x="886" y="1111"/>
                  </a:lnTo>
                  <a:lnTo>
                    <a:pt x="873" y="1112"/>
                  </a:lnTo>
                  <a:lnTo>
                    <a:pt x="859" y="1111"/>
                  </a:lnTo>
                  <a:lnTo>
                    <a:pt x="845" y="1109"/>
                  </a:lnTo>
                  <a:lnTo>
                    <a:pt x="831" y="1105"/>
                  </a:lnTo>
                  <a:lnTo>
                    <a:pt x="816" y="1100"/>
                  </a:lnTo>
                  <a:lnTo>
                    <a:pt x="802" y="1093"/>
                  </a:lnTo>
                  <a:lnTo>
                    <a:pt x="787" y="1086"/>
                  </a:lnTo>
                  <a:lnTo>
                    <a:pt x="755" y="1069"/>
                  </a:lnTo>
                  <a:lnTo>
                    <a:pt x="720" y="1049"/>
                  </a:lnTo>
                  <a:lnTo>
                    <a:pt x="680" y="1029"/>
                  </a:lnTo>
                  <a:lnTo>
                    <a:pt x="659" y="1019"/>
                  </a:lnTo>
                  <a:lnTo>
                    <a:pt x="636" y="1009"/>
                  </a:lnTo>
                  <a:lnTo>
                    <a:pt x="613" y="999"/>
                  </a:lnTo>
                  <a:lnTo>
                    <a:pt x="587" y="989"/>
                  </a:lnTo>
                  <a:lnTo>
                    <a:pt x="560" y="981"/>
                  </a:lnTo>
                  <a:lnTo>
                    <a:pt x="531" y="973"/>
                  </a:lnTo>
                  <a:lnTo>
                    <a:pt x="501" y="966"/>
                  </a:lnTo>
                  <a:lnTo>
                    <a:pt x="468" y="961"/>
                  </a:lnTo>
                  <a:lnTo>
                    <a:pt x="434" y="956"/>
                  </a:lnTo>
                  <a:lnTo>
                    <a:pt x="397" y="953"/>
                  </a:lnTo>
                  <a:lnTo>
                    <a:pt x="359" y="952"/>
                  </a:lnTo>
                  <a:lnTo>
                    <a:pt x="318" y="952"/>
                  </a:lnTo>
                  <a:lnTo>
                    <a:pt x="318" y="952"/>
                  </a:lnTo>
                  <a:lnTo>
                    <a:pt x="290" y="954"/>
                  </a:lnTo>
                  <a:lnTo>
                    <a:pt x="263" y="958"/>
                  </a:lnTo>
                  <a:lnTo>
                    <a:pt x="238" y="963"/>
                  </a:lnTo>
                  <a:lnTo>
                    <a:pt x="215" y="971"/>
                  </a:lnTo>
                  <a:lnTo>
                    <a:pt x="193" y="980"/>
                  </a:lnTo>
                  <a:lnTo>
                    <a:pt x="172" y="991"/>
                  </a:lnTo>
                  <a:lnTo>
                    <a:pt x="151" y="1004"/>
                  </a:lnTo>
                  <a:lnTo>
                    <a:pt x="132" y="1018"/>
                  </a:lnTo>
                  <a:lnTo>
                    <a:pt x="115" y="1033"/>
                  </a:lnTo>
                  <a:lnTo>
                    <a:pt x="99" y="1050"/>
                  </a:lnTo>
                  <a:lnTo>
                    <a:pt x="85" y="1067"/>
                  </a:lnTo>
                  <a:lnTo>
                    <a:pt x="71" y="1086"/>
                  </a:lnTo>
                  <a:lnTo>
                    <a:pt x="59" y="1106"/>
                  </a:lnTo>
                  <a:lnTo>
                    <a:pt x="48" y="1128"/>
                  </a:lnTo>
                  <a:lnTo>
                    <a:pt x="38" y="1150"/>
                  </a:lnTo>
                  <a:lnTo>
                    <a:pt x="29" y="1172"/>
                  </a:lnTo>
                  <a:lnTo>
                    <a:pt x="29" y="1172"/>
                  </a:lnTo>
                  <a:lnTo>
                    <a:pt x="21" y="1196"/>
                  </a:lnTo>
                  <a:lnTo>
                    <a:pt x="14" y="1221"/>
                  </a:lnTo>
                  <a:lnTo>
                    <a:pt x="9" y="1247"/>
                  </a:lnTo>
                  <a:lnTo>
                    <a:pt x="5" y="1274"/>
                  </a:lnTo>
                  <a:lnTo>
                    <a:pt x="2" y="1300"/>
                  </a:lnTo>
                  <a:lnTo>
                    <a:pt x="0" y="1327"/>
                  </a:lnTo>
                  <a:lnTo>
                    <a:pt x="0" y="1354"/>
                  </a:lnTo>
                  <a:lnTo>
                    <a:pt x="0" y="1381"/>
                  </a:lnTo>
                  <a:lnTo>
                    <a:pt x="2" y="1409"/>
                  </a:lnTo>
                  <a:lnTo>
                    <a:pt x="5" y="1437"/>
                  </a:lnTo>
                  <a:lnTo>
                    <a:pt x="9" y="1464"/>
                  </a:lnTo>
                  <a:lnTo>
                    <a:pt x="14" y="1491"/>
                  </a:lnTo>
                  <a:lnTo>
                    <a:pt x="21" y="1517"/>
                  </a:lnTo>
                  <a:lnTo>
                    <a:pt x="29" y="1544"/>
                  </a:lnTo>
                  <a:lnTo>
                    <a:pt x="38" y="1570"/>
                  </a:lnTo>
                  <a:lnTo>
                    <a:pt x="47" y="1595"/>
                  </a:lnTo>
                  <a:lnTo>
                    <a:pt x="58" y="1620"/>
                  </a:lnTo>
                  <a:lnTo>
                    <a:pt x="70" y="1643"/>
                  </a:lnTo>
                  <a:lnTo>
                    <a:pt x="82" y="1667"/>
                  </a:lnTo>
                  <a:lnTo>
                    <a:pt x="96" y="1688"/>
                  </a:lnTo>
                  <a:lnTo>
                    <a:pt x="111" y="1709"/>
                  </a:lnTo>
                  <a:lnTo>
                    <a:pt x="127" y="1728"/>
                  </a:lnTo>
                  <a:lnTo>
                    <a:pt x="144" y="1746"/>
                  </a:lnTo>
                  <a:lnTo>
                    <a:pt x="163" y="1763"/>
                  </a:lnTo>
                  <a:lnTo>
                    <a:pt x="182" y="1778"/>
                  </a:lnTo>
                  <a:lnTo>
                    <a:pt x="202" y="1792"/>
                  </a:lnTo>
                  <a:lnTo>
                    <a:pt x="223" y="1805"/>
                  </a:lnTo>
                  <a:lnTo>
                    <a:pt x="245" y="1815"/>
                  </a:lnTo>
                  <a:lnTo>
                    <a:pt x="267" y="1823"/>
                  </a:lnTo>
                  <a:lnTo>
                    <a:pt x="292" y="1829"/>
                  </a:lnTo>
                  <a:lnTo>
                    <a:pt x="317" y="1834"/>
                  </a:lnTo>
                  <a:lnTo>
                    <a:pt x="343" y="1836"/>
                  </a:lnTo>
                  <a:lnTo>
                    <a:pt x="343" y="1836"/>
                  </a:lnTo>
                  <a:lnTo>
                    <a:pt x="381" y="1836"/>
                  </a:lnTo>
                  <a:lnTo>
                    <a:pt x="418" y="1835"/>
                  </a:lnTo>
                  <a:lnTo>
                    <a:pt x="454" y="1833"/>
                  </a:lnTo>
                  <a:lnTo>
                    <a:pt x="488" y="1829"/>
                  </a:lnTo>
                  <a:lnTo>
                    <a:pt x="520" y="1824"/>
                  </a:lnTo>
                  <a:lnTo>
                    <a:pt x="550" y="1819"/>
                  </a:lnTo>
                  <a:lnTo>
                    <a:pt x="580" y="1812"/>
                  </a:lnTo>
                  <a:lnTo>
                    <a:pt x="608" y="1804"/>
                  </a:lnTo>
                  <a:lnTo>
                    <a:pt x="635" y="1795"/>
                  </a:lnTo>
                  <a:lnTo>
                    <a:pt x="660" y="1787"/>
                  </a:lnTo>
                  <a:lnTo>
                    <a:pt x="684" y="1778"/>
                  </a:lnTo>
                  <a:lnTo>
                    <a:pt x="708" y="1769"/>
                  </a:lnTo>
                  <a:lnTo>
                    <a:pt x="750" y="1750"/>
                  </a:lnTo>
                  <a:lnTo>
                    <a:pt x="788" y="1733"/>
                  </a:lnTo>
                  <a:lnTo>
                    <a:pt x="822" y="1717"/>
                  </a:lnTo>
                  <a:lnTo>
                    <a:pt x="853" y="1704"/>
                  </a:lnTo>
                  <a:lnTo>
                    <a:pt x="867" y="1699"/>
                  </a:lnTo>
                  <a:lnTo>
                    <a:pt x="881" y="1695"/>
                  </a:lnTo>
                  <a:lnTo>
                    <a:pt x="893" y="1693"/>
                  </a:lnTo>
                  <a:lnTo>
                    <a:pt x="905" y="1691"/>
                  </a:lnTo>
                  <a:lnTo>
                    <a:pt x="917" y="1692"/>
                  </a:lnTo>
                  <a:lnTo>
                    <a:pt x="928" y="1694"/>
                  </a:lnTo>
                  <a:lnTo>
                    <a:pt x="938" y="1697"/>
                  </a:lnTo>
                  <a:lnTo>
                    <a:pt x="948" y="1703"/>
                  </a:lnTo>
                  <a:lnTo>
                    <a:pt x="957" y="1711"/>
                  </a:lnTo>
                  <a:lnTo>
                    <a:pt x="967" y="1721"/>
                  </a:lnTo>
                  <a:lnTo>
                    <a:pt x="976" y="1733"/>
                  </a:lnTo>
                  <a:lnTo>
                    <a:pt x="985" y="1748"/>
                  </a:lnTo>
                  <a:lnTo>
                    <a:pt x="985" y="1748"/>
                  </a:lnTo>
                  <a:lnTo>
                    <a:pt x="993" y="1766"/>
                  </a:lnTo>
                  <a:lnTo>
                    <a:pt x="1001" y="1786"/>
                  </a:lnTo>
                  <a:lnTo>
                    <a:pt x="1009" y="1809"/>
                  </a:lnTo>
                  <a:lnTo>
                    <a:pt x="1015" y="1832"/>
                  </a:lnTo>
                  <a:lnTo>
                    <a:pt x="1021" y="1857"/>
                  </a:lnTo>
                  <a:lnTo>
                    <a:pt x="1027" y="1883"/>
                  </a:lnTo>
                  <a:lnTo>
                    <a:pt x="1032" y="1911"/>
                  </a:lnTo>
                  <a:lnTo>
                    <a:pt x="1036" y="1941"/>
                  </a:lnTo>
                  <a:lnTo>
                    <a:pt x="1040" y="1972"/>
                  </a:lnTo>
                  <a:lnTo>
                    <a:pt x="1044" y="2004"/>
                  </a:lnTo>
                  <a:lnTo>
                    <a:pt x="1049" y="2072"/>
                  </a:lnTo>
                  <a:lnTo>
                    <a:pt x="1053" y="2144"/>
                  </a:lnTo>
                  <a:lnTo>
                    <a:pt x="1055" y="2221"/>
                  </a:lnTo>
                  <a:lnTo>
                    <a:pt x="1056" y="2300"/>
                  </a:lnTo>
                  <a:lnTo>
                    <a:pt x="1055" y="2384"/>
                  </a:lnTo>
                  <a:lnTo>
                    <a:pt x="1054" y="2470"/>
                  </a:lnTo>
                  <a:lnTo>
                    <a:pt x="1052" y="2558"/>
                  </a:lnTo>
                  <a:lnTo>
                    <a:pt x="1045" y="2740"/>
                  </a:lnTo>
                  <a:lnTo>
                    <a:pt x="1037" y="2924"/>
                  </a:lnTo>
                  <a:lnTo>
                    <a:pt x="1037" y="2924"/>
                  </a:lnTo>
                  <a:lnTo>
                    <a:pt x="1147" y="2930"/>
                  </a:lnTo>
                  <a:lnTo>
                    <a:pt x="1307" y="2938"/>
                  </a:lnTo>
                  <a:lnTo>
                    <a:pt x="1401" y="2941"/>
                  </a:lnTo>
                  <a:lnTo>
                    <a:pt x="1500" y="2944"/>
                  </a:lnTo>
                  <a:lnTo>
                    <a:pt x="1601" y="2945"/>
                  </a:lnTo>
                  <a:lnTo>
                    <a:pt x="1702" y="2944"/>
                  </a:lnTo>
                  <a:lnTo>
                    <a:pt x="1752" y="2943"/>
                  </a:lnTo>
                  <a:lnTo>
                    <a:pt x="1802" y="2941"/>
                  </a:lnTo>
                  <a:lnTo>
                    <a:pt x="1849" y="2938"/>
                  </a:lnTo>
                  <a:lnTo>
                    <a:pt x="1895" y="2935"/>
                  </a:lnTo>
                  <a:lnTo>
                    <a:pt x="1939" y="2931"/>
                  </a:lnTo>
                  <a:lnTo>
                    <a:pt x="1981" y="2925"/>
                  </a:lnTo>
                  <a:lnTo>
                    <a:pt x="2020" y="2919"/>
                  </a:lnTo>
                  <a:lnTo>
                    <a:pt x="2057" y="2912"/>
                  </a:lnTo>
                  <a:lnTo>
                    <a:pt x="2090" y="2904"/>
                  </a:lnTo>
                  <a:lnTo>
                    <a:pt x="2120" y="2895"/>
                  </a:lnTo>
                  <a:lnTo>
                    <a:pt x="2133" y="2890"/>
                  </a:lnTo>
                  <a:lnTo>
                    <a:pt x="2145" y="2884"/>
                  </a:lnTo>
                  <a:lnTo>
                    <a:pt x="2156" y="2878"/>
                  </a:lnTo>
                  <a:lnTo>
                    <a:pt x="2168" y="2872"/>
                  </a:lnTo>
                  <a:lnTo>
                    <a:pt x="2177" y="2865"/>
                  </a:lnTo>
                  <a:lnTo>
                    <a:pt x="2185" y="2858"/>
                  </a:lnTo>
                  <a:lnTo>
                    <a:pt x="2191" y="2851"/>
                  </a:lnTo>
                  <a:lnTo>
                    <a:pt x="2197" y="2844"/>
                  </a:lnTo>
                  <a:lnTo>
                    <a:pt x="2201" y="2836"/>
                  </a:lnTo>
                  <a:lnTo>
                    <a:pt x="2204" y="2828"/>
                  </a:lnTo>
                  <a:lnTo>
                    <a:pt x="2206" y="2819"/>
                  </a:lnTo>
                  <a:lnTo>
                    <a:pt x="2206" y="2810"/>
                  </a:lnTo>
                  <a:lnTo>
                    <a:pt x="2206" y="2810"/>
                  </a:lnTo>
                  <a:lnTo>
                    <a:pt x="2204" y="2797"/>
                  </a:lnTo>
                  <a:lnTo>
                    <a:pt x="2201" y="2784"/>
                  </a:lnTo>
                  <a:lnTo>
                    <a:pt x="2197" y="2771"/>
                  </a:lnTo>
                  <a:lnTo>
                    <a:pt x="2192" y="2758"/>
                  </a:lnTo>
                  <a:lnTo>
                    <a:pt x="2186" y="2745"/>
                  </a:lnTo>
                  <a:lnTo>
                    <a:pt x="2180" y="2731"/>
                  </a:lnTo>
                  <a:lnTo>
                    <a:pt x="2172" y="2719"/>
                  </a:lnTo>
                  <a:lnTo>
                    <a:pt x="2162" y="2706"/>
                  </a:lnTo>
                  <a:lnTo>
                    <a:pt x="2144" y="2680"/>
                  </a:lnTo>
                  <a:lnTo>
                    <a:pt x="2123" y="2652"/>
                  </a:lnTo>
                  <a:lnTo>
                    <a:pt x="2101" y="2624"/>
                  </a:lnTo>
                  <a:lnTo>
                    <a:pt x="2079" y="2593"/>
                  </a:lnTo>
                  <a:lnTo>
                    <a:pt x="2057" y="2560"/>
                  </a:lnTo>
                  <a:lnTo>
                    <a:pt x="2047" y="2543"/>
                  </a:lnTo>
                  <a:lnTo>
                    <a:pt x="2037" y="2525"/>
                  </a:lnTo>
                  <a:lnTo>
                    <a:pt x="2026" y="2507"/>
                  </a:lnTo>
                  <a:lnTo>
                    <a:pt x="2017" y="2487"/>
                  </a:lnTo>
                  <a:lnTo>
                    <a:pt x="2008" y="2467"/>
                  </a:lnTo>
                  <a:lnTo>
                    <a:pt x="2000" y="2445"/>
                  </a:lnTo>
                  <a:lnTo>
                    <a:pt x="1993" y="2423"/>
                  </a:lnTo>
                  <a:lnTo>
                    <a:pt x="1987" y="2400"/>
                  </a:lnTo>
                  <a:lnTo>
                    <a:pt x="1982" y="2375"/>
                  </a:lnTo>
                  <a:lnTo>
                    <a:pt x="1978" y="2350"/>
                  </a:lnTo>
                  <a:lnTo>
                    <a:pt x="1975" y="2323"/>
                  </a:lnTo>
                  <a:lnTo>
                    <a:pt x="1973" y="2295"/>
                  </a:lnTo>
                  <a:lnTo>
                    <a:pt x="1973" y="2266"/>
                  </a:lnTo>
                  <a:lnTo>
                    <a:pt x="1974" y="2236"/>
                  </a:lnTo>
                  <a:lnTo>
                    <a:pt x="1974" y="2236"/>
                  </a:lnTo>
                  <a:lnTo>
                    <a:pt x="1976" y="2210"/>
                  </a:lnTo>
                  <a:lnTo>
                    <a:pt x="1979" y="2185"/>
                  </a:lnTo>
                  <a:lnTo>
                    <a:pt x="1984" y="2161"/>
                  </a:lnTo>
                  <a:lnTo>
                    <a:pt x="1990" y="2138"/>
                  </a:lnTo>
                  <a:lnTo>
                    <a:pt x="1997" y="2116"/>
                  </a:lnTo>
                  <a:lnTo>
                    <a:pt x="2006" y="2094"/>
                  </a:lnTo>
                  <a:lnTo>
                    <a:pt x="2015" y="2073"/>
                  </a:lnTo>
                  <a:lnTo>
                    <a:pt x="2025" y="2052"/>
                  </a:lnTo>
                  <a:lnTo>
                    <a:pt x="2038" y="2033"/>
                  </a:lnTo>
                  <a:lnTo>
                    <a:pt x="2050" y="2014"/>
                  </a:lnTo>
                  <a:lnTo>
                    <a:pt x="2064" y="1997"/>
                  </a:lnTo>
                  <a:lnTo>
                    <a:pt x="2078" y="1980"/>
                  </a:lnTo>
                  <a:lnTo>
                    <a:pt x="2093" y="1963"/>
                  </a:lnTo>
                  <a:lnTo>
                    <a:pt x="2109" y="1948"/>
                  </a:lnTo>
                  <a:lnTo>
                    <a:pt x="2126" y="1933"/>
                  </a:lnTo>
                  <a:lnTo>
                    <a:pt x="2143" y="1918"/>
                  </a:lnTo>
                  <a:lnTo>
                    <a:pt x="2161" y="1905"/>
                  </a:lnTo>
                  <a:lnTo>
                    <a:pt x="2181" y="1893"/>
                  </a:lnTo>
                  <a:lnTo>
                    <a:pt x="2200" y="1881"/>
                  </a:lnTo>
                  <a:lnTo>
                    <a:pt x="2220" y="1870"/>
                  </a:lnTo>
                  <a:lnTo>
                    <a:pt x="2240" y="1860"/>
                  </a:lnTo>
                  <a:lnTo>
                    <a:pt x="2261" y="1851"/>
                  </a:lnTo>
                  <a:lnTo>
                    <a:pt x="2282" y="1843"/>
                  </a:lnTo>
                  <a:lnTo>
                    <a:pt x="2305" y="1835"/>
                  </a:lnTo>
                  <a:lnTo>
                    <a:pt x="2327" y="1829"/>
                  </a:lnTo>
                  <a:lnTo>
                    <a:pt x="2349" y="1823"/>
                  </a:lnTo>
                  <a:lnTo>
                    <a:pt x="2371" y="1818"/>
                  </a:lnTo>
                  <a:lnTo>
                    <a:pt x="2394" y="1814"/>
                  </a:lnTo>
                  <a:lnTo>
                    <a:pt x="2417" y="1810"/>
                  </a:lnTo>
                  <a:lnTo>
                    <a:pt x="2441" y="1808"/>
                  </a:lnTo>
                  <a:lnTo>
                    <a:pt x="2464" y="1806"/>
                  </a:lnTo>
                  <a:lnTo>
                    <a:pt x="2487" y="1805"/>
                  </a:lnTo>
                  <a:lnTo>
                    <a:pt x="2509" y="1805"/>
                  </a:lnTo>
                  <a:lnTo>
                    <a:pt x="2532" y="1806"/>
                  </a:lnTo>
                  <a:lnTo>
                    <a:pt x="2555" y="1808"/>
                  </a:lnTo>
                  <a:lnTo>
                    <a:pt x="2579" y="1810"/>
                  </a:lnTo>
                  <a:lnTo>
                    <a:pt x="2601" y="1814"/>
                  </a:lnTo>
                  <a:lnTo>
                    <a:pt x="2623" y="1818"/>
                  </a:lnTo>
                  <a:lnTo>
                    <a:pt x="2645" y="1823"/>
                  </a:lnTo>
                  <a:lnTo>
                    <a:pt x="2667" y="1829"/>
                  </a:lnTo>
                  <a:lnTo>
                    <a:pt x="2688" y="1836"/>
                  </a:lnTo>
                  <a:lnTo>
                    <a:pt x="2710" y="1844"/>
                  </a:lnTo>
                  <a:lnTo>
                    <a:pt x="2730" y="1853"/>
                  </a:lnTo>
                  <a:lnTo>
                    <a:pt x="2750" y="1862"/>
                  </a:lnTo>
                  <a:lnTo>
                    <a:pt x="2769" y="1873"/>
                  </a:lnTo>
                  <a:lnTo>
                    <a:pt x="2788" y="1884"/>
                  </a:lnTo>
                  <a:lnTo>
                    <a:pt x="2806" y="1896"/>
                  </a:lnTo>
                  <a:lnTo>
                    <a:pt x="2824" y="1910"/>
                  </a:lnTo>
                  <a:lnTo>
                    <a:pt x="2842" y="1924"/>
                  </a:lnTo>
                  <a:lnTo>
                    <a:pt x="2858" y="1940"/>
                  </a:lnTo>
                  <a:lnTo>
                    <a:pt x="2873" y="1956"/>
                  </a:lnTo>
                  <a:lnTo>
                    <a:pt x="2887" y="1973"/>
                  </a:lnTo>
                  <a:lnTo>
                    <a:pt x="2901" y="1990"/>
                  </a:lnTo>
                  <a:lnTo>
                    <a:pt x="2913" y="2009"/>
                  </a:lnTo>
                  <a:lnTo>
                    <a:pt x="2925" y="2029"/>
                  </a:lnTo>
                  <a:lnTo>
                    <a:pt x="2935" y="2049"/>
                  </a:lnTo>
                  <a:lnTo>
                    <a:pt x="2945" y="2072"/>
                  </a:lnTo>
                  <a:lnTo>
                    <a:pt x="2953" y="2095"/>
                  </a:lnTo>
                  <a:lnTo>
                    <a:pt x="2961" y="2118"/>
                  </a:lnTo>
                  <a:lnTo>
                    <a:pt x="2967" y="2142"/>
                  </a:lnTo>
                  <a:lnTo>
                    <a:pt x="2973" y="2168"/>
                  </a:lnTo>
                  <a:lnTo>
                    <a:pt x="2976" y="2194"/>
                  </a:lnTo>
                  <a:lnTo>
                    <a:pt x="2979" y="2223"/>
                  </a:lnTo>
                  <a:lnTo>
                    <a:pt x="2980" y="2251"/>
                  </a:lnTo>
                  <a:lnTo>
                    <a:pt x="2980" y="2251"/>
                  </a:lnTo>
                  <a:lnTo>
                    <a:pt x="2979" y="2277"/>
                  </a:lnTo>
                  <a:lnTo>
                    <a:pt x="2977" y="2302"/>
                  </a:lnTo>
                  <a:lnTo>
                    <a:pt x="2973" y="2328"/>
                  </a:lnTo>
                  <a:lnTo>
                    <a:pt x="2966" y="2354"/>
                  </a:lnTo>
                  <a:lnTo>
                    <a:pt x="2959" y="2379"/>
                  </a:lnTo>
                  <a:lnTo>
                    <a:pt x="2952" y="2404"/>
                  </a:lnTo>
                  <a:lnTo>
                    <a:pt x="2943" y="2429"/>
                  </a:lnTo>
                  <a:lnTo>
                    <a:pt x="2933" y="2453"/>
                  </a:lnTo>
                  <a:lnTo>
                    <a:pt x="2923" y="2478"/>
                  </a:lnTo>
                  <a:lnTo>
                    <a:pt x="2912" y="2501"/>
                  </a:lnTo>
                  <a:lnTo>
                    <a:pt x="2889" y="2547"/>
                  </a:lnTo>
                  <a:lnTo>
                    <a:pt x="2844" y="2634"/>
                  </a:lnTo>
                  <a:lnTo>
                    <a:pt x="2823" y="2674"/>
                  </a:lnTo>
                  <a:lnTo>
                    <a:pt x="2814" y="2693"/>
                  </a:lnTo>
                  <a:lnTo>
                    <a:pt x="2806" y="2711"/>
                  </a:lnTo>
                  <a:lnTo>
                    <a:pt x="2799" y="2728"/>
                  </a:lnTo>
                  <a:lnTo>
                    <a:pt x="2793" y="2746"/>
                  </a:lnTo>
                  <a:lnTo>
                    <a:pt x="2789" y="2762"/>
                  </a:lnTo>
                  <a:lnTo>
                    <a:pt x="2786" y="2778"/>
                  </a:lnTo>
                  <a:lnTo>
                    <a:pt x="2785" y="2792"/>
                  </a:lnTo>
                  <a:lnTo>
                    <a:pt x="2786" y="2806"/>
                  </a:lnTo>
                  <a:lnTo>
                    <a:pt x="2789" y="2819"/>
                  </a:lnTo>
                  <a:lnTo>
                    <a:pt x="2791" y="2825"/>
                  </a:lnTo>
                  <a:lnTo>
                    <a:pt x="2794" y="2831"/>
                  </a:lnTo>
                  <a:lnTo>
                    <a:pt x="2797" y="2837"/>
                  </a:lnTo>
                  <a:lnTo>
                    <a:pt x="2801" y="2842"/>
                  </a:lnTo>
                  <a:lnTo>
                    <a:pt x="2806" y="2847"/>
                  </a:lnTo>
                  <a:lnTo>
                    <a:pt x="2811" y="2852"/>
                  </a:lnTo>
                  <a:lnTo>
                    <a:pt x="2817" y="2857"/>
                  </a:lnTo>
                  <a:lnTo>
                    <a:pt x="2824" y="2861"/>
                  </a:lnTo>
                  <a:lnTo>
                    <a:pt x="2840" y="2870"/>
                  </a:lnTo>
                  <a:lnTo>
                    <a:pt x="2840" y="2870"/>
                  </a:lnTo>
                  <a:lnTo>
                    <a:pt x="2849" y="2874"/>
                  </a:lnTo>
                  <a:lnTo>
                    <a:pt x="2860" y="2877"/>
                  </a:lnTo>
                  <a:lnTo>
                    <a:pt x="2874" y="2880"/>
                  </a:lnTo>
                  <a:lnTo>
                    <a:pt x="2890" y="2883"/>
                  </a:lnTo>
                  <a:lnTo>
                    <a:pt x="2929" y="2888"/>
                  </a:lnTo>
                  <a:lnTo>
                    <a:pt x="2976" y="2893"/>
                  </a:lnTo>
                  <a:lnTo>
                    <a:pt x="3030" y="2897"/>
                  </a:lnTo>
                  <a:lnTo>
                    <a:pt x="3090" y="2900"/>
                  </a:lnTo>
                  <a:lnTo>
                    <a:pt x="3158" y="2902"/>
                  </a:lnTo>
                  <a:lnTo>
                    <a:pt x="3230" y="2904"/>
                  </a:lnTo>
                  <a:lnTo>
                    <a:pt x="3230" y="290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9"/>
            <p:cNvSpPr>
              <a:spLocks/>
            </p:cNvSpPr>
            <p:nvPr/>
          </p:nvSpPr>
          <p:spPr bwMode="auto">
            <a:xfrm>
              <a:off x="5292545" y="1545636"/>
              <a:ext cx="836828" cy="611931"/>
            </a:xfrm>
            <a:custGeom>
              <a:avLst/>
              <a:gdLst>
                <a:gd name="T0" fmla="*/ 3995 w 4003"/>
                <a:gd name="T1" fmla="*/ 224 h 2927"/>
                <a:gd name="T2" fmla="*/ 3953 w 4003"/>
                <a:gd name="T3" fmla="*/ 133 h 2927"/>
                <a:gd name="T4" fmla="*/ 3882 w 4003"/>
                <a:gd name="T5" fmla="*/ 63 h 2927"/>
                <a:gd name="T6" fmla="*/ 3788 w 4003"/>
                <a:gd name="T7" fmla="*/ 17 h 2927"/>
                <a:gd name="T8" fmla="*/ 3682 w 4003"/>
                <a:gd name="T9" fmla="*/ 0 h 2927"/>
                <a:gd name="T10" fmla="*/ 1111 w 4003"/>
                <a:gd name="T11" fmla="*/ 407 h 2927"/>
                <a:gd name="T12" fmla="*/ 1080 w 4003"/>
                <a:gd name="T13" fmla="*/ 990 h 2927"/>
                <a:gd name="T14" fmla="*/ 1016 w 4003"/>
                <a:gd name="T15" fmla="*/ 1310 h 2927"/>
                <a:gd name="T16" fmla="*/ 966 w 4003"/>
                <a:gd name="T17" fmla="*/ 1398 h 2927"/>
                <a:gd name="T18" fmla="*/ 902 w 4003"/>
                <a:gd name="T19" fmla="*/ 1422 h 2927"/>
                <a:gd name="T20" fmla="*/ 824 w 4003"/>
                <a:gd name="T21" fmla="*/ 1377 h 2927"/>
                <a:gd name="T22" fmla="*/ 688 w 4003"/>
                <a:gd name="T23" fmla="*/ 1241 h 2927"/>
                <a:gd name="T24" fmla="*/ 530 w 4003"/>
                <a:gd name="T25" fmla="*/ 1160 h 2927"/>
                <a:gd name="T26" fmla="*/ 340 w 4003"/>
                <a:gd name="T27" fmla="*/ 1136 h 2927"/>
                <a:gd name="T28" fmla="*/ 198 w 4003"/>
                <a:gd name="T29" fmla="*/ 1167 h 2927"/>
                <a:gd name="T30" fmla="*/ 97 w 4003"/>
                <a:gd name="T31" fmla="*/ 1240 h 2927"/>
                <a:gd name="T32" fmla="*/ 32 w 4003"/>
                <a:gd name="T33" fmla="*/ 1344 h 2927"/>
                <a:gd name="T34" fmla="*/ 3 w 4003"/>
                <a:gd name="T35" fmla="*/ 1468 h 2927"/>
                <a:gd name="T36" fmla="*/ 5 w 4003"/>
                <a:gd name="T37" fmla="*/ 1600 h 2927"/>
                <a:gd name="T38" fmla="*/ 51 w 4003"/>
                <a:gd name="T39" fmla="*/ 1761 h 2927"/>
                <a:gd name="T40" fmla="*/ 117 w 4003"/>
                <a:gd name="T41" fmla="*/ 1867 h 2927"/>
                <a:gd name="T42" fmla="*/ 206 w 4003"/>
                <a:gd name="T43" fmla="*/ 1943 h 2927"/>
                <a:gd name="T44" fmla="*/ 302 w 4003"/>
                <a:gd name="T45" fmla="*/ 1976 h 2927"/>
                <a:gd name="T46" fmla="*/ 434 w 4003"/>
                <a:gd name="T47" fmla="*/ 1981 h 2927"/>
                <a:gd name="T48" fmla="*/ 660 w 4003"/>
                <a:gd name="T49" fmla="*/ 1921 h 2927"/>
                <a:gd name="T50" fmla="*/ 885 w 4003"/>
                <a:gd name="T51" fmla="*/ 1841 h 2927"/>
                <a:gd name="T52" fmla="*/ 953 w 4003"/>
                <a:gd name="T53" fmla="*/ 1849 h 2927"/>
                <a:gd name="T54" fmla="*/ 1012 w 4003"/>
                <a:gd name="T55" fmla="*/ 1899 h 2927"/>
                <a:gd name="T56" fmla="*/ 1070 w 4003"/>
                <a:gd name="T57" fmla="*/ 2022 h 2927"/>
                <a:gd name="T58" fmla="*/ 1109 w 4003"/>
                <a:gd name="T59" fmla="*/ 2241 h 2927"/>
                <a:gd name="T60" fmla="*/ 1119 w 4003"/>
                <a:gd name="T61" fmla="*/ 2812 h 2927"/>
                <a:gd name="T62" fmla="*/ 2068 w 4003"/>
                <a:gd name="T63" fmla="*/ 2927 h 2927"/>
                <a:gd name="T64" fmla="*/ 2209 w 4003"/>
                <a:gd name="T65" fmla="*/ 2911 h 2927"/>
                <a:gd name="T66" fmla="*/ 2301 w 4003"/>
                <a:gd name="T67" fmla="*/ 2842 h 2927"/>
                <a:gd name="T68" fmla="*/ 2317 w 4003"/>
                <a:gd name="T69" fmla="*/ 2754 h 2927"/>
                <a:gd name="T70" fmla="*/ 2180 w 4003"/>
                <a:gd name="T71" fmla="*/ 2518 h 2927"/>
                <a:gd name="T72" fmla="*/ 2077 w 4003"/>
                <a:gd name="T73" fmla="*/ 2288 h 2927"/>
                <a:gd name="T74" fmla="*/ 2051 w 4003"/>
                <a:gd name="T75" fmla="*/ 2109 h 2927"/>
                <a:gd name="T76" fmla="*/ 2073 w 4003"/>
                <a:gd name="T77" fmla="*/ 1982 h 2927"/>
                <a:gd name="T78" fmla="*/ 2141 w 4003"/>
                <a:gd name="T79" fmla="*/ 1860 h 2927"/>
                <a:gd name="T80" fmla="*/ 2248 w 4003"/>
                <a:gd name="T81" fmla="*/ 1759 h 2927"/>
                <a:gd name="T82" fmla="*/ 2411 w 4003"/>
                <a:gd name="T83" fmla="*/ 1679 h 2927"/>
                <a:gd name="T84" fmla="*/ 2568 w 4003"/>
                <a:gd name="T85" fmla="*/ 1648 h 2927"/>
                <a:gd name="T86" fmla="*/ 2754 w 4003"/>
                <a:gd name="T87" fmla="*/ 1667 h 2927"/>
                <a:gd name="T88" fmla="*/ 2910 w 4003"/>
                <a:gd name="T89" fmla="*/ 1744 h 2927"/>
                <a:gd name="T90" fmla="*/ 3024 w 4003"/>
                <a:gd name="T91" fmla="*/ 1875 h 2927"/>
                <a:gd name="T92" fmla="*/ 3088 w 4003"/>
                <a:gd name="T93" fmla="*/ 2057 h 2927"/>
                <a:gd name="T94" fmla="*/ 3096 w 4003"/>
                <a:gd name="T95" fmla="*/ 2239 h 2927"/>
                <a:gd name="T96" fmla="*/ 3058 w 4003"/>
                <a:gd name="T97" fmla="*/ 2405 h 2927"/>
                <a:gd name="T98" fmla="*/ 2938 w 4003"/>
                <a:gd name="T99" fmla="*/ 2611 h 2927"/>
                <a:gd name="T100" fmla="*/ 2872 w 4003"/>
                <a:gd name="T101" fmla="*/ 2757 h 2927"/>
                <a:gd name="T102" fmla="*/ 2870 w 4003"/>
                <a:gd name="T103" fmla="*/ 2827 h 2927"/>
                <a:gd name="T104" fmla="*/ 2944 w 4003"/>
                <a:gd name="T105" fmla="*/ 2866 h 2927"/>
                <a:gd name="T106" fmla="*/ 3210 w 4003"/>
                <a:gd name="T107" fmla="*/ 2900 h 2927"/>
                <a:gd name="T108" fmla="*/ 3899 w 4003"/>
                <a:gd name="T109" fmla="*/ 2898 h 2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03" h="2927">
                  <a:moveTo>
                    <a:pt x="4003" y="2897"/>
                  </a:moveTo>
                  <a:lnTo>
                    <a:pt x="4002" y="282"/>
                  </a:lnTo>
                  <a:lnTo>
                    <a:pt x="4002" y="282"/>
                  </a:lnTo>
                  <a:lnTo>
                    <a:pt x="4002" y="267"/>
                  </a:lnTo>
                  <a:lnTo>
                    <a:pt x="4000" y="252"/>
                  </a:lnTo>
                  <a:lnTo>
                    <a:pt x="3998" y="238"/>
                  </a:lnTo>
                  <a:lnTo>
                    <a:pt x="3995" y="224"/>
                  </a:lnTo>
                  <a:lnTo>
                    <a:pt x="3991" y="210"/>
                  </a:lnTo>
                  <a:lnTo>
                    <a:pt x="3987" y="196"/>
                  </a:lnTo>
                  <a:lnTo>
                    <a:pt x="3982" y="183"/>
                  </a:lnTo>
                  <a:lnTo>
                    <a:pt x="3976" y="169"/>
                  </a:lnTo>
                  <a:lnTo>
                    <a:pt x="3969" y="157"/>
                  </a:lnTo>
                  <a:lnTo>
                    <a:pt x="3962" y="145"/>
                  </a:lnTo>
                  <a:lnTo>
                    <a:pt x="3953" y="133"/>
                  </a:lnTo>
                  <a:lnTo>
                    <a:pt x="3944" y="122"/>
                  </a:lnTo>
                  <a:lnTo>
                    <a:pt x="3935" y="111"/>
                  </a:lnTo>
                  <a:lnTo>
                    <a:pt x="3925" y="100"/>
                  </a:lnTo>
                  <a:lnTo>
                    <a:pt x="3915" y="90"/>
                  </a:lnTo>
                  <a:lnTo>
                    <a:pt x="3904" y="81"/>
                  </a:lnTo>
                  <a:lnTo>
                    <a:pt x="3893" y="72"/>
                  </a:lnTo>
                  <a:lnTo>
                    <a:pt x="3882" y="63"/>
                  </a:lnTo>
                  <a:lnTo>
                    <a:pt x="3869" y="55"/>
                  </a:lnTo>
                  <a:lnTo>
                    <a:pt x="3857" y="47"/>
                  </a:lnTo>
                  <a:lnTo>
                    <a:pt x="3844" y="39"/>
                  </a:lnTo>
                  <a:lnTo>
                    <a:pt x="3831" y="33"/>
                  </a:lnTo>
                  <a:lnTo>
                    <a:pt x="3816" y="27"/>
                  </a:lnTo>
                  <a:lnTo>
                    <a:pt x="3802" y="21"/>
                  </a:lnTo>
                  <a:lnTo>
                    <a:pt x="3788" y="17"/>
                  </a:lnTo>
                  <a:lnTo>
                    <a:pt x="3774" y="12"/>
                  </a:lnTo>
                  <a:lnTo>
                    <a:pt x="3759" y="9"/>
                  </a:lnTo>
                  <a:lnTo>
                    <a:pt x="3744" y="6"/>
                  </a:lnTo>
                  <a:lnTo>
                    <a:pt x="3729" y="4"/>
                  </a:lnTo>
                  <a:lnTo>
                    <a:pt x="3714" y="2"/>
                  </a:lnTo>
                  <a:lnTo>
                    <a:pt x="3699" y="1"/>
                  </a:lnTo>
                  <a:lnTo>
                    <a:pt x="3682" y="0"/>
                  </a:lnTo>
                  <a:lnTo>
                    <a:pt x="1106" y="0"/>
                  </a:lnTo>
                  <a:lnTo>
                    <a:pt x="1106" y="0"/>
                  </a:lnTo>
                  <a:lnTo>
                    <a:pt x="1108" y="51"/>
                  </a:lnTo>
                  <a:lnTo>
                    <a:pt x="1110" y="119"/>
                  </a:lnTo>
                  <a:lnTo>
                    <a:pt x="1111" y="204"/>
                  </a:lnTo>
                  <a:lnTo>
                    <a:pt x="1112" y="300"/>
                  </a:lnTo>
                  <a:lnTo>
                    <a:pt x="1111" y="407"/>
                  </a:lnTo>
                  <a:lnTo>
                    <a:pt x="1109" y="521"/>
                  </a:lnTo>
                  <a:lnTo>
                    <a:pt x="1105" y="639"/>
                  </a:lnTo>
                  <a:lnTo>
                    <a:pt x="1099" y="759"/>
                  </a:lnTo>
                  <a:lnTo>
                    <a:pt x="1095" y="818"/>
                  </a:lnTo>
                  <a:lnTo>
                    <a:pt x="1091" y="877"/>
                  </a:lnTo>
                  <a:lnTo>
                    <a:pt x="1086" y="934"/>
                  </a:lnTo>
                  <a:lnTo>
                    <a:pt x="1080" y="990"/>
                  </a:lnTo>
                  <a:lnTo>
                    <a:pt x="1074" y="1044"/>
                  </a:lnTo>
                  <a:lnTo>
                    <a:pt x="1066" y="1095"/>
                  </a:lnTo>
                  <a:lnTo>
                    <a:pt x="1058" y="1145"/>
                  </a:lnTo>
                  <a:lnTo>
                    <a:pt x="1049" y="1191"/>
                  </a:lnTo>
                  <a:lnTo>
                    <a:pt x="1039" y="1234"/>
                  </a:lnTo>
                  <a:lnTo>
                    <a:pt x="1028" y="1274"/>
                  </a:lnTo>
                  <a:lnTo>
                    <a:pt x="1016" y="1310"/>
                  </a:lnTo>
                  <a:lnTo>
                    <a:pt x="1009" y="1326"/>
                  </a:lnTo>
                  <a:lnTo>
                    <a:pt x="1003" y="1341"/>
                  </a:lnTo>
                  <a:lnTo>
                    <a:pt x="996" y="1354"/>
                  </a:lnTo>
                  <a:lnTo>
                    <a:pt x="989" y="1367"/>
                  </a:lnTo>
                  <a:lnTo>
                    <a:pt x="981" y="1378"/>
                  </a:lnTo>
                  <a:lnTo>
                    <a:pt x="974" y="1389"/>
                  </a:lnTo>
                  <a:lnTo>
                    <a:pt x="966" y="1398"/>
                  </a:lnTo>
                  <a:lnTo>
                    <a:pt x="957" y="1405"/>
                  </a:lnTo>
                  <a:lnTo>
                    <a:pt x="949" y="1411"/>
                  </a:lnTo>
                  <a:lnTo>
                    <a:pt x="940" y="1415"/>
                  </a:lnTo>
                  <a:lnTo>
                    <a:pt x="940" y="1415"/>
                  </a:lnTo>
                  <a:lnTo>
                    <a:pt x="927" y="1419"/>
                  </a:lnTo>
                  <a:lnTo>
                    <a:pt x="914" y="1422"/>
                  </a:lnTo>
                  <a:lnTo>
                    <a:pt x="902" y="1422"/>
                  </a:lnTo>
                  <a:lnTo>
                    <a:pt x="890" y="1420"/>
                  </a:lnTo>
                  <a:lnTo>
                    <a:pt x="878" y="1417"/>
                  </a:lnTo>
                  <a:lnTo>
                    <a:pt x="867" y="1412"/>
                  </a:lnTo>
                  <a:lnTo>
                    <a:pt x="856" y="1405"/>
                  </a:lnTo>
                  <a:lnTo>
                    <a:pt x="845" y="1397"/>
                  </a:lnTo>
                  <a:lnTo>
                    <a:pt x="834" y="1388"/>
                  </a:lnTo>
                  <a:lnTo>
                    <a:pt x="824" y="1377"/>
                  </a:lnTo>
                  <a:lnTo>
                    <a:pt x="801" y="1353"/>
                  </a:lnTo>
                  <a:lnTo>
                    <a:pt x="777" y="1327"/>
                  </a:lnTo>
                  <a:lnTo>
                    <a:pt x="751" y="1299"/>
                  </a:lnTo>
                  <a:lnTo>
                    <a:pt x="736" y="1285"/>
                  </a:lnTo>
                  <a:lnTo>
                    <a:pt x="721" y="1271"/>
                  </a:lnTo>
                  <a:lnTo>
                    <a:pt x="705" y="1257"/>
                  </a:lnTo>
                  <a:lnTo>
                    <a:pt x="688" y="1241"/>
                  </a:lnTo>
                  <a:lnTo>
                    <a:pt x="670" y="1228"/>
                  </a:lnTo>
                  <a:lnTo>
                    <a:pt x="650" y="1214"/>
                  </a:lnTo>
                  <a:lnTo>
                    <a:pt x="629" y="1202"/>
                  </a:lnTo>
                  <a:lnTo>
                    <a:pt x="606" y="1190"/>
                  </a:lnTo>
                  <a:lnTo>
                    <a:pt x="582" y="1179"/>
                  </a:lnTo>
                  <a:lnTo>
                    <a:pt x="557" y="1169"/>
                  </a:lnTo>
                  <a:lnTo>
                    <a:pt x="530" y="1160"/>
                  </a:lnTo>
                  <a:lnTo>
                    <a:pt x="501" y="1152"/>
                  </a:lnTo>
                  <a:lnTo>
                    <a:pt x="469" y="1146"/>
                  </a:lnTo>
                  <a:lnTo>
                    <a:pt x="436" y="1141"/>
                  </a:lnTo>
                  <a:lnTo>
                    <a:pt x="401" y="1137"/>
                  </a:lnTo>
                  <a:lnTo>
                    <a:pt x="364" y="1136"/>
                  </a:lnTo>
                  <a:lnTo>
                    <a:pt x="364" y="1136"/>
                  </a:lnTo>
                  <a:lnTo>
                    <a:pt x="340" y="1136"/>
                  </a:lnTo>
                  <a:lnTo>
                    <a:pt x="317" y="1138"/>
                  </a:lnTo>
                  <a:lnTo>
                    <a:pt x="295" y="1140"/>
                  </a:lnTo>
                  <a:lnTo>
                    <a:pt x="274" y="1143"/>
                  </a:lnTo>
                  <a:lnTo>
                    <a:pt x="254" y="1148"/>
                  </a:lnTo>
                  <a:lnTo>
                    <a:pt x="235" y="1153"/>
                  </a:lnTo>
                  <a:lnTo>
                    <a:pt x="216" y="1159"/>
                  </a:lnTo>
                  <a:lnTo>
                    <a:pt x="198" y="1167"/>
                  </a:lnTo>
                  <a:lnTo>
                    <a:pt x="181" y="1175"/>
                  </a:lnTo>
                  <a:lnTo>
                    <a:pt x="165" y="1184"/>
                  </a:lnTo>
                  <a:lnTo>
                    <a:pt x="150" y="1193"/>
                  </a:lnTo>
                  <a:lnTo>
                    <a:pt x="135" y="1204"/>
                  </a:lnTo>
                  <a:lnTo>
                    <a:pt x="122" y="1215"/>
                  </a:lnTo>
                  <a:lnTo>
                    <a:pt x="109" y="1227"/>
                  </a:lnTo>
                  <a:lnTo>
                    <a:pt x="97" y="1240"/>
                  </a:lnTo>
                  <a:lnTo>
                    <a:pt x="85" y="1254"/>
                  </a:lnTo>
                  <a:lnTo>
                    <a:pt x="74" y="1267"/>
                  </a:lnTo>
                  <a:lnTo>
                    <a:pt x="64" y="1282"/>
                  </a:lnTo>
                  <a:lnTo>
                    <a:pt x="55" y="1297"/>
                  </a:lnTo>
                  <a:lnTo>
                    <a:pt x="46" y="1312"/>
                  </a:lnTo>
                  <a:lnTo>
                    <a:pt x="39" y="1328"/>
                  </a:lnTo>
                  <a:lnTo>
                    <a:pt x="32" y="1344"/>
                  </a:lnTo>
                  <a:lnTo>
                    <a:pt x="26" y="1361"/>
                  </a:lnTo>
                  <a:lnTo>
                    <a:pt x="20" y="1378"/>
                  </a:lnTo>
                  <a:lnTo>
                    <a:pt x="15" y="1396"/>
                  </a:lnTo>
                  <a:lnTo>
                    <a:pt x="11" y="1414"/>
                  </a:lnTo>
                  <a:lnTo>
                    <a:pt x="8" y="1432"/>
                  </a:lnTo>
                  <a:lnTo>
                    <a:pt x="5" y="1450"/>
                  </a:lnTo>
                  <a:lnTo>
                    <a:pt x="3" y="1468"/>
                  </a:lnTo>
                  <a:lnTo>
                    <a:pt x="1" y="1486"/>
                  </a:lnTo>
                  <a:lnTo>
                    <a:pt x="0" y="1505"/>
                  </a:lnTo>
                  <a:lnTo>
                    <a:pt x="0" y="1525"/>
                  </a:lnTo>
                  <a:lnTo>
                    <a:pt x="0" y="1543"/>
                  </a:lnTo>
                  <a:lnTo>
                    <a:pt x="1" y="1562"/>
                  </a:lnTo>
                  <a:lnTo>
                    <a:pt x="3" y="1581"/>
                  </a:lnTo>
                  <a:lnTo>
                    <a:pt x="5" y="1600"/>
                  </a:lnTo>
                  <a:lnTo>
                    <a:pt x="11" y="1637"/>
                  </a:lnTo>
                  <a:lnTo>
                    <a:pt x="20" y="1674"/>
                  </a:lnTo>
                  <a:lnTo>
                    <a:pt x="25" y="1692"/>
                  </a:lnTo>
                  <a:lnTo>
                    <a:pt x="31" y="1710"/>
                  </a:lnTo>
                  <a:lnTo>
                    <a:pt x="37" y="1727"/>
                  </a:lnTo>
                  <a:lnTo>
                    <a:pt x="44" y="1745"/>
                  </a:lnTo>
                  <a:lnTo>
                    <a:pt x="51" y="1761"/>
                  </a:lnTo>
                  <a:lnTo>
                    <a:pt x="59" y="1778"/>
                  </a:lnTo>
                  <a:lnTo>
                    <a:pt x="67" y="1795"/>
                  </a:lnTo>
                  <a:lnTo>
                    <a:pt x="76" y="1810"/>
                  </a:lnTo>
                  <a:lnTo>
                    <a:pt x="86" y="1825"/>
                  </a:lnTo>
                  <a:lnTo>
                    <a:pt x="96" y="1840"/>
                  </a:lnTo>
                  <a:lnTo>
                    <a:pt x="106" y="1854"/>
                  </a:lnTo>
                  <a:lnTo>
                    <a:pt x="117" y="1867"/>
                  </a:lnTo>
                  <a:lnTo>
                    <a:pt x="128" y="1880"/>
                  </a:lnTo>
                  <a:lnTo>
                    <a:pt x="140" y="1892"/>
                  </a:lnTo>
                  <a:lnTo>
                    <a:pt x="152" y="1904"/>
                  </a:lnTo>
                  <a:lnTo>
                    <a:pt x="165" y="1915"/>
                  </a:lnTo>
                  <a:lnTo>
                    <a:pt x="178" y="1926"/>
                  </a:lnTo>
                  <a:lnTo>
                    <a:pt x="192" y="1935"/>
                  </a:lnTo>
                  <a:lnTo>
                    <a:pt x="206" y="1943"/>
                  </a:lnTo>
                  <a:lnTo>
                    <a:pt x="221" y="1951"/>
                  </a:lnTo>
                  <a:lnTo>
                    <a:pt x="236" y="1958"/>
                  </a:lnTo>
                  <a:lnTo>
                    <a:pt x="251" y="1963"/>
                  </a:lnTo>
                  <a:lnTo>
                    <a:pt x="266" y="1968"/>
                  </a:lnTo>
                  <a:lnTo>
                    <a:pt x="282" y="1972"/>
                  </a:lnTo>
                  <a:lnTo>
                    <a:pt x="282" y="1972"/>
                  </a:lnTo>
                  <a:lnTo>
                    <a:pt x="302" y="1976"/>
                  </a:lnTo>
                  <a:lnTo>
                    <a:pt x="321" y="1979"/>
                  </a:lnTo>
                  <a:lnTo>
                    <a:pt x="341" y="1981"/>
                  </a:lnTo>
                  <a:lnTo>
                    <a:pt x="361" y="1982"/>
                  </a:lnTo>
                  <a:lnTo>
                    <a:pt x="379" y="1983"/>
                  </a:lnTo>
                  <a:lnTo>
                    <a:pt x="398" y="1983"/>
                  </a:lnTo>
                  <a:lnTo>
                    <a:pt x="416" y="1982"/>
                  </a:lnTo>
                  <a:lnTo>
                    <a:pt x="434" y="1981"/>
                  </a:lnTo>
                  <a:lnTo>
                    <a:pt x="469" y="1977"/>
                  </a:lnTo>
                  <a:lnTo>
                    <a:pt x="504" y="1971"/>
                  </a:lnTo>
                  <a:lnTo>
                    <a:pt x="537" y="1963"/>
                  </a:lnTo>
                  <a:lnTo>
                    <a:pt x="569" y="1954"/>
                  </a:lnTo>
                  <a:lnTo>
                    <a:pt x="600" y="1944"/>
                  </a:lnTo>
                  <a:lnTo>
                    <a:pt x="631" y="1933"/>
                  </a:lnTo>
                  <a:lnTo>
                    <a:pt x="660" y="1921"/>
                  </a:lnTo>
                  <a:lnTo>
                    <a:pt x="688" y="1909"/>
                  </a:lnTo>
                  <a:lnTo>
                    <a:pt x="742" y="1886"/>
                  </a:lnTo>
                  <a:lnTo>
                    <a:pt x="793" y="1865"/>
                  </a:lnTo>
                  <a:lnTo>
                    <a:pt x="817" y="1857"/>
                  </a:lnTo>
                  <a:lnTo>
                    <a:pt x="840" y="1849"/>
                  </a:lnTo>
                  <a:lnTo>
                    <a:pt x="862" y="1844"/>
                  </a:lnTo>
                  <a:lnTo>
                    <a:pt x="885" y="1841"/>
                  </a:lnTo>
                  <a:lnTo>
                    <a:pt x="895" y="1840"/>
                  </a:lnTo>
                  <a:lnTo>
                    <a:pt x="905" y="1840"/>
                  </a:lnTo>
                  <a:lnTo>
                    <a:pt x="915" y="1840"/>
                  </a:lnTo>
                  <a:lnTo>
                    <a:pt x="925" y="1841"/>
                  </a:lnTo>
                  <a:lnTo>
                    <a:pt x="935" y="1843"/>
                  </a:lnTo>
                  <a:lnTo>
                    <a:pt x="944" y="1846"/>
                  </a:lnTo>
                  <a:lnTo>
                    <a:pt x="953" y="1849"/>
                  </a:lnTo>
                  <a:lnTo>
                    <a:pt x="962" y="1853"/>
                  </a:lnTo>
                  <a:lnTo>
                    <a:pt x="971" y="1859"/>
                  </a:lnTo>
                  <a:lnTo>
                    <a:pt x="980" y="1865"/>
                  </a:lnTo>
                  <a:lnTo>
                    <a:pt x="988" y="1872"/>
                  </a:lnTo>
                  <a:lnTo>
                    <a:pt x="996" y="1880"/>
                  </a:lnTo>
                  <a:lnTo>
                    <a:pt x="1004" y="1889"/>
                  </a:lnTo>
                  <a:lnTo>
                    <a:pt x="1012" y="1899"/>
                  </a:lnTo>
                  <a:lnTo>
                    <a:pt x="1021" y="1910"/>
                  </a:lnTo>
                  <a:lnTo>
                    <a:pt x="1029" y="1923"/>
                  </a:lnTo>
                  <a:lnTo>
                    <a:pt x="1036" y="1936"/>
                  </a:lnTo>
                  <a:lnTo>
                    <a:pt x="1043" y="1951"/>
                  </a:lnTo>
                  <a:lnTo>
                    <a:pt x="1050" y="1967"/>
                  </a:lnTo>
                  <a:lnTo>
                    <a:pt x="1057" y="1984"/>
                  </a:lnTo>
                  <a:lnTo>
                    <a:pt x="1070" y="2022"/>
                  </a:lnTo>
                  <a:lnTo>
                    <a:pt x="1083" y="2066"/>
                  </a:lnTo>
                  <a:lnTo>
                    <a:pt x="1083" y="2066"/>
                  </a:lnTo>
                  <a:lnTo>
                    <a:pt x="1087" y="2083"/>
                  </a:lnTo>
                  <a:lnTo>
                    <a:pt x="1091" y="2102"/>
                  </a:lnTo>
                  <a:lnTo>
                    <a:pt x="1098" y="2144"/>
                  </a:lnTo>
                  <a:lnTo>
                    <a:pt x="1104" y="2191"/>
                  </a:lnTo>
                  <a:lnTo>
                    <a:pt x="1109" y="2241"/>
                  </a:lnTo>
                  <a:lnTo>
                    <a:pt x="1112" y="2294"/>
                  </a:lnTo>
                  <a:lnTo>
                    <a:pt x="1115" y="2351"/>
                  </a:lnTo>
                  <a:lnTo>
                    <a:pt x="1118" y="2408"/>
                  </a:lnTo>
                  <a:lnTo>
                    <a:pt x="1119" y="2468"/>
                  </a:lnTo>
                  <a:lnTo>
                    <a:pt x="1121" y="2588"/>
                  </a:lnTo>
                  <a:lnTo>
                    <a:pt x="1120" y="2704"/>
                  </a:lnTo>
                  <a:lnTo>
                    <a:pt x="1119" y="2812"/>
                  </a:lnTo>
                  <a:lnTo>
                    <a:pt x="1118" y="2907"/>
                  </a:lnTo>
                  <a:lnTo>
                    <a:pt x="1118" y="2907"/>
                  </a:lnTo>
                  <a:lnTo>
                    <a:pt x="1345" y="2912"/>
                  </a:lnTo>
                  <a:lnTo>
                    <a:pt x="1661" y="2920"/>
                  </a:lnTo>
                  <a:lnTo>
                    <a:pt x="1820" y="2924"/>
                  </a:lnTo>
                  <a:lnTo>
                    <a:pt x="1960" y="2926"/>
                  </a:lnTo>
                  <a:lnTo>
                    <a:pt x="2068" y="2927"/>
                  </a:lnTo>
                  <a:lnTo>
                    <a:pt x="2108" y="2927"/>
                  </a:lnTo>
                  <a:lnTo>
                    <a:pt x="2133" y="2926"/>
                  </a:lnTo>
                  <a:lnTo>
                    <a:pt x="2133" y="2926"/>
                  </a:lnTo>
                  <a:lnTo>
                    <a:pt x="2153" y="2924"/>
                  </a:lnTo>
                  <a:lnTo>
                    <a:pt x="2173" y="2921"/>
                  </a:lnTo>
                  <a:lnTo>
                    <a:pt x="2191" y="2916"/>
                  </a:lnTo>
                  <a:lnTo>
                    <a:pt x="2209" y="2911"/>
                  </a:lnTo>
                  <a:lnTo>
                    <a:pt x="2227" y="2904"/>
                  </a:lnTo>
                  <a:lnTo>
                    <a:pt x="2242" y="2897"/>
                  </a:lnTo>
                  <a:lnTo>
                    <a:pt x="2257" y="2888"/>
                  </a:lnTo>
                  <a:lnTo>
                    <a:pt x="2270" y="2878"/>
                  </a:lnTo>
                  <a:lnTo>
                    <a:pt x="2282" y="2867"/>
                  </a:lnTo>
                  <a:lnTo>
                    <a:pt x="2292" y="2855"/>
                  </a:lnTo>
                  <a:lnTo>
                    <a:pt x="2301" y="2842"/>
                  </a:lnTo>
                  <a:lnTo>
                    <a:pt x="2308" y="2828"/>
                  </a:lnTo>
                  <a:lnTo>
                    <a:pt x="2313" y="2813"/>
                  </a:lnTo>
                  <a:lnTo>
                    <a:pt x="2317" y="2797"/>
                  </a:lnTo>
                  <a:lnTo>
                    <a:pt x="2319" y="2781"/>
                  </a:lnTo>
                  <a:lnTo>
                    <a:pt x="2319" y="2764"/>
                  </a:lnTo>
                  <a:lnTo>
                    <a:pt x="2319" y="2764"/>
                  </a:lnTo>
                  <a:lnTo>
                    <a:pt x="2317" y="2754"/>
                  </a:lnTo>
                  <a:lnTo>
                    <a:pt x="2312" y="2741"/>
                  </a:lnTo>
                  <a:lnTo>
                    <a:pt x="2306" y="2727"/>
                  </a:lnTo>
                  <a:lnTo>
                    <a:pt x="2297" y="2710"/>
                  </a:lnTo>
                  <a:lnTo>
                    <a:pt x="2274" y="2671"/>
                  </a:lnTo>
                  <a:lnTo>
                    <a:pt x="2246" y="2626"/>
                  </a:lnTo>
                  <a:lnTo>
                    <a:pt x="2213" y="2574"/>
                  </a:lnTo>
                  <a:lnTo>
                    <a:pt x="2180" y="2518"/>
                  </a:lnTo>
                  <a:lnTo>
                    <a:pt x="2164" y="2488"/>
                  </a:lnTo>
                  <a:lnTo>
                    <a:pt x="2147" y="2457"/>
                  </a:lnTo>
                  <a:lnTo>
                    <a:pt x="2131" y="2424"/>
                  </a:lnTo>
                  <a:lnTo>
                    <a:pt x="2116" y="2392"/>
                  </a:lnTo>
                  <a:lnTo>
                    <a:pt x="2102" y="2358"/>
                  </a:lnTo>
                  <a:lnTo>
                    <a:pt x="2089" y="2324"/>
                  </a:lnTo>
                  <a:lnTo>
                    <a:pt x="2077" y="2288"/>
                  </a:lnTo>
                  <a:lnTo>
                    <a:pt x="2067" y="2253"/>
                  </a:lnTo>
                  <a:lnTo>
                    <a:pt x="2060" y="2218"/>
                  </a:lnTo>
                  <a:lnTo>
                    <a:pt x="2054" y="2181"/>
                  </a:lnTo>
                  <a:lnTo>
                    <a:pt x="2052" y="2163"/>
                  </a:lnTo>
                  <a:lnTo>
                    <a:pt x="2051" y="2145"/>
                  </a:lnTo>
                  <a:lnTo>
                    <a:pt x="2050" y="2127"/>
                  </a:lnTo>
                  <a:lnTo>
                    <a:pt x="2051" y="2109"/>
                  </a:lnTo>
                  <a:lnTo>
                    <a:pt x="2051" y="2091"/>
                  </a:lnTo>
                  <a:lnTo>
                    <a:pt x="2053" y="2073"/>
                  </a:lnTo>
                  <a:lnTo>
                    <a:pt x="2055" y="2055"/>
                  </a:lnTo>
                  <a:lnTo>
                    <a:pt x="2058" y="2036"/>
                  </a:lnTo>
                  <a:lnTo>
                    <a:pt x="2062" y="2018"/>
                  </a:lnTo>
                  <a:lnTo>
                    <a:pt x="2067" y="2000"/>
                  </a:lnTo>
                  <a:lnTo>
                    <a:pt x="2073" y="1982"/>
                  </a:lnTo>
                  <a:lnTo>
                    <a:pt x="2079" y="1965"/>
                  </a:lnTo>
                  <a:lnTo>
                    <a:pt x="2088" y="1947"/>
                  </a:lnTo>
                  <a:lnTo>
                    <a:pt x="2097" y="1930"/>
                  </a:lnTo>
                  <a:lnTo>
                    <a:pt x="2106" y="1911"/>
                  </a:lnTo>
                  <a:lnTo>
                    <a:pt x="2117" y="1894"/>
                  </a:lnTo>
                  <a:lnTo>
                    <a:pt x="2128" y="1877"/>
                  </a:lnTo>
                  <a:lnTo>
                    <a:pt x="2141" y="1860"/>
                  </a:lnTo>
                  <a:lnTo>
                    <a:pt x="2155" y="1843"/>
                  </a:lnTo>
                  <a:lnTo>
                    <a:pt x="2170" y="1827"/>
                  </a:lnTo>
                  <a:lnTo>
                    <a:pt x="2170" y="1827"/>
                  </a:lnTo>
                  <a:lnTo>
                    <a:pt x="2188" y="1809"/>
                  </a:lnTo>
                  <a:lnTo>
                    <a:pt x="2207" y="1792"/>
                  </a:lnTo>
                  <a:lnTo>
                    <a:pt x="2228" y="1774"/>
                  </a:lnTo>
                  <a:lnTo>
                    <a:pt x="2248" y="1759"/>
                  </a:lnTo>
                  <a:lnTo>
                    <a:pt x="2269" y="1745"/>
                  </a:lnTo>
                  <a:lnTo>
                    <a:pt x="2291" y="1731"/>
                  </a:lnTo>
                  <a:lnTo>
                    <a:pt x="2314" y="1719"/>
                  </a:lnTo>
                  <a:lnTo>
                    <a:pt x="2337" y="1707"/>
                  </a:lnTo>
                  <a:lnTo>
                    <a:pt x="2362" y="1697"/>
                  </a:lnTo>
                  <a:lnTo>
                    <a:pt x="2386" y="1687"/>
                  </a:lnTo>
                  <a:lnTo>
                    <a:pt x="2411" y="1679"/>
                  </a:lnTo>
                  <a:lnTo>
                    <a:pt x="2436" y="1671"/>
                  </a:lnTo>
                  <a:lnTo>
                    <a:pt x="2461" y="1665"/>
                  </a:lnTo>
                  <a:lnTo>
                    <a:pt x="2487" y="1659"/>
                  </a:lnTo>
                  <a:lnTo>
                    <a:pt x="2514" y="1655"/>
                  </a:lnTo>
                  <a:lnTo>
                    <a:pt x="2540" y="1652"/>
                  </a:lnTo>
                  <a:lnTo>
                    <a:pt x="2540" y="1652"/>
                  </a:lnTo>
                  <a:lnTo>
                    <a:pt x="2568" y="1648"/>
                  </a:lnTo>
                  <a:lnTo>
                    <a:pt x="2596" y="1647"/>
                  </a:lnTo>
                  <a:lnTo>
                    <a:pt x="2625" y="1647"/>
                  </a:lnTo>
                  <a:lnTo>
                    <a:pt x="2652" y="1650"/>
                  </a:lnTo>
                  <a:lnTo>
                    <a:pt x="2678" y="1652"/>
                  </a:lnTo>
                  <a:lnTo>
                    <a:pt x="2704" y="1656"/>
                  </a:lnTo>
                  <a:lnTo>
                    <a:pt x="2729" y="1661"/>
                  </a:lnTo>
                  <a:lnTo>
                    <a:pt x="2754" y="1667"/>
                  </a:lnTo>
                  <a:lnTo>
                    <a:pt x="2779" y="1675"/>
                  </a:lnTo>
                  <a:lnTo>
                    <a:pt x="2803" y="1684"/>
                  </a:lnTo>
                  <a:lnTo>
                    <a:pt x="2825" y="1693"/>
                  </a:lnTo>
                  <a:lnTo>
                    <a:pt x="2847" y="1704"/>
                  </a:lnTo>
                  <a:lnTo>
                    <a:pt x="2869" y="1716"/>
                  </a:lnTo>
                  <a:lnTo>
                    <a:pt x="2890" y="1729"/>
                  </a:lnTo>
                  <a:lnTo>
                    <a:pt x="2910" y="1744"/>
                  </a:lnTo>
                  <a:lnTo>
                    <a:pt x="2929" y="1759"/>
                  </a:lnTo>
                  <a:lnTo>
                    <a:pt x="2947" y="1776"/>
                  </a:lnTo>
                  <a:lnTo>
                    <a:pt x="2964" y="1794"/>
                  </a:lnTo>
                  <a:lnTo>
                    <a:pt x="2980" y="1813"/>
                  </a:lnTo>
                  <a:lnTo>
                    <a:pt x="2996" y="1833"/>
                  </a:lnTo>
                  <a:lnTo>
                    <a:pt x="3010" y="1853"/>
                  </a:lnTo>
                  <a:lnTo>
                    <a:pt x="3024" y="1875"/>
                  </a:lnTo>
                  <a:lnTo>
                    <a:pt x="3037" y="1898"/>
                  </a:lnTo>
                  <a:lnTo>
                    <a:pt x="3048" y="1922"/>
                  </a:lnTo>
                  <a:lnTo>
                    <a:pt x="3058" y="1947"/>
                  </a:lnTo>
                  <a:lnTo>
                    <a:pt x="3067" y="1973"/>
                  </a:lnTo>
                  <a:lnTo>
                    <a:pt x="3075" y="1999"/>
                  </a:lnTo>
                  <a:lnTo>
                    <a:pt x="3082" y="2027"/>
                  </a:lnTo>
                  <a:lnTo>
                    <a:pt x="3088" y="2057"/>
                  </a:lnTo>
                  <a:lnTo>
                    <a:pt x="3092" y="2086"/>
                  </a:lnTo>
                  <a:lnTo>
                    <a:pt x="3095" y="2116"/>
                  </a:lnTo>
                  <a:lnTo>
                    <a:pt x="3097" y="2148"/>
                  </a:lnTo>
                  <a:lnTo>
                    <a:pt x="3097" y="2148"/>
                  </a:lnTo>
                  <a:lnTo>
                    <a:pt x="3098" y="2179"/>
                  </a:lnTo>
                  <a:lnTo>
                    <a:pt x="3098" y="2211"/>
                  </a:lnTo>
                  <a:lnTo>
                    <a:pt x="3096" y="2239"/>
                  </a:lnTo>
                  <a:lnTo>
                    <a:pt x="3093" y="2267"/>
                  </a:lnTo>
                  <a:lnTo>
                    <a:pt x="3089" y="2292"/>
                  </a:lnTo>
                  <a:lnTo>
                    <a:pt x="3085" y="2317"/>
                  </a:lnTo>
                  <a:lnTo>
                    <a:pt x="3079" y="2341"/>
                  </a:lnTo>
                  <a:lnTo>
                    <a:pt x="3073" y="2364"/>
                  </a:lnTo>
                  <a:lnTo>
                    <a:pt x="3066" y="2385"/>
                  </a:lnTo>
                  <a:lnTo>
                    <a:pt x="3058" y="2405"/>
                  </a:lnTo>
                  <a:lnTo>
                    <a:pt x="3049" y="2425"/>
                  </a:lnTo>
                  <a:lnTo>
                    <a:pt x="3040" y="2443"/>
                  </a:lnTo>
                  <a:lnTo>
                    <a:pt x="3031" y="2463"/>
                  </a:lnTo>
                  <a:lnTo>
                    <a:pt x="3020" y="2480"/>
                  </a:lnTo>
                  <a:lnTo>
                    <a:pt x="3000" y="2514"/>
                  </a:lnTo>
                  <a:lnTo>
                    <a:pt x="2958" y="2578"/>
                  </a:lnTo>
                  <a:lnTo>
                    <a:pt x="2938" y="2611"/>
                  </a:lnTo>
                  <a:lnTo>
                    <a:pt x="2919" y="2644"/>
                  </a:lnTo>
                  <a:lnTo>
                    <a:pt x="2910" y="2661"/>
                  </a:lnTo>
                  <a:lnTo>
                    <a:pt x="2901" y="2679"/>
                  </a:lnTo>
                  <a:lnTo>
                    <a:pt x="2893" y="2697"/>
                  </a:lnTo>
                  <a:lnTo>
                    <a:pt x="2885" y="2716"/>
                  </a:lnTo>
                  <a:lnTo>
                    <a:pt x="2878" y="2737"/>
                  </a:lnTo>
                  <a:lnTo>
                    <a:pt x="2872" y="2757"/>
                  </a:lnTo>
                  <a:lnTo>
                    <a:pt x="2867" y="2778"/>
                  </a:lnTo>
                  <a:lnTo>
                    <a:pt x="2863" y="2801"/>
                  </a:lnTo>
                  <a:lnTo>
                    <a:pt x="2863" y="2801"/>
                  </a:lnTo>
                  <a:lnTo>
                    <a:pt x="2863" y="2808"/>
                  </a:lnTo>
                  <a:lnTo>
                    <a:pt x="2864" y="2814"/>
                  </a:lnTo>
                  <a:lnTo>
                    <a:pt x="2867" y="2821"/>
                  </a:lnTo>
                  <a:lnTo>
                    <a:pt x="2870" y="2827"/>
                  </a:lnTo>
                  <a:lnTo>
                    <a:pt x="2875" y="2832"/>
                  </a:lnTo>
                  <a:lnTo>
                    <a:pt x="2882" y="2838"/>
                  </a:lnTo>
                  <a:lnTo>
                    <a:pt x="2890" y="2843"/>
                  </a:lnTo>
                  <a:lnTo>
                    <a:pt x="2899" y="2848"/>
                  </a:lnTo>
                  <a:lnTo>
                    <a:pt x="2909" y="2853"/>
                  </a:lnTo>
                  <a:lnTo>
                    <a:pt x="2919" y="2858"/>
                  </a:lnTo>
                  <a:lnTo>
                    <a:pt x="2944" y="2866"/>
                  </a:lnTo>
                  <a:lnTo>
                    <a:pt x="2973" y="2873"/>
                  </a:lnTo>
                  <a:lnTo>
                    <a:pt x="3005" y="2879"/>
                  </a:lnTo>
                  <a:lnTo>
                    <a:pt x="3041" y="2885"/>
                  </a:lnTo>
                  <a:lnTo>
                    <a:pt x="3080" y="2890"/>
                  </a:lnTo>
                  <a:lnTo>
                    <a:pt x="3121" y="2894"/>
                  </a:lnTo>
                  <a:lnTo>
                    <a:pt x="3165" y="2897"/>
                  </a:lnTo>
                  <a:lnTo>
                    <a:pt x="3210" y="2900"/>
                  </a:lnTo>
                  <a:lnTo>
                    <a:pt x="3256" y="2902"/>
                  </a:lnTo>
                  <a:lnTo>
                    <a:pt x="3354" y="2904"/>
                  </a:lnTo>
                  <a:lnTo>
                    <a:pt x="3454" y="2905"/>
                  </a:lnTo>
                  <a:lnTo>
                    <a:pt x="3553" y="2905"/>
                  </a:lnTo>
                  <a:lnTo>
                    <a:pt x="3650" y="2904"/>
                  </a:lnTo>
                  <a:lnTo>
                    <a:pt x="3742" y="2902"/>
                  </a:lnTo>
                  <a:lnTo>
                    <a:pt x="3899" y="2898"/>
                  </a:lnTo>
                  <a:lnTo>
                    <a:pt x="3958" y="2897"/>
                  </a:lnTo>
                  <a:lnTo>
                    <a:pt x="4003" y="2897"/>
                  </a:lnTo>
                  <a:lnTo>
                    <a:pt x="4003" y="289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24"/>
          <p:cNvGrpSpPr/>
          <p:nvPr/>
        </p:nvGrpSpPr>
        <p:grpSpPr>
          <a:xfrm>
            <a:off x="1057508" y="1434087"/>
            <a:ext cx="1958383" cy="2597568"/>
            <a:chOff x="1193500" y="1491637"/>
            <a:chExt cx="3761195" cy="3463424"/>
          </a:xfrm>
        </p:grpSpPr>
        <p:grpSp>
          <p:nvGrpSpPr>
            <p:cNvPr id="22" name="Group 25"/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29" name="TextBox 33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0" name="Rectangle 34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rgbClr val="4B4A4A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3" name="Group 26"/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27" name="TextBox 31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Rectangle 32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4" name="Group 27"/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25" name="TextBox 28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Rectangle 3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6" name="Group 2"/>
          <p:cNvGrpSpPr/>
          <p:nvPr/>
        </p:nvGrpSpPr>
        <p:grpSpPr>
          <a:xfrm>
            <a:off x="980601" y="2193708"/>
            <a:ext cx="1836204" cy="1004060"/>
            <a:chOff x="1307468" y="2924944"/>
            <a:chExt cx="2448272" cy="1338747"/>
          </a:xfrm>
        </p:grpSpPr>
        <p:cxnSp>
          <p:nvCxnSpPr>
            <p:cNvPr id="20" name="Straight Connector 36"/>
            <p:cNvCxnSpPr/>
            <p:nvPr/>
          </p:nvCxnSpPr>
          <p:spPr>
            <a:xfrm>
              <a:off x="1307468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7"/>
            <p:cNvCxnSpPr/>
            <p:nvPr/>
          </p:nvCxnSpPr>
          <p:spPr>
            <a:xfrm>
              <a:off x="1307468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8"/>
          <p:cNvGrpSpPr/>
          <p:nvPr/>
        </p:nvGrpSpPr>
        <p:grpSpPr>
          <a:xfrm>
            <a:off x="6128111" y="1434087"/>
            <a:ext cx="2062292" cy="2597568"/>
            <a:chOff x="8170814" y="1912116"/>
            <a:chExt cx="2749722" cy="3463424"/>
          </a:xfrm>
        </p:grpSpPr>
        <p:grpSp>
          <p:nvGrpSpPr>
            <p:cNvPr id="8" name="Group 3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43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5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Rectangle 5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rgbClr val="4B4A4A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44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4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7" name="Rectangle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45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4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内容</a:t>
                  </a:r>
                  <a:endPara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5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9" name="Straight Connector 4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2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eform: Shape 41"/>
          <p:cNvSpPr>
            <a:spLocks/>
          </p:cNvSpPr>
          <p:nvPr/>
        </p:nvSpPr>
        <p:spPr bwMode="auto">
          <a:xfrm rot="18900000">
            <a:off x="3014627" y="1885598"/>
            <a:ext cx="618207" cy="1101475"/>
          </a:xfrm>
          <a:custGeom>
            <a:avLst/>
            <a:gdLst>
              <a:gd name="T0" fmla="*/ 9 w 2955"/>
              <a:gd name="T1" fmla="*/ 4227 h 5268"/>
              <a:gd name="T2" fmla="*/ 930 w 2955"/>
              <a:gd name="T3" fmla="*/ 4233 h 5268"/>
              <a:gd name="T4" fmla="*/ 1114 w 2955"/>
              <a:gd name="T5" fmla="*/ 4310 h 5268"/>
              <a:gd name="T6" fmla="*/ 1132 w 2955"/>
              <a:gd name="T7" fmla="*/ 4466 h 5268"/>
              <a:gd name="T8" fmla="*/ 1005 w 2955"/>
              <a:gd name="T9" fmla="*/ 4767 h 5268"/>
              <a:gd name="T10" fmla="*/ 1019 w 2955"/>
              <a:gd name="T11" fmla="*/ 5075 h 5268"/>
              <a:gd name="T12" fmla="*/ 1211 w 2955"/>
              <a:gd name="T13" fmla="*/ 5238 h 5268"/>
              <a:gd name="T14" fmla="*/ 1476 w 2955"/>
              <a:gd name="T15" fmla="*/ 5262 h 5268"/>
              <a:gd name="T16" fmla="*/ 1748 w 2955"/>
              <a:gd name="T17" fmla="*/ 5156 h 5268"/>
              <a:gd name="T18" fmla="*/ 1875 w 2955"/>
              <a:gd name="T19" fmla="*/ 4925 h 5268"/>
              <a:gd name="T20" fmla="*/ 1826 w 2955"/>
              <a:gd name="T21" fmla="*/ 4608 h 5268"/>
              <a:gd name="T22" fmla="*/ 1731 w 2955"/>
              <a:gd name="T23" fmla="*/ 4351 h 5268"/>
              <a:gd name="T24" fmla="*/ 1857 w 2955"/>
              <a:gd name="T25" fmla="*/ 4257 h 5268"/>
              <a:gd name="T26" fmla="*/ 2415 w 2955"/>
              <a:gd name="T27" fmla="*/ 4211 h 5268"/>
              <a:gd name="T28" fmla="*/ 2955 w 2955"/>
              <a:gd name="T29" fmla="*/ 3614 h 5268"/>
              <a:gd name="T30" fmla="*/ 2911 w 2955"/>
              <a:gd name="T31" fmla="*/ 3135 h 5268"/>
              <a:gd name="T32" fmla="*/ 2838 w 2955"/>
              <a:gd name="T33" fmla="*/ 3052 h 5268"/>
              <a:gd name="T34" fmla="*/ 2543 w 2955"/>
              <a:gd name="T35" fmla="*/ 3165 h 5268"/>
              <a:gd name="T36" fmla="*/ 2242 w 2955"/>
              <a:gd name="T37" fmla="*/ 3186 h 5268"/>
              <a:gd name="T38" fmla="*/ 2039 w 2955"/>
              <a:gd name="T39" fmla="*/ 3068 h 5268"/>
              <a:gd name="T40" fmla="*/ 1925 w 2955"/>
              <a:gd name="T41" fmla="*/ 2850 h 5268"/>
              <a:gd name="T42" fmla="*/ 1899 w 2955"/>
              <a:gd name="T43" fmla="*/ 2624 h 5268"/>
              <a:gd name="T44" fmla="*/ 1945 w 2955"/>
              <a:gd name="T45" fmla="*/ 2418 h 5268"/>
              <a:gd name="T46" fmla="*/ 2052 w 2955"/>
              <a:gd name="T47" fmla="*/ 2285 h 5268"/>
              <a:gd name="T48" fmla="*/ 2285 w 2955"/>
              <a:gd name="T49" fmla="*/ 2209 h 5268"/>
              <a:gd name="T50" fmla="*/ 2675 w 2955"/>
              <a:gd name="T51" fmla="*/ 2307 h 5268"/>
              <a:gd name="T52" fmla="*/ 2842 w 2955"/>
              <a:gd name="T53" fmla="*/ 2362 h 5268"/>
              <a:gd name="T54" fmla="*/ 2926 w 2955"/>
              <a:gd name="T55" fmla="*/ 2255 h 5268"/>
              <a:gd name="T56" fmla="*/ 2945 w 2955"/>
              <a:gd name="T57" fmla="*/ 1501 h 5268"/>
              <a:gd name="T58" fmla="*/ 2234 w 2955"/>
              <a:gd name="T59" fmla="*/ 1365 h 5268"/>
              <a:gd name="T60" fmla="*/ 1846 w 2955"/>
              <a:gd name="T61" fmla="*/ 1292 h 5268"/>
              <a:gd name="T62" fmla="*/ 1746 w 2955"/>
              <a:gd name="T63" fmla="*/ 1207 h 5268"/>
              <a:gd name="T64" fmla="*/ 1740 w 2955"/>
              <a:gd name="T65" fmla="*/ 1057 h 5268"/>
              <a:gd name="T66" fmla="*/ 1919 w 2955"/>
              <a:gd name="T67" fmla="*/ 738 h 5268"/>
              <a:gd name="T68" fmla="*/ 1976 w 2955"/>
              <a:gd name="T69" fmla="*/ 493 h 5268"/>
              <a:gd name="T70" fmla="*/ 1871 w 2955"/>
              <a:gd name="T71" fmla="*/ 210 h 5268"/>
              <a:gd name="T72" fmla="*/ 1657 w 2955"/>
              <a:gd name="T73" fmla="*/ 44 h 5268"/>
              <a:gd name="T74" fmla="*/ 1396 w 2955"/>
              <a:gd name="T75" fmla="*/ 1 h 5268"/>
              <a:gd name="T76" fmla="*/ 1152 w 2955"/>
              <a:gd name="T77" fmla="*/ 92 h 5268"/>
              <a:gd name="T78" fmla="*/ 988 w 2955"/>
              <a:gd name="T79" fmla="*/ 325 h 5268"/>
              <a:gd name="T80" fmla="*/ 963 w 2955"/>
              <a:gd name="T81" fmla="*/ 628 h 5268"/>
              <a:gd name="T82" fmla="*/ 1134 w 2955"/>
              <a:gd name="T83" fmla="*/ 952 h 5268"/>
              <a:gd name="T84" fmla="*/ 1174 w 2955"/>
              <a:gd name="T85" fmla="*/ 1139 h 5268"/>
              <a:gd name="T86" fmla="*/ 1093 w 2955"/>
              <a:gd name="T87" fmla="*/ 1251 h 5268"/>
              <a:gd name="T88" fmla="*/ 854 w 2955"/>
              <a:gd name="T89" fmla="*/ 1333 h 5268"/>
              <a:gd name="T90" fmla="*/ 60 w 2955"/>
              <a:gd name="T91" fmla="*/ 1329 h 5268"/>
              <a:gd name="T92" fmla="*/ 74 w 2955"/>
              <a:gd name="T93" fmla="*/ 2334 h 5268"/>
              <a:gd name="T94" fmla="*/ 121 w 2955"/>
              <a:gd name="T95" fmla="*/ 2467 h 5268"/>
              <a:gd name="T96" fmla="*/ 253 w 2955"/>
              <a:gd name="T97" fmla="*/ 2462 h 5268"/>
              <a:gd name="T98" fmla="*/ 610 w 2955"/>
              <a:gd name="T99" fmla="*/ 2301 h 5268"/>
              <a:gd name="T100" fmla="*/ 869 w 2955"/>
              <a:gd name="T101" fmla="*/ 2316 h 5268"/>
              <a:gd name="T102" fmla="*/ 1068 w 2955"/>
              <a:gd name="T103" fmla="*/ 2464 h 5268"/>
              <a:gd name="T104" fmla="*/ 1153 w 2955"/>
              <a:gd name="T105" fmla="*/ 2692 h 5268"/>
              <a:gd name="T106" fmla="*/ 1133 w 2955"/>
              <a:gd name="T107" fmla="*/ 2943 h 5268"/>
              <a:gd name="T108" fmla="*/ 1013 w 2955"/>
              <a:gd name="T109" fmla="*/ 3160 h 5268"/>
              <a:gd name="T110" fmla="*/ 801 w 2955"/>
              <a:gd name="T111" fmla="*/ 3284 h 5268"/>
              <a:gd name="T112" fmla="*/ 540 w 2955"/>
              <a:gd name="T113" fmla="*/ 3275 h 5268"/>
              <a:gd name="T114" fmla="*/ 283 w 2955"/>
              <a:gd name="T115" fmla="*/ 3125 h 5268"/>
              <a:gd name="T116" fmla="*/ 145 w 2955"/>
              <a:gd name="T117" fmla="*/ 3062 h 5268"/>
              <a:gd name="T118" fmla="*/ 68 w 2955"/>
              <a:gd name="T119" fmla="*/ 3134 h 5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55" h="5268">
                <a:moveTo>
                  <a:pt x="13" y="3412"/>
                </a:moveTo>
                <a:lnTo>
                  <a:pt x="13" y="3412"/>
                </a:lnTo>
                <a:lnTo>
                  <a:pt x="9" y="3454"/>
                </a:lnTo>
                <a:lnTo>
                  <a:pt x="6" y="3497"/>
                </a:lnTo>
                <a:lnTo>
                  <a:pt x="2" y="3590"/>
                </a:lnTo>
                <a:lnTo>
                  <a:pt x="0" y="3688"/>
                </a:lnTo>
                <a:lnTo>
                  <a:pt x="0" y="3790"/>
                </a:lnTo>
                <a:lnTo>
                  <a:pt x="1" y="3895"/>
                </a:lnTo>
                <a:lnTo>
                  <a:pt x="3" y="4004"/>
                </a:lnTo>
                <a:lnTo>
                  <a:pt x="5" y="4115"/>
                </a:lnTo>
                <a:lnTo>
                  <a:pt x="9" y="4227"/>
                </a:lnTo>
                <a:lnTo>
                  <a:pt x="9" y="4227"/>
                </a:lnTo>
                <a:lnTo>
                  <a:pt x="163" y="4223"/>
                </a:lnTo>
                <a:lnTo>
                  <a:pt x="328" y="4220"/>
                </a:lnTo>
                <a:lnTo>
                  <a:pt x="495" y="4217"/>
                </a:lnTo>
                <a:lnTo>
                  <a:pt x="578" y="4217"/>
                </a:lnTo>
                <a:lnTo>
                  <a:pt x="658" y="4218"/>
                </a:lnTo>
                <a:lnTo>
                  <a:pt x="733" y="4220"/>
                </a:lnTo>
                <a:lnTo>
                  <a:pt x="805" y="4223"/>
                </a:lnTo>
                <a:lnTo>
                  <a:pt x="870" y="4227"/>
                </a:lnTo>
                <a:lnTo>
                  <a:pt x="902" y="4230"/>
                </a:lnTo>
                <a:lnTo>
                  <a:pt x="930" y="4233"/>
                </a:lnTo>
                <a:lnTo>
                  <a:pt x="957" y="4237"/>
                </a:lnTo>
                <a:lnTo>
                  <a:pt x="982" y="4241"/>
                </a:lnTo>
                <a:lnTo>
                  <a:pt x="1004" y="4246"/>
                </a:lnTo>
                <a:lnTo>
                  <a:pt x="1025" y="4251"/>
                </a:lnTo>
                <a:lnTo>
                  <a:pt x="1044" y="4257"/>
                </a:lnTo>
                <a:lnTo>
                  <a:pt x="1059" y="4263"/>
                </a:lnTo>
                <a:lnTo>
                  <a:pt x="1072" y="4270"/>
                </a:lnTo>
                <a:lnTo>
                  <a:pt x="1082" y="4277"/>
                </a:lnTo>
                <a:lnTo>
                  <a:pt x="1082" y="4277"/>
                </a:lnTo>
                <a:lnTo>
                  <a:pt x="1099" y="4293"/>
                </a:lnTo>
                <a:lnTo>
                  <a:pt x="1114" y="4310"/>
                </a:lnTo>
                <a:lnTo>
                  <a:pt x="1126" y="4325"/>
                </a:lnTo>
                <a:lnTo>
                  <a:pt x="1135" y="4340"/>
                </a:lnTo>
                <a:lnTo>
                  <a:pt x="1142" y="4354"/>
                </a:lnTo>
                <a:lnTo>
                  <a:pt x="1147" y="4368"/>
                </a:lnTo>
                <a:lnTo>
                  <a:pt x="1150" y="4381"/>
                </a:lnTo>
                <a:lnTo>
                  <a:pt x="1151" y="4395"/>
                </a:lnTo>
                <a:lnTo>
                  <a:pt x="1150" y="4409"/>
                </a:lnTo>
                <a:lnTo>
                  <a:pt x="1148" y="4422"/>
                </a:lnTo>
                <a:lnTo>
                  <a:pt x="1144" y="4436"/>
                </a:lnTo>
                <a:lnTo>
                  <a:pt x="1139" y="4451"/>
                </a:lnTo>
                <a:lnTo>
                  <a:pt x="1132" y="4466"/>
                </a:lnTo>
                <a:lnTo>
                  <a:pt x="1125" y="4481"/>
                </a:lnTo>
                <a:lnTo>
                  <a:pt x="1108" y="4513"/>
                </a:lnTo>
                <a:lnTo>
                  <a:pt x="1088" y="4548"/>
                </a:lnTo>
                <a:lnTo>
                  <a:pt x="1068" y="4587"/>
                </a:lnTo>
                <a:lnTo>
                  <a:pt x="1058" y="4609"/>
                </a:lnTo>
                <a:lnTo>
                  <a:pt x="1048" y="4631"/>
                </a:lnTo>
                <a:lnTo>
                  <a:pt x="1038" y="4655"/>
                </a:lnTo>
                <a:lnTo>
                  <a:pt x="1028" y="4680"/>
                </a:lnTo>
                <a:lnTo>
                  <a:pt x="1020" y="4707"/>
                </a:lnTo>
                <a:lnTo>
                  <a:pt x="1012" y="4737"/>
                </a:lnTo>
                <a:lnTo>
                  <a:pt x="1005" y="4767"/>
                </a:lnTo>
                <a:lnTo>
                  <a:pt x="1000" y="4799"/>
                </a:lnTo>
                <a:lnTo>
                  <a:pt x="995" y="4833"/>
                </a:lnTo>
                <a:lnTo>
                  <a:pt x="992" y="4870"/>
                </a:lnTo>
                <a:lnTo>
                  <a:pt x="991" y="4909"/>
                </a:lnTo>
                <a:lnTo>
                  <a:pt x="991" y="4949"/>
                </a:lnTo>
                <a:lnTo>
                  <a:pt x="991" y="4949"/>
                </a:lnTo>
                <a:lnTo>
                  <a:pt x="993" y="4978"/>
                </a:lnTo>
                <a:lnTo>
                  <a:pt x="997" y="5004"/>
                </a:lnTo>
                <a:lnTo>
                  <a:pt x="1002" y="5029"/>
                </a:lnTo>
                <a:lnTo>
                  <a:pt x="1010" y="5053"/>
                </a:lnTo>
                <a:lnTo>
                  <a:pt x="1019" y="5075"/>
                </a:lnTo>
                <a:lnTo>
                  <a:pt x="1030" y="5096"/>
                </a:lnTo>
                <a:lnTo>
                  <a:pt x="1043" y="5117"/>
                </a:lnTo>
                <a:lnTo>
                  <a:pt x="1057" y="5135"/>
                </a:lnTo>
                <a:lnTo>
                  <a:pt x="1072" y="5152"/>
                </a:lnTo>
                <a:lnTo>
                  <a:pt x="1089" y="5168"/>
                </a:lnTo>
                <a:lnTo>
                  <a:pt x="1106" y="5183"/>
                </a:lnTo>
                <a:lnTo>
                  <a:pt x="1125" y="5196"/>
                </a:lnTo>
                <a:lnTo>
                  <a:pt x="1145" y="5209"/>
                </a:lnTo>
                <a:lnTo>
                  <a:pt x="1166" y="5220"/>
                </a:lnTo>
                <a:lnTo>
                  <a:pt x="1189" y="5229"/>
                </a:lnTo>
                <a:lnTo>
                  <a:pt x="1211" y="5238"/>
                </a:lnTo>
                <a:lnTo>
                  <a:pt x="1211" y="5238"/>
                </a:lnTo>
                <a:lnTo>
                  <a:pt x="1235" y="5247"/>
                </a:lnTo>
                <a:lnTo>
                  <a:pt x="1260" y="5253"/>
                </a:lnTo>
                <a:lnTo>
                  <a:pt x="1286" y="5259"/>
                </a:lnTo>
                <a:lnTo>
                  <a:pt x="1313" y="5263"/>
                </a:lnTo>
                <a:lnTo>
                  <a:pt x="1339" y="5265"/>
                </a:lnTo>
                <a:lnTo>
                  <a:pt x="1366" y="5267"/>
                </a:lnTo>
                <a:lnTo>
                  <a:pt x="1393" y="5268"/>
                </a:lnTo>
                <a:lnTo>
                  <a:pt x="1420" y="5267"/>
                </a:lnTo>
                <a:lnTo>
                  <a:pt x="1448" y="5265"/>
                </a:lnTo>
                <a:lnTo>
                  <a:pt x="1476" y="5262"/>
                </a:lnTo>
                <a:lnTo>
                  <a:pt x="1503" y="5258"/>
                </a:lnTo>
                <a:lnTo>
                  <a:pt x="1530" y="5253"/>
                </a:lnTo>
                <a:lnTo>
                  <a:pt x="1556" y="5247"/>
                </a:lnTo>
                <a:lnTo>
                  <a:pt x="1584" y="5238"/>
                </a:lnTo>
                <a:lnTo>
                  <a:pt x="1609" y="5230"/>
                </a:lnTo>
                <a:lnTo>
                  <a:pt x="1634" y="5220"/>
                </a:lnTo>
                <a:lnTo>
                  <a:pt x="1659" y="5210"/>
                </a:lnTo>
                <a:lnTo>
                  <a:pt x="1682" y="5198"/>
                </a:lnTo>
                <a:lnTo>
                  <a:pt x="1706" y="5185"/>
                </a:lnTo>
                <a:lnTo>
                  <a:pt x="1727" y="5171"/>
                </a:lnTo>
                <a:lnTo>
                  <a:pt x="1748" y="5156"/>
                </a:lnTo>
                <a:lnTo>
                  <a:pt x="1767" y="5140"/>
                </a:lnTo>
                <a:lnTo>
                  <a:pt x="1785" y="5124"/>
                </a:lnTo>
                <a:lnTo>
                  <a:pt x="1802" y="5105"/>
                </a:lnTo>
                <a:lnTo>
                  <a:pt x="1817" y="5086"/>
                </a:lnTo>
                <a:lnTo>
                  <a:pt x="1831" y="5066"/>
                </a:lnTo>
                <a:lnTo>
                  <a:pt x="1844" y="5045"/>
                </a:lnTo>
                <a:lnTo>
                  <a:pt x="1854" y="5023"/>
                </a:lnTo>
                <a:lnTo>
                  <a:pt x="1862" y="5000"/>
                </a:lnTo>
                <a:lnTo>
                  <a:pt x="1868" y="4975"/>
                </a:lnTo>
                <a:lnTo>
                  <a:pt x="1873" y="4951"/>
                </a:lnTo>
                <a:lnTo>
                  <a:pt x="1875" y="4925"/>
                </a:lnTo>
                <a:lnTo>
                  <a:pt x="1875" y="4925"/>
                </a:lnTo>
                <a:lnTo>
                  <a:pt x="1875" y="4886"/>
                </a:lnTo>
                <a:lnTo>
                  <a:pt x="1874" y="4850"/>
                </a:lnTo>
                <a:lnTo>
                  <a:pt x="1872" y="4814"/>
                </a:lnTo>
                <a:lnTo>
                  <a:pt x="1868" y="4780"/>
                </a:lnTo>
                <a:lnTo>
                  <a:pt x="1864" y="4748"/>
                </a:lnTo>
                <a:lnTo>
                  <a:pt x="1858" y="4717"/>
                </a:lnTo>
                <a:lnTo>
                  <a:pt x="1851" y="4687"/>
                </a:lnTo>
                <a:lnTo>
                  <a:pt x="1844" y="4659"/>
                </a:lnTo>
                <a:lnTo>
                  <a:pt x="1834" y="4633"/>
                </a:lnTo>
                <a:lnTo>
                  <a:pt x="1826" y="4608"/>
                </a:lnTo>
                <a:lnTo>
                  <a:pt x="1817" y="4584"/>
                </a:lnTo>
                <a:lnTo>
                  <a:pt x="1808" y="4560"/>
                </a:lnTo>
                <a:lnTo>
                  <a:pt x="1789" y="4518"/>
                </a:lnTo>
                <a:lnTo>
                  <a:pt x="1772" y="4480"/>
                </a:lnTo>
                <a:lnTo>
                  <a:pt x="1756" y="4446"/>
                </a:lnTo>
                <a:lnTo>
                  <a:pt x="1743" y="4414"/>
                </a:lnTo>
                <a:lnTo>
                  <a:pt x="1738" y="4400"/>
                </a:lnTo>
                <a:lnTo>
                  <a:pt x="1734" y="4387"/>
                </a:lnTo>
                <a:lnTo>
                  <a:pt x="1732" y="4374"/>
                </a:lnTo>
                <a:lnTo>
                  <a:pt x="1730" y="4362"/>
                </a:lnTo>
                <a:lnTo>
                  <a:pt x="1731" y="4351"/>
                </a:lnTo>
                <a:lnTo>
                  <a:pt x="1733" y="4340"/>
                </a:lnTo>
                <a:lnTo>
                  <a:pt x="1737" y="4330"/>
                </a:lnTo>
                <a:lnTo>
                  <a:pt x="1742" y="4320"/>
                </a:lnTo>
                <a:lnTo>
                  <a:pt x="1750" y="4310"/>
                </a:lnTo>
                <a:lnTo>
                  <a:pt x="1760" y="4300"/>
                </a:lnTo>
                <a:lnTo>
                  <a:pt x="1772" y="4291"/>
                </a:lnTo>
                <a:lnTo>
                  <a:pt x="1787" y="4283"/>
                </a:lnTo>
                <a:lnTo>
                  <a:pt x="1787" y="4283"/>
                </a:lnTo>
                <a:lnTo>
                  <a:pt x="1808" y="4273"/>
                </a:lnTo>
                <a:lnTo>
                  <a:pt x="1831" y="4265"/>
                </a:lnTo>
                <a:lnTo>
                  <a:pt x="1857" y="4257"/>
                </a:lnTo>
                <a:lnTo>
                  <a:pt x="1884" y="4249"/>
                </a:lnTo>
                <a:lnTo>
                  <a:pt x="1914" y="4243"/>
                </a:lnTo>
                <a:lnTo>
                  <a:pt x="1945" y="4237"/>
                </a:lnTo>
                <a:lnTo>
                  <a:pt x="1979" y="4232"/>
                </a:lnTo>
                <a:lnTo>
                  <a:pt x="2013" y="4228"/>
                </a:lnTo>
                <a:lnTo>
                  <a:pt x="2049" y="4224"/>
                </a:lnTo>
                <a:lnTo>
                  <a:pt x="2086" y="4221"/>
                </a:lnTo>
                <a:lnTo>
                  <a:pt x="2165" y="4216"/>
                </a:lnTo>
                <a:lnTo>
                  <a:pt x="2247" y="4213"/>
                </a:lnTo>
                <a:lnTo>
                  <a:pt x="2330" y="4211"/>
                </a:lnTo>
                <a:lnTo>
                  <a:pt x="2415" y="4211"/>
                </a:lnTo>
                <a:lnTo>
                  <a:pt x="2499" y="4212"/>
                </a:lnTo>
                <a:lnTo>
                  <a:pt x="2582" y="4214"/>
                </a:lnTo>
                <a:lnTo>
                  <a:pt x="2663" y="4217"/>
                </a:lnTo>
                <a:lnTo>
                  <a:pt x="2812" y="4223"/>
                </a:lnTo>
                <a:lnTo>
                  <a:pt x="2936" y="4229"/>
                </a:lnTo>
                <a:lnTo>
                  <a:pt x="2936" y="4229"/>
                </a:lnTo>
                <a:lnTo>
                  <a:pt x="2944" y="4047"/>
                </a:lnTo>
                <a:lnTo>
                  <a:pt x="2951" y="3868"/>
                </a:lnTo>
                <a:lnTo>
                  <a:pt x="2953" y="3781"/>
                </a:lnTo>
                <a:lnTo>
                  <a:pt x="2954" y="3696"/>
                </a:lnTo>
                <a:lnTo>
                  <a:pt x="2955" y="3614"/>
                </a:lnTo>
                <a:lnTo>
                  <a:pt x="2954" y="3536"/>
                </a:lnTo>
                <a:lnTo>
                  <a:pt x="2952" y="3461"/>
                </a:lnTo>
                <a:lnTo>
                  <a:pt x="2949" y="3390"/>
                </a:lnTo>
                <a:lnTo>
                  <a:pt x="2944" y="3323"/>
                </a:lnTo>
                <a:lnTo>
                  <a:pt x="2941" y="3292"/>
                </a:lnTo>
                <a:lnTo>
                  <a:pt x="2937" y="3263"/>
                </a:lnTo>
                <a:lnTo>
                  <a:pt x="2933" y="3233"/>
                </a:lnTo>
                <a:lnTo>
                  <a:pt x="2929" y="3206"/>
                </a:lnTo>
                <a:lnTo>
                  <a:pt x="2923" y="3181"/>
                </a:lnTo>
                <a:lnTo>
                  <a:pt x="2918" y="3157"/>
                </a:lnTo>
                <a:lnTo>
                  <a:pt x="2911" y="3135"/>
                </a:lnTo>
                <a:lnTo>
                  <a:pt x="2903" y="3114"/>
                </a:lnTo>
                <a:lnTo>
                  <a:pt x="2896" y="3094"/>
                </a:lnTo>
                <a:lnTo>
                  <a:pt x="2888" y="3077"/>
                </a:lnTo>
                <a:lnTo>
                  <a:pt x="2888" y="3077"/>
                </a:lnTo>
                <a:lnTo>
                  <a:pt x="2883" y="3069"/>
                </a:lnTo>
                <a:lnTo>
                  <a:pt x="2877" y="3062"/>
                </a:lnTo>
                <a:lnTo>
                  <a:pt x="2870" y="3057"/>
                </a:lnTo>
                <a:lnTo>
                  <a:pt x="2863" y="3053"/>
                </a:lnTo>
                <a:lnTo>
                  <a:pt x="2856" y="3052"/>
                </a:lnTo>
                <a:lnTo>
                  <a:pt x="2847" y="3051"/>
                </a:lnTo>
                <a:lnTo>
                  <a:pt x="2838" y="3052"/>
                </a:lnTo>
                <a:lnTo>
                  <a:pt x="2828" y="3054"/>
                </a:lnTo>
                <a:lnTo>
                  <a:pt x="2817" y="3057"/>
                </a:lnTo>
                <a:lnTo>
                  <a:pt x="2806" y="3061"/>
                </a:lnTo>
                <a:lnTo>
                  <a:pt x="2780" y="3072"/>
                </a:lnTo>
                <a:lnTo>
                  <a:pt x="2717" y="3101"/>
                </a:lnTo>
                <a:lnTo>
                  <a:pt x="2681" y="3118"/>
                </a:lnTo>
                <a:lnTo>
                  <a:pt x="2638" y="3135"/>
                </a:lnTo>
                <a:lnTo>
                  <a:pt x="2616" y="3143"/>
                </a:lnTo>
                <a:lnTo>
                  <a:pt x="2593" y="3150"/>
                </a:lnTo>
                <a:lnTo>
                  <a:pt x="2568" y="3158"/>
                </a:lnTo>
                <a:lnTo>
                  <a:pt x="2543" y="3165"/>
                </a:lnTo>
                <a:lnTo>
                  <a:pt x="2516" y="3171"/>
                </a:lnTo>
                <a:lnTo>
                  <a:pt x="2486" y="3177"/>
                </a:lnTo>
                <a:lnTo>
                  <a:pt x="2457" y="3182"/>
                </a:lnTo>
                <a:lnTo>
                  <a:pt x="2426" y="3186"/>
                </a:lnTo>
                <a:lnTo>
                  <a:pt x="2394" y="3189"/>
                </a:lnTo>
                <a:lnTo>
                  <a:pt x="2359" y="3191"/>
                </a:lnTo>
                <a:lnTo>
                  <a:pt x="2324" y="3191"/>
                </a:lnTo>
                <a:lnTo>
                  <a:pt x="2288" y="3191"/>
                </a:lnTo>
                <a:lnTo>
                  <a:pt x="2288" y="3191"/>
                </a:lnTo>
                <a:lnTo>
                  <a:pt x="2265" y="3189"/>
                </a:lnTo>
                <a:lnTo>
                  <a:pt x="2242" y="3186"/>
                </a:lnTo>
                <a:lnTo>
                  <a:pt x="2219" y="3181"/>
                </a:lnTo>
                <a:lnTo>
                  <a:pt x="2198" y="3175"/>
                </a:lnTo>
                <a:lnTo>
                  <a:pt x="2178" y="3168"/>
                </a:lnTo>
                <a:lnTo>
                  <a:pt x="2158" y="3160"/>
                </a:lnTo>
                <a:lnTo>
                  <a:pt x="2139" y="3150"/>
                </a:lnTo>
                <a:lnTo>
                  <a:pt x="2120" y="3139"/>
                </a:lnTo>
                <a:lnTo>
                  <a:pt x="2102" y="3127"/>
                </a:lnTo>
                <a:lnTo>
                  <a:pt x="2085" y="3114"/>
                </a:lnTo>
                <a:lnTo>
                  <a:pt x="2069" y="3099"/>
                </a:lnTo>
                <a:lnTo>
                  <a:pt x="2054" y="3084"/>
                </a:lnTo>
                <a:lnTo>
                  <a:pt x="2039" y="3068"/>
                </a:lnTo>
                <a:lnTo>
                  <a:pt x="2025" y="3051"/>
                </a:lnTo>
                <a:lnTo>
                  <a:pt x="2012" y="3034"/>
                </a:lnTo>
                <a:lnTo>
                  <a:pt x="1999" y="3016"/>
                </a:lnTo>
                <a:lnTo>
                  <a:pt x="1988" y="2997"/>
                </a:lnTo>
                <a:lnTo>
                  <a:pt x="1977" y="2977"/>
                </a:lnTo>
                <a:lnTo>
                  <a:pt x="1965" y="2956"/>
                </a:lnTo>
                <a:lnTo>
                  <a:pt x="1956" y="2936"/>
                </a:lnTo>
                <a:lnTo>
                  <a:pt x="1947" y="2915"/>
                </a:lnTo>
                <a:lnTo>
                  <a:pt x="1939" y="2894"/>
                </a:lnTo>
                <a:lnTo>
                  <a:pt x="1931" y="2872"/>
                </a:lnTo>
                <a:lnTo>
                  <a:pt x="1925" y="2850"/>
                </a:lnTo>
                <a:lnTo>
                  <a:pt x="1919" y="2827"/>
                </a:lnTo>
                <a:lnTo>
                  <a:pt x="1914" y="2805"/>
                </a:lnTo>
                <a:lnTo>
                  <a:pt x="1909" y="2782"/>
                </a:lnTo>
                <a:lnTo>
                  <a:pt x="1906" y="2760"/>
                </a:lnTo>
                <a:lnTo>
                  <a:pt x="1903" y="2737"/>
                </a:lnTo>
                <a:lnTo>
                  <a:pt x="1901" y="2715"/>
                </a:lnTo>
                <a:lnTo>
                  <a:pt x="1899" y="2692"/>
                </a:lnTo>
                <a:lnTo>
                  <a:pt x="1899" y="2670"/>
                </a:lnTo>
                <a:lnTo>
                  <a:pt x="1899" y="2670"/>
                </a:lnTo>
                <a:lnTo>
                  <a:pt x="1899" y="2647"/>
                </a:lnTo>
                <a:lnTo>
                  <a:pt x="1899" y="2624"/>
                </a:lnTo>
                <a:lnTo>
                  <a:pt x="1900" y="2603"/>
                </a:lnTo>
                <a:lnTo>
                  <a:pt x="1902" y="2582"/>
                </a:lnTo>
                <a:lnTo>
                  <a:pt x="1905" y="2560"/>
                </a:lnTo>
                <a:lnTo>
                  <a:pt x="1908" y="2541"/>
                </a:lnTo>
                <a:lnTo>
                  <a:pt x="1912" y="2522"/>
                </a:lnTo>
                <a:lnTo>
                  <a:pt x="1916" y="2503"/>
                </a:lnTo>
                <a:lnTo>
                  <a:pt x="1921" y="2485"/>
                </a:lnTo>
                <a:lnTo>
                  <a:pt x="1926" y="2468"/>
                </a:lnTo>
                <a:lnTo>
                  <a:pt x="1932" y="2451"/>
                </a:lnTo>
                <a:lnTo>
                  <a:pt x="1938" y="2435"/>
                </a:lnTo>
                <a:lnTo>
                  <a:pt x="1945" y="2418"/>
                </a:lnTo>
                <a:lnTo>
                  <a:pt x="1952" y="2404"/>
                </a:lnTo>
                <a:lnTo>
                  <a:pt x="1960" y="2389"/>
                </a:lnTo>
                <a:lnTo>
                  <a:pt x="1968" y="2375"/>
                </a:lnTo>
                <a:lnTo>
                  <a:pt x="1978" y="2362"/>
                </a:lnTo>
                <a:lnTo>
                  <a:pt x="1988" y="2350"/>
                </a:lnTo>
                <a:lnTo>
                  <a:pt x="1997" y="2338"/>
                </a:lnTo>
                <a:lnTo>
                  <a:pt x="2007" y="2326"/>
                </a:lnTo>
                <a:lnTo>
                  <a:pt x="2018" y="2315"/>
                </a:lnTo>
                <a:lnTo>
                  <a:pt x="2029" y="2305"/>
                </a:lnTo>
                <a:lnTo>
                  <a:pt x="2040" y="2294"/>
                </a:lnTo>
                <a:lnTo>
                  <a:pt x="2052" y="2285"/>
                </a:lnTo>
                <a:lnTo>
                  <a:pt x="2064" y="2276"/>
                </a:lnTo>
                <a:lnTo>
                  <a:pt x="2077" y="2268"/>
                </a:lnTo>
                <a:lnTo>
                  <a:pt x="2089" y="2261"/>
                </a:lnTo>
                <a:lnTo>
                  <a:pt x="2103" y="2253"/>
                </a:lnTo>
                <a:lnTo>
                  <a:pt x="2117" y="2247"/>
                </a:lnTo>
                <a:lnTo>
                  <a:pt x="2131" y="2241"/>
                </a:lnTo>
                <a:lnTo>
                  <a:pt x="2159" y="2231"/>
                </a:lnTo>
                <a:lnTo>
                  <a:pt x="2189" y="2222"/>
                </a:lnTo>
                <a:lnTo>
                  <a:pt x="2220" y="2216"/>
                </a:lnTo>
                <a:lnTo>
                  <a:pt x="2252" y="2212"/>
                </a:lnTo>
                <a:lnTo>
                  <a:pt x="2285" y="2209"/>
                </a:lnTo>
                <a:lnTo>
                  <a:pt x="2318" y="2209"/>
                </a:lnTo>
                <a:lnTo>
                  <a:pt x="2352" y="2211"/>
                </a:lnTo>
                <a:lnTo>
                  <a:pt x="2387" y="2214"/>
                </a:lnTo>
                <a:lnTo>
                  <a:pt x="2422" y="2219"/>
                </a:lnTo>
                <a:lnTo>
                  <a:pt x="2458" y="2226"/>
                </a:lnTo>
                <a:lnTo>
                  <a:pt x="2494" y="2235"/>
                </a:lnTo>
                <a:lnTo>
                  <a:pt x="2530" y="2246"/>
                </a:lnTo>
                <a:lnTo>
                  <a:pt x="2566" y="2258"/>
                </a:lnTo>
                <a:lnTo>
                  <a:pt x="2602" y="2273"/>
                </a:lnTo>
                <a:lnTo>
                  <a:pt x="2638" y="2288"/>
                </a:lnTo>
                <a:lnTo>
                  <a:pt x="2675" y="2307"/>
                </a:lnTo>
                <a:lnTo>
                  <a:pt x="2711" y="2326"/>
                </a:lnTo>
                <a:lnTo>
                  <a:pt x="2711" y="2326"/>
                </a:lnTo>
                <a:lnTo>
                  <a:pt x="2738" y="2341"/>
                </a:lnTo>
                <a:lnTo>
                  <a:pt x="2763" y="2353"/>
                </a:lnTo>
                <a:lnTo>
                  <a:pt x="2776" y="2358"/>
                </a:lnTo>
                <a:lnTo>
                  <a:pt x="2788" y="2362"/>
                </a:lnTo>
                <a:lnTo>
                  <a:pt x="2799" y="2365"/>
                </a:lnTo>
                <a:lnTo>
                  <a:pt x="2810" y="2366"/>
                </a:lnTo>
                <a:lnTo>
                  <a:pt x="2821" y="2367"/>
                </a:lnTo>
                <a:lnTo>
                  <a:pt x="2832" y="2365"/>
                </a:lnTo>
                <a:lnTo>
                  <a:pt x="2842" y="2362"/>
                </a:lnTo>
                <a:lnTo>
                  <a:pt x="2853" y="2357"/>
                </a:lnTo>
                <a:lnTo>
                  <a:pt x="2865" y="2351"/>
                </a:lnTo>
                <a:lnTo>
                  <a:pt x="2876" y="2342"/>
                </a:lnTo>
                <a:lnTo>
                  <a:pt x="2888" y="2331"/>
                </a:lnTo>
                <a:lnTo>
                  <a:pt x="2901" y="2318"/>
                </a:lnTo>
                <a:lnTo>
                  <a:pt x="2901" y="2318"/>
                </a:lnTo>
                <a:lnTo>
                  <a:pt x="2906" y="2310"/>
                </a:lnTo>
                <a:lnTo>
                  <a:pt x="2913" y="2299"/>
                </a:lnTo>
                <a:lnTo>
                  <a:pt x="2917" y="2286"/>
                </a:lnTo>
                <a:lnTo>
                  <a:pt x="2922" y="2271"/>
                </a:lnTo>
                <a:lnTo>
                  <a:pt x="2926" y="2255"/>
                </a:lnTo>
                <a:lnTo>
                  <a:pt x="2930" y="2236"/>
                </a:lnTo>
                <a:lnTo>
                  <a:pt x="2933" y="2215"/>
                </a:lnTo>
                <a:lnTo>
                  <a:pt x="2936" y="2192"/>
                </a:lnTo>
                <a:lnTo>
                  <a:pt x="2941" y="2141"/>
                </a:lnTo>
                <a:lnTo>
                  <a:pt x="2944" y="2085"/>
                </a:lnTo>
                <a:lnTo>
                  <a:pt x="2947" y="2022"/>
                </a:lnTo>
                <a:lnTo>
                  <a:pt x="2948" y="1956"/>
                </a:lnTo>
                <a:lnTo>
                  <a:pt x="2949" y="1885"/>
                </a:lnTo>
                <a:lnTo>
                  <a:pt x="2949" y="1812"/>
                </a:lnTo>
                <a:lnTo>
                  <a:pt x="2948" y="1658"/>
                </a:lnTo>
                <a:lnTo>
                  <a:pt x="2945" y="1501"/>
                </a:lnTo>
                <a:lnTo>
                  <a:pt x="2941" y="1346"/>
                </a:lnTo>
                <a:lnTo>
                  <a:pt x="2941" y="1346"/>
                </a:lnTo>
                <a:lnTo>
                  <a:pt x="2815" y="1354"/>
                </a:lnTo>
                <a:lnTo>
                  <a:pt x="2741" y="1358"/>
                </a:lnTo>
                <a:lnTo>
                  <a:pt x="2662" y="1362"/>
                </a:lnTo>
                <a:lnTo>
                  <a:pt x="2579" y="1366"/>
                </a:lnTo>
                <a:lnTo>
                  <a:pt x="2493" y="1368"/>
                </a:lnTo>
                <a:lnTo>
                  <a:pt x="2407" y="1369"/>
                </a:lnTo>
                <a:lnTo>
                  <a:pt x="2320" y="1368"/>
                </a:lnTo>
                <a:lnTo>
                  <a:pt x="2277" y="1367"/>
                </a:lnTo>
                <a:lnTo>
                  <a:pt x="2234" y="1365"/>
                </a:lnTo>
                <a:lnTo>
                  <a:pt x="2192" y="1361"/>
                </a:lnTo>
                <a:lnTo>
                  <a:pt x="2152" y="1358"/>
                </a:lnTo>
                <a:lnTo>
                  <a:pt x="2112" y="1354"/>
                </a:lnTo>
                <a:lnTo>
                  <a:pt x="2072" y="1350"/>
                </a:lnTo>
                <a:lnTo>
                  <a:pt x="2035" y="1344"/>
                </a:lnTo>
                <a:lnTo>
                  <a:pt x="1999" y="1338"/>
                </a:lnTo>
                <a:lnTo>
                  <a:pt x="1964" y="1331"/>
                </a:lnTo>
                <a:lnTo>
                  <a:pt x="1931" y="1323"/>
                </a:lnTo>
                <a:lnTo>
                  <a:pt x="1900" y="1313"/>
                </a:lnTo>
                <a:lnTo>
                  <a:pt x="1872" y="1303"/>
                </a:lnTo>
                <a:lnTo>
                  <a:pt x="1846" y="1292"/>
                </a:lnTo>
                <a:lnTo>
                  <a:pt x="1821" y="1280"/>
                </a:lnTo>
                <a:lnTo>
                  <a:pt x="1810" y="1273"/>
                </a:lnTo>
                <a:lnTo>
                  <a:pt x="1800" y="1266"/>
                </a:lnTo>
                <a:lnTo>
                  <a:pt x="1790" y="1259"/>
                </a:lnTo>
                <a:lnTo>
                  <a:pt x="1781" y="1251"/>
                </a:lnTo>
                <a:lnTo>
                  <a:pt x="1781" y="1251"/>
                </a:lnTo>
                <a:lnTo>
                  <a:pt x="1773" y="1243"/>
                </a:lnTo>
                <a:lnTo>
                  <a:pt x="1765" y="1234"/>
                </a:lnTo>
                <a:lnTo>
                  <a:pt x="1758" y="1225"/>
                </a:lnTo>
                <a:lnTo>
                  <a:pt x="1751" y="1216"/>
                </a:lnTo>
                <a:lnTo>
                  <a:pt x="1746" y="1207"/>
                </a:lnTo>
                <a:lnTo>
                  <a:pt x="1741" y="1198"/>
                </a:lnTo>
                <a:lnTo>
                  <a:pt x="1737" y="1188"/>
                </a:lnTo>
                <a:lnTo>
                  <a:pt x="1734" y="1179"/>
                </a:lnTo>
                <a:lnTo>
                  <a:pt x="1731" y="1170"/>
                </a:lnTo>
                <a:lnTo>
                  <a:pt x="1729" y="1160"/>
                </a:lnTo>
                <a:lnTo>
                  <a:pt x="1728" y="1150"/>
                </a:lnTo>
                <a:lnTo>
                  <a:pt x="1727" y="1141"/>
                </a:lnTo>
                <a:lnTo>
                  <a:pt x="1727" y="1121"/>
                </a:lnTo>
                <a:lnTo>
                  <a:pt x="1729" y="1100"/>
                </a:lnTo>
                <a:lnTo>
                  <a:pt x="1734" y="1078"/>
                </a:lnTo>
                <a:lnTo>
                  <a:pt x="1740" y="1057"/>
                </a:lnTo>
                <a:lnTo>
                  <a:pt x="1748" y="1036"/>
                </a:lnTo>
                <a:lnTo>
                  <a:pt x="1757" y="1014"/>
                </a:lnTo>
                <a:lnTo>
                  <a:pt x="1767" y="992"/>
                </a:lnTo>
                <a:lnTo>
                  <a:pt x="1779" y="970"/>
                </a:lnTo>
                <a:lnTo>
                  <a:pt x="1792" y="946"/>
                </a:lnTo>
                <a:lnTo>
                  <a:pt x="1805" y="924"/>
                </a:lnTo>
                <a:lnTo>
                  <a:pt x="1833" y="878"/>
                </a:lnTo>
                <a:lnTo>
                  <a:pt x="1863" y="832"/>
                </a:lnTo>
                <a:lnTo>
                  <a:pt x="1892" y="784"/>
                </a:lnTo>
                <a:lnTo>
                  <a:pt x="1906" y="761"/>
                </a:lnTo>
                <a:lnTo>
                  <a:pt x="1919" y="738"/>
                </a:lnTo>
                <a:lnTo>
                  <a:pt x="1931" y="715"/>
                </a:lnTo>
                <a:lnTo>
                  <a:pt x="1942" y="691"/>
                </a:lnTo>
                <a:lnTo>
                  <a:pt x="1952" y="668"/>
                </a:lnTo>
                <a:lnTo>
                  <a:pt x="1960" y="645"/>
                </a:lnTo>
                <a:lnTo>
                  <a:pt x="1967" y="623"/>
                </a:lnTo>
                <a:lnTo>
                  <a:pt x="1974" y="600"/>
                </a:lnTo>
                <a:lnTo>
                  <a:pt x="1977" y="578"/>
                </a:lnTo>
                <a:lnTo>
                  <a:pt x="1978" y="555"/>
                </a:lnTo>
                <a:lnTo>
                  <a:pt x="1978" y="555"/>
                </a:lnTo>
                <a:lnTo>
                  <a:pt x="1978" y="524"/>
                </a:lnTo>
                <a:lnTo>
                  <a:pt x="1976" y="493"/>
                </a:lnTo>
                <a:lnTo>
                  <a:pt x="1973" y="463"/>
                </a:lnTo>
                <a:lnTo>
                  <a:pt x="1967" y="434"/>
                </a:lnTo>
                <a:lnTo>
                  <a:pt x="1961" y="404"/>
                </a:lnTo>
                <a:lnTo>
                  <a:pt x="1954" y="377"/>
                </a:lnTo>
                <a:lnTo>
                  <a:pt x="1945" y="351"/>
                </a:lnTo>
                <a:lnTo>
                  <a:pt x="1935" y="325"/>
                </a:lnTo>
                <a:lnTo>
                  <a:pt x="1925" y="301"/>
                </a:lnTo>
                <a:lnTo>
                  <a:pt x="1913" y="276"/>
                </a:lnTo>
                <a:lnTo>
                  <a:pt x="1900" y="253"/>
                </a:lnTo>
                <a:lnTo>
                  <a:pt x="1886" y="231"/>
                </a:lnTo>
                <a:lnTo>
                  <a:pt x="1871" y="210"/>
                </a:lnTo>
                <a:lnTo>
                  <a:pt x="1855" y="191"/>
                </a:lnTo>
                <a:lnTo>
                  <a:pt x="1839" y="172"/>
                </a:lnTo>
                <a:lnTo>
                  <a:pt x="1820" y="153"/>
                </a:lnTo>
                <a:lnTo>
                  <a:pt x="1802" y="136"/>
                </a:lnTo>
                <a:lnTo>
                  <a:pt x="1783" y="120"/>
                </a:lnTo>
                <a:lnTo>
                  <a:pt x="1764" y="105"/>
                </a:lnTo>
                <a:lnTo>
                  <a:pt x="1744" y="91"/>
                </a:lnTo>
                <a:lnTo>
                  <a:pt x="1723" y="77"/>
                </a:lnTo>
                <a:lnTo>
                  <a:pt x="1701" y="65"/>
                </a:lnTo>
                <a:lnTo>
                  <a:pt x="1679" y="54"/>
                </a:lnTo>
                <a:lnTo>
                  <a:pt x="1657" y="44"/>
                </a:lnTo>
                <a:lnTo>
                  <a:pt x="1634" y="35"/>
                </a:lnTo>
                <a:lnTo>
                  <a:pt x="1611" y="27"/>
                </a:lnTo>
                <a:lnTo>
                  <a:pt x="1588" y="19"/>
                </a:lnTo>
                <a:lnTo>
                  <a:pt x="1564" y="13"/>
                </a:lnTo>
                <a:lnTo>
                  <a:pt x="1540" y="8"/>
                </a:lnTo>
                <a:lnTo>
                  <a:pt x="1516" y="5"/>
                </a:lnTo>
                <a:lnTo>
                  <a:pt x="1493" y="2"/>
                </a:lnTo>
                <a:lnTo>
                  <a:pt x="1469" y="0"/>
                </a:lnTo>
                <a:lnTo>
                  <a:pt x="1445" y="0"/>
                </a:lnTo>
                <a:lnTo>
                  <a:pt x="1420" y="0"/>
                </a:lnTo>
                <a:lnTo>
                  <a:pt x="1396" y="1"/>
                </a:lnTo>
                <a:lnTo>
                  <a:pt x="1373" y="4"/>
                </a:lnTo>
                <a:lnTo>
                  <a:pt x="1349" y="8"/>
                </a:lnTo>
                <a:lnTo>
                  <a:pt x="1326" y="13"/>
                </a:lnTo>
                <a:lnTo>
                  <a:pt x="1303" y="18"/>
                </a:lnTo>
                <a:lnTo>
                  <a:pt x="1279" y="27"/>
                </a:lnTo>
                <a:lnTo>
                  <a:pt x="1257" y="35"/>
                </a:lnTo>
                <a:lnTo>
                  <a:pt x="1235" y="44"/>
                </a:lnTo>
                <a:lnTo>
                  <a:pt x="1214" y="54"/>
                </a:lnTo>
                <a:lnTo>
                  <a:pt x="1193" y="66"/>
                </a:lnTo>
                <a:lnTo>
                  <a:pt x="1173" y="79"/>
                </a:lnTo>
                <a:lnTo>
                  <a:pt x="1152" y="92"/>
                </a:lnTo>
                <a:lnTo>
                  <a:pt x="1133" y="107"/>
                </a:lnTo>
                <a:lnTo>
                  <a:pt x="1115" y="124"/>
                </a:lnTo>
                <a:lnTo>
                  <a:pt x="1097" y="141"/>
                </a:lnTo>
                <a:lnTo>
                  <a:pt x="1080" y="160"/>
                </a:lnTo>
                <a:lnTo>
                  <a:pt x="1064" y="180"/>
                </a:lnTo>
                <a:lnTo>
                  <a:pt x="1049" y="201"/>
                </a:lnTo>
                <a:lnTo>
                  <a:pt x="1035" y="223"/>
                </a:lnTo>
                <a:lnTo>
                  <a:pt x="1021" y="246"/>
                </a:lnTo>
                <a:lnTo>
                  <a:pt x="1009" y="271"/>
                </a:lnTo>
                <a:lnTo>
                  <a:pt x="998" y="298"/>
                </a:lnTo>
                <a:lnTo>
                  <a:pt x="988" y="325"/>
                </a:lnTo>
                <a:lnTo>
                  <a:pt x="979" y="353"/>
                </a:lnTo>
                <a:lnTo>
                  <a:pt x="971" y="382"/>
                </a:lnTo>
                <a:lnTo>
                  <a:pt x="965" y="413"/>
                </a:lnTo>
                <a:lnTo>
                  <a:pt x="960" y="446"/>
                </a:lnTo>
                <a:lnTo>
                  <a:pt x="956" y="479"/>
                </a:lnTo>
                <a:lnTo>
                  <a:pt x="954" y="513"/>
                </a:lnTo>
                <a:lnTo>
                  <a:pt x="953" y="549"/>
                </a:lnTo>
                <a:lnTo>
                  <a:pt x="953" y="549"/>
                </a:lnTo>
                <a:lnTo>
                  <a:pt x="954" y="576"/>
                </a:lnTo>
                <a:lnTo>
                  <a:pt x="958" y="602"/>
                </a:lnTo>
                <a:lnTo>
                  <a:pt x="963" y="628"/>
                </a:lnTo>
                <a:lnTo>
                  <a:pt x="970" y="653"/>
                </a:lnTo>
                <a:lnTo>
                  <a:pt x="979" y="678"/>
                </a:lnTo>
                <a:lnTo>
                  <a:pt x="989" y="703"/>
                </a:lnTo>
                <a:lnTo>
                  <a:pt x="1000" y="727"/>
                </a:lnTo>
                <a:lnTo>
                  <a:pt x="1012" y="751"/>
                </a:lnTo>
                <a:lnTo>
                  <a:pt x="1025" y="774"/>
                </a:lnTo>
                <a:lnTo>
                  <a:pt x="1040" y="797"/>
                </a:lnTo>
                <a:lnTo>
                  <a:pt x="1068" y="843"/>
                </a:lnTo>
                <a:lnTo>
                  <a:pt x="1096" y="887"/>
                </a:lnTo>
                <a:lnTo>
                  <a:pt x="1122" y="930"/>
                </a:lnTo>
                <a:lnTo>
                  <a:pt x="1134" y="952"/>
                </a:lnTo>
                <a:lnTo>
                  <a:pt x="1145" y="974"/>
                </a:lnTo>
                <a:lnTo>
                  <a:pt x="1155" y="995"/>
                </a:lnTo>
                <a:lnTo>
                  <a:pt x="1164" y="1015"/>
                </a:lnTo>
                <a:lnTo>
                  <a:pt x="1171" y="1036"/>
                </a:lnTo>
                <a:lnTo>
                  <a:pt x="1176" y="1057"/>
                </a:lnTo>
                <a:lnTo>
                  <a:pt x="1179" y="1077"/>
                </a:lnTo>
                <a:lnTo>
                  <a:pt x="1180" y="1098"/>
                </a:lnTo>
                <a:lnTo>
                  <a:pt x="1179" y="1108"/>
                </a:lnTo>
                <a:lnTo>
                  <a:pt x="1178" y="1119"/>
                </a:lnTo>
                <a:lnTo>
                  <a:pt x="1176" y="1129"/>
                </a:lnTo>
                <a:lnTo>
                  <a:pt x="1174" y="1139"/>
                </a:lnTo>
                <a:lnTo>
                  <a:pt x="1171" y="1149"/>
                </a:lnTo>
                <a:lnTo>
                  <a:pt x="1166" y="1159"/>
                </a:lnTo>
                <a:lnTo>
                  <a:pt x="1161" y="1169"/>
                </a:lnTo>
                <a:lnTo>
                  <a:pt x="1155" y="1179"/>
                </a:lnTo>
                <a:lnTo>
                  <a:pt x="1149" y="1189"/>
                </a:lnTo>
                <a:lnTo>
                  <a:pt x="1142" y="1200"/>
                </a:lnTo>
                <a:lnTo>
                  <a:pt x="1134" y="1210"/>
                </a:lnTo>
                <a:lnTo>
                  <a:pt x="1125" y="1220"/>
                </a:lnTo>
                <a:lnTo>
                  <a:pt x="1115" y="1231"/>
                </a:lnTo>
                <a:lnTo>
                  <a:pt x="1104" y="1241"/>
                </a:lnTo>
                <a:lnTo>
                  <a:pt x="1093" y="1251"/>
                </a:lnTo>
                <a:lnTo>
                  <a:pt x="1080" y="1262"/>
                </a:lnTo>
                <a:lnTo>
                  <a:pt x="1080" y="1262"/>
                </a:lnTo>
                <a:lnTo>
                  <a:pt x="1063" y="1273"/>
                </a:lnTo>
                <a:lnTo>
                  <a:pt x="1044" y="1284"/>
                </a:lnTo>
                <a:lnTo>
                  <a:pt x="1022" y="1293"/>
                </a:lnTo>
                <a:lnTo>
                  <a:pt x="998" y="1302"/>
                </a:lnTo>
                <a:lnTo>
                  <a:pt x="973" y="1310"/>
                </a:lnTo>
                <a:lnTo>
                  <a:pt x="946" y="1317"/>
                </a:lnTo>
                <a:lnTo>
                  <a:pt x="917" y="1323"/>
                </a:lnTo>
                <a:lnTo>
                  <a:pt x="886" y="1329"/>
                </a:lnTo>
                <a:lnTo>
                  <a:pt x="854" y="1333"/>
                </a:lnTo>
                <a:lnTo>
                  <a:pt x="822" y="1337"/>
                </a:lnTo>
                <a:lnTo>
                  <a:pt x="788" y="1341"/>
                </a:lnTo>
                <a:lnTo>
                  <a:pt x="752" y="1343"/>
                </a:lnTo>
                <a:lnTo>
                  <a:pt x="680" y="1347"/>
                </a:lnTo>
                <a:lnTo>
                  <a:pt x="604" y="1349"/>
                </a:lnTo>
                <a:lnTo>
                  <a:pt x="529" y="1349"/>
                </a:lnTo>
                <a:lnTo>
                  <a:pt x="453" y="1348"/>
                </a:lnTo>
                <a:lnTo>
                  <a:pt x="379" y="1346"/>
                </a:lnTo>
                <a:lnTo>
                  <a:pt x="306" y="1343"/>
                </a:lnTo>
                <a:lnTo>
                  <a:pt x="172" y="1335"/>
                </a:lnTo>
                <a:lnTo>
                  <a:pt x="60" y="1329"/>
                </a:lnTo>
                <a:lnTo>
                  <a:pt x="60" y="1329"/>
                </a:lnTo>
                <a:lnTo>
                  <a:pt x="59" y="1432"/>
                </a:lnTo>
                <a:lnTo>
                  <a:pt x="57" y="1574"/>
                </a:lnTo>
                <a:lnTo>
                  <a:pt x="56" y="1740"/>
                </a:lnTo>
                <a:lnTo>
                  <a:pt x="57" y="1918"/>
                </a:lnTo>
                <a:lnTo>
                  <a:pt x="58" y="2004"/>
                </a:lnTo>
                <a:lnTo>
                  <a:pt x="60" y="2089"/>
                </a:lnTo>
                <a:lnTo>
                  <a:pt x="63" y="2169"/>
                </a:lnTo>
                <a:lnTo>
                  <a:pt x="66" y="2241"/>
                </a:lnTo>
                <a:lnTo>
                  <a:pt x="71" y="2306"/>
                </a:lnTo>
                <a:lnTo>
                  <a:pt x="74" y="2334"/>
                </a:lnTo>
                <a:lnTo>
                  <a:pt x="77" y="2360"/>
                </a:lnTo>
                <a:lnTo>
                  <a:pt x="80" y="2382"/>
                </a:lnTo>
                <a:lnTo>
                  <a:pt x="84" y="2401"/>
                </a:lnTo>
                <a:lnTo>
                  <a:pt x="88" y="2417"/>
                </a:lnTo>
                <a:lnTo>
                  <a:pt x="92" y="2429"/>
                </a:lnTo>
                <a:lnTo>
                  <a:pt x="92" y="2429"/>
                </a:lnTo>
                <a:lnTo>
                  <a:pt x="101" y="2445"/>
                </a:lnTo>
                <a:lnTo>
                  <a:pt x="106" y="2451"/>
                </a:lnTo>
                <a:lnTo>
                  <a:pt x="111" y="2457"/>
                </a:lnTo>
                <a:lnTo>
                  <a:pt x="116" y="2462"/>
                </a:lnTo>
                <a:lnTo>
                  <a:pt x="121" y="2467"/>
                </a:lnTo>
                <a:lnTo>
                  <a:pt x="126" y="2471"/>
                </a:lnTo>
                <a:lnTo>
                  <a:pt x="132" y="2474"/>
                </a:lnTo>
                <a:lnTo>
                  <a:pt x="138" y="2477"/>
                </a:lnTo>
                <a:lnTo>
                  <a:pt x="144" y="2479"/>
                </a:lnTo>
                <a:lnTo>
                  <a:pt x="157" y="2482"/>
                </a:lnTo>
                <a:lnTo>
                  <a:pt x="171" y="2483"/>
                </a:lnTo>
                <a:lnTo>
                  <a:pt x="185" y="2482"/>
                </a:lnTo>
                <a:lnTo>
                  <a:pt x="201" y="2479"/>
                </a:lnTo>
                <a:lnTo>
                  <a:pt x="217" y="2475"/>
                </a:lnTo>
                <a:lnTo>
                  <a:pt x="235" y="2469"/>
                </a:lnTo>
                <a:lnTo>
                  <a:pt x="253" y="2462"/>
                </a:lnTo>
                <a:lnTo>
                  <a:pt x="271" y="2454"/>
                </a:lnTo>
                <a:lnTo>
                  <a:pt x="290" y="2445"/>
                </a:lnTo>
                <a:lnTo>
                  <a:pt x="330" y="2424"/>
                </a:lnTo>
                <a:lnTo>
                  <a:pt x="418" y="2378"/>
                </a:lnTo>
                <a:lnTo>
                  <a:pt x="463" y="2355"/>
                </a:lnTo>
                <a:lnTo>
                  <a:pt x="487" y="2344"/>
                </a:lnTo>
                <a:lnTo>
                  <a:pt x="512" y="2334"/>
                </a:lnTo>
                <a:lnTo>
                  <a:pt x="536" y="2324"/>
                </a:lnTo>
                <a:lnTo>
                  <a:pt x="560" y="2316"/>
                </a:lnTo>
                <a:lnTo>
                  <a:pt x="585" y="2308"/>
                </a:lnTo>
                <a:lnTo>
                  <a:pt x="610" y="2301"/>
                </a:lnTo>
                <a:lnTo>
                  <a:pt x="636" y="2295"/>
                </a:lnTo>
                <a:lnTo>
                  <a:pt x="661" y="2291"/>
                </a:lnTo>
                <a:lnTo>
                  <a:pt x="686" y="2289"/>
                </a:lnTo>
                <a:lnTo>
                  <a:pt x="712" y="2289"/>
                </a:lnTo>
                <a:lnTo>
                  <a:pt x="712" y="2289"/>
                </a:lnTo>
                <a:lnTo>
                  <a:pt x="740" y="2290"/>
                </a:lnTo>
                <a:lnTo>
                  <a:pt x="769" y="2292"/>
                </a:lnTo>
                <a:lnTo>
                  <a:pt x="795" y="2296"/>
                </a:lnTo>
                <a:lnTo>
                  <a:pt x="821" y="2302"/>
                </a:lnTo>
                <a:lnTo>
                  <a:pt x="846" y="2309"/>
                </a:lnTo>
                <a:lnTo>
                  <a:pt x="869" y="2316"/>
                </a:lnTo>
                <a:lnTo>
                  <a:pt x="892" y="2325"/>
                </a:lnTo>
                <a:lnTo>
                  <a:pt x="915" y="2334"/>
                </a:lnTo>
                <a:lnTo>
                  <a:pt x="935" y="2345"/>
                </a:lnTo>
                <a:lnTo>
                  <a:pt x="955" y="2357"/>
                </a:lnTo>
                <a:lnTo>
                  <a:pt x="974" y="2370"/>
                </a:lnTo>
                <a:lnTo>
                  <a:pt x="992" y="2383"/>
                </a:lnTo>
                <a:lnTo>
                  <a:pt x="1009" y="2398"/>
                </a:lnTo>
                <a:lnTo>
                  <a:pt x="1025" y="2413"/>
                </a:lnTo>
                <a:lnTo>
                  <a:pt x="1041" y="2429"/>
                </a:lnTo>
                <a:lnTo>
                  <a:pt x="1055" y="2447"/>
                </a:lnTo>
                <a:lnTo>
                  <a:pt x="1068" y="2464"/>
                </a:lnTo>
                <a:lnTo>
                  <a:pt x="1080" y="2482"/>
                </a:lnTo>
                <a:lnTo>
                  <a:pt x="1092" y="2501"/>
                </a:lnTo>
                <a:lnTo>
                  <a:pt x="1102" y="2521"/>
                </a:lnTo>
                <a:lnTo>
                  <a:pt x="1112" y="2541"/>
                </a:lnTo>
                <a:lnTo>
                  <a:pt x="1120" y="2561"/>
                </a:lnTo>
                <a:lnTo>
                  <a:pt x="1128" y="2583"/>
                </a:lnTo>
                <a:lnTo>
                  <a:pt x="1135" y="2604"/>
                </a:lnTo>
                <a:lnTo>
                  <a:pt x="1141" y="2626"/>
                </a:lnTo>
                <a:lnTo>
                  <a:pt x="1146" y="2647"/>
                </a:lnTo>
                <a:lnTo>
                  <a:pt x="1150" y="2670"/>
                </a:lnTo>
                <a:lnTo>
                  <a:pt x="1153" y="2692"/>
                </a:lnTo>
                <a:lnTo>
                  <a:pt x="1156" y="2716"/>
                </a:lnTo>
                <a:lnTo>
                  <a:pt x="1157" y="2738"/>
                </a:lnTo>
                <a:lnTo>
                  <a:pt x="1158" y="2761"/>
                </a:lnTo>
                <a:lnTo>
                  <a:pt x="1158" y="2784"/>
                </a:lnTo>
                <a:lnTo>
                  <a:pt x="1157" y="2807"/>
                </a:lnTo>
                <a:lnTo>
                  <a:pt x="1155" y="2830"/>
                </a:lnTo>
                <a:lnTo>
                  <a:pt x="1152" y="2853"/>
                </a:lnTo>
                <a:lnTo>
                  <a:pt x="1149" y="2876"/>
                </a:lnTo>
                <a:lnTo>
                  <a:pt x="1144" y="2899"/>
                </a:lnTo>
                <a:lnTo>
                  <a:pt x="1139" y="2921"/>
                </a:lnTo>
                <a:lnTo>
                  <a:pt x="1133" y="2943"/>
                </a:lnTo>
                <a:lnTo>
                  <a:pt x="1126" y="2965"/>
                </a:lnTo>
                <a:lnTo>
                  <a:pt x="1119" y="2987"/>
                </a:lnTo>
                <a:lnTo>
                  <a:pt x="1110" y="3008"/>
                </a:lnTo>
                <a:lnTo>
                  <a:pt x="1101" y="3029"/>
                </a:lnTo>
                <a:lnTo>
                  <a:pt x="1091" y="3049"/>
                </a:lnTo>
                <a:lnTo>
                  <a:pt x="1080" y="3069"/>
                </a:lnTo>
                <a:lnTo>
                  <a:pt x="1068" y="3088"/>
                </a:lnTo>
                <a:lnTo>
                  <a:pt x="1056" y="3108"/>
                </a:lnTo>
                <a:lnTo>
                  <a:pt x="1043" y="3126"/>
                </a:lnTo>
                <a:lnTo>
                  <a:pt x="1028" y="3143"/>
                </a:lnTo>
                <a:lnTo>
                  <a:pt x="1013" y="3160"/>
                </a:lnTo>
                <a:lnTo>
                  <a:pt x="998" y="3176"/>
                </a:lnTo>
                <a:lnTo>
                  <a:pt x="981" y="3191"/>
                </a:lnTo>
                <a:lnTo>
                  <a:pt x="964" y="3205"/>
                </a:lnTo>
                <a:lnTo>
                  <a:pt x="947" y="3218"/>
                </a:lnTo>
                <a:lnTo>
                  <a:pt x="928" y="3231"/>
                </a:lnTo>
                <a:lnTo>
                  <a:pt x="909" y="3243"/>
                </a:lnTo>
                <a:lnTo>
                  <a:pt x="888" y="3253"/>
                </a:lnTo>
                <a:lnTo>
                  <a:pt x="867" y="3263"/>
                </a:lnTo>
                <a:lnTo>
                  <a:pt x="846" y="3271"/>
                </a:lnTo>
                <a:lnTo>
                  <a:pt x="824" y="3278"/>
                </a:lnTo>
                <a:lnTo>
                  <a:pt x="801" y="3284"/>
                </a:lnTo>
                <a:lnTo>
                  <a:pt x="777" y="3289"/>
                </a:lnTo>
                <a:lnTo>
                  <a:pt x="752" y="3292"/>
                </a:lnTo>
                <a:lnTo>
                  <a:pt x="727" y="3294"/>
                </a:lnTo>
                <a:lnTo>
                  <a:pt x="727" y="3294"/>
                </a:lnTo>
                <a:lnTo>
                  <a:pt x="697" y="3296"/>
                </a:lnTo>
                <a:lnTo>
                  <a:pt x="668" y="3295"/>
                </a:lnTo>
                <a:lnTo>
                  <a:pt x="640" y="3293"/>
                </a:lnTo>
                <a:lnTo>
                  <a:pt x="613" y="3290"/>
                </a:lnTo>
                <a:lnTo>
                  <a:pt x="587" y="3286"/>
                </a:lnTo>
                <a:lnTo>
                  <a:pt x="563" y="3281"/>
                </a:lnTo>
                <a:lnTo>
                  <a:pt x="540" y="3275"/>
                </a:lnTo>
                <a:lnTo>
                  <a:pt x="518" y="3268"/>
                </a:lnTo>
                <a:lnTo>
                  <a:pt x="496" y="3260"/>
                </a:lnTo>
                <a:lnTo>
                  <a:pt x="475" y="3251"/>
                </a:lnTo>
                <a:lnTo>
                  <a:pt x="456" y="3242"/>
                </a:lnTo>
                <a:lnTo>
                  <a:pt x="437" y="3231"/>
                </a:lnTo>
                <a:lnTo>
                  <a:pt x="419" y="3221"/>
                </a:lnTo>
                <a:lnTo>
                  <a:pt x="402" y="3211"/>
                </a:lnTo>
                <a:lnTo>
                  <a:pt x="370" y="3189"/>
                </a:lnTo>
                <a:lnTo>
                  <a:pt x="339" y="3167"/>
                </a:lnTo>
                <a:lnTo>
                  <a:pt x="310" y="3145"/>
                </a:lnTo>
                <a:lnTo>
                  <a:pt x="283" y="3125"/>
                </a:lnTo>
                <a:lnTo>
                  <a:pt x="257" y="3106"/>
                </a:lnTo>
                <a:lnTo>
                  <a:pt x="244" y="3096"/>
                </a:lnTo>
                <a:lnTo>
                  <a:pt x="231" y="3089"/>
                </a:lnTo>
                <a:lnTo>
                  <a:pt x="217" y="3082"/>
                </a:lnTo>
                <a:lnTo>
                  <a:pt x="205" y="3076"/>
                </a:lnTo>
                <a:lnTo>
                  <a:pt x="192" y="3071"/>
                </a:lnTo>
                <a:lnTo>
                  <a:pt x="179" y="3067"/>
                </a:lnTo>
                <a:lnTo>
                  <a:pt x="166" y="3064"/>
                </a:lnTo>
                <a:lnTo>
                  <a:pt x="152" y="3062"/>
                </a:lnTo>
                <a:lnTo>
                  <a:pt x="152" y="3062"/>
                </a:lnTo>
                <a:lnTo>
                  <a:pt x="145" y="3062"/>
                </a:lnTo>
                <a:lnTo>
                  <a:pt x="138" y="3063"/>
                </a:lnTo>
                <a:lnTo>
                  <a:pt x="131" y="3065"/>
                </a:lnTo>
                <a:lnTo>
                  <a:pt x="124" y="3067"/>
                </a:lnTo>
                <a:lnTo>
                  <a:pt x="118" y="3070"/>
                </a:lnTo>
                <a:lnTo>
                  <a:pt x="111" y="3074"/>
                </a:lnTo>
                <a:lnTo>
                  <a:pt x="105" y="3079"/>
                </a:lnTo>
                <a:lnTo>
                  <a:pt x="99" y="3085"/>
                </a:lnTo>
                <a:lnTo>
                  <a:pt x="93" y="3091"/>
                </a:lnTo>
                <a:lnTo>
                  <a:pt x="87" y="3098"/>
                </a:lnTo>
                <a:lnTo>
                  <a:pt x="77" y="3115"/>
                </a:lnTo>
                <a:lnTo>
                  <a:pt x="68" y="3134"/>
                </a:lnTo>
                <a:lnTo>
                  <a:pt x="59" y="3155"/>
                </a:lnTo>
                <a:lnTo>
                  <a:pt x="51" y="3179"/>
                </a:lnTo>
                <a:lnTo>
                  <a:pt x="44" y="3206"/>
                </a:lnTo>
                <a:lnTo>
                  <a:pt x="37" y="3235"/>
                </a:lnTo>
                <a:lnTo>
                  <a:pt x="31" y="3267"/>
                </a:lnTo>
                <a:lnTo>
                  <a:pt x="25" y="3300"/>
                </a:lnTo>
                <a:lnTo>
                  <a:pt x="21" y="3335"/>
                </a:lnTo>
                <a:lnTo>
                  <a:pt x="16" y="3373"/>
                </a:lnTo>
                <a:lnTo>
                  <a:pt x="13" y="3412"/>
                </a:lnTo>
                <a:lnTo>
                  <a:pt x="13" y="3412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452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7">
            <a:extLst>
              <a:ext uri="{FF2B5EF4-FFF2-40B4-BE49-F238E27FC236}">
                <a16:creationId xmlns:a16="http://schemas.microsoft.com/office/drawing/2014/main" xmlns="" id="{3069F30C-91E1-4E12-9282-FF0EFBCA2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5" y="2283718"/>
            <a:ext cx="331236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3DAF7B75-AEF7-4E51-8610-DBD6B0A79B73}"/>
              </a:ext>
            </a:extLst>
          </p:cNvPr>
          <p:cNvSpPr/>
          <p:nvPr/>
        </p:nvSpPr>
        <p:spPr>
          <a:xfrm>
            <a:off x="4139952" y="1419622"/>
            <a:ext cx="16086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6000" spc="3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BEB79BD-4CE7-4B0E-82CB-5B0AA591F9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57175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2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7" name="Group 129">
            <a:extLst>
              <a:ext uri="{FF2B5EF4-FFF2-40B4-BE49-F238E27FC236}">
                <a16:creationId xmlns:a16="http://schemas.microsoft.com/office/drawing/2014/main" xmlns="" id="{DE4E2ACD-DD94-4B04-A23D-01A625A09A66}"/>
              </a:ext>
            </a:extLst>
          </p:cNvPr>
          <p:cNvGrpSpPr/>
          <p:nvPr/>
        </p:nvGrpSpPr>
        <p:grpSpPr>
          <a:xfrm>
            <a:off x="2534933" y="2938784"/>
            <a:ext cx="674543" cy="674788"/>
            <a:chOff x="2502224" y="2594793"/>
            <a:chExt cx="905504" cy="905504"/>
          </a:xfrm>
        </p:grpSpPr>
        <p:sp>
          <p:nvSpPr>
            <p:cNvPr id="78" name="Freeform 130">
              <a:extLst>
                <a:ext uri="{FF2B5EF4-FFF2-40B4-BE49-F238E27FC236}">
                  <a16:creationId xmlns:a16="http://schemas.microsoft.com/office/drawing/2014/main" xmlns="" id="{678AC3EB-1B68-4100-AC3B-58C443398A6D}"/>
                </a:ext>
              </a:extLst>
            </p:cNvPr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9080">
                <a:lnSpc>
                  <a:spcPct val="120000"/>
                </a:lnSpc>
                <a:spcAft>
                  <a:spcPct val="35000"/>
                </a:spcAft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">
              <a:extLst>
                <a:ext uri="{FF2B5EF4-FFF2-40B4-BE49-F238E27FC236}">
                  <a16:creationId xmlns:a16="http://schemas.microsoft.com/office/drawing/2014/main" xmlns="" id="{06F8870D-C7FA-449A-968D-63033C64CE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32">
              <a:extLst>
                <a:ext uri="{FF2B5EF4-FFF2-40B4-BE49-F238E27FC236}">
                  <a16:creationId xmlns:a16="http://schemas.microsoft.com/office/drawing/2014/main" xmlns="" id="{D634D1FA-E308-4D30-BA8B-28B782455791}"/>
                </a:ext>
              </a:extLst>
            </p:cNvPr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889080">
                <a:lnSpc>
                  <a:spcPct val="120000"/>
                </a:lnSpc>
                <a:spcAft>
                  <a:spcPct val="35000"/>
                </a:spcAft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81" name="Straight Connector 133">
            <a:extLst>
              <a:ext uri="{FF2B5EF4-FFF2-40B4-BE49-F238E27FC236}">
                <a16:creationId xmlns:a16="http://schemas.microsoft.com/office/drawing/2014/main" xmlns="" id="{39CE47DC-6430-4F3F-BCAD-4734286F8773}"/>
              </a:ext>
            </a:extLst>
          </p:cNvPr>
          <p:cNvCxnSpPr/>
          <p:nvPr/>
        </p:nvCxnSpPr>
        <p:spPr>
          <a:xfrm>
            <a:off x="3227884" y="3276179"/>
            <a:ext cx="514963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135">
            <a:extLst>
              <a:ext uri="{FF2B5EF4-FFF2-40B4-BE49-F238E27FC236}">
                <a16:creationId xmlns:a16="http://schemas.microsoft.com/office/drawing/2014/main" xmlns="" id="{6D12CC91-DE55-4609-B6CF-B6950358AB41}"/>
              </a:ext>
            </a:extLst>
          </p:cNvPr>
          <p:cNvGrpSpPr/>
          <p:nvPr/>
        </p:nvGrpSpPr>
        <p:grpSpPr>
          <a:xfrm>
            <a:off x="6017147" y="2234606"/>
            <a:ext cx="674543" cy="674788"/>
            <a:chOff x="5714220" y="3605271"/>
            <a:chExt cx="905504" cy="905504"/>
          </a:xfrm>
        </p:grpSpPr>
        <p:sp>
          <p:nvSpPr>
            <p:cNvPr id="83" name="Freeform 136">
              <a:extLst>
                <a:ext uri="{FF2B5EF4-FFF2-40B4-BE49-F238E27FC236}">
                  <a16:creationId xmlns:a16="http://schemas.microsoft.com/office/drawing/2014/main" xmlns="" id="{819FA78B-3D9C-4422-85DC-9E66DCD4A604}"/>
                </a:ext>
              </a:extLst>
            </p:cNvPr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889080">
                <a:lnSpc>
                  <a:spcPct val="120000"/>
                </a:lnSpc>
                <a:spcAft>
                  <a:spcPct val="35000"/>
                </a:spcAft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100">
              <a:extLst>
                <a:ext uri="{FF2B5EF4-FFF2-40B4-BE49-F238E27FC236}">
                  <a16:creationId xmlns:a16="http://schemas.microsoft.com/office/drawing/2014/main" xmlns="" id="{65D1F4FA-7605-4649-B927-7CDCF4787E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138">
              <a:extLst>
                <a:ext uri="{FF2B5EF4-FFF2-40B4-BE49-F238E27FC236}">
                  <a16:creationId xmlns:a16="http://schemas.microsoft.com/office/drawing/2014/main" xmlns="" id="{01A7DDB4-ED30-4364-9849-A4D69F8C45EF}"/>
                </a:ext>
              </a:extLst>
            </p:cNvPr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889080">
                <a:lnSpc>
                  <a:spcPct val="120000"/>
                </a:lnSpc>
                <a:spcAft>
                  <a:spcPct val="35000"/>
                </a:spcAft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86" name="Straight Connector 140">
            <a:extLst>
              <a:ext uri="{FF2B5EF4-FFF2-40B4-BE49-F238E27FC236}">
                <a16:creationId xmlns:a16="http://schemas.microsoft.com/office/drawing/2014/main" xmlns="" id="{41106B83-3F4A-47A0-BD9D-C37655481D2F}"/>
              </a:ext>
            </a:extLst>
          </p:cNvPr>
          <p:cNvCxnSpPr/>
          <p:nvPr/>
        </p:nvCxnSpPr>
        <p:spPr>
          <a:xfrm>
            <a:off x="5308527" y="2572000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146">
            <a:extLst>
              <a:ext uri="{FF2B5EF4-FFF2-40B4-BE49-F238E27FC236}">
                <a16:creationId xmlns:a16="http://schemas.microsoft.com/office/drawing/2014/main" xmlns="" id="{D3272E68-7075-4098-A3F0-6863A3E1F091}"/>
              </a:ext>
            </a:extLst>
          </p:cNvPr>
          <p:cNvCxnSpPr/>
          <p:nvPr/>
        </p:nvCxnSpPr>
        <p:spPr>
          <a:xfrm>
            <a:off x="5342342" y="3632629"/>
            <a:ext cx="700018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148">
            <a:extLst>
              <a:ext uri="{FF2B5EF4-FFF2-40B4-BE49-F238E27FC236}">
                <a16:creationId xmlns:a16="http://schemas.microsoft.com/office/drawing/2014/main" xmlns="" id="{1BD7B75F-32CD-4754-B892-22BA79E930FD}"/>
              </a:ext>
            </a:extLst>
          </p:cNvPr>
          <p:cNvGrpSpPr/>
          <p:nvPr/>
        </p:nvGrpSpPr>
        <p:grpSpPr>
          <a:xfrm>
            <a:off x="6050962" y="3295235"/>
            <a:ext cx="674543" cy="674788"/>
            <a:chOff x="6477261" y="3281463"/>
            <a:chExt cx="850954" cy="850954"/>
          </a:xfrm>
        </p:grpSpPr>
        <p:grpSp>
          <p:nvGrpSpPr>
            <p:cNvPr id="89" name="Group 141">
              <a:extLst>
                <a:ext uri="{FF2B5EF4-FFF2-40B4-BE49-F238E27FC236}">
                  <a16:creationId xmlns:a16="http://schemas.microsoft.com/office/drawing/2014/main" xmlns="" id="{9A7D6716-2877-46DB-8247-90E8F22D525D}"/>
                </a:ext>
              </a:extLst>
            </p:cNvPr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91" name="Freeform 142">
                <a:extLst>
                  <a:ext uri="{FF2B5EF4-FFF2-40B4-BE49-F238E27FC236}">
                    <a16:creationId xmlns:a16="http://schemas.microsoft.com/office/drawing/2014/main" xmlns="" id="{5277D825-E37A-4D68-AA1B-073750195C72}"/>
                  </a:ext>
                </a:extLst>
              </p:cNvPr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8890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Freeform 144">
                <a:extLst>
                  <a:ext uri="{FF2B5EF4-FFF2-40B4-BE49-F238E27FC236}">
                    <a16:creationId xmlns:a16="http://schemas.microsoft.com/office/drawing/2014/main" xmlns="" id="{2CD51B2C-3EBB-49A6-944D-55171E8C0EF1}"/>
                  </a:ext>
                </a:extLst>
              </p:cNvPr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8890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0" name="Freeform 62">
              <a:extLst>
                <a:ext uri="{FF2B5EF4-FFF2-40B4-BE49-F238E27FC236}">
                  <a16:creationId xmlns:a16="http://schemas.microsoft.com/office/drawing/2014/main" xmlns="" id="{C55EA3EA-5E63-486E-8A2C-7ED1542F8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93" name="Straight Connector 153">
            <a:extLst>
              <a:ext uri="{FF2B5EF4-FFF2-40B4-BE49-F238E27FC236}">
                <a16:creationId xmlns:a16="http://schemas.microsoft.com/office/drawing/2014/main" xmlns="" id="{A5D0F503-5DFB-4820-950E-0F79180335E5}"/>
              </a:ext>
            </a:extLst>
          </p:cNvPr>
          <p:cNvCxnSpPr/>
          <p:nvPr/>
        </p:nvCxnSpPr>
        <p:spPr>
          <a:xfrm>
            <a:off x="3227884" y="2071480"/>
            <a:ext cx="514963" cy="158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156">
            <a:extLst>
              <a:ext uri="{FF2B5EF4-FFF2-40B4-BE49-F238E27FC236}">
                <a16:creationId xmlns:a16="http://schemas.microsoft.com/office/drawing/2014/main" xmlns="" id="{162D40FE-617A-42D5-8498-F3200046C9F8}"/>
              </a:ext>
            </a:extLst>
          </p:cNvPr>
          <p:cNvGrpSpPr/>
          <p:nvPr/>
        </p:nvGrpSpPr>
        <p:grpSpPr>
          <a:xfrm>
            <a:off x="2534933" y="1734085"/>
            <a:ext cx="674543" cy="674788"/>
            <a:chOff x="1991932" y="1640533"/>
            <a:chExt cx="850954" cy="850954"/>
          </a:xfrm>
        </p:grpSpPr>
        <p:grpSp>
          <p:nvGrpSpPr>
            <p:cNvPr id="95" name="Group 149">
              <a:extLst>
                <a:ext uri="{FF2B5EF4-FFF2-40B4-BE49-F238E27FC236}">
                  <a16:creationId xmlns:a16="http://schemas.microsoft.com/office/drawing/2014/main" xmlns="" id="{7501793F-E1BB-43D4-B8F0-85CF36681766}"/>
                </a:ext>
              </a:extLst>
            </p:cNvPr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97" name="Freeform 150">
                <a:extLst>
                  <a:ext uri="{FF2B5EF4-FFF2-40B4-BE49-F238E27FC236}">
                    <a16:creationId xmlns:a16="http://schemas.microsoft.com/office/drawing/2014/main" xmlns="" id="{B7686922-1E16-4BFD-9D1A-CA3DEFC6532A}"/>
                  </a:ext>
                </a:extLst>
              </p:cNvPr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8890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Freeform 152">
                <a:extLst>
                  <a:ext uri="{FF2B5EF4-FFF2-40B4-BE49-F238E27FC236}">
                    <a16:creationId xmlns:a16="http://schemas.microsoft.com/office/drawing/2014/main" xmlns="" id="{174E36FE-D028-4D05-9964-7072764984E4}"/>
                  </a:ext>
                </a:extLst>
              </p:cNvPr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889080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6" name="Freeform 187">
              <a:extLst>
                <a:ext uri="{FF2B5EF4-FFF2-40B4-BE49-F238E27FC236}">
                  <a16:creationId xmlns:a16="http://schemas.microsoft.com/office/drawing/2014/main" xmlns="" id="{A12EBC79-60AC-4063-874C-322785F3E7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9" name="Text Placeholder 3">
            <a:extLst>
              <a:ext uri="{FF2B5EF4-FFF2-40B4-BE49-F238E27FC236}">
                <a16:creationId xmlns:a16="http://schemas.microsoft.com/office/drawing/2014/main" xmlns="" id="{D7E2623B-856F-4EC9-B819-28FAFC513C55}"/>
              </a:ext>
            </a:extLst>
          </p:cNvPr>
          <p:cNvSpPr txBox="1">
            <a:spLocks/>
          </p:cNvSpPr>
          <p:nvPr/>
        </p:nvSpPr>
        <p:spPr>
          <a:xfrm>
            <a:off x="6800859" y="3400094"/>
            <a:ext cx="1260932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Text Placeholder 3">
            <a:extLst>
              <a:ext uri="{FF2B5EF4-FFF2-40B4-BE49-F238E27FC236}">
                <a16:creationId xmlns:a16="http://schemas.microsoft.com/office/drawing/2014/main" xmlns="" id="{AA50A1C3-79FC-486A-9114-DA89138C710E}"/>
              </a:ext>
            </a:extLst>
          </p:cNvPr>
          <p:cNvSpPr txBox="1">
            <a:spLocks/>
          </p:cNvSpPr>
          <p:nvPr/>
        </p:nvSpPr>
        <p:spPr>
          <a:xfrm>
            <a:off x="1178641" y="3002047"/>
            <a:ext cx="1260932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Text Placeholder 3">
            <a:extLst>
              <a:ext uri="{FF2B5EF4-FFF2-40B4-BE49-F238E27FC236}">
                <a16:creationId xmlns:a16="http://schemas.microsoft.com/office/drawing/2014/main" xmlns="" id="{FF88CCB1-E094-4DE5-81A0-FDB7B198A8C2}"/>
              </a:ext>
            </a:extLst>
          </p:cNvPr>
          <p:cNvSpPr txBox="1">
            <a:spLocks/>
          </p:cNvSpPr>
          <p:nvPr/>
        </p:nvSpPr>
        <p:spPr>
          <a:xfrm>
            <a:off x="6800859" y="2323436"/>
            <a:ext cx="1260932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xmlns="" id="{BEBA0B27-927A-494E-803F-10289A688BAA}"/>
              </a:ext>
            </a:extLst>
          </p:cNvPr>
          <p:cNvSpPr txBox="1">
            <a:spLocks/>
          </p:cNvSpPr>
          <p:nvPr/>
        </p:nvSpPr>
        <p:spPr>
          <a:xfrm>
            <a:off x="1178641" y="1817754"/>
            <a:ext cx="1260932" cy="6832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 defTabSz="914482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</a:p>
        </p:txBody>
      </p:sp>
      <p:grpSp>
        <p:nvGrpSpPr>
          <p:cNvPr id="103" name="Group 128">
            <a:extLst>
              <a:ext uri="{FF2B5EF4-FFF2-40B4-BE49-F238E27FC236}">
                <a16:creationId xmlns:a16="http://schemas.microsoft.com/office/drawing/2014/main" xmlns="" id="{D9549862-380A-4703-844B-35323659B7CE}"/>
              </a:ext>
            </a:extLst>
          </p:cNvPr>
          <p:cNvGrpSpPr/>
          <p:nvPr/>
        </p:nvGrpSpPr>
        <p:grpSpPr>
          <a:xfrm>
            <a:off x="3605130" y="1972081"/>
            <a:ext cx="1933741" cy="1966287"/>
            <a:chOff x="3124200" y="1657350"/>
            <a:chExt cx="2700338" cy="2744788"/>
          </a:xfrm>
        </p:grpSpPr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xmlns="" id="{B4B85115-F841-486E-9801-046A27203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6">
              <a:extLst>
                <a:ext uri="{FF2B5EF4-FFF2-40B4-BE49-F238E27FC236}">
                  <a16:creationId xmlns:a16="http://schemas.microsoft.com/office/drawing/2014/main" xmlns="" id="{188C2ACF-1F94-4156-95F1-442953C49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7">
              <a:extLst>
                <a:ext uri="{FF2B5EF4-FFF2-40B4-BE49-F238E27FC236}">
                  <a16:creationId xmlns:a16="http://schemas.microsoft.com/office/drawing/2014/main" xmlns="" id="{F5E3A43D-D5CF-40DE-B615-F8654F9D6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">
              <a:extLst>
                <a:ext uri="{FF2B5EF4-FFF2-40B4-BE49-F238E27FC236}">
                  <a16:creationId xmlns:a16="http://schemas.microsoft.com/office/drawing/2014/main" xmlns="" id="{23FC8FA9-B9A2-4830-A022-CC764FC4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9">
              <a:extLst>
                <a:ext uri="{FF2B5EF4-FFF2-40B4-BE49-F238E27FC236}">
                  <a16:creationId xmlns:a16="http://schemas.microsoft.com/office/drawing/2014/main" xmlns="" id="{695FA51C-E6F0-445F-80A3-92C1626D6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">
              <a:extLst>
                <a:ext uri="{FF2B5EF4-FFF2-40B4-BE49-F238E27FC236}">
                  <a16:creationId xmlns:a16="http://schemas.microsoft.com/office/drawing/2014/main" xmlns="" id="{37FACF88-3662-4F6F-8E9C-29044B975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1">
              <a:extLst>
                <a:ext uri="{FF2B5EF4-FFF2-40B4-BE49-F238E27FC236}">
                  <a16:creationId xmlns:a16="http://schemas.microsoft.com/office/drawing/2014/main" xmlns="" id="{E4A620D4-DA23-4FF6-A415-77978D80F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2">
              <a:extLst>
                <a:ext uri="{FF2B5EF4-FFF2-40B4-BE49-F238E27FC236}">
                  <a16:creationId xmlns:a16="http://schemas.microsoft.com/office/drawing/2014/main" xmlns="" id="{28122A67-7586-49FD-94E6-D5E9A9303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13">
              <a:extLst>
                <a:ext uri="{FF2B5EF4-FFF2-40B4-BE49-F238E27FC236}">
                  <a16:creationId xmlns:a16="http://schemas.microsoft.com/office/drawing/2014/main" xmlns="" id="{3D05C2FD-555A-4F53-BF44-258DBD39A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4">
              <a:extLst>
                <a:ext uri="{FF2B5EF4-FFF2-40B4-BE49-F238E27FC236}">
                  <a16:creationId xmlns:a16="http://schemas.microsoft.com/office/drawing/2014/main" xmlns="" id="{5B58C80D-41C9-46A8-8218-75570D5B2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5">
              <a:extLst>
                <a:ext uri="{FF2B5EF4-FFF2-40B4-BE49-F238E27FC236}">
                  <a16:creationId xmlns:a16="http://schemas.microsoft.com/office/drawing/2014/main" xmlns="" id="{2D3179DA-9A34-43D7-B7FB-9383416E7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16">
              <a:extLst>
                <a:ext uri="{FF2B5EF4-FFF2-40B4-BE49-F238E27FC236}">
                  <a16:creationId xmlns:a16="http://schemas.microsoft.com/office/drawing/2014/main" xmlns="" id="{D17C84FA-4B13-4B50-9AD9-475B142EC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17">
              <a:extLst>
                <a:ext uri="{FF2B5EF4-FFF2-40B4-BE49-F238E27FC236}">
                  <a16:creationId xmlns:a16="http://schemas.microsoft.com/office/drawing/2014/main" xmlns="" id="{9F5350BE-613C-4CFC-9347-D47841AE1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7" name="Group 80">
              <a:extLst>
                <a:ext uri="{FF2B5EF4-FFF2-40B4-BE49-F238E27FC236}">
                  <a16:creationId xmlns:a16="http://schemas.microsoft.com/office/drawing/2014/main" xmlns="" id="{7A8F623D-FC31-485A-9540-43169CF83A37}"/>
                </a:ext>
              </a:extLst>
            </p:cNvPr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118" name="Group 81">
                <a:extLst>
                  <a:ext uri="{FF2B5EF4-FFF2-40B4-BE49-F238E27FC236}">
                    <a16:creationId xmlns:a16="http://schemas.microsoft.com/office/drawing/2014/main" xmlns="" id="{74D49E97-135D-462F-94A2-54185D74854D}"/>
                  </a:ext>
                </a:extLst>
              </p:cNvPr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0" name="Freeform 39">
                  <a:extLst>
                    <a:ext uri="{FF2B5EF4-FFF2-40B4-BE49-F238E27FC236}">
                      <a16:creationId xmlns:a16="http://schemas.microsoft.com/office/drawing/2014/main" xmlns="" id="{F990F35F-937C-4FF2-B0B1-B5F4B3A217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00" baseline="-25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1" name="Freeform 40">
                  <a:extLst>
                    <a:ext uri="{FF2B5EF4-FFF2-40B4-BE49-F238E27FC236}">
                      <a16:creationId xmlns:a16="http://schemas.microsoft.com/office/drawing/2014/main" xmlns="" id="{9795D92A-4F0D-40C9-9502-E97F01C3FF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00" baseline="-25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2" name="Freeform 39">
                  <a:extLst>
                    <a:ext uri="{FF2B5EF4-FFF2-40B4-BE49-F238E27FC236}">
                      <a16:creationId xmlns:a16="http://schemas.microsoft.com/office/drawing/2014/main" xmlns="" id="{73A655E5-12F4-45F6-A861-B574FF3DCF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00" baseline="-25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3" name="Freeform 40">
                  <a:extLst>
                    <a:ext uri="{FF2B5EF4-FFF2-40B4-BE49-F238E27FC236}">
                      <a16:creationId xmlns:a16="http://schemas.microsoft.com/office/drawing/2014/main" xmlns="" id="{5887551C-5E5D-4C2A-8A72-75EB06EED1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600" baseline="-25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9" name="Freeform 41">
                <a:extLst>
                  <a:ext uri="{FF2B5EF4-FFF2-40B4-BE49-F238E27FC236}">
                    <a16:creationId xmlns:a16="http://schemas.microsoft.com/office/drawing/2014/main" xmlns="" id="{9C973A4D-5FE0-4679-A089-8F0454D68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600" baseline="-25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88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/>
      <p:bldP spid="1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xmlns="" id="{49ADB2E1-851D-4C93-8AE7-6AE7AF725154}"/>
              </a:ext>
            </a:extLst>
          </p:cNvPr>
          <p:cNvSpPr/>
          <p:nvPr/>
        </p:nvSpPr>
        <p:spPr>
          <a:xfrm>
            <a:off x="3632948" y="1940848"/>
            <a:ext cx="1878105" cy="1878105"/>
          </a:xfrm>
          <a:custGeom>
            <a:avLst/>
            <a:gdLst>
              <a:gd name="connsiteX0" fmla="*/ 0 w 2504140"/>
              <a:gd name="connsiteY0" fmla="*/ 1252070 h 2504140"/>
              <a:gd name="connsiteX1" fmla="*/ 1252070 w 2504140"/>
              <a:gd name="connsiteY1" fmla="*/ 0 h 2504140"/>
              <a:gd name="connsiteX2" fmla="*/ 2504140 w 2504140"/>
              <a:gd name="connsiteY2" fmla="*/ 1252070 h 2504140"/>
              <a:gd name="connsiteX3" fmla="*/ 1252070 w 2504140"/>
              <a:gd name="connsiteY3" fmla="*/ 2504140 h 2504140"/>
              <a:gd name="connsiteX4" fmla="*/ 0 w 2504140"/>
              <a:gd name="connsiteY4" fmla="*/ 1252070 h 250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140" h="2504140">
                <a:moveTo>
                  <a:pt x="0" y="1252070"/>
                </a:moveTo>
                <a:cubicBezTo>
                  <a:pt x="0" y="560571"/>
                  <a:pt x="560571" y="0"/>
                  <a:pt x="1252070" y="0"/>
                </a:cubicBezTo>
                <a:cubicBezTo>
                  <a:pt x="1943569" y="0"/>
                  <a:pt x="2504140" y="560571"/>
                  <a:pt x="2504140" y="1252070"/>
                </a:cubicBezTo>
                <a:cubicBezTo>
                  <a:pt x="2504140" y="1943569"/>
                  <a:pt x="1943569" y="2504140"/>
                  <a:pt x="1252070" y="2504140"/>
                </a:cubicBezTo>
                <a:cubicBezTo>
                  <a:pt x="560571" y="2504140"/>
                  <a:pt x="0" y="1943569"/>
                  <a:pt x="0" y="1252070"/>
                </a:cubicBezTo>
                <a:close/>
              </a:path>
            </a:pathLst>
          </a:custGeom>
          <a:solidFill>
            <a:schemeClr val="accent6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28382" tIns="328382" rIns="328382" bIns="328382" numCol="1" spcCol="1270" anchor="ctr" anchorCtr="0">
            <a:no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9">
            <a:extLst>
              <a:ext uri="{FF2B5EF4-FFF2-40B4-BE49-F238E27FC236}">
                <a16:creationId xmlns:a16="http://schemas.microsoft.com/office/drawing/2014/main" xmlns="" id="{3D69CC4F-9237-45D9-B135-EE1635D7D454}"/>
              </a:ext>
            </a:extLst>
          </p:cNvPr>
          <p:cNvSpPr/>
          <p:nvPr/>
        </p:nvSpPr>
        <p:spPr>
          <a:xfrm>
            <a:off x="4102474" y="1187295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1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1" tIns="164191" rIns="164191" bIns="164191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44" name="Freeform 10">
            <a:extLst>
              <a:ext uri="{FF2B5EF4-FFF2-40B4-BE49-F238E27FC236}">
                <a16:creationId xmlns:a16="http://schemas.microsoft.com/office/drawing/2014/main" xmlns="" id="{5AF88B7B-9497-4084-87E0-D17032A73183}"/>
              </a:ext>
            </a:extLst>
          </p:cNvPr>
          <p:cNvSpPr/>
          <p:nvPr/>
        </p:nvSpPr>
        <p:spPr>
          <a:xfrm>
            <a:off x="5325553" y="2410374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6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1" tIns="164191" rIns="164191" bIns="164191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xmlns="" id="{87FC7A38-7BB8-444C-890C-6BDC0C0DF226}"/>
              </a:ext>
            </a:extLst>
          </p:cNvPr>
          <p:cNvSpPr/>
          <p:nvPr/>
        </p:nvSpPr>
        <p:spPr>
          <a:xfrm>
            <a:off x="4102474" y="3633453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1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1" tIns="164191" rIns="164191" bIns="164191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46" name="Freeform 12">
            <a:extLst>
              <a:ext uri="{FF2B5EF4-FFF2-40B4-BE49-F238E27FC236}">
                <a16:creationId xmlns:a16="http://schemas.microsoft.com/office/drawing/2014/main" xmlns="" id="{80FE60BB-C765-40E9-8D3C-0AAA0FD3A94B}"/>
              </a:ext>
            </a:extLst>
          </p:cNvPr>
          <p:cNvSpPr/>
          <p:nvPr/>
        </p:nvSpPr>
        <p:spPr>
          <a:xfrm>
            <a:off x="2879395" y="2410374"/>
            <a:ext cx="939053" cy="939053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6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64191" tIns="164191" rIns="164191" bIns="164191" numCol="1" spcCol="1270" anchor="ctr" anchorCtr="0">
            <a:noAutofit/>
          </a:bodyPr>
          <a:lstStyle/>
          <a:p>
            <a:pPr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7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xmlns="" id="{5ABB4BB5-9519-42E4-8399-1BFB9F65CBF0}"/>
              </a:ext>
            </a:extLst>
          </p:cNvPr>
          <p:cNvSpPr txBox="1"/>
          <p:nvPr/>
        </p:nvSpPr>
        <p:spPr>
          <a:xfrm>
            <a:off x="3818449" y="2608238"/>
            <a:ext cx="1476251" cy="3693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Oval 18">
            <a:extLst>
              <a:ext uri="{FF2B5EF4-FFF2-40B4-BE49-F238E27FC236}">
                <a16:creationId xmlns:a16="http://schemas.microsoft.com/office/drawing/2014/main" xmlns="" id="{D8C716FF-845A-4556-A4DC-CC09DA12B7B2}"/>
              </a:ext>
            </a:extLst>
          </p:cNvPr>
          <p:cNvSpPr/>
          <p:nvPr/>
        </p:nvSpPr>
        <p:spPr>
          <a:xfrm>
            <a:off x="712784" y="1932831"/>
            <a:ext cx="294036" cy="2940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  <a:endParaRPr lang="en-US" sz="45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9">
            <a:extLst>
              <a:ext uri="{FF2B5EF4-FFF2-40B4-BE49-F238E27FC236}">
                <a16:creationId xmlns:a16="http://schemas.microsoft.com/office/drawing/2014/main" xmlns="" id="{FEF6ED66-8A92-4C00-BD7C-EFC0AC5906B0}"/>
              </a:ext>
            </a:extLst>
          </p:cNvPr>
          <p:cNvSpPr txBox="1"/>
          <p:nvPr/>
        </p:nvSpPr>
        <p:spPr>
          <a:xfrm>
            <a:off x="1121190" y="1872100"/>
            <a:ext cx="1758205" cy="655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500" b="1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Oval 20">
            <a:extLst>
              <a:ext uri="{FF2B5EF4-FFF2-40B4-BE49-F238E27FC236}">
                <a16:creationId xmlns:a16="http://schemas.microsoft.com/office/drawing/2014/main" xmlns="" id="{0A2D3323-D438-40DD-A8D6-DAD080418FC7}"/>
              </a:ext>
            </a:extLst>
          </p:cNvPr>
          <p:cNvSpPr/>
          <p:nvPr/>
        </p:nvSpPr>
        <p:spPr>
          <a:xfrm>
            <a:off x="712784" y="3412099"/>
            <a:ext cx="294036" cy="294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51" name="TextBox 21">
            <a:extLst>
              <a:ext uri="{FF2B5EF4-FFF2-40B4-BE49-F238E27FC236}">
                <a16:creationId xmlns:a16="http://schemas.microsoft.com/office/drawing/2014/main" xmlns="" id="{A1276711-719C-4388-9E0D-11784E7FDB09}"/>
              </a:ext>
            </a:extLst>
          </p:cNvPr>
          <p:cNvSpPr txBox="1"/>
          <p:nvPr/>
        </p:nvSpPr>
        <p:spPr>
          <a:xfrm>
            <a:off x="1121190" y="3351368"/>
            <a:ext cx="1804193" cy="67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5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Oval 22">
            <a:extLst>
              <a:ext uri="{FF2B5EF4-FFF2-40B4-BE49-F238E27FC236}">
                <a16:creationId xmlns:a16="http://schemas.microsoft.com/office/drawing/2014/main" xmlns="" id="{121F0C9C-D2A4-4B5F-B769-3CED7E7D53DE}"/>
              </a:ext>
            </a:extLst>
          </p:cNvPr>
          <p:cNvSpPr/>
          <p:nvPr/>
        </p:nvSpPr>
        <p:spPr>
          <a:xfrm>
            <a:off x="8160908" y="1932831"/>
            <a:ext cx="294036" cy="294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53" name="TextBox 23">
            <a:extLst>
              <a:ext uri="{FF2B5EF4-FFF2-40B4-BE49-F238E27FC236}">
                <a16:creationId xmlns:a16="http://schemas.microsoft.com/office/drawing/2014/main" xmlns="" id="{D52E0BD5-1697-4D07-A8EB-2498A31184AA}"/>
              </a:ext>
            </a:extLst>
          </p:cNvPr>
          <p:cNvSpPr txBox="1"/>
          <p:nvPr/>
        </p:nvSpPr>
        <p:spPr>
          <a:xfrm>
            <a:off x="6218618" y="1872100"/>
            <a:ext cx="1801640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Oval 24">
            <a:extLst>
              <a:ext uri="{FF2B5EF4-FFF2-40B4-BE49-F238E27FC236}">
                <a16:creationId xmlns:a16="http://schemas.microsoft.com/office/drawing/2014/main" xmlns="" id="{CD563960-C44E-4173-B207-4F5475592326}"/>
              </a:ext>
            </a:extLst>
          </p:cNvPr>
          <p:cNvSpPr/>
          <p:nvPr/>
        </p:nvSpPr>
        <p:spPr>
          <a:xfrm>
            <a:off x="8160908" y="3423640"/>
            <a:ext cx="294036" cy="2940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55" name="TextBox 25">
            <a:extLst>
              <a:ext uri="{FF2B5EF4-FFF2-40B4-BE49-F238E27FC236}">
                <a16:creationId xmlns:a16="http://schemas.microsoft.com/office/drawing/2014/main" xmlns="" id="{9930ACEA-1C55-4C53-B94E-19556BC3C2D6}"/>
              </a:ext>
            </a:extLst>
          </p:cNvPr>
          <p:cNvSpPr txBox="1"/>
          <p:nvPr/>
        </p:nvSpPr>
        <p:spPr>
          <a:xfrm>
            <a:off x="6264605" y="3362909"/>
            <a:ext cx="1755654" cy="655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zh-CN" altLang="en-US" sz="15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lang="en-US" altLang="zh-CN" sz="15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83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33881" y="941602"/>
            <a:ext cx="45719" cy="3601367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5" name="组合 34"/>
          <p:cNvGrpSpPr/>
          <p:nvPr/>
        </p:nvGrpSpPr>
        <p:grpSpPr>
          <a:xfrm>
            <a:off x="1439652" y="1092128"/>
            <a:ext cx="2889321" cy="2451813"/>
            <a:chOff x="1439652" y="1092128"/>
            <a:chExt cx="2889321" cy="2451813"/>
          </a:xfrm>
        </p:grpSpPr>
        <p:grpSp>
          <p:nvGrpSpPr>
            <p:cNvPr id="5" name="Group 33"/>
            <p:cNvGrpSpPr/>
            <p:nvPr/>
          </p:nvGrpSpPr>
          <p:grpSpPr>
            <a:xfrm>
              <a:off x="3452435" y="2651679"/>
              <a:ext cx="876538" cy="892262"/>
              <a:chOff x="4852515" y="3535572"/>
              <a:chExt cx="1168717" cy="1189683"/>
            </a:xfrm>
          </p:grpSpPr>
          <p:sp>
            <p:nvSpPr>
              <p:cNvPr id="30" name="Rectangle: Diagonal Corners Rounded 11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: Diagonal Corners Rounded 12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0"/>
              <p:cNvSpPr>
                <a:spLocks/>
              </p:cNvSpPr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34"/>
            <p:cNvGrpSpPr/>
            <p:nvPr/>
          </p:nvGrpSpPr>
          <p:grpSpPr>
            <a:xfrm>
              <a:off x="3419427" y="1092128"/>
              <a:ext cx="909546" cy="925862"/>
              <a:chOff x="4816253" y="1456171"/>
              <a:chExt cx="1212728" cy="1234483"/>
            </a:xfrm>
          </p:grpSpPr>
          <p:sp>
            <p:nvSpPr>
              <p:cNvPr id="27" name="Rectangle: Diagonal Corners Rounded 1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: Diagonal Corners Rounded 1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5"/>
              <p:cNvSpPr>
                <a:spLocks/>
              </p:cNvSpPr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36"/>
            <p:cNvGrpSpPr/>
            <p:nvPr/>
          </p:nvGrpSpPr>
          <p:grpSpPr>
            <a:xfrm>
              <a:off x="1439652" y="1220695"/>
              <a:ext cx="1979775" cy="668728"/>
              <a:chOff x="1918379" y="1734048"/>
              <a:chExt cx="2348822" cy="891638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Rectangle 38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rgbClr val="4B4A4A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1" name="Group 42"/>
            <p:cNvGrpSpPr/>
            <p:nvPr/>
          </p:nvGrpSpPr>
          <p:grpSpPr>
            <a:xfrm>
              <a:off x="1439652" y="2763446"/>
              <a:ext cx="1979775" cy="668728"/>
              <a:chOff x="1918379" y="1734048"/>
              <a:chExt cx="2348822" cy="891638"/>
            </a:xfrm>
          </p:grpSpPr>
          <p:sp>
            <p:nvSpPr>
              <p:cNvPr id="15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Rectangle 4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769577" y="2046387"/>
            <a:ext cx="2880765" cy="2461480"/>
            <a:chOff x="4769577" y="2046387"/>
            <a:chExt cx="2880765" cy="2461480"/>
          </a:xfrm>
        </p:grpSpPr>
        <p:grpSp>
          <p:nvGrpSpPr>
            <p:cNvPr id="7" name="Group 32"/>
            <p:cNvGrpSpPr/>
            <p:nvPr/>
          </p:nvGrpSpPr>
          <p:grpSpPr>
            <a:xfrm>
              <a:off x="4769577" y="2046387"/>
              <a:ext cx="909546" cy="925862"/>
              <a:chOff x="6129344" y="2728516"/>
              <a:chExt cx="1212728" cy="1234483"/>
            </a:xfrm>
          </p:grpSpPr>
          <p:sp>
            <p:nvSpPr>
              <p:cNvPr id="24" name="Rectangle: Diagonal Corners Rounded 21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: Diagonal Corners Rounded 22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0"/>
              <p:cNvSpPr>
                <a:spLocks/>
              </p:cNvSpPr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35"/>
            <p:cNvGrpSpPr/>
            <p:nvPr/>
          </p:nvGrpSpPr>
          <p:grpSpPr>
            <a:xfrm>
              <a:off x="4769577" y="3582005"/>
              <a:ext cx="909546" cy="925862"/>
              <a:chOff x="6130074" y="4776007"/>
              <a:chExt cx="1212728" cy="1234483"/>
            </a:xfrm>
          </p:grpSpPr>
          <p:sp>
            <p:nvSpPr>
              <p:cNvPr id="21" name="Rectangle: Diagonal Corners Rounded 30"/>
              <p:cNvSpPr/>
              <p:nvPr/>
            </p:nvSpPr>
            <p:spPr>
              <a:xfrm rot="16200000">
                <a:off x="6119196" y="4786885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ectangle: Diagonal Corners Rounded 31"/>
              <p:cNvSpPr/>
              <p:nvPr/>
            </p:nvSpPr>
            <p:spPr>
              <a:xfrm rot="16200000">
                <a:off x="6230428" y="4883895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9"/>
              <p:cNvSpPr>
                <a:spLocks/>
              </p:cNvSpPr>
              <p:nvPr/>
            </p:nvSpPr>
            <p:spPr bwMode="auto">
              <a:xfrm>
                <a:off x="6453196" y="5193592"/>
                <a:ext cx="587920" cy="389587"/>
              </a:xfrm>
              <a:custGeom>
                <a:avLst/>
                <a:gdLst/>
                <a:ahLst/>
                <a:cxnLst>
                  <a:cxn ang="0">
                    <a:pos x="77" y="43"/>
                  </a:cxn>
                  <a:cxn ang="0">
                    <a:pos x="77" y="47"/>
                  </a:cxn>
                  <a:cxn ang="0">
                    <a:pos x="70" y="51"/>
                  </a:cxn>
                  <a:cxn ang="0">
                    <a:pos x="6" y="51"/>
                  </a:cxn>
                  <a:cxn ang="0">
                    <a:pos x="0" y="47"/>
                  </a:cxn>
                  <a:cxn ang="0">
                    <a:pos x="0" y="43"/>
                  </a:cxn>
                  <a:cxn ang="0">
                    <a:pos x="6" y="43"/>
                  </a:cxn>
                  <a:cxn ang="0">
                    <a:pos x="70" y="43"/>
                  </a:cxn>
                  <a:cxn ang="0">
                    <a:pos x="77" y="43"/>
                  </a:cxn>
                  <a:cxn ang="0">
                    <a:pos x="10" y="34"/>
                  </a:cxn>
                  <a:cxn ang="0">
                    <a:pos x="10" y="6"/>
                  </a:cxn>
                  <a:cxn ang="0">
                    <a:pos x="16" y="0"/>
                  </a:cxn>
                  <a:cxn ang="0">
                    <a:pos x="60" y="0"/>
                  </a:cxn>
                  <a:cxn ang="0">
                    <a:pos x="67" y="6"/>
                  </a:cxn>
                  <a:cxn ang="0">
                    <a:pos x="67" y="34"/>
                  </a:cxn>
                  <a:cxn ang="0">
                    <a:pos x="60" y="41"/>
                  </a:cxn>
                  <a:cxn ang="0">
                    <a:pos x="16" y="41"/>
                  </a:cxn>
                  <a:cxn ang="0">
                    <a:pos x="10" y="34"/>
                  </a:cxn>
                  <a:cxn ang="0">
                    <a:pos x="15" y="34"/>
                  </a:cxn>
                  <a:cxn ang="0">
                    <a:pos x="16" y="36"/>
                  </a:cxn>
                  <a:cxn ang="0">
                    <a:pos x="60" y="36"/>
                  </a:cxn>
                  <a:cxn ang="0">
                    <a:pos x="61" y="34"/>
                  </a:cxn>
                  <a:cxn ang="0">
                    <a:pos x="61" y="6"/>
                  </a:cxn>
                  <a:cxn ang="0">
                    <a:pos x="60" y="5"/>
                  </a:cxn>
                  <a:cxn ang="0">
                    <a:pos x="16" y="5"/>
                  </a:cxn>
                  <a:cxn ang="0">
                    <a:pos x="15" y="6"/>
                  </a:cxn>
                  <a:cxn ang="0">
                    <a:pos x="15" y="34"/>
                  </a:cxn>
                  <a:cxn ang="0">
                    <a:pos x="42" y="47"/>
                  </a:cxn>
                  <a:cxn ang="0">
                    <a:pos x="42" y="46"/>
                  </a:cxn>
                  <a:cxn ang="0">
                    <a:pos x="35" y="46"/>
                  </a:cxn>
                  <a:cxn ang="0">
                    <a:pos x="34" y="47"/>
                  </a:cxn>
                  <a:cxn ang="0">
                    <a:pos x="35" y="47"/>
                  </a:cxn>
                  <a:cxn ang="0">
                    <a:pos x="42" y="47"/>
                  </a:cxn>
                  <a:cxn ang="0">
                    <a:pos x="42" y="47"/>
                  </a:cxn>
                </a:cxnLst>
                <a:rect l="0" t="0" r="r" b="b"/>
                <a:pathLst>
                  <a:path w="77" h="51">
                    <a:moveTo>
                      <a:pt x="77" y="43"/>
                    </a:moveTo>
                    <a:cubicBezTo>
                      <a:pt x="77" y="47"/>
                      <a:pt x="77" y="47"/>
                      <a:pt x="77" y="47"/>
                    </a:cubicBezTo>
                    <a:cubicBezTo>
                      <a:pt x="77" y="49"/>
                      <a:pt x="74" y="51"/>
                      <a:pt x="70" y="51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3" y="51"/>
                      <a:pt x="0" y="49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0" y="43"/>
                      <a:pt x="70" y="43"/>
                      <a:pt x="70" y="43"/>
                    </a:cubicBezTo>
                    <a:lnTo>
                      <a:pt x="77" y="43"/>
                    </a:lnTo>
                    <a:close/>
                    <a:moveTo>
                      <a:pt x="10" y="34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2"/>
                      <a:pt x="13" y="0"/>
                      <a:pt x="1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4" y="0"/>
                      <a:pt x="67" y="2"/>
                      <a:pt x="67" y="6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8"/>
                      <a:pt x="64" y="41"/>
                      <a:pt x="60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3" y="41"/>
                      <a:pt x="10" y="38"/>
                      <a:pt x="10" y="34"/>
                    </a:cubicBezTo>
                    <a:close/>
                    <a:moveTo>
                      <a:pt x="15" y="34"/>
                    </a:moveTo>
                    <a:cubicBezTo>
                      <a:pt x="15" y="35"/>
                      <a:pt x="16" y="36"/>
                      <a:pt x="16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1" y="36"/>
                      <a:pt x="61" y="35"/>
                      <a:pt x="61" y="34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0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lnTo>
                      <a:pt x="15" y="34"/>
                    </a:lnTo>
                    <a:close/>
                    <a:moveTo>
                      <a:pt x="42" y="47"/>
                    </a:moveTo>
                    <a:cubicBezTo>
                      <a:pt x="42" y="46"/>
                      <a:pt x="42" y="46"/>
                      <a:pt x="42" y="46"/>
                    </a:cubicBezTo>
                    <a:cubicBezTo>
                      <a:pt x="35" y="46"/>
                      <a:pt x="35" y="46"/>
                      <a:pt x="35" y="46"/>
                    </a:cubicBezTo>
                    <a:cubicBezTo>
                      <a:pt x="35" y="46"/>
                      <a:pt x="34" y="46"/>
                      <a:pt x="34" y="47"/>
                    </a:cubicBezTo>
                    <a:cubicBezTo>
                      <a:pt x="34" y="47"/>
                      <a:pt x="35" y="47"/>
                      <a:pt x="35" y="47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2" y="47"/>
                      <a:pt x="42" y="47"/>
                      <a:pt x="4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39"/>
            <p:cNvGrpSpPr/>
            <p:nvPr/>
          </p:nvGrpSpPr>
          <p:grpSpPr>
            <a:xfrm>
              <a:off x="5679123" y="2173241"/>
              <a:ext cx="1971219" cy="657872"/>
              <a:chOff x="7996808" y="1734930"/>
              <a:chExt cx="2348822" cy="877163"/>
            </a:xfrm>
          </p:grpSpPr>
          <p:sp>
            <p:nvSpPr>
              <p:cNvPr id="17" name="TextBox 40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8" name="Rectangle 41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2" name="Group 45"/>
            <p:cNvGrpSpPr/>
            <p:nvPr/>
          </p:nvGrpSpPr>
          <p:grpSpPr>
            <a:xfrm>
              <a:off x="5679123" y="3708859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Rectangle 4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58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88398" y="1482598"/>
            <a:ext cx="2177613" cy="1313120"/>
            <a:chOff x="8164553" y="724895"/>
            <a:chExt cx="3543117" cy="2136531"/>
          </a:xfrm>
          <a:solidFill>
            <a:schemeClr val="accent6">
              <a:alpha val="80000"/>
            </a:schemeClr>
          </a:solidFill>
        </p:grpSpPr>
        <p:sp>
          <p:nvSpPr>
            <p:cNvPr id="29" name="矩形: 圆角 28"/>
            <p:cNvSpPr/>
            <p:nvPr/>
          </p:nvSpPr>
          <p:spPr>
            <a:xfrm flipH="1">
              <a:off x="9134475" y="724895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矩形: 圆角 29"/>
            <p:cNvSpPr/>
            <p:nvPr/>
          </p:nvSpPr>
          <p:spPr>
            <a:xfrm rot="16200000" flipH="1">
              <a:off x="9925782" y="1516203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矩形: 圆角 30"/>
            <p:cNvSpPr/>
            <p:nvPr/>
          </p:nvSpPr>
          <p:spPr>
            <a:xfrm rot="18900000" flipH="1">
              <a:off x="8164553" y="1781692"/>
              <a:ext cx="3543117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890551" y="1812203"/>
            <a:ext cx="2177613" cy="1313120"/>
            <a:chOff x="8164553" y="724895"/>
            <a:chExt cx="3543117" cy="2136531"/>
          </a:xfrm>
          <a:solidFill>
            <a:schemeClr val="accent4">
              <a:alpha val="80000"/>
            </a:schemeClr>
          </a:solidFill>
        </p:grpSpPr>
        <p:sp>
          <p:nvSpPr>
            <p:cNvPr id="26" name="矩形: 圆角 25"/>
            <p:cNvSpPr/>
            <p:nvPr/>
          </p:nvSpPr>
          <p:spPr>
            <a:xfrm flipH="1">
              <a:off x="9134475" y="724895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: 圆角 26"/>
            <p:cNvSpPr/>
            <p:nvPr/>
          </p:nvSpPr>
          <p:spPr>
            <a:xfrm rot="16200000" flipH="1">
              <a:off x="9925782" y="1516203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矩形: 圆角 27"/>
            <p:cNvSpPr/>
            <p:nvPr/>
          </p:nvSpPr>
          <p:spPr>
            <a:xfrm rot="18900000" flipH="1">
              <a:off x="8164553" y="1781692"/>
              <a:ext cx="3543117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91204" y="2136354"/>
            <a:ext cx="2177613" cy="1313120"/>
            <a:chOff x="8164553" y="724895"/>
            <a:chExt cx="3543117" cy="2136531"/>
          </a:xfrm>
          <a:solidFill>
            <a:schemeClr val="accent2">
              <a:alpha val="80000"/>
            </a:schemeClr>
          </a:solidFill>
        </p:grpSpPr>
        <p:sp>
          <p:nvSpPr>
            <p:cNvPr id="23" name="矩形: 圆角 22"/>
            <p:cNvSpPr/>
            <p:nvPr/>
          </p:nvSpPr>
          <p:spPr>
            <a:xfrm flipH="1">
              <a:off x="9134475" y="724895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: 圆角 23"/>
            <p:cNvSpPr/>
            <p:nvPr/>
          </p:nvSpPr>
          <p:spPr>
            <a:xfrm rot="16200000" flipH="1">
              <a:off x="9925782" y="1516203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: 圆角 24"/>
            <p:cNvSpPr/>
            <p:nvPr/>
          </p:nvSpPr>
          <p:spPr>
            <a:xfrm rot="18900000" flipH="1">
              <a:off x="8164553" y="1781692"/>
              <a:ext cx="3543117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91406" y="2464984"/>
            <a:ext cx="2177613" cy="1313120"/>
            <a:chOff x="8164553" y="724895"/>
            <a:chExt cx="3543117" cy="2136531"/>
          </a:xfrm>
          <a:solidFill>
            <a:schemeClr val="accent1">
              <a:alpha val="80000"/>
            </a:schemeClr>
          </a:solidFill>
        </p:grpSpPr>
        <p:sp>
          <p:nvSpPr>
            <p:cNvPr id="20" name="矩形: 圆角 19"/>
            <p:cNvSpPr/>
            <p:nvPr/>
          </p:nvSpPr>
          <p:spPr>
            <a:xfrm flipH="1">
              <a:off x="9134475" y="724895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: 圆角 20"/>
            <p:cNvSpPr/>
            <p:nvPr/>
          </p:nvSpPr>
          <p:spPr>
            <a:xfrm rot="16200000" flipH="1">
              <a:off x="9925782" y="1516203"/>
              <a:ext cx="2136531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: 圆角 21"/>
            <p:cNvSpPr/>
            <p:nvPr/>
          </p:nvSpPr>
          <p:spPr>
            <a:xfrm rot="18900000" flipH="1">
              <a:off x="8164553" y="1781692"/>
              <a:ext cx="3543117" cy="553916"/>
            </a:xfrm>
            <a:prstGeom prst="roundRect">
              <a:avLst>
                <a:gd name="adj" fmla="val 5000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0534" y="2970020"/>
            <a:ext cx="1991719" cy="551497"/>
            <a:chOff x="8842333" y="4052612"/>
            <a:chExt cx="3240656" cy="897321"/>
          </a:xfrm>
        </p:grpSpPr>
        <p:sp>
          <p:nvSpPr>
            <p:cNvPr id="18" name="文本框 25"/>
            <p:cNvSpPr txBox="1"/>
            <p:nvPr/>
          </p:nvSpPr>
          <p:spPr>
            <a:xfrm>
              <a:off x="8842333" y="4360377"/>
              <a:ext cx="324065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842333" y="405261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70478" y="3665136"/>
            <a:ext cx="1991719" cy="551497"/>
            <a:chOff x="8842333" y="4052612"/>
            <a:chExt cx="3240656" cy="897321"/>
          </a:xfrm>
        </p:grpSpPr>
        <p:sp>
          <p:nvSpPr>
            <p:cNvPr id="16" name="文本框 28"/>
            <p:cNvSpPr txBox="1"/>
            <p:nvPr/>
          </p:nvSpPr>
          <p:spPr>
            <a:xfrm>
              <a:off x="8842333" y="4360377"/>
              <a:ext cx="324065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842333" y="405261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11748" y="1710481"/>
            <a:ext cx="1784782" cy="551497"/>
            <a:chOff x="1072176" y="3430058"/>
            <a:chExt cx="2903957" cy="897321"/>
          </a:xfrm>
        </p:grpSpPr>
        <p:sp>
          <p:nvSpPr>
            <p:cNvPr id="14" name="文本框 31"/>
            <p:cNvSpPr txBox="1"/>
            <p:nvPr/>
          </p:nvSpPr>
          <p:spPr>
            <a:xfrm>
              <a:off x="1072176" y="3737823"/>
              <a:ext cx="2903957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rgbClr val="4B4A4A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80036" y="1092991"/>
            <a:ext cx="1784782" cy="551497"/>
            <a:chOff x="1072176" y="3430058"/>
            <a:chExt cx="2903957" cy="897321"/>
          </a:xfrm>
        </p:grpSpPr>
        <p:sp>
          <p:nvSpPr>
            <p:cNvPr id="12" name="文本框 34"/>
            <p:cNvSpPr txBox="1"/>
            <p:nvPr/>
          </p:nvSpPr>
          <p:spPr>
            <a:xfrm>
              <a:off x="1072176" y="3737823"/>
              <a:ext cx="2903957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32" name="Title 1"/>
          <p:cNvSpPr txBox="1">
            <a:spLocks/>
          </p:cNvSpPr>
          <p:nvPr/>
        </p:nvSpPr>
        <p:spPr>
          <a:xfrm>
            <a:off x="857880" y="200199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257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A65D9C6-597A-4E42-802A-66CD6DB57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0958">
            <a:off x="5127038" y="3107738"/>
            <a:ext cx="1241349" cy="532007"/>
          </a:xfrm>
          <a:prstGeom prst="rect">
            <a:avLst/>
          </a:prstGeom>
        </p:spPr>
      </p:pic>
      <p:sp>
        <p:nvSpPr>
          <p:cNvPr id="14" name="TextBox 15">
            <a:extLst>
              <a:ext uri="{FF2B5EF4-FFF2-40B4-BE49-F238E27FC236}">
                <a16:creationId xmlns:a16="http://schemas.microsoft.com/office/drawing/2014/main" xmlns="" id="{913D85D8-3413-43F0-95A6-68BFFEDAD5EE}"/>
              </a:ext>
            </a:extLst>
          </p:cNvPr>
          <p:cNvSpPr txBox="1"/>
          <p:nvPr/>
        </p:nvSpPr>
        <p:spPr>
          <a:xfrm>
            <a:off x="504338" y="3211111"/>
            <a:ext cx="4047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ea typeface="微软雅黑" pitchFamily="34" charset="-122"/>
              </a:rPr>
              <a:t>工作汇报</a:t>
            </a:r>
            <a:r>
              <a:rPr lang="en-US" altLang="zh-CN" sz="1600" dirty="0">
                <a:ea typeface="微软雅黑" pitchFamily="34" charset="-122"/>
              </a:rPr>
              <a:t>/ </a:t>
            </a:r>
            <a:r>
              <a:rPr lang="zh-CN" altLang="en-US" sz="1600" dirty="0">
                <a:ea typeface="微软雅黑" pitchFamily="34" charset="-122"/>
              </a:rPr>
              <a:t>年终总结 </a:t>
            </a:r>
            <a:r>
              <a:rPr lang="en-US" altLang="zh-CN" sz="1600" dirty="0">
                <a:ea typeface="微软雅黑" pitchFamily="34" charset="-122"/>
              </a:rPr>
              <a:t>/ </a:t>
            </a:r>
            <a:r>
              <a:rPr lang="zh-CN" altLang="en-US" sz="1600" dirty="0">
                <a:ea typeface="微软雅黑" pitchFamily="34" charset="-122"/>
              </a:rPr>
              <a:t>会议发言等</a:t>
            </a:r>
            <a:r>
              <a:rPr lang="en-US" altLang="zh-CN" sz="1600" dirty="0">
                <a:ea typeface="微软雅黑" pitchFamily="34" charset="-122"/>
              </a:rPr>
              <a:t>/</a:t>
            </a:r>
            <a:r>
              <a:rPr lang="zh-CN" altLang="en-US" sz="1600" dirty="0">
                <a:ea typeface="微软雅黑" pitchFamily="34" charset="-122"/>
              </a:rPr>
              <a:t>个人演讲</a:t>
            </a:r>
          </a:p>
          <a:p>
            <a:endParaRPr lang="zh-CN" altLang="en-US" sz="1600" dirty="0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E090AFA7-C497-412C-AFEF-0B6462FD5D52}"/>
              </a:ext>
            </a:extLst>
          </p:cNvPr>
          <p:cNvSpPr txBox="1"/>
          <p:nvPr/>
        </p:nvSpPr>
        <p:spPr>
          <a:xfrm>
            <a:off x="294344" y="1587752"/>
            <a:ext cx="4107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中医</a:t>
            </a:r>
            <a:endParaRPr lang="en-US" altLang="zh-CN" sz="5400" dirty="0">
              <a:solidFill>
                <a:srgbClr val="C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zh-CN" altLang="en-US" sz="5400" dirty="0">
                <a:solidFill>
                  <a:srgbClr val="C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养生</a:t>
            </a:r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演示完毕 谢谢欣赏</a:t>
            </a:r>
            <a:endParaRPr lang="zh-CN" altLang="en-US" sz="3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D984796-44F8-439A-A63E-41CB9B82EA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450" y="1682587"/>
            <a:ext cx="715921" cy="95998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4C51A6E-1BBE-462E-9846-87AB4A0EBF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47" y="-3008"/>
            <a:ext cx="5612064" cy="107730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E400871-6EC2-45A9-A822-9A310502A9DA}"/>
              </a:ext>
            </a:extLst>
          </p:cNvPr>
          <p:cNvGrpSpPr/>
          <p:nvPr/>
        </p:nvGrpSpPr>
        <p:grpSpPr>
          <a:xfrm>
            <a:off x="4675855" y="-42910"/>
            <a:ext cx="5317151" cy="4858779"/>
            <a:chOff x="-239626" y="436939"/>
            <a:chExt cx="6966315" cy="6365773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CE0CFB16-BC40-4681-B90D-EE963740B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9626" y="436939"/>
              <a:ext cx="6966315" cy="6365773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1F74F609-358F-4D5F-9637-2A0F092DE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4860" y="1305733"/>
              <a:ext cx="4469639" cy="4747124"/>
            </a:xfrm>
            <a:prstGeom prst="rect">
              <a:avLst/>
            </a:prstGeom>
          </p:spPr>
        </p:pic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B19C6DC-30DE-435E-8ABF-95935D7783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058" y="3270660"/>
            <a:ext cx="2865630" cy="170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  <p:tag name="ISPRING_RESOURCE_PATHS_HASH_PRESENTER" val="6a1a2bd6e068a436aebeb55a4e362fb39bd7ad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1036</Words>
  <Application>Microsoft Office PowerPoint</Application>
  <PresentationFormat>全屏显示(16:9)</PresentationFormat>
  <Paragraphs>303</Paragraphs>
  <Slides>24</Slides>
  <Notes>10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188</cp:revision>
  <dcterms:created xsi:type="dcterms:W3CDTF">2015-12-11T17:46:17Z</dcterms:created>
  <dcterms:modified xsi:type="dcterms:W3CDTF">2018-04-25T03:03:45Z</dcterms:modified>
</cp:coreProperties>
</file>