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3" r:id="rId2"/>
    <p:sldId id="265" r:id="rId3"/>
    <p:sldId id="275" r:id="rId4"/>
    <p:sldId id="266" r:id="rId5"/>
    <p:sldId id="272" r:id="rId6"/>
    <p:sldId id="271" r:id="rId7"/>
    <p:sldId id="269" r:id="rId8"/>
    <p:sldId id="273" r:id="rId9"/>
    <p:sldId id="274" r:id="rId10"/>
    <p:sldId id="276" r:id="rId11"/>
    <p:sldId id="278" r:id="rId12"/>
    <p:sldId id="279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77" r:id="rId21"/>
    <p:sldId id="288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C1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96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A0D419-A45C-48AB-91B4-B047DD56DED4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F8461-43E3-40BA-901F-5CF96E35D2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1612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F8461-43E3-40BA-901F-5CF96E35D2A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7575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F8461-43E3-40BA-901F-5CF96E35D2A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8828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F8461-43E3-40BA-901F-5CF96E35D2A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446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F8461-43E3-40BA-901F-5CF96E35D2A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7031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F8461-43E3-40BA-901F-5CF96E35D2A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311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F8461-43E3-40BA-901F-5CF96E35D2A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132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F8461-43E3-40BA-901F-5CF96E35D2A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5147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F8461-43E3-40BA-901F-5CF96E35D2A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042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F8461-43E3-40BA-901F-5CF96E35D2A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9594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F8461-43E3-40BA-901F-5CF96E35D2A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0769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F8461-43E3-40BA-901F-5CF96E35D2A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21839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F8461-43E3-40BA-901F-5CF96E35D2A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48563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F8461-43E3-40BA-901F-5CF96E35D2A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31368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F8461-43E3-40BA-901F-5CF96E35D2A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8625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F8461-43E3-40BA-901F-5CF96E35D2A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42961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F8461-43E3-40BA-901F-5CF96E35D2A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70012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F8461-43E3-40BA-901F-5CF96E35D2A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1673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F8461-43E3-40BA-901F-5CF96E35D2A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1121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F8461-43E3-40BA-901F-5CF96E35D2A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57473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F8461-43E3-40BA-901F-5CF96E35D2A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98078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F8461-43E3-40BA-901F-5CF96E35D2A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034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5816A-4C87-4272-B23E-A988833EF3E6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0FD4-8691-4B05-8F49-78F2BA6E3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6316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5816A-4C87-4272-B23E-A988833EF3E6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0FD4-8691-4B05-8F49-78F2BA6E381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1999" cy="6969369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0" y="0"/>
            <a:ext cx="12192000" cy="6969368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3322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5816A-4C87-4272-B23E-A988833EF3E6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0FD4-8691-4B05-8F49-78F2BA6E3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610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5816A-4C87-4272-B23E-A988833EF3E6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0FD4-8691-4B05-8F49-78F2BA6E3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376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5816A-4C87-4272-B23E-A988833EF3E6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0FD4-8691-4B05-8F49-78F2BA6E3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1837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5816A-4C87-4272-B23E-A988833EF3E6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0FD4-8691-4B05-8F49-78F2BA6E3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665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5816A-4C87-4272-B23E-A988833EF3E6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0FD4-8691-4B05-8F49-78F2BA6E3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7956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5816A-4C87-4272-B23E-A988833EF3E6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0FD4-8691-4B05-8F49-78F2BA6E3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5733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5816A-4C87-4272-B23E-A988833EF3E6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0FD4-8691-4B05-8F49-78F2BA6E3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0829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5816A-4C87-4272-B23E-A988833EF3E6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0FD4-8691-4B05-8F49-78F2BA6E3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3209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5816A-4C87-4272-B23E-A988833EF3E6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0FD4-8691-4B05-8F49-78F2BA6E3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7060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5816A-4C87-4272-B23E-A988833EF3E6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D0FD4-8691-4B05-8F49-78F2BA6E38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8216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Relationship Id="rId9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13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6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13" Type="http://schemas.openxmlformats.org/officeDocument/2006/relationships/image" Target="../media/image70.jpeg"/><Relationship Id="rId3" Type="http://schemas.openxmlformats.org/officeDocument/2006/relationships/image" Target="../media/image64.jpeg"/><Relationship Id="rId7" Type="http://schemas.openxmlformats.org/officeDocument/2006/relationships/image" Target="../media/image59.jpeg"/><Relationship Id="rId12" Type="http://schemas.openxmlformats.org/officeDocument/2006/relationships/image" Target="../media/image61.jpeg"/><Relationship Id="rId17" Type="http://schemas.openxmlformats.org/officeDocument/2006/relationships/image" Target="../media/image63.jpe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11" Type="http://schemas.openxmlformats.org/officeDocument/2006/relationships/image" Target="../media/image62.jpeg"/><Relationship Id="rId5" Type="http://schemas.openxmlformats.org/officeDocument/2006/relationships/image" Target="../media/image66.jpeg"/><Relationship Id="rId15" Type="http://schemas.openxmlformats.org/officeDocument/2006/relationships/image" Target="../media/image57.jpeg"/><Relationship Id="rId10" Type="http://schemas.openxmlformats.org/officeDocument/2006/relationships/image" Target="../media/image69.jpeg"/><Relationship Id="rId4" Type="http://schemas.openxmlformats.org/officeDocument/2006/relationships/image" Target="../media/image65.jpeg"/><Relationship Id="rId9" Type="http://schemas.openxmlformats.org/officeDocument/2006/relationships/image" Target="../media/image68.jpeg"/><Relationship Id="rId14" Type="http://schemas.openxmlformats.org/officeDocument/2006/relationships/image" Target="../media/image7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13" Type="http://schemas.openxmlformats.org/officeDocument/2006/relationships/image" Target="../media/image82.jpeg"/><Relationship Id="rId18" Type="http://schemas.openxmlformats.org/officeDocument/2006/relationships/image" Target="../media/image87.jpeg"/><Relationship Id="rId3" Type="http://schemas.openxmlformats.org/officeDocument/2006/relationships/image" Target="../media/image72.jpeg"/><Relationship Id="rId21" Type="http://schemas.openxmlformats.org/officeDocument/2006/relationships/image" Target="../media/image90.jpeg"/><Relationship Id="rId7" Type="http://schemas.openxmlformats.org/officeDocument/2006/relationships/image" Target="../media/image76.jpeg"/><Relationship Id="rId12" Type="http://schemas.openxmlformats.org/officeDocument/2006/relationships/image" Target="../media/image81.jpeg"/><Relationship Id="rId17" Type="http://schemas.openxmlformats.org/officeDocument/2006/relationships/image" Target="../media/image86.jpeg"/><Relationship Id="rId25" Type="http://schemas.microsoft.com/office/2007/relationships/hdphoto" Target="../media/hdphoto4.wdp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85.jpeg"/><Relationship Id="rId20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11" Type="http://schemas.openxmlformats.org/officeDocument/2006/relationships/image" Target="../media/image80.jpeg"/><Relationship Id="rId24" Type="http://schemas.openxmlformats.org/officeDocument/2006/relationships/image" Target="../media/image91.png"/><Relationship Id="rId5" Type="http://schemas.openxmlformats.org/officeDocument/2006/relationships/image" Target="../media/image74.jpeg"/><Relationship Id="rId15" Type="http://schemas.openxmlformats.org/officeDocument/2006/relationships/image" Target="../media/image84.jpeg"/><Relationship Id="rId23" Type="http://schemas.openxmlformats.org/officeDocument/2006/relationships/image" Target="../media/image7.png"/><Relationship Id="rId10" Type="http://schemas.openxmlformats.org/officeDocument/2006/relationships/image" Target="../media/image79.jpeg"/><Relationship Id="rId19" Type="http://schemas.openxmlformats.org/officeDocument/2006/relationships/image" Target="../media/image88.jpeg"/><Relationship Id="rId4" Type="http://schemas.openxmlformats.org/officeDocument/2006/relationships/image" Target="../media/image73.jpeg"/><Relationship Id="rId9" Type="http://schemas.openxmlformats.org/officeDocument/2006/relationships/image" Target="../media/image78.jpeg"/><Relationship Id="rId14" Type="http://schemas.openxmlformats.org/officeDocument/2006/relationships/image" Target="../media/image83.jpeg"/><Relationship Id="rId22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12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5.png"/><Relationship Id="rId5" Type="http://schemas.openxmlformats.org/officeDocument/2006/relationships/image" Target="../media/image1.jpg"/><Relationship Id="rId15" Type="http://schemas.openxmlformats.org/officeDocument/2006/relationships/image" Target="../media/image92.pn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21.xml"/><Relationship Id="rId9" Type="http://schemas.microsoft.com/office/2007/relationships/hdphoto" Target="../media/hdphoto2.wdp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6406" r="7620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37" t="9591" r="22459" b="10162"/>
          <a:stretch/>
        </p:blipFill>
        <p:spPr>
          <a:xfrm>
            <a:off x="2419732" y="1587030"/>
            <a:ext cx="1710412" cy="165594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171499" y="1041209"/>
            <a:ext cx="7624522" cy="274758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7" name="文本框 6"/>
          <p:cNvSpPr txBox="1"/>
          <p:nvPr/>
        </p:nvSpPr>
        <p:spPr>
          <a:xfrm>
            <a:off x="8839064" y="1181793"/>
            <a:ext cx="1641251" cy="240065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1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春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607933" y="1731666"/>
            <a:ext cx="10620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•</a:t>
            </a:r>
          </a:p>
        </p:txBody>
      </p:sp>
      <p:sp useBgFill="1">
        <p:nvSpPr>
          <p:cNvPr id="6" name="文本框 5"/>
          <p:cNvSpPr txBox="1"/>
          <p:nvPr/>
        </p:nvSpPr>
        <p:spPr>
          <a:xfrm>
            <a:off x="6932433" y="2468497"/>
            <a:ext cx="1606866" cy="240065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1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青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968792" y="1080662"/>
            <a:ext cx="182879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dobe Arabic" panose="02040503050201020203" pitchFamily="18" charset="-78"/>
              </a:rPr>
              <a:t>致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007074" y="5737346"/>
            <a:ext cx="6822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I MISSING YOU</a:t>
            </a:r>
            <a:endParaRPr lang="zh-CN" altLang="en-US" sz="4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urlz MT" panose="04040404050702020202" pitchFamily="82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32667" y1="43836" x2="8000" y2="42466"/>
                        <a14:backgroundMark x1="30000" y1="43836" x2="15333" y2="46575"/>
                        <a14:backgroundMark x1="32667" y1="39726" x2="16000" y2="39726"/>
                      </a14:backgroundRemoval>
                    </a14:imgEffect>
                  </a14:imgLayer>
                </a14:imgProps>
              </a:ext>
            </a:extLst>
          </a:blip>
          <a:srcRect l="19145" t="5928" r="29649" b="35392"/>
          <a:stretch/>
        </p:blipFill>
        <p:spPr>
          <a:xfrm>
            <a:off x="6693968" y="2378323"/>
            <a:ext cx="1150176" cy="64144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32667" y1="43836" x2="8000" y2="42466"/>
                        <a14:backgroundMark x1="30000" y1="43836" x2="15333" y2="46575"/>
                        <a14:backgroundMark x1="32667" y1="39726" x2="16000" y2="39726"/>
                      </a14:backgroundRemoval>
                    </a14:imgEffect>
                  </a14:imgLayer>
                </a14:imgProps>
              </a:ext>
            </a:extLst>
          </a:blip>
          <a:srcRect l="19145" t="5928" r="29649" b="35392"/>
          <a:stretch/>
        </p:blipFill>
        <p:spPr>
          <a:xfrm>
            <a:off x="7470254" y="1722970"/>
            <a:ext cx="637373" cy="35545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32667" y1="43836" x2="8000" y2="42466"/>
                        <a14:backgroundMark x1="30000" y1="43836" x2="15333" y2="46575"/>
                        <a14:backgroundMark x1="32667" y1="39726" x2="16000" y2="39726"/>
                      </a14:backgroundRemoval>
                    </a14:imgEffect>
                  </a14:imgLayer>
                </a14:imgProps>
              </a:ext>
            </a:extLst>
          </a:blip>
          <a:srcRect l="19145" t="5928" r="29649" b="35392"/>
          <a:stretch/>
        </p:blipFill>
        <p:spPr>
          <a:xfrm>
            <a:off x="8508212" y="1656532"/>
            <a:ext cx="743600" cy="4147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32667" y1="43836" x2="8000" y2="42466"/>
                        <a14:backgroundMark x1="30000" y1="43836" x2="15333" y2="46575"/>
                        <a14:backgroundMark x1="32667" y1="39726" x2="16000" y2="39726"/>
                      </a14:backgroundRemoval>
                    </a14:imgEffect>
                  </a14:imgLayer>
                </a14:imgProps>
              </a:ext>
            </a:extLst>
          </a:blip>
          <a:srcRect l="19145" t="5928" r="29649" b="35392"/>
          <a:stretch/>
        </p:blipFill>
        <p:spPr>
          <a:xfrm>
            <a:off x="11106131" y="5375686"/>
            <a:ext cx="743600" cy="4147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32667" y1="43836" x2="8000" y2="42466"/>
                        <a14:backgroundMark x1="30000" y1="43836" x2="15333" y2="46575"/>
                        <a14:backgroundMark x1="32667" y1="39726" x2="16000" y2="39726"/>
                      </a14:backgroundRemoval>
                    </a14:imgEffect>
                  </a14:imgLayer>
                </a14:imgProps>
              </a:ext>
            </a:extLst>
          </a:blip>
          <a:srcRect l="19145" t="5928" r="29649" b="35392"/>
          <a:stretch/>
        </p:blipFill>
        <p:spPr>
          <a:xfrm>
            <a:off x="8212695" y="568776"/>
            <a:ext cx="743600" cy="4147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32667" y1="43836" x2="8000" y2="42466"/>
                        <a14:backgroundMark x1="30000" y1="43836" x2="15333" y2="46575"/>
                        <a14:backgroundMark x1="32667" y1="39726" x2="16000" y2="39726"/>
                      </a14:backgroundRemoval>
                    </a14:imgEffect>
                  </a14:imgLayer>
                </a14:imgProps>
              </a:ext>
            </a:extLst>
          </a:blip>
          <a:srcRect l="19145" t="5928" r="29649" b="35392"/>
          <a:stretch/>
        </p:blipFill>
        <p:spPr>
          <a:xfrm>
            <a:off x="11213512" y="154076"/>
            <a:ext cx="743600" cy="4147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32667" y1="43836" x2="8000" y2="42466"/>
                        <a14:backgroundMark x1="30000" y1="43836" x2="15333" y2="46575"/>
                        <a14:backgroundMark x1="32667" y1="39726" x2="16000" y2="39726"/>
                      </a14:backgroundRemoval>
                    </a14:imgEffect>
                  </a14:imgLayer>
                </a14:imgProps>
              </a:ext>
            </a:extLst>
          </a:blip>
          <a:srcRect l="19145" t="5928" r="29649" b="35392"/>
          <a:stretch/>
        </p:blipFill>
        <p:spPr>
          <a:xfrm>
            <a:off x="1259243" y="1968754"/>
            <a:ext cx="743600" cy="4147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32667" y1="43836" x2="8000" y2="42466"/>
                        <a14:backgroundMark x1="30000" y1="43836" x2="15333" y2="46575"/>
                        <a14:backgroundMark x1="32667" y1="39726" x2="16000" y2="39726"/>
                      </a14:backgroundRemoval>
                    </a14:imgEffect>
                  </a14:imgLayer>
                </a14:imgProps>
              </a:ext>
            </a:extLst>
          </a:blip>
          <a:srcRect l="19145" t="5928" r="29649" b="35392"/>
          <a:stretch/>
        </p:blipFill>
        <p:spPr>
          <a:xfrm>
            <a:off x="148706" y="4949962"/>
            <a:ext cx="743600" cy="46570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94862">
            <a:off x="672230" y="2418356"/>
            <a:ext cx="50006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2382">
            <a:off x="5311" y="427924"/>
            <a:ext cx="752475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85501">
            <a:off x="1415085" y="3746196"/>
            <a:ext cx="611188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700" y="5795045"/>
            <a:ext cx="706437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85501">
            <a:off x="5399078" y="2361150"/>
            <a:ext cx="611188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875" y="1408330"/>
            <a:ext cx="706437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82300">
            <a:off x="1705178" y="4107018"/>
            <a:ext cx="752475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2382">
            <a:off x="4784407" y="3576631"/>
            <a:ext cx="593725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242" y="-125195"/>
            <a:ext cx="706437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680" y="4413343"/>
            <a:ext cx="706437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85501">
            <a:off x="383933" y="1494783"/>
            <a:ext cx="752475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2382">
            <a:off x="8295499" y="997539"/>
            <a:ext cx="752475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314" y="2176104"/>
            <a:ext cx="752475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94862">
            <a:off x="4307483" y="6218273"/>
            <a:ext cx="50006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85501">
            <a:off x="2926106" y="1605911"/>
            <a:ext cx="752475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2382">
            <a:off x="3302501" y="145543"/>
            <a:ext cx="592137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82300">
            <a:off x="3961468" y="2641812"/>
            <a:ext cx="752475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85501">
            <a:off x="10147552" y="2775995"/>
            <a:ext cx="752475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2382">
            <a:off x="3105938" y="1651074"/>
            <a:ext cx="593725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337" y="4104314"/>
            <a:ext cx="706437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2382">
            <a:off x="5737227" y="6066667"/>
            <a:ext cx="752475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85501">
            <a:off x="8876641" y="2496328"/>
            <a:ext cx="611188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2382">
            <a:off x="3563042" y="5711277"/>
            <a:ext cx="592137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249" y="4708049"/>
            <a:ext cx="706437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2382">
            <a:off x="7992689" y="2703301"/>
            <a:ext cx="752475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85501">
            <a:off x="4481853" y="-771942"/>
            <a:ext cx="752475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2382">
            <a:off x="8261970" y="3711809"/>
            <a:ext cx="593725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2382">
            <a:off x="2577194" y="4608635"/>
            <a:ext cx="592137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805" y="9983"/>
            <a:ext cx="706437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82300">
            <a:off x="5842631" y="3204802"/>
            <a:ext cx="752475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2382">
            <a:off x="9584164" y="4944097"/>
            <a:ext cx="593725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2382">
            <a:off x="3967383" y="3025613"/>
            <a:ext cx="592137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432" y="565724"/>
            <a:ext cx="706437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2382">
            <a:off x="7916422" y="2210734"/>
            <a:ext cx="752475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图片 8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85501">
            <a:off x="275056" y="5615233"/>
            <a:ext cx="752475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图片 8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99" y="3647598"/>
            <a:ext cx="706437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82300">
            <a:off x="3623162" y="-602876"/>
            <a:ext cx="752475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图片 8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85501">
            <a:off x="2681327" y="-682701"/>
            <a:ext cx="752475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图片 8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2382">
            <a:off x="3427599" y="-977394"/>
            <a:ext cx="592137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图片 9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685" y="882154"/>
            <a:ext cx="706437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693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7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0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5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1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7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7" r="4975"/>
          <a:stretch/>
        </p:blipFill>
        <p:spPr>
          <a:xfrm>
            <a:off x="2617046" y="2531677"/>
            <a:ext cx="2005985" cy="26456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6" r="28313"/>
          <a:stretch/>
        </p:blipFill>
        <p:spPr>
          <a:xfrm>
            <a:off x="7247366" y="2492008"/>
            <a:ext cx="1820191" cy="23354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03" r="23021"/>
          <a:stretch/>
        </p:blipFill>
        <p:spPr>
          <a:xfrm>
            <a:off x="5001876" y="2924548"/>
            <a:ext cx="1749887" cy="24425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86" r="21937"/>
          <a:stretch/>
        </p:blipFill>
        <p:spPr>
          <a:xfrm>
            <a:off x="9604348" y="1605559"/>
            <a:ext cx="1692322" cy="24383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23" r="24736"/>
          <a:stretch/>
        </p:blipFill>
        <p:spPr>
          <a:xfrm>
            <a:off x="434497" y="1666658"/>
            <a:ext cx="1768222" cy="24450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任意多边形 6"/>
          <p:cNvSpPr/>
          <p:nvPr/>
        </p:nvSpPr>
        <p:spPr>
          <a:xfrm>
            <a:off x="109182" y="-203086"/>
            <a:ext cx="12191999" cy="1869744"/>
          </a:xfrm>
          <a:custGeom>
            <a:avLst/>
            <a:gdLst>
              <a:gd name="connsiteX0" fmla="*/ 0 w 12091916"/>
              <a:gd name="connsiteY0" fmla="*/ 68239 h 1310337"/>
              <a:gd name="connsiteX1" fmla="*/ 5718411 w 12091916"/>
              <a:gd name="connsiteY1" fmla="*/ 1310185 h 1310337"/>
              <a:gd name="connsiteX2" fmla="*/ 12091916 w 12091916"/>
              <a:gd name="connsiteY2" fmla="*/ 0 h 1310337"/>
              <a:gd name="connsiteX3" fmla="*/ 12091916 w 12091916"/>
              <a:gd name="connsiteY3" fmla="*/ 0 h 1310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91916" h="1310337">
                <a:moveTo>
                  <a:pt x="0" y="68239"/>
                </a:moveTo>
                <a:cubicBezTo>
                  <a:pt x="1851546" y="694898"/>
                  <a:pt x="3703092" y="1321558"/>
                  <a:pt x="5718411" y="1310185"/>
                </a:cubicBezTo>
                <a:cubicBezTo>
                  <a:pt x="7733730" y="1298812"/>
                  <a:pt x="12091916" y="0"/>
                  <a:pt x="12091916" y="0"/>
                </a:cubicBezTo>
                <a:lnTo>
                  <a:pt x="12091916" y="0"/>
                </a:lnTo>
              </a:path>
            </a:pathLst>
          </a:cu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V="1">
            <a:off x="1351041" y="432630"/>
            <a:ext cx="45313" cy="84086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9" name="任意多边形 8"/>
          <p:cNvSpPr/>
          <p:nvPr/>
        </p:nvSpPr>
        <p:spPr>
          <a:xfrm flipV="1">
            <a:off x="1314933" y="319024"/>
            <a:ext cx="117527" cy="171988"/>
          </a:xfrm>
          <a:custGeom>
            <a:avLst/>
            <a:gdLst>
              <a:gd name="connsiteX0" fmla="*/ 0 w 229839"/>
              <a:gd name="connsiteY0" fmla="*/ 0 h 123110"/>
              <a:gd name="connsiteX1" fmla="*/ 229839 w 229839"/>
              <a:gd name="connsiteY1" fmla="*/ 0 h 123110"/>
              <a:gd name="connsiteX2" fmla="*/ 229839 w 229839"/>
              <a:gd name="connsiteY2" fmla="*/ 123110 h 123110"/>
              <a:gd name="connsiteX3" fmla="*/ 0 w 229839"/>
              <a:gd name="connsiteY3" fmla="*/ 123110 h 12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839" h="123110">
                <a:moveTo>
                  <a:pt x="0" y="0"/>
                </a:moveTo>
                <a:lnTo>
                  <a:pt x="229839" y="0"/>
                </a:lnTo>
                <a:lnTo>
                  <a:pt x="229839" y="123110"/>
                </a:lnTo>
                <a:lnTo>
                  <a:pt x="0" y="12311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10" name="任意多边形 9"/>
          <p:cNvSpPr/>
          <p:nvPr/>
        </p:nvSpPr>
        <p:spPr>
          <a:xfrm>
            <a:off x="918497" y="1204620"/>
            <a:ext cx="910401" cy="462038"/>
          </a:xfrm>
          <a:custGeom>
            <a:avLst/>
            <a:gdLst>
              <a:gd name="connsiteX0" fmla="*/ 0 w 830580"/>
              <a:gd name="connsiteY0" fmla="*/ 0 h 457200"/>
              <a:gd name="connsiteX1" fmla="*/ 830580 w 830580"/>
              <a:gd name="connsiteY1" fmla="*/ 0 h 457200"/>
              <a:gd name="connsiteX2" fmla="*/ 830580 w 830580"/>
              <a:gd name="connsiteY2" fmla="*/ 457200 h 457200"/>
              <a:gd name="connsiteX3" fmla="*/ 608210 w 830580"/>
              <a:gd name="connsiteY3" fmla="*/ 457200 h 457200"/>
              <a:gd name="connsiteX4" fmla="*/ 608210 w 830580"/>
              <a:gd name="connsiteY4" fmla="*/ 415966 h 457200"/>
              <a:gd name="connsiteX5" fmla="*/ 573326 w 830580"/>
              <a:gd name="connsiteY5" fmla="*/ 415966 h 457200"/>
              <a:gd name="connsiteX6" fmla="*/ 532092 w 830580"/>
              <a:gd name="connsiteY6" fmla="*/ 457200 h 457200"/>
              <a:gd name="connsiteX7" fmla="*/ 298488 w 830580"/>
              <a:gd name="connsiteY7" fmla="*/ 457200 h 457200"/>
              <a:gd name="connsiteX8" fmla="*/ 257254 w 830580"/>
              <a:gd name="connsiteY8" fmla="*/ 415966 h 457200"/>
              <a:gd name="connsiteX9" fmla="*/ 222370 w 830580"/>
              <a:gd name="connsiteY9" fmla="*/ 415966 h 457200"/>
              <a:gd name="connsiteX10" fmla="*/ 222370 w 830580"/>
              <a:gd name="connsiteY10" fmla="*/ 457200 h 457200"/>
              <a:gd name="connsiteX11" fmla="*/ 0 w 830580"/>
              <a:gd name="connsiteY11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30580" h="457200">
                <a:moveTo>
                  <a:pt x="0" y="0"/>
                </a:moveTo>
                <a:lnTo>
                  <a:pt x="830580" y="0"/>
                </a:lnTo>
                <a:lnTo>
                  <a:pt x="830580" y="457200"/>
                </a:lnTo>
                <a:lnTo>
                  <a:pt x="608210" y="457200"/>
                </a:lnTo>
                <a:lnTo>
                  <a:pt x="608210" y="415966"/>
                </a:lnTo>
                <a:lnTo>
                  <a:pt x="573326" y="415966"/>
                </a:lnTo>
                <a:lnTo>
                  <a:pt x="532092" y="457200"/>
                </a:lnTo>
                <a:lnTo>
                  <a:pt x="298488" y="457200"/>
                </a:lnTo>
                <a:lnTo>
                  <a:pt x="257254" y="415966"/>
                </a:lnTo>
                <a:lnTo>
                  <a:pt x="222370" y="415966"/>
                </a:lnTo>
                <a:lnTo>
                  <a:pt x="222370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blurRad="762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1" name="矩形 10"/>
          <p:cNvSpPr/>
          <p:nvPr/>
        </p:nvSpPr>
        <p:spPr>
          <a:xfrm flipV="1">
            <a:off x="3574726" y="1377066"/>
            <a:ext cx="45313" cy="84086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2" name="任意多边形 11"/>
          <p:cNvSpPr/>
          <p:nvPr/>
        </p:nvSpPr>
        <p:spPr>
          <a:xfrm flipV="1">
            <a:off x="3538618" y="1263460"/>
            <a:ext cx="117527" cy="171988"/>
          </a:xfrm>
          <a:custGeom>
            <a:avLst/>
            <a:gdLst>
              <a:gd name="connsiteX0" fmla="*/ 0 w 229839"/>
              <a:gd name="connsiteY0" fmla="*/ 0 h 123110"/>
              <a:gd name="connsiteX1" fmla="*/ 229839 w 229839"/>
              <a:gd name="connsiteY1" fmla="*/ 0 h 123110"/>
              <a:gd name="connsiteX2" fmla="*/ 229839 w 229839"/>
              <a:gd name="connsiteY2" fmla="*/ 123110 h 123110"/>
              <a:gd name="connsiteX3" fmla="*/ 0 w 229839"/>
              <a:gd name="connsiteY3" fmla="*/ 123110 h 12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839" h="123110">
                <a:moveTo>
                  <a:pt x="0" y="0"/>
                </a:moveTo>
                <a:lnTo>
                  <a:pt x="229839" y="0"/>
                </a:lnTo>
                <a:lnTo>
                  <a:pt x="229839" y="123110"/>
                </a:lnTo>
                <a:lnTo>
                  <a:pt x="0" y="12311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13" name="任意多边形 12"/>
          <p:cNvSpPr/>
          <p:nvPr/>
        </p:nvSpPr>
        <p:spPr>
          <a:xfrm>
            <a:off x="3142182" y="2149056"/>
            <a:ext cx="910401" cy="462038"/>
          </a:xfrm>
          <a:custGeom>
            <a:avLst/>
            <a:gdLst>
              <a:gd name="connsiteX0" fmla="*/ 0 w 830580"/>
              <a:gd name="connsiteY0" fmla="*/ 0 h 457200"/>
              <a:gd name="connsiteX1" fmla="*/ 830580 w 830580"/>
              <a:gd name="connsiteY1" fmla="*/ 0 h 457200"/>
              <a:gd name="connsiteX2" fmla="*/ 830580 w 830580"/>
              <a:gd name="connsiteY2" fmla="*/ 457200 h 457200"/>
              <a:gd name="connsiteX3" fmla="*/ 608210 w 830580"/>
              <a:gd name="connsiteY3" fmla="*/ 457200 h 457200"/>
              <a:gd name="connsiteX4" fmla="*/ 608210 w 830580"/>
              <a:gd name="connsiteY4" fmla="*/ 415966 h 457200"/>
              <a:gd name="connsiteX5" fmla="*/ 573326 w 830580"/>
              <a:gd name="connsiteY5" fmla="*/ 415966 h 457200"/>
              <a:gd name="connsiteX6" fmla="*/ 532092 w 830580"/>
              <a:gd name="connsiteY6" fmla="*/ 457200 h 457200"/>
              <a:gd name="connsiteX7" fmla="*/ 298488 w 830580"/>
              <a:gd name="connsiteY7" fmla="*/ 457200 h 457200"/>
              <a:gd name="connsiteX8" fmla="*/ 257254 w 830580"/>
              <a:gd name="connsiteY8" fmla="*/ 415966 h 457200"/>
              <a:gd name="connsiteX9" fmla="*/ 222370 w 830580"/>
              <a:gd name="connsiteY9" fmla="*/ 415966 h 457200"/>
              <a:gd name="connsiteX10" fmla="*/ 222370 w 830580"/>
              <a:gd name="connsiteY10" fmla="*/ 457200 h 457200"/>
              <a:gd name="connsiteX11" fmla="*/ 0 w 830580"/>
              <a:gd name="connsiteY11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30580" h="457200">
                <a:moveTo>
                  <a:pt x="0" y="0"/>
                </a:moveTo>
                <a:lnTo>
                  <a:pt x="830580" y="0"/>
                </a:lnTo>
                <a:lnTo>
                  <a:pt x="830580" y="457200"/>
                </a:lnTo>
                <a:lnTo>
                  <a:pt x="608210" y="457200"/>
                </a:lnTo>
                <a:lnTo>
                  <a:pt x="608210" y="415966"/>
                </a:lnTo>
                <a:lnTo>
                  <a:pt x="573326" y="415966"/>
                </a:lnTo>
                <a:lnTo>
                  <a:pt x="532092" y="457200"/>
                </a:lnTo>
                <a:lnTo>
                  <a:pt x="298488" y="457200"/>
                </a:lnTo>
                <a:lnTo>
                  <a:pt x="257254" y="415966"/>
                </a:lnTo>
                <a:lnTo>
                  <a:pt x="222370" y="415966"/>
                </a:lnTo>
                <a:lnTo>
                  <a:pt x="222370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blurRad="762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4" name="矩形 13"/>
          <p:cNvSpPr/>
          <p:nvPr/>
        </p:nvSpPr>
        <p:spPr>
          <a:xfrm flipV="1">
            <a:off x="5876820" y="1770233"/>
            <a:ext cx="45313" cy="84086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5" name="任意多边形 14"/>
          <p:cNvSpPr/>
          <p:nvPr/>
        </p:nvSpPr>
        <p:spPr>
          <a:xfrm flipV="1">
            <a:off x="5840712" y="1656627"/>
            <a:ext cx="117527" cy="171988"/>
          </a:xfrm>
          <a:custGeom>
            <a:avLst/>
            <a:gdLst>
              <a:gd name="connsiteX0" fmla="*/ 0 w 229839"/>
              <a:gd name="connsiteY0" fmla="*/ 0 h 123110"/>
              <a:gd name="connsiteX1" fmla="*/ 229839 w 229839"/>
              <a:gd name="connsiteY1" fmla="*/ 0 h 123110"/>
              <a:gd name="connsiteX2" fmla="*/ 229839 w 229839"/>
              <a:gd name="connsiteY2" fmla="*/ 123110 h 123110"/>
              <a:gd name="connsiteX3" fmla="*/ 0 w 229839"/>
              <a:gd name="connsiteY3" fmla="*/ 123110 h 12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839" h="123110">
                <a:moveTo>
                  <a:pt x="0" y="0"/>
                </a:moveTo>
                <a:lnTo>
                  <a:pt x="229839" y="0"/>
                </a:lnTo>
                <a:lnTo>
                  <a:pt x="229839" y="123110"/>
                </a:lnTo>
                <a:lnTo>
                  <a:pt x="0" y="12311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16" name="任意多边形 15"/>
          <p:cNvSpPr/>
          <p:nvPr/>
        </p:nvSpPr>
        <p:spPr>
          <a:xfrm>
            <a:off x="5444276" y="2542223"/>
            <a:ext cx="910401" cy="462038"/>
          </a:xfrm>
          <a:custGeom>
            <a:avLst/>
            <a:gdLst>
              <a:gd name="connsiteX0" fmla="*/ 0 w 830580"/>
              <a:gd name="connsiteY0" fmla="*/ 0 h 457200"/>
              <a:gd name="connsiteX1" fmla="*/ 830580 w 830580"/>
              <a:gd name="connsiteY1" fmla="*/ 0 h 457200"/>
              <a:gd name="connsiteX2" fmla="*/ 830580 w 830580"/>
              <a:gd name="connsiteY2" fmla="*/ 457200 h 457200"/>
              <a:gd name="connsiteX3" fmla="*/ 608210 w 830580"/>
              <a:gd name="connsiteY3" fmla="*/ 457200 h 457200"/>
              <a:gd name="connsiteX4" fmla="*/ 608210 w 830580"/>
              <a:gd name="connsiteY4" fmla="*/ 415966 h 457200"/>
              <a:gd name="connsiteX5" fmla="*/ 573326 w 830580"/>
              <a:gd name="connsiteY5" fmla="*/ 415966 h 457200"/>
              <a:gd name="connsiteX6" fmla="*/ 532092 w 830580"/>
              <a:gd name="connsiteY6" fmla="*/ 457200 h 457200"/>
              <a:gd name="connsiteX7" fmla="*/ 298488 w 830580"/>
              <a:gd name="connsiteY7" fmla="*/ 457200 h 457200"/>
              <a:gd name="connsiteX8" fmla="*/ 257254 w 830580"/>
              <a:gd name="connsiteY8" fmla="*/ 415966 h 457200"/>
              <a:gd name="connsiteX9" fmla="*/ 222370 w 830580"/>
              <a:gd name="connsiteY9" fmla="*/ 415966 h 457200"/>
              <a:gd name="connsiteX10" fmla="*/ 222370 w 830580"/>
              <a:gd name="connsiteY10" fmla="*/ 457200 h 457200"/>
              <a:gd name="connsiteX11" fmla="*/ 0 w 830580"/>
              <a:gd name="connsiteY11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30580" h="457200">
                <a:moveTo>
                  <a:pt x="0" y="0"/>
                </a:moveTo>
                <a:lnTo>
                  <a:pt x="830580" y="0"/>
                </a:lnTo>
                <a:lnTo>
                  <a:pt x="830580" y="457200"/>
                </a:lnTo>
                <a:lnTo>
                  <a:pt x="608210" y="457200"/>
                </a:lnTo>
                <a:lnTo>
                  <a:pt x="608210" y="415966"/>
                </a:lnTo>
                <a:lnTo>
                  <a:pt x="573326" y="415966"/>
                </a:lnTo>
                <a:lnTo>
                  <a:pt x="532092" y="457200"/>
                </a:lnTo>
                <a:lnTo>
                  <a:pt x="298488" y="457200"/>
                </a:lnTo>
                <a:lnTo>
                  <a:pt x="257254" y="415966"/>
                </a:lnTo>
                <a:lnTo>
                  <a:pt x="222370" y="415966"/>
                </a:lnTo>
                <a:lnTo>
                  <a:pt x="222370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blurRad="762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7" name="矩形 16"/>
          <p:cNvSpPr/>
          <p:nvPr/>
        </p:nvSpPr>
        <p:spPr>
          <a:xfrm flipV="1">
            <a:off x="8151662" y="1318226"/>
            <a:ext cx="45313" cy="84086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8" name="任意多边形 17"/>
          <p:cNvSpPr/>
          <p:nvPr/>
        </p:nvSpPr>
        <p:spPr>
          <a:xfrm flipV="1">
            <a:off x="8115554" y="1204620"/>
            <a:ext cx="117527" cy="171988"/>
          </a:xfrm>
          <a:custGeom>
            <a:avLst/>
            <a:gdLst>
              <a:gd name="connsiteX0" fmla="*/ 0 w 229839"/>
              <a:gd name="connsiteY0" fmla="*/ 0 h 123110"/>
              <a:gd name="connsiteX1" fmla="*/ 229839 w 229839"/>
              <a:gd name="connsiteY1" fmla="*/ 0 h 123110"/>
              <a:gd name="connsiteX2" fmla="*/ 229839 w 229839"/>
              <a:gd name="connsiteY2" fmla="*/ 123110 h 123110"/>
              <a:gd name="connsiteX3" fmla="*/ 0 w 229839"/>
              <a:gd name="connsiteY3" fmla="*/ 123110 h 12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839" h="123110">
                <a:moveTo>
                  <a:pt x="0" y="0"/>
                </a:moveTo>
                <a:lnTo>
                  <a:pt x="229839" y="0"/>
                </a:lnTo>
                <a:lnTo>
                  <a:pt x="229839" y="123110"/>
                </a:lnTo>
                <a:lnTo>
                  <a:pt x="0" y="12311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19" name="任意多边形 18"/>
          <p:cNvSpPr/>
          <p:nvPr/>
        </p:nvSpPr>
        <p:spPr>
          <a:xfrm>
            <a:off x="7719118" y="2090216"/>
            <a:ext cx="910401" cy="462038"/>
          </a:xfrm>
          <a:custGeom>
            <a:avLst/>
            <a:gdLst>
              <a:gd name="connsiteX0" fmla="*/ 0 w 830580"/>
              <a:gd name="connsiteY0" fmla="*/ 0 h 457200"/>
              <a:gd name="connsiteX1" fmla="*/ 830580 w 830580"/>
              <a:gd name="connsiteY1" fmla="*/ 0 h 457200"/>
              <a:gd name="connsiteX2" fmla="*/ 830580 w 830580"/>
              <a:gd name="connsiteY2" fmla="*/ 457200 h 457200"/>
              <a:gd name="connsiteX3" fmla="*/ 608210 w 830580"/>
              <a:gd name="connsiteY3" fmla="*/ 457200 h 457200"/>
              <a:gd name="connsiteX4" fmla="*/ 608210 w 830580"/>
              <a:gd name="connsiteY4" fmla="*/ 415966 h 457200"/>
              <a:gd name="connsiteX5" fmla="*/ 573326 w 830580"/>
              <a:gd name="connsiteY5" fmla="*/ 415966 h 457200"/>
              <a:gd name="connsiteX6" fmla="*/ 532092 w 830580"/>
              <a:gd name="connsiteY6" fmla="*/ 457200 h 457200"/>
              <a:gd name="connsiteX7" fmla="*/ 298488 w 830580"/>
              <a:gd name="connsiteY7" fmla="*/ 457200 h 457200"/>
              <a:gd name="connsiteX8" fmla="*/ 257254 w 830580"/>
              <a:gd name="connsiteY8" fmla="*/ 415966 h 457200"/>
              <a:gd name="connsiteX9" fmla="*/ 222370 w 830580"/>
              <a:gd name="connsiteY9" fmla="*/ 415966 h 457200"/>
              <a:gd name="connsiteX10" fmla="*/ 222370 w 830580"/>
              <a:gd name="connsiteY10" fmla="*/ 457200 h 457200"/>
              <a:gd name="connsiteX11" fmla="*/ 0 w 830580"/>
              <a:gd name="connsiteY11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30580" h="457200">
                <a:moveTo>
                  <a:pt x="0" y="0"/>
                </a:moveTo>
                <a:lnTo>
                  <a:pt x="830580" y="0"/>
                </a:lnTo>
                <a:lnTo>
                  <a:pt x="830580" y="457200"/>
                </a:lnTo>
                <a:lnTo>
                  <a:pt x="608210" y="457200"/>
                </a:lnTo>
                <a:lnTo>
                  <a:pt x="608210" y="415966"/>
                </a:lnTo>
                <a:lnTo>
                  <a:pt x="573326" y="415966"/>
                </a:lnTo>
                <a:lnTo>
                  <a:pt x="532092" y="457200"/>
                </a:lnTo>
                <a:lnTo>
                  <a:pt x="298488" y="457200"/>
                </a:lnTo>
                <a:lnTo>
                  <a:pt x="257254" y="415966"/>
                </a:lnTo>
                <a:lnTo>
                  <a:pt x="222370" y="415966"/>
                </a:lnTo>
                <a:lnTo>
                  <a:pt x="222370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blurRad="762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20" name="矩形 19"/>
          <p:cNvSpPr/>
          <p:nvPr/>
        </p:nvSpPr>
        <p:spPr>
          <a:xfrm flipV="1">
            <a:off x="10427854" y="526806"/>
            <a:ext cx="45313" cy="84086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21" name="任意多边形 20"/>
          <p:cNvSpPr/>
          <p:nvPr/>
        </p:nvSpPr>
        <p:spPr>
          <a:xfrm flipV="1">
            <a:off x="10391746" y="413200"/>
            <a:ext cx="117527" cy="171988"/>
          </a:xfrm>
          <a:custGeom>
            <a:avLst/>
            <a:gdLst>
              <a:gd name="connsiteX0" fmla="*/ 0 w 229839"/>
              <a:gd name="connsiteY0" fmla="*/ 0 h 123110"/>
              <a:gd name="connsiteX1" fmla="*/ 229839 w 229839"/>
              <a:gd name="connsiteY1" fmla="*/ 0 h 123110"/>
              <a:gd name="connsiteX2" fmla="*/ 229839 w 229839"/>
              <a:gd name="connsiteY2" fmla="*/ 123110 h 123110"/>
              <a:gd name="connsiteX3" fmla="*/ 0 w 229839"/>
              <a:gd name="connsiteY3" fmla="*/ 123110 h 12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839" h="123110">
                <a:moveTo>
                  <a:pt x="0" y="0"/>
                </a:moveTo>
                <a:lnTo>
                  <a:pt x="229839" y="0"/>
                </a:lnTo>
                <a:lnTo>
                  <a:pt x="229839" y="123110"/>
                </a:lnTo>
                <a:lnTo>
                  <a:pt x="0" y="12311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22" name="任意多边形 21"/>
          <p:cNvSpPr/>
          <p:nvPr/>
        </p:nvSpPr>
        <p:spPr>
          <a:xfrm>
            <a:off x="9995310" y="1298796"/>
            <a:ext cx="910401" cy="462038"/>
          </a:xfrm>
          <a:custGeom>
            <a:avLst/>
            <a:gdLst>
              <a:gd name="connsiteX0" fmla="*/ 0 w 830580"/>
              <a:gd name="connsiteY0" fmla="*/ 0 h 457200"/>
              <a:gd name="connsiteX1" fmla="*/ 830580 w 830580"/>
              <a:gd name="connsiteY1" fmla="*/ 0 h 457200"/>
              <a:gd name="connsiteX2" fmla="*/ 830580 w 830580"/>
              <a:gd name="connsiteY2" fmla="*/ 457200 h 457200"/>
              <a:gd name="connsiteX3" fmla="*/ 608210 w 830580"/>
              <a:gd name="connsiteY3" fmla="*/ 457200 h 457200"/>
              <a:gd name="connsiteX4" fmla="*/ 608210 w 830580"/>
              <a:gd name="connsiteY4" fmla="*/ 415966 h 457200"/>
              <a:gd name="connsiteX5" fmla="*/ 573326 w 830580"/>
              <a:gd name="connsiteY5" fmla="*/ 415966 h 457200"/>
              <a:gd name="connsiteX6" fmla="*/ 532092 w 830580"/>
              <a:gd name="connsiteY6" fmla="*/ 457200 h 457200"/>
              <a:gd name="connsiteX7" fmla="*/ 298488 w 830580"/>
              <a:gd name="connsiteY7" fmla="*/ 457200 h 457200"/>
              <a:gd name="connsiteX8" fmla="*/ 257254 w 830580"/>
              <a:gd name="connsiteY8" fmla="*/ 415966 h 457200"/>
              <a:gd name="connsiteX9" fmla="*/ 222370 w 830580"/>
              <a:gd name="connsiteY9" fmla="*/ 415966 h 457200"/>
              <a:gd name="connsiteX10" fmla="*/ 222370 w 830580"/>
              <a:gd name="connsiteY10" fmla="*/ 457200 h 457200"/>
              <a:gd name="connsiteX11" fmla="*/ 0 w 830580"/>
              <a:gd name="connsiteY11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30580" h="457200">
                <a:moveTo>
                  <a:pt x="0" y="0"/>
                </a:moveTo>
                <a:lnTo>
                  <a:pt x="830580" y="0"/>
                </a:lnTo>
                <a:lnTo>
                  <a:pt x="830580" y="457200"/>
                </a:lnTo>
                <a:lnTo>
                  <a:pt x="608210" y="457200"/>
                </a:lnTo>
                <a:lnTo>
                  <a:pt x="608210" y="415966"/>
                </a:lnTo>
                <a:lnTo>
                  <a:pt x="573326" y="415966"/>
                </a:lnTo>
                <a:lnTo>
                  <a:pt x="532092" y="457200"/>
                </a:lnTo>
                <a:lnTo>
                  <a:pt x="298488" y="457200"/>
                </a:lnTo>
                <a:lnTo>
                  <a:pt x="257254" y="415966"/>
                </a:lnTo>
                <a:lnTo>
                  <a:pt x="222370" y="415966"/>
                </a:lnTo>
                <a:lnTo>
                  <a:pt x="222370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blurRad="762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29" name="文本框 28"/>
          <p:cNvSpPr txBox="1"/>
          <p:nvPr/>
        </p:nvSpPr>
        <p:spPr>
          <a:xfrm>
            <a:off x="325315" y="5833517"/>
            <a:ext cx="115751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青春，一半明媚，一半忧伤。它是一本惊天地泣鬼神的着作，而我们却读的太匆忙。于不经意间，青春的书籍悄然合上，以至于我们要重新研读它时，却发现青春的字迹早已落满尘埃，模糊不清。</a:t>
            </a:r>
          </a:p>
        </p:txBody>
      </p:sp>
    </p:spTree>
    <p:extLst>
      <p:ext uri="{BB962C8B-B14F-4D97-AF65-F5344CB8AC3E}">
        <p14:creationId xmlns:p14="http://schemas.microsoft.com/office/powerpoint/2010/main" val="43839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450"/>
                            </p:stCondLst>
                            <p:childTnLst>
                              <p:par>
                                <p:cTn id="5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450"/>
                            </p:stCondLst>
                            <p:childTnLst>
                              <p:par>
                                <p:cTn id="6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450"/>
                            </p:stCondLst>
                            <p:childTnLst>
                              <p:par>
                                <p:cTn id="6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450"/>
                            </p:stCondLst>
                            <p:childTnLst>
                              <p:par>
                                <p:cTn id="7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450"/>
                            </p:stCondLst>
                            <p:childTnLst>
                              <p:par>
                                <p:cTn id="7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6" presetClass="entr" presetSubtype="0" fill="hold" nodeType="withEffect">
                                  <p:stCondLst>
                                    <p:cond delay="4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5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6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8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060" y="687916"/>
            <a:ext cx="2479343" cy="15495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220" y="2655401"/>
            <a:ext cx="2465192" cy="15741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2" r="36454"/>
          <a:stretch/>
        </p:blipFill>
        <p:spPr>
          <a:xfrm>
            <a:off x="4148920" y="1065663"/>
            <a:ext cx="2317779" cy="32060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920" y="4497337"/>
            <a:ext cx="2317779" cy="14486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1" r="34147"/>
          <a:stretch/>
        </p:blipFill>
        <p:spPr>
          <a:xfrm>
            <a:off x="6976216" y="687916"/>
            <a:ext cx="4327228" cy="54114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229" y="4647463"/>
            <a:ext cx="2563174" cy="16019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3185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220" y="1078172"/>
            <a:ext cx="2667683" cy="19539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548" y="3718446"/>
            <a:ext cx="2711355" cy="1849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39" r="22071"/>
          <a:stretch/>
        </p:blipFill>
        <p:spPr>
          <a:xfrm>
            <a:off x="7820167" y="873456"/>
            <a:ext cx="3575713" cy="48313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文本框 4"/>
          <p:cNvSpPr txBox="1"/>
          <p:nvPr/>
        </p:nvSpPr>
        <p:spPr>
          <a:xfrm>
            <a:off x="696036" y="1160057"/>
            <a:ext cx="283873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这个年代的青春，无法被发掘，无法被品味，无法被正值青春的孩子们深深地印在脑里，刻在心里。人们强调青春的美好，却忘了美好的青春若不细细品味，那与垂暮之年又有何分别呢？</a:t>
            </a:r>
          </a:p>
        </p:txBody>
      </p:sp>
    </p:spTree>
    <p:extLst>
      <p:ext uri="{BB962C8B-B14F-4D97-AF65-F5344CB8AC3E}">
        <p14:creationId xmlns:p14="http://schemas.microsoft.com/office/powerpoint/2010/main" val="346679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184" y="4456387"/>
            <a:ext cx="3450154" cy="215634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文本框 1"/>
          <p:cNvSpPr txBox="1"/>
          <p:nvPr/>
        </p:nvSpPr>
        <p:spPr>
          <a:xfrm>
            <a:off x="8761862" y="4872841"/>
            <a:ext cx="12282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致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815015" y="5323613"/>
            <a:ext cx="12282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青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731690" y="5534561"/>
            <a:ext cx="12282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春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97" y="1066111"/>
            <a:ext cx="3456000" cy="2160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826" y="1658568"/>
            <a:ext cx="5016137" cy="313508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194" y="1622313"/>
            <a:ext cx="3707641" cy="23172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0157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9" t="13026" r="53143" b="3392"/>
          <a:stretch/>
        </p:blipFill>
        <p:spPr>
          <a:xfrm rot="19619066">
            <a:off x="551403" y="1728320"/>
            <a:ext cx="1640402" cy="23653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435"/>
          <a:stretch/>
        </p:blipFill>
        <p:spPr>
          <a:xfrm rot="20708566">
            <a:off x="2704980" y="965634"/>
            <a:ext cx="1628694" cy="22589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6" r="31027"/>
          <a:stretch/>
        </p:blipFill>
        <p:spPr>
          <a:xfrm>
            <a:off x="5022376" y="505413"/>
            <a:ext cx="1692321" cy="23985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1" t="12015" r="41168" b="10373"/>
          <a:stretch/>
        </p:blipFill>
        <p:spPr>
          <a:xfrm rot="853473">
            <a:off x="7506254" y="889654"/>
            <a:ext cx="1647480" cy="23071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88" t="16492" r="10199" b="6194"/>
          <a:stretch/>
        </p:blipFill>
        <p:spPr>
          <a:xfrm rot="1620105">
            <a:off x="9831131" y="1579402"/>
            <a:ext cx="1840927" cy="24879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文本框 7"/>
          <p:cNvSpPr txBox="1"/>
          <p:nvPr/>
        </p:nvSpPr>
        <p:spPr>
          <a:xfrm>
            <a:off x="2053986" y="4723158"/>
            <a:ext cx="7629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青春是打开了就合不上的书，人生是踏上了就回不了头的路，爱情是扔出了就收不回的赌注。</a:t>
            </a:r>
          </a:p>
        </p:txBody>
      </p:sp>
    </p:spTree>
    <p:extLst>
      <p:ext uri="{BB962C8B-B14F-4D97-AF65-F5344CB8AC3E}">
        <p14:creationId xmlns:p14="http://schemas.microsoft.com/office/powerpoint/2010/main" val="132441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00"/>
          <a:stretch/>
        </p:blipFill>
        <p:spPr>
          <a:xfrm rot="413061">
            <a:off x="8631837" y="3957163"/>
            <a:ext cx="2882303" cy="210927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3354">
            <a:off x="5719473" y="1732785"/>
            <a:ext cx="3040533" cy="190033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6818">
            <a:off x="3497601" y="3743883"/>
            <a:ext cx="2776025" cy="197664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38"/>
          <a:stretch/>
        </p:blipFill>
        <p:spPr>
          <a:xfrm rot="394574">
            <a:off x="450377" y="1679580"/>
            <a:ext cx="2811439" cy="200674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矩形 4"/>
          <p:cNvSpPr/>
          <p:nvPr/>
        </p:nvSpPr>
        <p:spPr>
          <a:xfrm rot="563159" flipV="1">
            <a:off x="2183554" y="596403"/>
            <a:ext cx="45313" cy="84086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6" name="任意多边形 5"/>
          <p:cNvSpPr/>
          <p:nvPr/>
        </p:nvSpPr>
        <p:spPr>
          <a:xfrm rot="563159" flipV="1">
            <a:off x="2219448" y="512342"/>
            <a:ext cx="117527" cy="171988"/>
          </a:xfrm>
          <a:custGeom>
            <a:avLst/>
            <a:gdLst>
              <a:gd name="connsiteX0" fmla="*/ 0 w 229839"/>
              <a:gd name="connsiteY0" fmla="*/ 0 h 123110"/>
              <a:gd name="connsiteX1" fmla="*/ 229839 w 229839"/>
              <a:gd name="connsiteY1" fmla="*/ 0 h 123110"/>
              <a:gd name="connsiteX2" fmla="*/ 229839 w 229839"/>
              <a:gd name="connsiteY2" fmla="*/ 123110 h 123110"/>
              <a:gd name="connsiteX3" fmla="*/ 0 w 229839"/>
              <a:gd name="connsiteY3" fmla="*/ 123110 h 12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839" h="123110">
                <a:moveTo>
                  <a:pt x="0" y="0"/>
                </a:moveTo>
                <a:lnTo>
                  <a:pt x="229839" y="0"/>
                </a:lnTo>
                <a:lnTo>
                  <a:pt x="229839" y="123110"/>
                </a:lnTo>
                <a:lnTo>
                  <a:pt x="0" y="12311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7" name="任意多边形 6"/>
          <p:cNvSpPr/>
          <p:nvPr/>
        </p:nvSpPr>
        <p:spPr>
          <a:xfrm rot="563159">
            <a:off x="1679008" y="1328283"/>
            <a:ext cx="910401" cy="462038"/>
          </a:xfrm>
          <a:custGeom>
            <a:avLst/>
            <a:gdLst>
              <a:gd name="connsiteX0" fmla="*/ 0 w 830580"/>
              <a:gd name="connsiteY0" fmla="*/ 0 h 457200"/>
              <a:gd name="connsiteX1" fmla="*/ 830580 w 830580"/>
              <a:gd name="connsiteY1" fmla="*/ 0 h 457200"/>
              <a:gd name="connsiteX2" fmla="*/ 830580 w 830580"/>
              <a:gd name="connsiteY2" fmla="*/ 457200 h 457200"/>
              <a:gd name="connsiteX3" fmla="*/ 608210 w 830580"/>
              <a:gd name="connsiteY3" fmla="*/ 457200 h 457200"/>
              <a:gd name="connsiteX4" fmla="*/ 608210 w 830580"/>
              <a:gd name="connsiteY4" fmla="*/ 415966 h 457200"/>
              <a:gd name="connsiteX5" fmla="*/ 573326 w 830580"/>
              <a:gd name="connsiteY5" fmla="*/ 415966 h 457200"/>
              <a:gd name="connsiteX6" fmla="*/ 532092 w 830580"/>
              <a:gd name="connsiteY6" fmla="*/ 457200 h 457200"/>
              <a:gd name="connsiteX7" fmla="*/ 298488 w 830580"/>
              <a:gd name="connsiteY7" fmla="*/ 457200 h 457200"/>
              <a:gd name="connsiteX8" fmla="*/ 257254 w 830580"/>
              <a:gd name="connsiteY8" fmla="*/ 415966 h 457200"/>
              <a:gd name="connsiteX9" fmla="*/ 222370 w 830580"/>
              <a:gd name="connsiteY9" fmla="*/ 415966 h 457200"/>
              <a:gd name="connsiteX10" fmla="*/ 222370 w 830580"/>
              <a:gd name="connsiteY10" fmla="*/ 457200 h 457200"/>
              <a:gd name="connsiteX11" fmla="*/ 0 w 830580"/>
              <a:gd name="connsiteY11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30580" h="457200">
                <a:moveTo>
                  <a:pt x="0" y="0"/>
                </a:moveTo>
                <a:lnTo>
                  <a:pt x="830580" y="0"/>
                </a:lnTo>
                <a:lnTo>
                  <a:pt x="830580" y="457200"/>
                </a:lnTo>
                <a:lnTo>
                  <a:pt x="608210" y="457200"/>
                </a:lnTo>
                <a:lnTo>
                  <a:pt x="608210" y="415966"/>
                </a:lnTo>
                <a:lnTo>
                  <a:pt x="573326" y="415966"/>
                </a:lnTo>
                <a:lnTo>
                  <a:pt x="532092" y="457200"/>
                </a:lnTo>
                <a:lnTo>
                  <a:pt x="298488" y="457200"/>
                </a:lnTo>
                <a:lnTo>
                  <a:pt x="257254" y="415966"/>
                </a:lnTo>
                <a:lnTo>
                  <a:pt x="222370" y="415966"/>
                </a:lnTo>
                <a:lnTo>
                  <a:pt x="222370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blurRad="762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9" name="矩形 8"/>
          <p:cNvSpPr/>
          <p:nvPr/>
        </p:nvSpPr>
        <p:spPr>
          <a:xfrm rot="563159" flipV="1">
            <a:off x="5316815" y="2711786"/>
            <a:ext cx="45313" cy="84086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0" name="任意多边形 9"/>
          <p:cNvSpPr/>
          <p:nvPr/>
        </p:nvSpPr>
        <p:spPr>
          <a:xfrm rot="563159" flipV="1">
            <a:off x="5352709" y="2627725"/>
            <a:ext cx="117527" cy="171988"/>
          </a:xfrm>
          <a:custGeom>
            <a:avLst/>
            <a:gdLst>
              <a:gd name="connsiteX0" fmla="*/ 0 w 229839"/>
              <a:gd name="connsiteY0" fmla="*/ 0 h 123110"/>
              <a:gd name="connsiteX1" fmla="*/ 229839 w 229839"/>
              <a:gd name="connsiteY1" fmla="*/ 0 h 123110"/>
              <a:gd name="connsiteX2" fmla="*/ 229839 w 229839"/>
              <a:gd name="connsiteY2" fmla="*/ 123110 h 123110"/>
              <a:gd name="connsiteX3" fmla="*/ 0 w 229839"/>
              <a:gd name="connsiteY3" fmla="*/ 123110 h 12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839" h="123110">
                <a:moveTo>
                  <a:pt x="0" y="0"/>
                </a:moveTo>
                <a:lnTo>
                  <a:pt x="229839" y="0"/>
                </a:lnTo>
                <a:lnTo>
                  <a:pt x="229839" y="123110"/>
                </a:lnTo>
                <a:lnTo>
                  <a:pt x="0" y="12311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11" name="任意多边形 10"/>
          <p:cNvSpPr/>
          <p:nvPr/>
        </p:nvSpPr>
        <p:spPr>
          <a:xfrm rot="563159">
            <a:off x="4812269" y="3443666"/>
            <a:ext cx="910401" cy="462038"/>
          </a:xfrm>
          <a:custGeom>
            <a:avLst/>
            <a:gdLst>
              <a:gd name="connsiteX0" fmla="*/ 0 w 830580"/>
              <a:gd name="connsiteY0" fmla="*/ 0 h 457200"/>
              <a:gd name="connsiteX1" fmla="*/ 830580 w 830580"/>
              <a:gd name="connsiteY1" fmla="*/ 0 h 457200"/>
              <a:gd name="connsiteX2" fmla="*/ 830580 w 830580"/>
              <a:gd name="connsiteY2" fmla="*/ 457200 h 457200"/>
              <a:gd name="connsiteX3" fmla="*/ 608210 w 830580"/>
              <a:gd name="connsiteY3" fmla="*/ 457200 h 457200"/>
              <a:gd name="connsiteX4" fmla="*/ 608210 w 830580"/>
              <a:gd name="connsiteY4" fmla="*/ 415966 h 457200"/>
              <a:gd name="connsiteX5" fmla="*/ 573326 w 830580"/>
              <a:gd name="connsiteY5" fmla="*/ 415966 h 457200"/>
              <a:gd name="connsiteX6" fmla="*/ 532092 w 830580"/>
              <a:gd name="connsiteY6" fmla="*/ 457200 h 457200"/>
              <a:gd name="connsiteX7" fmla="*/ 298488 w 830580"/>
              <a:gd name="connsiteY7" fmla="*/ 457200 h 457200"/>
              <a:gd name="connsiteX8" fmla="*/ 257254 w 830580"/>
              <a:gd name="connsiteY8" fmla="*/ 415966 h 457200"/>
              <a:gd name="connsiteX9" fmla="*/ 222370 w 830580"/>
              <a:gd name="connsiteY9" fmla="*/ 415966 h 457200"/>
              <a:gd name="connsiteX10" fmla="*/ 222370 w 830580"/>
              <a:gd name="connsiteY10" fmla="*/ 457200 h 457200"/>
              <a:gd name="connsiteX11" fmla="*/ 0 w 830580"/>
              <a:gd name="connsiteY11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30580" h="457200">
                <a:moveTo>
                  <a:pt x="0" y="0"/>
                </a:moveTo>
                <a:lnTo>
                  <a:pt x="830580" y="0"/>
                </a:lnTo>
                <a:lnTo>
                  <a:pt x="830580" y="457200"/>
                </a:lnTo>
                <a:lnTo>
                  <a:pt x="608210" y="457200"/>
                </a:lnTo>
                <a:lnTo>
                  <a:pt x="608210" y="415966"/>
                </a:lnTo>
                <a:lnTo>
                  <a:pt x="573326" y="415966"/>
                </a:lnTo>
                <a:lnTo>
                  <a:pt x="532092" y="457200"/>
                </a:lnTo>
                <a:lnTo>
                  <a:pt x="298488" y="457200"/>
                </a:lnTo>
                <a:lnTo>
                  <a:pt x="257254" y="415966"/>
                </a:lnTo>
                <a:lnTo>
                  <a:pt x="222370" y="415966"/>
                </a:lnTo>
                <a:lnTo>
                  <a:pt x="222370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blurRad="762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3" name="矩形 12"/>
          <p:cNvSpPr/>
          <p:nvPr/>
        </p:nvSpPr>
        <p:spPr>
          <a:xfrm rot="563159" flipV="1">
            <a:off x="7513743" y="692065"/>
            <a:ext cx="45313" cy="84086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4" name="任意多边形 13"/>
          <p:cNvSpPr/>
          <p:nvPr/>
        </p:nvSpPr>
        <p:spPr>
          <a:xfrm rot="563159" flipV="1">
            <a:off x="7549637" y="608004"/>
            <a:ext cx="117527" cy="171988"/>
          </a:xfrm>
          <a:custGeom>
            <a:avLst/>
            <a:gdLst>
              <a:gd name="connsiteX0" fmla="*/ 0 w 229839"/>
              <a:gd name="connsiteY0" fmla="*/ 0 h 123110"/>
              <a:gd name="connsiteX1" fmla="*/ 229839 w 229839"/>
              <a:gd name="connsiteY1" fmla="*/ 0 h 123110"/>
              <a:gd name="connsiteX2" fmla="*/ 229839 w 229839"/>
              <a:gd name="connsiteY2" fmla="*/ 123110 h 123110"/>
              <a:gd name="connsiteX3" fmla="*/ 0 w 229839"/>
              <a:gd name="connsiteY3" fmla="*/ 123110 h 12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839" h="123110">
                <a:moveTo>
                  <a:pt x="0" y="0"/>
                </a:moveTo>
                <a:lnTo>
                  <a:pt x="229839" y="0"/>
                </a:lnTo>
                <a:lnTo>
                  <a:pt x="229839" y="123110"/>
                </a:lnTo>
                <a:lnTo>
                  <a:pt x="0" y="12311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15" name="任意多边形 14"/>
          <p:cNvSpPr/>
          <p:nvPr/>
        </p:nvSpPr>
        <p:spPr>
          <a:xfrm rot="563159">
            <a:off x="7009197" y="1423945"/>
            <a:ext cx="910401" cy="462038"/>
          </a:xfrm>
          <a:custGeom>
            <a:avLst/>
            <a:gdLst>
              <a:gd name="connsiteX0" fmla="*/ 0 w 830580"/>
              <a:gd name="connsiteY0" fmla="*/ 0 h 457200"/>
              <a:gd name="connsiteX1" fmla="*/ 830580 w 830580"/>
              <a:gd name="connsiteY1" fmla="*/ 0 h 457200"/>
              <a:gd name="connsiteX2" fmla="*/ 830580 w 830580"/>
              <a:gd name="connsiteY2" fmla="*/ 457200 h 457200"/>
              <a:gd name="connsiteX3" fmla="*/ 608210 w 830580"/>
              <a:gd name="connsiteY3" fmla="*/ 457200 h 457200"/>
              <a:gd name="connsiteX4" fmla="*/ 608210 w 830580"/>
              <a:gd name="connsiteY4" fmla="*/ 415966 h 457200"/>
              <a:gd name="connsiteX5" fmla="*/ 573326 w 830580"/>
              <a:gd name="connsiteY5" fmla="*/ 415966 h 457200"/>
              <a:gd name="connsiteX6" fmla="*/ 532092 w 830580"/>
              <a:gd name="connsiteY6" fmla="*/ 457200 h 457200"/>
              <a:gd name="connsiteX7" fmla="*/ 298488 w 830580"/>
              <a:gd name="connsiteY7" fmla="*/ 457200 h 457200"/>
              <a:gd name="connsiteX8" fmla="*/ 257254 w 830580"/>
              <a:gd name="connsiteY8" fmla="*/ 415966 h 457200"/>
              <a:gd name="connsiteX9" fmla="*/ 222370 w 830580"/>
              <a:gd name="connsiteY9" fmla="*/ 415966 h 457200"/>
              <a:gd name="connsiteX10" fmla="*/ 222370 w 830580"/>
              <a:gd name="connsiteY10" fmla="*/ 457200 h 457200"/>
              <a:gd name="connsiteX11" fmla="*/ 0 w 830580"/>
              <a:gd name="connsiteY11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30580" h="457200">
                <a:moveTo>
                  <a:pt x="0" y="0"/>
                </a:moveTo>
                <a:lnTo>
                  <a:pt x="830580" y="0"/>
                </a:lnTo>
                <a:lnTo>
                  <a:pt x="830580" y="457200"/>
                </a:lnTo>
                <a:lnTo>
                  <a:pt x="608210" y="457200"/>
                </a:lnTo>
                <a:lnTo>
                  <a:pt x="608210" y="415966"/>
                </a:lnTo>
                <a:lnTo>
                  <a:pt x="573326" y="415966"/>
                </a:lnTo>
                <a:lnTo>
                  <a:pt x="532092" y="457200"/>
                </a:lnTo>
                <a:lnTo>
                  <a:pt x="298488" y="457200"/>
                </a:lnTo>
                <a:lnTo>
                  <a:pt x="257254" y="415966"/>
                </a:lnTo>
                <a:lnTo>
                  <a:pt x="222370" y="415966"/>
                </a:lnTo>
                <a:lnTo>
                  <a:pt x="222370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blurRad="762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7" name="矩形 16"/>
          <p:cNvSpPr/>
          <p:nvPr/>
        </p:nvSpPr>
        <p:spPr>
          <a:xfrm rot="413061" flipV="1">
            <a:off x="10351674" y="2789014"/>
            <a:ext cx="45313" cy="84086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8" name="任意多边形 17"/>
          <p:cNvSpPr/>
          <p:nvPr/>
        </p:nvSpPr>
        <p:spPr>
          <a:xfrm rot="413061" flipV="1">
            <a:off x="10384214" y="2744207"/>
            <a:ext cx="117527" cy="171988"/>
          </a:xfrm>
          <a:custGeom>
            <a:avLst/>
            <a:gdLst>
              <a:gd name="connsiteX0" fmla="*/ 0 w 229839"/>
              <a:gd name="connsiteY0" fmla="*/ 0 h 123110"/>
              <a:gd name="connsiteX1" fmla="*/ 229839 w 229839"/>
              <a:gd name="connsiteY1" fmla="*/ 0 h 123110"/>
              <a:gd name="connsiteX2" fmla="*/ 229839 w 229839"/>
              <a:gd name="connsiteY2" fmla="*/ 123110 h 123110"/>
              <a:gd name="connsiteX3" fmla="*/ 0 w 229839"/>
              <a:gd name="connsiteY3" fmla="*/ 123110 h 12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839" h="123110">
                <a:moveTo>
                  <a:pt x="0" y="0"/>
                </a:moveTo>
                <a:lnTo>
                  <a:pt x="229839" y="0"/>
                </a:lnTo>
                <a:lnTo>
                  <a:pt x="229839" y="123110"/>
                </a:lnTo>
                <a:lnTo>
                  <a:pt x="0" y="12311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19" name="任意多边形 18"/>
          <p:cNvSpPr/>
          <p:nvPr/>
        </p:nvSpPr>
        <p:spPr>
          <a:xfrm rot="413061">
            <a:off x="9919130" y="3561004"/>
            <a:ext cx="910401" cy="462038"/>
          </a:xfrm>
          <a:custGeom>
            <a:avLst/>
            <a:gdLst>
              <a:gd name="connsiteX0" fmla="*/ 0 w 830580"/>
              <a:gd name="connsiteY0" fmla="*/ 0 h 457200"/>
              <a:gd name="connsiteX1" fmla="*/ 830580 w 830580"/>
              <a:gd name="connsiteY1" fmla="*/ 0 h 457200"/>
              <a:gd name="connsiteX2" fmla="*/ 830580 w 830580"/>
              <a:gd name="connsiteY2" fmla="*/ 457200 h 457200"/>
              <a:gd name="connsiteX3" fmla="*/ 608210 w 830580"/>
              <a:gd name="connsiteY3" fmla="*/ 457200 h 457200"/>
              <a:gd name="connsiteX4" fmla="*/ 608210 w 830580"/>
              <a:gd name="connsiteY4" fmla="*/ 415966 h 457200"/>
              <a:gd name="connsiteX5" fmla="*/ 573326 w 830580"/>
              <a:gd name="connsiteY5" fmla="*/ 415966 h 457200"/>
              <a:gd name="connsiteX6" fmla="*/ 532092 w 830580"/>
              <a:gd name="connsiteY6" fmla="*/ 457200 h 457200"/>
              <a:gd name="connsiteX7" fmla="*/ 298488 w 830580"/>
              <a:gd name="connsiteY7" fmla="*/ 457200 h 457200"/>
              <a:gd name="connsiteX8" fmla="*/ 257254 w 830580"/>
              <a:gd name="connsiteY8" fmla="*/ 415966 h 457200"/>
              <a:gd name="connsiteX9" fmla="*/ 222370 w 830580"/>
              <a:gd name="connsiteY9" fmla="*/ 415966 h 457200"/>
              <a:gd name="connsiteX10" fmla="*/ 222370 w 830580"/>
              <a:gd name="connsiteY10" fmla="*/ 457200 h 457200"/>
              <a:gd name="connsiteX11" fmla="*/ 0 w 830580"/>
              <a:gd name="connsiteY11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30580" h="457200">
                <a:moveTo>
                  <a:pt x="0" y="0"/>
                </a:moveTo>
                <a:lnTo>
                  <a:pt x="830580" y="0"/>
                </a:lnTo>
                <a:lnTo>
                  <a:pt x="830580" y="457200"/>
                </a:lnTo>
                <a:lnTo>
                  <a:pt x="608210" y="457200"/>
                </a:lnTo>
                <a:lnTo>
                  <a:pt x="608210" y="415966"/>
                </a:lnTo>
                <a:lnTo>
                  <a:pt x="573326" y="415966"/>
                </a:lnTo>
                <a:lnTo>
                  <a:pt x="532092" y="457200"/>
                </a:lnTo>
                <a:lnTo>
                  <a:pt x="298488" y="457200"/>
                </a:lnTo>
                <a:lnTo>
                  <a:pt x="257254" y="415966"/>
                </a:lnTo>
                <a:lnTo>
                  <a:pt x="222370" y="415966"/>
                </a:lnTo>
                <a:lnTo>
                  <a:pt x="222370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blurRad="762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48705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6990">
            <a:off x="1257342" y="1725046"/>
            <a:ext cx="3346169" cy="20913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1282">
            <a:off x="3297148" y="3017713"/>
            <a:ext cx="4049788" cy="25311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7574">
            <a:off x="6692857" y="1156991"/>
            <a:ext cx="3891482" cy="24321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315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1294">
            <a:off x="1247023" y="2809690"/>
            <a:ext cx="3306301" cy="2066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5967">
            <a:off x="3035019" y="2657559"/>
            <a:ext cx="3389715" cy="2118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6298">
            <a:off x="4713300" y="2341128"/>
            <a:ext cx="3248427" cy="20302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7234">
            <a:off x="6441264" y="2275253"/>
            <a:ext cx="3248136" cy="20300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4041">
            <a:off x="7938573" y="1959467"/>
            <a:ext cx="3231827" cy="2019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6280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1337">
            <a:off x="1574870" y="906558"/>
            <a:ext cx="2614361" cy="16339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617" y="2860342"/>
            <a:ext cx="2165445" cy="13534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7899">
            <a:off x="8683138" y="792587"/>
            <a:ext cx="1948768" cy="12179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040" y="4484896"/>
            <a:ext cx="3290020" cy="20562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218" y="2169994"/>
            <a:ext cx="4795824" cy="29973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文本框 6"/>
          <p:cNvSpPr txBox="1"/>
          <p:nvPr/>
        </p:nvSpPr>
        <p:spPr>
          <a:xfrm>
            <a:off x="8364746" y="5582450"/>
            <a:ext cx="35484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忆往昔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62500" l="10000" r="7453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213" t="27354" r="24242" b="41818"/>
          <a:stretch/>
        </p:blipFill>
        <p:spPr>
          <a:xfrm>
            <a:off x="11031774" y="5691116"/>
            <a:ext cx="1031515" cy="72155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62500" l="10000" r="7453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213" t="27354" r="24242" b="41818"/>
          <a:stretch/>
        </p:blipFill>
        <p:spPr>
          <a:xfrm>
            <a:off x="11031774" y="6229981"/>
            <a:ext cx="1031515" cy="72155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62500" l="10000" r="7453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213" t="27354" r="24242" b="41818"/>
          <a:stretch/>
        </p:blipFill>
        <p:spPr>
          <a:xfrm>
            <a:off x="7560938" y="6180383"/>
            <a:ext cx="1031515" cy="72155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62500" l="10000" r="7453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213" t="27354" r="24242" b="41818"/>
          <a:stretch/>
        </p:blipFill>
        <p:spPr>
          <a:xfrm>
            <a:off x="7586902" y="5691116"/>
            <a:ext cx="1031515" cy="72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60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7" r="4975"/>
          <a:stretch/>
        </p:blipFill>
        <p:spPr>
          <a:xfrm>
            <a:off x="2466037" y="3905391"/>
            <a:ext cx="2005985" cy="26456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03" r="23021"/>
          <a:stretch/>
        </p:blipFill>
        <p:spPr>
          <a:xfrm>
            <a:off x="4857804" y="2512729"/>
            <a:ext cx="1749887" cy="24425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23" r="24736"/>
          <a:stretch/>
        </p:blipFill>
        <p:spPr>
          <a:xfrm>
            <a:off x="312034" y="2253512"/>
            <a:ext cx="1768222" cy="24450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24513">
            <a:off x="7433259" y="1971450"/>
            <a:ext cx="3852271" cy="2407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文本框 10"/>
          <p:cNvSpPr txBox="1"/>
          <p:nvPr/>
        </p:nvSpPr>
        <p:spPr>
          <a:xfrm>
            <a:off x="518615" y="450376"/>
            <a:ext cx="110590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青春的我们，总会充满奔放的热情，如夏日牡丹怒放，总会充满爱的怜悯，如秋日菊花的高雅，总会充满一切生的希望，如冬日梅花的孤傲，总会充满好奇心，如春日百花争妍。</a:t>
            </a:r>
          </a:p>
        </p:txBody>
      </p:sp>
    </p:spTree>
    <p:extLst>
      <p:ext uri="{BB962C8B-B14F-4D97-AF65-F5344CB8AC3E}">
        <p14:creationId xmlns:p14="http://schemas.microsoft.com/office/powerpoint/2010/main" val="2506346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35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350"/>
                            </p:stCondLst>
                            <p:childTnLst>
                              <p:par>
                                <p:cTn id="2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350"/>
                            </p:stCondLst>
                            <p:childTnLst>
                              <p:par>
                                <p:cTn id="4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350"/>
                            </p:stCondLst>
                            <p:childTnLst>
                              <p:par>
                                <p:cTn id="6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6" r="28313"/>
          <a:stretch/>
        </p:blipFill>
        <p:spPr>
          <a:xfrm>
            <a:off x="6692096" y="1364771"/>
            <a:ext cx="2499671" cy="3634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86" r="21937"/>
          <a:stretch/>
        </p:blipFill>
        <p:spPr>
          <a:xfrm>
            <a:off x="3934435" y="1364771"/>
            <a:ext cx="2315773" cy="3634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435"/>
          <a:stretch/>
        </p:blipFill>
        <p:spPr>
          <a:xfrm>
            <a:off x="9633655" y="1364771"/>
            <a:ext cx="2303749" cy="3634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文本框 5"/>
          <p:cNvSpPr txBox="1"/>
          <p:nvPr/>
        </p:nvSpPr>
        <p:spPr>
          <a:xfrm>
            <a:off x="503688" y="1050876"/>
            <a:ext cx="298885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青春年少的日子，我们总以为，爱情就是把两个人牢牢地绑在一起，当你爱我，你就要了解我。这样的结果却是：当你了解我，你就不爱我了。直到青春远去，我我们才明白，每个人心中也有一片内陆，即便是最亲密的人，也无法抵达那儿。</a:t>
            </a:r>
          </a:p>
        </p:txBody>
      </p:sp>
    </p:spTree>
    <p:extLst>
      <p:ext uri="{BB962C8B-B14F-4D97-AF65-F5344CB8AC3E}">
        <p14:creationId xmlns:p14="http://schemas.microsoft.com/office/powerpoint/2010/main" val="311633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2239">
            <a:off x="2794695" y="1184061"/>
            <a:ext cx="3306301" cy="2066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5967">
            <a:off x="3740705" y="3365362"/>
            <a:ext cx="3192672" cy="19954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5315">
            <a:off x="6508017" y="923974"/>
            <a:ext cx="4138579" cy="2586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4059">
            <a:off x="7413399" y="3693816"/>
            <a:ext cx="4588006" cy="28675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文本框 8"/>
          <p:cNvSpPr txBox="1"/>
          <p:nvPr/>
        </p:nvSpPr>
        <p:spPr>
          <a:xfrm>
            <a:off x="197856" y="5290947"/>
            <a:ext cx="4503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一生经历一次的青春，目的只是听一次花开的声音，看一次花落的寂然，然后散场。</a:t>
            </a:r>
          </a:p>
        </p:txBody>
      </p:sp>
    </p:spTree>
    <p:extLst>
      <p:ext uri="{BB962C8B-B14F-4D97-AF65-F5344CB8AC3E}">
        <p14:creationId xmlns:p14="http://schemas.microsoft.com/office/powerpoint/2010/main" val="101437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647" y="1924335"/>
            <a:ext cx="3028029" cy="18925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6" r="31027"/>
          <a:stretch/>
        </p:blipFill>
        <p:spPr>
          <a:xfrm>
            <a:off x="1337482" y="373788"/>
            <a:ext cx="2429300" cy="34430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2" r="36454"/>
          <a:stretch/>
        </p:blipFill>
        <p:spPr>
          <a:xfrm>
            <a:off x="8432541" y="2676099"/>
            <a:ext cx="2511188" cy="34736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文本框 4"/>
          <p:cNvSpPr txBox="1"/>
          <p:nvPr/>
        </p:nvSpPr>
        <p:spPr>
          <a:xfrm>
            <a:off x="1337482" y="4949392"/>
            <a:ext cx="59504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提起青春，人们会想到初升的太阳；说起青春，人们会看到含苞待放的花蕾；谈起青春，人们会听到初春时的雨声。</a:t>
            </a:r>
          </a:p>
        </p:txBody>
      </p:sp>
    </p:spTree>
    <p:extLst>
      <p:ext uri="{BB962C8B-B14F-4D97-AF65-F5344CB8AC3E}">
        <p14:creationId xmlns:p14="http://schemas.microsoft.com/office/powerpoint/2010/main" val="396812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9" t="13026" r="53143" b="3392"/>
          <a:stretch/>
        </p:blipFill>
        <p:spPr>
          <a:xfrm rot="20747003">
            <a:off x="2218427" y="1074891"/>
            <a:ext cx="2033918" cy="29328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1" t="12015" r="41168" b="10373"/>
          <a:stretch/>
        </p:blipFill>
        <p:spPr>
          <a:xfrm>
            <a:off x="6660092" y="944509"/>
            <a:ext cx="2060479" cy="2885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88" t="16492" r="10199" b="6194"/>
          <a:stretch/>
        </p:blipFill>
        <p:spPr>
          <a:xfrm rot="20706811">
            <a:off x="8321158" y="2492024"/>
            <a:ext cx="2142239" cy="28951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435"/>
          <a:stretch/>
        </p:blipFill>
        <p:spPr>
          <a:xfrm rot="275158">
            <a:off x="4038038" y="1282795"/>
            <a:ext cx="2759228" cy="38269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8588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835" y="4940490"/>
            <a:ext cx="1261053" cy="7881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207" y="1353909"/>
            <a:ext cx="1473957" cy="9212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25964">
            <a:off x="1300540" y="1325039"/>
            <a:ext cx="2506638" cy="15666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1349">
            <a:off x="2653989" y="2682999"/>
            <a:ext cx="5760585" cy="36003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3164" y="3085531"/>
            <a:ext cx="1433925" cy="8962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9634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00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2024">
            <a:off x="752602" y="1677384"/>
            <a:ext cx="3611146" cy="22569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1913">
            <a:off x="3923035" y="1322725"/>
            <a:ext cx="3774950" cy="2359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4921">
            <a:off x="7504670" y="1603677"/>
            <a:ext cx="3847007" cy="24043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文本框 6"/>
          <p:cNvSpPr txBox="1"/>
          <p:nvPr/>
        </p:nvSpPr>
        <p:spPr>
          <a:xfrm>
            <a:off x="1633292" y="4981432"/>
            <a:ext cx="87345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很多事情，但凡与青春联系到一起，那不算什么，一离开青春，原来什么也不是。</a:t>
            </a:r>
          </a:p>
        </p:txBody>
      </p:sp>
    </p:spTree>
    <p:extLst>
      <p:ext uri="{BB962C8B-B14F-4D97-AF65-F5344CB8AC3E}">
        <p14:creationId xmlns:p14="http://schemas.microsoft.com/office/powerpoint/2010/main" val="213100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05869" flipH="1">
            <a:off x="5906567" y="481915"/>
            <a:ext cx="2803308" cy="17520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70946">
            <a:off x="8210837" y="2548470"/>
            <a:ext cx="2836006" cy="17725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3043">
            <a:off x="6730717" y="4770610"/>
            <a:ext cx="2578614" cy="16116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文本框 4"/>
          <p:cNvSpPr txBox="1"/>
          <p:nvPr/>
        </p:nvSpPr>
        <p:spPr>
          <a:xfrm>
            <a:off x="1037231" y="435828"/>
            <a:ext cx="272955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青春是隐藏在记忆角落里那个让人傻笑，后悔，叹息的人和事，可触摸。</a:t>
            </a:r>
            <a:endParaRPr lang="en-US" altLang="zh-CN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青春是让人怒，让人哭，让人笑，让人叹息的情绪，可感觉。</a:t>
            </a:r>
            <a:endParaRPr lang="en-US" altLang="zh-CN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青春也是一场远行，到后来我们是回不去了。</a:t>
            </a:r>
          </a:p>
        </p:txBody>
      </p:sp>
    </p:spTree>
    <p:extLst>
      <p:ext uri="{BB962C8B-B14F-4D97-AF65-F5344CB8AC3E}">
        <p14:creationId xmlns:p14="http://schemas.microsoft.com/office/powerpoint/2010/main" val="394662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37" y="1341147"/>
            <a:ext cx="1796127" cy="11225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825" y="1302107"/>
            <a:ext cx="1858592" cy="11616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57" y="3021468"/>
            <a:ext cx="1717604" cy="10735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882" y="3010827"/>
            <a:ext cx="1668944" cy="1043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417" y="3021468"/>
            <a:ext cx="1668944" cy="1043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077" y="3021468"/>
            <a:ext cx="1668943" cy="1043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078" y="1317117"/>
            <a:ext cx="1834576" cy="11466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282" y="3062520"/>
            <a:ext cx="1586236" cy="9913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037" y="4652712"/>
            <a:ext cx="1802912" cy="11268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969" y="4658627"/>
            <a:ext cx="1793448" cy="1120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699" y="4652712"/>
            <a:ext cx="1858591" cy="11616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599" y="4611364"/>
            <a:ext cx="1869068" cy="1168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726" y="4672702"/>
            <a:ext cx="1770928" cy="11068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260" y="1341147"/>
            <a:ext cx="1747467" cy="10921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589" y="1359237"/>
            <a:ext cx="1793317" cy="11208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266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25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750"/>
                            </p:stCondLst>
                            <p:childTnLst>
                              <p:par>
                                <p:cTn id="4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75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750"/>
                            </p:stCondLst>
                            <p:childTnLst>
                              <p:par>
                                <p:cTn id="5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175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275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3750"/>
                            </p:stCondLst>
                            <p:childTnLst>
                              <p:par>
                                <p:cTn id="7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75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75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7750"/>
                            </p:stCondLst>
                            <p:childTnLst>
                              <p:par>
                                <p:cTn id="86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853" y="1187356"/>
            <a:ext cx="974448" cy="609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363" y="1924334"/>
            <a:ext cx="941305" cy="588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349" y="1924334"/>
            <a:ext cx="1395904" cy="872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510" y="2640598"/>
            <a:ext cx="1169158" cy="730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318" y="2928670"/>
            <a:ext cx="907218" cy="5670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098" y="3515555"/>
            <a:ext cx="1155510" cy="7221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207" y="3699574"/>
            <a:ext cx="860719" cy="5379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913" y="4381982"/>
            <a:ext cx="978090" cy="611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760" y="2212375"/>
            <a:ext cx="1821134" cy="10310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62566" y="5135002"/>
            <a:ext cx="996285" cy="622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726" y="5728710"/>
            <a:ext cx="1105467" cy="6909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548" y="5277466"/>
            <a:ext cx="540400" cy="337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538" y="5277466"/>
            <a:ext cx="494050" cy="308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068" y="5135002"/>
            <a:ext cx="1055694" cy="659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95350" y="4381982"/>
            <a:ext cx="980819" cy="613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68524" y="3495682"/>
            <a:ext cx="1045803" cy="723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585" y="3541350"/>
            <a:ext cx="1113877" cy="6961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97641" y="3469560"/>
            <a:ext cx="1045803" cy="723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042" y="3655083"/>
            <a:ext cx="860719" cy="5379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421" y="1482691"/>
            <a:ext cx="548250" cy="342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601" y="4505750"/>
            <a:ext cx="548250" cy="342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955" y="4512963"/>
            <a:ext cx="548250" cy="342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291" y="1508545"/>
            <a:ext cx="548250" cy="342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461" y="1922573"/>
            <a:ext cx="1395904" cy="872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541" y="2858517"/>
            <a:ext cx="907218" cy="5670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141" y="1165460"/>
            <a:ext cx="974448" cy="609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157" y="1918217"/>
            <a:ext cx="941305" cy="588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703" y="2640598"/>
            <a:ext cx="1169158" cy="730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040" y="1740308"/>
            <a:ext cx="471601" cy="324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414" y="4404847"/>
            <a:ext cx="1113877" cy="6961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85501">
            <a:off x="181187" y="5222393"/>
            <a:ext cx="752475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85501">
            <a:off x="497822" y="3188467"/>
            <a:ext cx="752475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981" y="2370842"/>
            <a:ext cx="706437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0000" b="90000" l="16406" r="7620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37" t="9591" r="22459" b="10162"/>
          <a:stretch/>
        </p:blipFill>
        <p:spPr>
          <a:xfrm>
            <a:off x="1177471" y="1740308"/>
            <a:ext cx="377057" cy="365049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0000" b="90000" l="16406" r="7620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37" t="9591" r="22459" b="10162"/>
          <a:stretch/>
        </p:blipFill>
        <p:spPr>
          <a:xfrm>
            <a:off x="2486740" y="5071531"/>
            <a:ext cx="377057" cy="365049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0000" b="90000" l="16406" r="7620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37" t="9591" r="22459" b="10162"/>
          <a:stretch/>
        </p:blipFill>
        <p:spPr>
          <a:xfrm>
            <a:off x="1263320" y="4688178"/>
            <a:ext cx="377057" cy="365049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0000" b="90000" l="16406" r="7620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37" t="9591" r="22459" b="10162"/>
          <a:stretch/>
        </p:blipFill>
        <p:spPr>
          <a:xfrm>
            <a:off x="2790324" y="222892"/>
            <a:ext cx="377057" cy="365049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0000" b="90000" l="16406" r="7620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37" t="9591" r="22459" b="10162"/>
          <a:stretch/>
        </p:blipFill>
        <p:spPr>
          <a:xfrm>
            <a:off x="4509494" y="3130632"/>
            <a:ext cx="377057" cy="365049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0000" b="90000" l="16406" r="7620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37" t="9591" r="22459" b="10162"/>
          <a:stretch/>
        </p:blipFill>
        <p:spPr>
          <a:xfrm>
            <a:off x="7045688" y="579683"/>
            <a:ext cx="377057" cy="365049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0000" b="90000" l="16406" r="7620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37" t="9591" r="22459" b="10162"/>
          <a:stretch/>
        </p:blipFill>
        <p:spPr>
          <a:xfrm>
            <a:off x="10004377" y="5403722"/>
            <a:ext cx="377057" cy="365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3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25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75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25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500"/>
                            </p:stCondLst>
                            <p:childTnLst>
                              <p:par>
                                <p:cTn id="5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3750"/>
                            </p:stCondLst>
                            <p:childTnLst>
                              <p:par>
                                <p:cTn id="6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6250"/>
                            </p:stCondLst>
                            <p:childTnLst>
                              <p:par>
                                <p:cTn id="7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7500"/>
                            </p:stCondLst>
                            <p:childTnLst>
                              <p:par>
                                <p:cTn id="7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8750"/>
                            </p:stCondLst>
                            <p:childTnLst>
                              <p:par>
                                <p:cTn id="8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0"/>
                            </p:stCondLst>
                            <p:childTnLst>
                              <p:par>
                                <p:cTn id="8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1250"/>
                            </p:stCondLst>
                            <p:childTnLst>
                              <p:par>
                                <p:cTn id="9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500"/>
                            </p:stCondLst>
                            <p:childTnLst>
                              <p:par>
                                <p:cTn id="9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3750"/>
                            </p:stCondLst>
                            <p:childTnLst>
                              <p:par>
                                <p:cTn id="10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5000"/>
                            </p:stCondLst>
                            <p:childTnLst>
                              <p:par>
                                <p:cTn id="10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6250"/>
                            </p:stCondLst>
                            <p:childTnLst>
                              <p:par>
                                <p:cTn id="1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7500"/>
                            </p:stCondLst>
                            <p:childTnLst>
                              <p:par>
                                <p:cTn id="1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8750"/>
                            </p:stCondLst>
                            <p:childTnLst>
                              <p:par>
                                <p:cTn id="1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0000"/>
                            </p:stCondLst>
                            <p:childTnLst>
                              <p:par>
                                <p:cTn id="1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1250"/>
                            </p:stCondLst>
                            <p:childTnLst>
                              <p:par>
                                <p:cTn id="1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2500"/>
                            </p:stCondLst>
                            <p:childTnLst>
                              <p:par>
                                <p:cTn id="1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33750"/>
                            </p:stCondLst>
                            <p:childTnLst>
                              <p:par>
                                <p:cTn id="1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34250"/>
                            </p:stCondLst>
                            <p:childTnLst>
                              <p:par>
                                <p:cTn id="1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34750"/>
                            </p:stCondLst>
                            <p:childTnLst>
                              <p:par>
                                <p:cTn id="14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35" presetClass="emph" presetSubtype="0" repeatCount="indefinite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6406" r="7620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37" t="9591" r="22459" b="10162"/>
          <a:stretch/>
        </p:blipFill>
        <p:spPr>
          <a:xfrm>
            <a:off x="2516561" y="2067140"/>
            <a:ext cx="1710412" cy="165594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414608" y="1765217"/>
            <a:ext cx="7624522" cy="274758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607933" y="1731666"/>
            <a:ext cx="10620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•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896397" y="2104783"/>
            <a:ext cx="682283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THE END</a:t>
            </a:r>
          </a:p>
          <a:p>
            <a:pPr algn="ctr"/>
            <a:r>
              <a:rPr lang="en-US" altLang="zh-CN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I MISSING YOU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backgroundMark x1="32667" y1="43836" x2="8000" y2="42466"/>
                        <a14:backgroundMark x1="30000" y1="43836" x2="15333" y2="46575"/>
                        <a14:backgroundMark x1="32667" y1="39726" x2="16000" y2="39726"/>
                      </a14:backgroundRemoval>
                    </a14:imgEffect>
                  </a14:imgLayer>
                </a14:imgProps>
              </a:ext>
            </a:extLst>
          </a:blip>
          <a:srcRect l="19145" t="5928" r="29649" b="35392"/>
          <a:stretch/>
        </p:blipFill>
        <p:spPr>
          <a:xfrm>
            <a:off x="7768026" y="3429871"/>
            <a:ext cx="1150176" cy="64144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backgroundMark x1="32667" y1="43836" x2="8000" y2="42466"/>
                        <a14:backgroundMark x1="30000" y1="43836" x2="15333" y2="46575"/>
                        <a14:backgroundMark x1="32667" y1="39726" x2="16000" y2="39726"/>
                      </a14:backgroundRemoval>
                    </a14:imgEffect>
                  </a14:imgLayer>
                </a14:imgProps>
              </a:ext>
            </a:extLst>
          </a:blip>
          <a:srcRect l="19145" t="5928" r="29649" b="35392"/>
          <a:stretch/>
        </p:blipFill>
        <p:spPr>
          <a:xfrm>
            <a:off x="7470313" y="1602199"/>
            <a:ext cx="637373" cy="35545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backgroundMark x1="32667" y1="43836" x2="8000" y2="42466"/>
                        <a14:backgroundMark x1="30000" y1="43836" x2="15333" y2="46575"/>
                        <a14:backgroundMark x1="32667" y1="39726" x2="16000" y2="39726"/>
                      </a14:backgroundRemoval>
                    </a14:imgEffect>
                  </a14:imgLayer>
                </a14:imgProps>
              </a:ext>
            </a:extLst>
          </a:blip>
          <a:srcRect l="19145" t="5928" r="29649" b="35392"/>
          <a:stretch/>
        </p:blipFill>
        <p:spPr>
          <a:xfrm>
            <a:off x="8508212" y="1656532"/>
            <a:ext cx="743600" cy="4147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backgroundMark x1="32667" y1="43836" x2="8000" y2="42466"/>
                        <a14:backgroundMark x1="30000" y1="43836" x2="15333" y2="46575"/>
                        <a14:backgroundMark x1="32667" y1="39726" x2="16000" y2="39726"/>
                      </a14:backgroundRemoval>
                    </a14:imgEffect>
                  </a14:imgLayer>
                </a14:imgProps>
              </a:ext>
            </a:extLst>
          </a:blip>
          <a:srcRect l="19145" t="5928" r="29649" b="35392"/>
          <a:stretch/>
        </p:blipFill>
        <p:spPr>
          <a:xfrm>
            <a:off x="11106131" y="5375686"/>
            <a:ext cx="743600" cy="4147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backgroundMark x1="32667" y1="43836" x2="8000" y2="42466"/>
                        <a14:backgroundMark x1="30000" y1="43836" x2="15333" y2="46575"/>
                        <a14:backgroundMark x1="32667" y1="39726" x2="16000" y2="39726"/>
                      </a14:backgroundRemoval>
                    </a14:imgEffect>
                  </a14:imgLayer>
                </a14:imgProps>
              </a:ext>
            </a:extLst>
          </a:blip>
          <a:srcRect l="19145" t="5928" r="29649" b="35392"/>
          <a:stretch/>
        </p:blipFill>
        <p:spPr>
          <a:xfrm>
            <a:off x="8212695" y="568776"/>
            <a:ext cx="743600" cy="4147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backgroundMark x1="32667" y1="43836" x2="8000" y2="42466"/>
                        <a14:backgroundMark x1="30000" y1="43836" x2="15333" y2="46575"/>
                        <a14:backgroundMark x1="32667" y1="39726" x2="16000" y2="39726"/>
                      </a14:backgroundRemoval>
                    </a14:imgEffect>
                  </a14:imgLayer>
                </a14:imgProps>
              </a:ext>
            </a:extLst>
          </a:blip>
          <a:srcRect l="19145" t="5928" r="29649" b="35392"/>
          <a:stretch/>
        </p:blipFill>
        <p:spPr>
          <a:xfrm>
            <a:off x="11213512" y="154076"/>
            <a:ext cx="743600" cy="4147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backgroundMark x1="32667" y1="43836" x2="8000" y2="42466"/>
                        <a14:backgroundMark x1="30000" y1="43836" x2="15333" y2="46575"/>
                        <a14:backgroundMark x1="32667" y1="39726" x2="16000" y2="39726"/>
                      </a14:backgroundRemoval>
                    </a14:imgEffect>
                  </a14:imgLayer>
                </a14:imgProps>
              </a:ext>
            </a:extLst>
          </a:blip>
          <a:srcRect l="19145" t="5928" r="29649" b="35392"/>
          <a:stretch/>
        </p:blipFill>
        <p:spPr>
          <a:xfrm>
            <a:off x="1259243" y="1968754"/>
            <a:ext cx="743600" cy="4147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backgroundMark x1="32667" y1="43836" x2="8000" y2="42466"/>
                        <a14:backgroundMark x1="30000" y1="43836" x2="15333" y2="46575"/>
                        <a14:backgroundMark x1="32667" y1="39726" x2="16000" y2="39726"/>
                      </a14:backgroundRemoval>
                    </a14:imgEffect>
                  </a14:imgLayer>
                </a14:imgProps>
              </a:ext>
            </a:extLst>
          </a:blip>
          <a:srcRect l="19145" t="5928" r="29649" b="35392"/>
          <a:stretch/>
        </p:blipFill>
        <p:spPr>
          <a:xfrm>
            <a:off x="148706" y="4949962"/>
            <a:ext cx="743600" cy="46570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94862">
            <a:off x="672230" y="2418356"/>
            <a:ext cx="50006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2382">
            <a:off x="5311" y="427924"/>
            <a:ext cx="752475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85501">
            <a:off x="1415085" y="3746196"/>
            <a:ext cx="611188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700" y="5795045"/>
            <a:ext cx="706437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85501">
            <a:off x="5399078" y="2361150"/>
            <a:ext cx="611188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875" y="1408330"/>
            <a:ext cx="706437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82300">
            <a:off x="1705178" y="4107018"/>
            <a:ext cx="752475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2382">
            <a:off x="4784407" y="3576631"/>
            <a:ext cx="593725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242" y="-125195"/>
            <a:ext cx="706437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680" y="4413343"/>
            <a:ext cx="706437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85501">
            <a:off x="383933" y="1494783"/>
            <a:ext cx="752475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2382">
            <a:off x="8295499" y="997539"/>
            <a:ext cx="752475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314" y="2176104"/>
            <a:ext cx="752475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94862">
            <a:off x="4307483" y="6218273"/>
            <a:ext cx="50006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2382">
            <a:off x="3302501" y="145543"/>
            <a:ext cx="592137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82300">
            <a:off x="3961468" y="2641812"/>
            <a:ext cx="752475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85501">
            <a:off x="10147552" y="2775995"/>
            <a:ext cx="752475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2382">
            <a:off x="3105938" y="1651074"/>
            <a:ext cx="593725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337" y="4104314"/>
            <a:ext cx="706437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2382">
            <a:off x="5737227" y="6066667"/>
            <a:ext cx="752475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85501">
            <a:off x="8876641" y="2496328"/>
            <a:ext cx="611188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2382">
            <a:off x="3563042" y="5711277"/>
            <a:ext cx="592137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249" y="4708049"/>
            <a:ext cx="706437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85501">
            <a:off x="4481853" y="-771942"/>
            <a:ext cx="752475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2382">
            <a:off x="2577194" y="4608635"/>
            <a:ext cx="592137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805" y="9983"/>
            <a:ext cx="706437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82300">
            <a:off x="5842631" y="3204802"/>
            <a:ext cx="752475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2382">
            <a:off x="9584164" y="4944097"/>
            <a:ext cx="593725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2382">
            <a:off x="3967383" y="3025613"/>
            <a:ext cx="592137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432" y="565724"/>
            <a:ext cx="706437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图片 8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85501">
            <a:off x="275056" y="5615233"/>
            <a:ext cx="752475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图片 8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99" y="3647598"/>
            <a:ext cx="706437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82300">
            <a:off x="3623162" y="-602876"/>
            <a:ext cx="752475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图片 8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85501">
            <a:off x="2681327" y="-682701"/>
            <a:ext cx="752475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图片 8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2382">
            <a:off x="3427599" y="-977394"/>
            <a:ext cx="592137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图片 9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685" y="882154"/>
            <a:ext cx="706437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数彩虹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764280" y="57620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929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7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7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2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4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0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466</Words>
  <Application>Microsoft Office PowerPoint</Application>
  <PresentationFormat>宽屏</PresentationFormat>
  <Paragraphs>46</Paragraphs>
  <Slides>21</Slides>
  <Notes>21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等线</vt:lpstr>
      <vt:lpstr>等线 Light</vt:lpstr>
      <vt:lpstr>方正舒体</vt:lpstr>
      <vt:lpstr>华文行楷</vt:lpstr>
      <vt:lpstr>Adobe Arabic</vt:lpstr>
      <vt:lpstr>Arial</vt:lpstr>
      <vt:lpstr>Curlz MT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nong</cp:lastModifiedBy>
  <cp:revision>11</cp:revision>
  <dcterms:created xsi:type="dcterms:W3CDTF">2017-05-04T10:39:15Z</dcterms:created>
  <dcterms:modified xsi:type="dcterms:W3CDTF">2018-03-07T14:24:18Z</dcterms:modified>
</cp:coreProperties>
</file>