
<file path=[Content_Types].xml><?xml version="1.0" encoding="utf-8"?>
<Types xmlns="http://schemas.openxmlformats.org/package/2006/content-types">
  <Default Extension="jpeg" ContentType="image/jpeg"/>
  <Default Extension="wav" ContentType="audio/x-wav"/>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3" r:id="rId7"/>
    <p:sldId id="264" r:id="rId8"/>
    <p:sldId id="266" r:id="rId9"/>
    <p:sldId id="282" r:id="rId10"/>
    <p:sldId id="267" r:id="rId11"/>
    <p:sldId id="269" r:id="rId12"/>
    <p:sldId id="273" r:id="rId13"/>
    <p:sldId id="283" r:id="rId14"/>
    <p:sldId id="270" r:id="rId15"/>
    <p:sldId id="271" r:id="rId16"/>
    <p:sldId id="272" r:id="rId17"/>
    <p:sldId id="284" r:id="rId18"/>
    <p:sldId id="268" r:id="rId19"/>
    <p:sldId id="265" r:id="rId20"/>
    <p:sldId id="285" r:id="rId21"/>
    <p:sldId id="286" r:id="rId22"/>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007" initials="0"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5CFBC"/>
    <a:srgbClr val="EB8A80"/>
    <a:srgbClr val="446B63"/>
    <a:srgbClr val="F5F5F5"/>
    <a:srgbClr val="4160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9187710-11AB-454B-8F3E-C93C4CC5B5C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117A6D8-0AB0-4037-A801-3C3DAFE0B9B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73AFBC-E0E0-48F9-AC39-20A0E284371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E0DB654-4362-48BC-B638-435D685DE50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E0DB654-4362-48BC-B638-435D685DE50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9187710-11AB-454B-8F3E-C93C4CC5B5C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203043A-234A-4AE8-B311-FF2D8B28D3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483C758-CD70-445A-86E7-2A98F9A3E51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descr="五一假期商场活动宣传海报"/>
          <p:cNvPicPr>
            <a:picLocks noChangeAspect="1"/>
          </p:cNvPicPr>
          <p:nvPr userDrawn="1"/>
        </p:nvPicPr>
        <p:blipFill>
          <a:blip r:embed="rId14"/>
          <a:srcRect t="57705"/>
          <a:stretch>
            <a:fillRect/>
          </a:stretch>
        </p:blipFill>
        <p:spPr>
          <a:xfrm>
            <a:off x="-635" y="0"/>
            <a:ext cx="12192635" cy="687578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3043A-234A-4AE8-B311-FF2D8B28D3C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83C758-CD70-445A-86E7-2A98F9A3E51F}" type="slidenum">
              <a:rPr lang="zh-CN" altLang="en-US" smtClean="0"/>
            </a:fld>
            <a:endParaRPr lang="zh-CN" altLang="en-US"/>
          </a:p>
        </p:txBody>
      </p:sp>
      <p:sp>
        <p:nvSpPr>
          <p:cNvPr id="7" name="矩形 6"/>
          <p:cNvSpPr/>
          <p:nvPr userDrawn="1"/>
        </p:nvSpPr>
        <p:spPr>
          <a:xfrm>
            <a:off x="405848" y="526774"/>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image4.wdp"/><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9.png"/><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image4.wdp"/><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image4.wdp"/><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audio" Target="../media/audio1.wav"/></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image4.wdp"/><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5" name="图片 4" descr="五一假期商场活动宣传海报"/>
          <p:cNvPicPr>
            <a:picLocks noChangeAspect="1"/>
          </p:cNvPicPr>
          <p:nvPr/>
        </p:nvPicPr>
        <p:blipFill>
          <a:blip r:embed="rId1"/>
          <a:srcRect t="57705"/>
          <a:stretch>
            <a:fillRect/>
          </a:stretch>
        </p:blipFill>
        <p:spPr>
          <a:xfrm>
            <a:off x="-635" y="0"/>
            <a:ext cx="12192635" cy="6875780"/>
          </a:xfrm>
          <a:prstGeom prst="rect">
            <a:avLst/>
          </a:pr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2850" y="5799455"/>
            <a:ext cx="2158365" cy="347345"/>
          </a:xfrm>
          <a:prstGeom prst="rect">
            <a:avLst/>
          </a:prstGeom>
        </p:spPr>
      </p:pic>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8945" y="4606925"/>
            <a:ext cx="2538730" cy="408305"/>
          </a:xfrm>
          <a:prstGeom prst="rect">
            <a:avLst/>
          </a:prstGeom>
        </p:spPr>
      </p:pic>
      <p:grpSp>
        <p:nvGrpSpPr>
          <p:cNvPr id="3" name="组合 2"/>
          <p:cNvGrpSpPr/>
          <p:nvPr/>
        </p:nvGrpSpPr>
        <p:grpSpPr>
          <a:xfrm>
            <a:off x="4398010" y="2665730"/>
            <a:ext cx="413385" cy="702310"/>
            <a:chOff x="11301" y="7025"/>
            <a:chExt cx="651" cy="1106"/>
          </a:xfrm>
        </p:grpSpPr>
        <p:pic>
          <p:nvPicPr>
            <p:cNvPr id="14" name="图片 13"/>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11301" y="7025"/>
              <a:ext cx="651" cy="1106"/>
            </a:xfrm>
            <a:prstGeom prst="rect">
              <a:avLst/>
            </a:prstGeom>
          </p:spPr>
        </p:pic>
        <p:sp>
          <p:nvSpPr>
            <p:cNvPr id="15" name="文本框 14"/>
            <p:cNvSpPr txBox="1"/>
            <p:nvPr/>
          </p:nvSpPr>
          <p:spPr>
            <a:xfrm>
              <a:off x="11310" y="7114"/>
              <a:ext cx="627" cy="1017"/>
            </a:xfrm>
            <a:prstGeom prst="rect">
              <a:avLst/>
            </a:prstGeom>
            <a:noFill/>
          </p:spPr>
          <p:txBody>
            <a:bodyPr vert="eaVert" wrap="square" rtlCol="0">
              <a:spAutoFit/>
            </a:bodyPr>
            <a:lstStyle/>
            <a:p>
              <a:r>
                <a:rPr lang="zh-CN" altLang="en-US" sz="1400" b="1">
                  <a:solidFill>
                    <a:schemeClr val="bg1">
                      <a:lumMod val="95000"/>
                    </a:schemeClr>
                  </a:solidFill>
                  <a:latin typeface="方正小篆体" panose="03000509000000000000" pitchFamily="65" charset="-122"/>
                  <a:ea typeface="方正小篆体" panose="03000509000000000000" pitchFamily="65" charset="-122"/>
                </a:rPr>
                <a:t>中国风</a:t>
              </a:r>
              <a:endParaRPr lang="zh-CN" altLang="en-US" sz="1400" b="1">
                <a:solidFill>
                  <a:schemeClr val="bg1">
                    <a:lumMod val="95000"/>
                  </a:schemeClr>
                </a:solidFill>
                <a:latin typeface="方正小篆体" panose="03000509000000000000" pitchFamily="65" charset="-122"/>
                <a:ea typeface="方正小篆体" panose="03000509000000000000" pitchFamily="65" charset="-122"/>
              </a:endParaRPr>
            </a:p>
          </p:txBody>
        </p:sp>
      </p:grpSp>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375" y="2014220"/>
            <a:ext cx="2206625" cy="483235"/>
          </a:xfrm>
          <a:prstGeom prst="rect">
            <a:avLst/>
          </a:prstGeom>
        </p:spPr>
      </p:pic>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5161" y="2406169"/>
            <a:ext cx="2619673" cy="421255"/>
          </a:xfrm>
          <a:prstGeom prst="rect">
            <a:avLst/>
          </a:prstGeom>
        </p:spPr>
      </p:pic>
      <p:sp>
        <p:nvSpPr>
          <p:cNvPr id="6" name="文本框 5"/>
          <p:cNvSpPr txBox="1"/>
          <p:nvPr/>
        </p:nvSpPr>
        <p:spPr>
          <a:xfrm>
            <a:off x="3743325" y="220345"/>
            <a:ext cx="1510030" cy="2214880"/>
          </a:xfrm>
          <a:prstGeom prst="rect">
            <a:avLst/>
          </a:prstGeom>
          <a:noFill/>
        </p:spPr>
        <p:txBody>
          <a:bodyPr wrap="square" rtlCol="0">
            <a:spAutoFit/>
          </a:bodyPr>
          <a:p>
            <a:pPr algn="l"/>
            <a:r>
              <a:rPr lang="zh-CN" altLang="en-US" sz="13800">
                <a:solidFill>
                  <a:schemeClr val="tx1">
                    <a:lumMod val="75000"/>
                    <a:lumOff val="25000"/>
                  </a:schemeClr>
                </a:solidFill>
                <a:latin typeface="文悦古典明朝体 (非商业使用) W5" pitchFamily="2" charset="-122"/>
                <a:ea typeface="文悦古典明朝体 (非商业使用) W5" pitchFamily="2" charset="-122"/>
              </a:rPr>
              <a:t>国</a:t>
            </a:r>
            <a:endParaRPr lang="zh-CN" altLang="en-US" sz="138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11" name="文本框 10"/>
          <p:cNvSpPr txBox="1"/>
          <p:nvPr/>
        </p:nvSpPr>
        <p:spPr>
          <a:xfrm>
            <a:off x="4156075" y="2014220"/>
            <a:ext cx="2306320" cy="1657350"/>
          </a:xfrm>
          <a:prstGeom prst="rect">
            <a:avLst/>
          </a:prstGeom>
          <a:noFill/>
        </p:spPr>
        <p:txBody>
          <a:bodyPr vert="eaVert" wrap="square" rtlCol="0">
            <a:spAutoFit/>
          </a:bodyPr>
          <a:p>
            <a:pPr algn="l"/>
            <a:r>
              <a:rPr lang="zh-CN" altLang="en-US" sz="13800">
                <a:solidFill>
                  <a:schemeClr val="tx1">
                    <a:lumMod val="75000"/>
                    <a:lumOff val="25000"/>
                  </a:schemeClr>
                </a:solidFill>
                <a:latin typeface="文悦古典明朝体 (非商业使用) W5" pitchFamily="2" charset="-122"/>
                <a:ea typeface="文悦古典明朝体 (非商业使用) W5" pitchFamily="2" charset="-122"/>
              </a:rPr>
              <a:t>风</a:t>
            </a:r>
            <a:endParaRPr lang="zh-CN" altLang="en-US" sz="138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83" name="矩形 82"/>
          <p:cNvSpPr/>
          <p:nvPr/>
        </p:nvSpPr>
        <p:spPr>
          <a:xfrm>
            <a:off x="5847715" y="2827020"/>
            <a:ext cx="4746625" cy="768350"/>
          </a:xfrm>
          <a:prstGeom prst="rect">
            <a:avLst/>
          </a:prstGeom>
        </p:spPr>
        <p:txBody>
          <a:bodyPr wrap="square">
            <a:spAutoFit/>
          </a:bodyPr>
          <a:p>
            <a:pPr algn="ctr" defTabSz="1219200">
              <a:defRPr/>
            </a:pPr>
            <a:r>
              <a:rPr lang="zh-CN" altLang="en-US" sz="4400" b="1" spc="400" dirty="0">
                <a:solidFill>
                  <a:schemeClr val="tx1">
                    <a:lumMod val="75000"/>
                    <a:lumOff val="25000"/>
                  </a:schemeClr>
                </a:solidFill>
                <a:latin typeface="宋体" panose="02010600030101010101" pitchFamily="2" charset="-122"/>
                <a:ea typeface="宋体" panose="02010600030101010101" pitchFamily="2" charset="-122"/>
                <a:cs typeface="+mn-ea"/>
              </a:rPr>
              <a:t>活动产品介绍</a:t>
            </a:r>
            <a:endParaRPr lang="zh-CN" altLang="en-US" sz="4400" b="1" spc="400" dirty="0">
              <a:solidFill>
                <a:schemeClr val="tx1">
                  <a:lumMod val="75000"/>
                  <a:lumOff val="25000"/>
                </a:schemeClr>
              </a:solidFill>
              <a:latin typeface="宋体" panose="02010600030101010101" pitchFamily="2" charset="-122"/>
              <a:ea typeface="宋体" panose="02010600030101010101" pitchFamily="2" charset="-122"/>
              <a:cs typeface="+mn-ea"/>
            </a:endParaRPr>
          </a:p>
        </p:txBody>
      </p:sp>
      <p:sp>
        <p:nvSpPr>
          <p:cNvPr id="7" name="矩形 6"/>
          <p:cNvSpPr/>
          <p:nvPr/>
        </p:nvSpPr>
        <p:spPr>
          <a:xfrm>
            <a:off x="5253462" y="3769559"/>
            <a:ext cx="4849917" cy="461665"/>
          </a:xfrm>
          <a:prstGeom prst="rect">
            <a:avLst/>
          </a:prstGeom>
        </p:spPr>
        <p:txBody>
          <a:bodyPr wrap="none">
            <a:spAutoFit/>
          </a:bodyPr>
          <a:p>
            <a:r>
              <a:rPr lang="en-US" altLang="zh-CN" sz="2400" dirty="0">
                <a:solidFill>
                  <a:schemeClr val="tx1">
                    <a:lumMod val="50000"/>
                    <a:lumOff val="50000"/>
                  </a:schemeClr>
                </a:solidFill>
              </a:rPr>
              <a:t>PRODUCT PROMOTION CONFERENCE</a:t>
            </a:r>
            <a:endParaRPr lang="zh-CN" altLang="en-US" sz="2400" dirty="0">
              <a:solidFill>
                <a:schemeClr val="tx1">
                  <a:lumMod val="50000"/>
                  <a:lumOff val="50000"/>
                </a:schemeClr>
              </a:solidFill>
            </a:endParaRPr>
          </a:p>
        </p:txBody>
      </p:sp>
      <p:pic>
        <p:nvPicPr>
          <p:cNvPr id="8" name="图片 7" descr="图片1"/>
          <p:cNvPicPr>
            <a:picLocks noChangeAspect="1"/>
          </p:cNvPicPr>
          <p:nvPr/>
        </p:nvPicPr>
        <p:blipFill>
          <a:blip r:embed="rId6"/>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iterate type="lt">
                                    <p:tmPct val="10000"/>
                                  </p:iterate>
                                  <p:childTnLst>
                                    <p:set>
                                      <p:cBhvr>
                                        <p:cTn id="6" dur="1" fill="hold">
                                          <p:stCondLst>
                                            <p:cond delay="0"/>
                                          </p:stCondLst>
                                        </p:cTn>
                                        <p:tgtEl>
                                          <p:spTgt spid="83"/>
                                        </p:tgtEl>
                                        <p:attrNameLst>
                                          <p:attrName>style.visibility</p:attrName>
                                        </p:attrNameLst>
                                      </p:cBhvr>
                                      <p:to>
                                        <p:strVal val="visible"/>
                                      </p:to>
                                    </p:set>
                                    <p:animEffect transition="in" filter="fade">
                                      <p:cBhvr>
                                        <p:cTn id="7" dur="750"/>
                                        <p:tgtEl>
                                          <p:spTgt spid="83"/>
                                        </p:tgtEl>
                                      </p:cBhvr>
                                    </p:animEffect>
                                    <p:anim calcmode="lin" valueType="num">
                                      <p:cBhvr>
                                        <p:cTn id="8" dur="750" fill="hold"/>
                                        <p:tgtEl>
                                          <p:spTgt spid="83"/>
                                        </p:tgtEl>
                                        <p:attrNameLst>
                                          <p:attrName>ppt_x</p:attrName>
                                        </p:attrNameLst>
                                      </p:cBhvr>
                                      <p:tavLst>
                                        <p:tav tm="0">
                                          <p:val>
                                            <p:strVal val="#ppt_x"/>
                                          </p:val>
                                        </p:tav>
                                        <p:tav tm="100000">
                                          <p:val>
                                            <p:strVal val="#ppt_x"/>
                                          </p:val>
                                        </p:tav>
                                      </p:tavLst>
                                    </p:anim>
                                    <p:anim calcmode="lin" valueType="num">
                                      <p:cBhvr>
                                        <p:cTn id="9" dur="75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grpSp>
        <p:nvGrpSpPr>
          <p:cNvPr id="22" name="组合 21"/>
          <p:cNvGrpSpPr/>
          <p:nvPr/>
        </p:nvGrpSpPr>
        <p:grpSpPr>
          <a:xfrm>
            <a:off x="8260715" y="0"/>
            <a:ext cx="3277870" cy="6891020"/>
            <a:chOff x="13009" y="0"/>
            <a:chExt cx="5162" cy="10852"/>
          </a:xfrm>
          <a:solidFill>
            <a:srgbClr val="446B63"/>
          </a:solidFill>
        </p:grpSpPr>
        <p:grpSp>
          <p:nvGrpSpPr>
            <p:cNvPr id="20" name="组合 19"/>
            <p:cNvGrpSpPr/>
            <p:nvPr/>
          </p:nvGrpSpPr>
          <p:grpSpPr>
            <a:xfrm>
              <a:off x="13009" y="0"/>
              <a:ext cx="5119" cy="10852"/>
              <a:chOff x="8261004" y="0"/>
              <a:chExt cx="3250276" cy="6858000"/>
            </a:xfrm>
            <a:grpFill/>
          </p:grpSpPr>
          <p:sp>
            <p:nvSpPr>
              <p:cNvPr id="2" name="矩形 1"/>
              <p:cNvSpPr/>
              <p:nvPr/>
            </p:nvSpPr>
            <p:spPr>
              <a:xfrm>
                <a:off x="8261004" y="0"/>
                <a:ext cx="3250276"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WenYue GuDianMingChaoTi (Non-Commercial Use)" pitchFamily="50" charset="-122"/>
                  <a:ea typeface="WenYue GuDianMingChaoTi (Non-Commercial Use)" pitchFamily="50" charset="-122"/>
                  <a:cs typeface="+mn-cs"/>
                  <a:sym typeface="WenYue GuDianMingChaoTi (Non-Commercial Use)" pitchFamily="50" charset="-122"/>
                </a:endParaRPr>
              </a:p>
            </p:txBody>
          </p:sp>
          <p:sp>
            <p:nvSpPr>
              <p:cNvPr id="5" name="文本框 4"/>
              <p:cNvSpPr txBox="1"/>
              <p:nvPr/>
            </p:nvSpPr>
            <p:spPr>
              <a:xfrm>
                <a:off x="8641654" y="598106"/>
                <a:ext cx="1198138" cy="2032000"/>
              </a:xfrm>
              <a:prstGeom prst="rect">
                <a:avLst/>
              </a:prstGeom>
              <a:grp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60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sym typeface="WenYue GuDianMingChaoTi (Non-Commercial Use)" pitchFamily="50" charset="-122"/>
                  </a:rPr>
                  <a:t>目录</a:t>
                </a:r>
                <a:endParaRPr kumimoji="0" lang="zh-CN" altLang="en-US" sz="6600" b="0" i="0" u="none" strike="noStrike" kern="1200" cap="none" spc="60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sym typeface="WenYue GuDianMingChaoTi (Non-Commercial Use)" pitchFamily="50" charset="-122"/>
                </a:endParaRPr>
              </a:p>
            </p:txBody>
          </p:sp>
        </p:grpSp>
        <p:pic>
          <p:nvPicPr>
            <p:cNvPr id="21" name="图片 20" descr="及时行乐"/>
            <p:cNvPicPr>
              <a:picLocks noChangeAspect="1"/>
            </p:cNvPicPr>
            <p:nvPr/>
          </p:nvPicPr>
          <p:blipFill>
            <a:blip r:embed="rId1">
              <a:clrChange>
                <a:clrFrom>
                  <a:srgbClr val="FFFFFF">
                    <a:alpha val="100000"/>
                  </a:srgbClr>
                </a:clrFrom>
                <a:clrTo>
                  <a:srgbClr val="FFFFFF">
                    <a:alpha val="100000"/>
                    <a:alpha val="0"/>
                  </a:srgbClr>
                </a:clrTo>
              </a:clrChange>
            </a:blip>
            <a:srcRect l="22799" t="12840" r="17354" b="26854"/>
            <a:stretch>
              <a:fillRect/>
            </a:stretch>
          </p:blipFill>
          <p:spPr>
            <a:xfrm>
              <a:off x="13009" y="3716"/>
              <a:ext cx="5163" cy="5203"/>
            </a:xfrm>
            <a:prstGeom prst="rect">
              <a:avLst/>
            </a:prstGeom>
            <a:grpFill/>
          </p:spPr>
        </p:pic>
      </p:grpSp>
      <p:grpSp>
        <p:nvGrpSpPr>
          <p:cNvPr id="19" name="组合 18"/>
          <p:cNvGrpSpPr/>
          <p:nvPr/>
        </p:nvGrpSpPr>
        <p:grpSpPr>
          <a:xfrm>
            <a:off x="1448018" y="2054316"/>
            <a:ext cx="5581276" cy="3506288"/>
            <a:chOff x="1585178" y="1635216"/>
            <a:chExt cx="5581276" cy="3506288"/>
          </a:xfrm>
        </p:grpSpPr>
        <p:grpSp>
          <p:nvGrpSpPr>
            <p:cNvPr id="15" name="组合 14"/>
            <p:cNvGrpSpPr/>
            <p:nvPr/>
          </p:nvGrpSpPr>
          <p:grpSpPr>
            <a:xfrm>
              <a:off x="1585178" y="1635216"/>
              <a:ext cx="927996" cy="3506288"/>
              <a:chOff x="741898" y="1635216"/>
              <a:chExt cx="927996" cy="3506288"/>
            </a:xfrm>
          </p:grpSpPr>
          <p:sp>
            <p:nvSpPr>
              <p:cNvPr id="7" name="椭圆 6"/>
              <p:cNvSpPr/>
              <p:nvPr/>
            </p:nvSpPr>
            <p:spPr>
              <a:xfrm>
                <a:off x="741898" y="1635216"/>
                <a:ext cx="927996" cy="927996"/>
              </a:xfrm>
              <a:prstGeom prst="ellipse">
                <a:avLst/>
              </a:prstGeom>
              <a:solidFill>
                <a:srgbClr val="EB8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rPr>
                  <a:t>壹</a:t>
                </a:r>
                <a:endParaRPr kumimoji="0" lang="zh-CN" altLang="en-US" sz="4000" b="0" i="0" u="none" strike="noStrike" kern="1200" cap="none" spc="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endParaRPr>
              </a:p>
            </p:txBody>
          </p:sp>
          <p:sp>
            <p:nvSpPr>
              <p:cNvPr id="8" name="文本框 7"/>
              <p:cNvSpPr txBox="1"/>
              <p:nvPr/>
            </p:nvSpPr>
            <p:spPr>
              <a:xfrm>
                <a:off x="838628" y="2845344"/>
                <a:ext cx="736600" cy="2296160"/>
              </a:xfrm>
              <a:prstGeom prst="rect">
                <a:avLst/>
              </a:prstGeom>
              <a:noFill/>
            </p:spPr>
            <p:txBody>
              <a:bodyPr vert="eaVert"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83828E">
                        <a:lumMod val="50000"/>
                      </a:srgbClr>
                    </a:solidFill>
                    <a:effectLst/>
                    <a:uLnTx/>
                    <a:uFillTx/>
                    <a:latin typeface="文悦古典明朝体 (非商业使用) W5" pitchFamily="2" charset="-122"/>
                    <a:ea typeface="文悦古典明朝体 (非商业使用) W5" pitchFamily="2" charset="-122"/>
                    <a:cs typeface="+mn-cs"/>
                  </a:rPr>
                  <a:t>点击输入您的文字内容。点击输入您的文字内容。</a:t>
                </a:r>
                <a:endParaRPr kumimoji="0" lang="zh-CN" altLang="en-US" sz="1200" b="0" i="0" u="none" strike="noStrike" kern="1200" cap="none" spc="0" normalizeH="0" baseline="0" noProof="0" dirty="0">
                  <a:ln>
                    <a:noFill/>
                  </a:ln>
                  <a:solidFill>
                    <a:srgbClr val="83828E">
                      <a:lumMod val="50000"/>
                    </a:srgbClr>
                  </a:solidFill>
                  <a:effectLst/>
                  <a:uLnTx/>
                  <a:uFillTx/>
                  <a:latin typeface="文悦古典明朝体 (非商业使用) W5" pitchFamily="2" charset="-122"/>
                  <a:ea typeface="文悦古典明朝体 (非商业使用) W5" pitchFamily="2" charset="-122"/>
                  <a:cs typeface="+mn-cs"/>
                </a:endParaRPr>
              </a:p>
            </p:txBody>
          </p:sp>
        </p:grpSp>
        <p:grpSp>
          <p:nvGrpSpPr>
            <p:cNvPr id="17" name="组合 16"/>
            <p:cNvGrpSpPr/>
            <p:nvPr/>
          </p:nvGrpSpPr>
          <p:grpSpPr>
            <a:xfrm>
              <a:off x="4687364" y="1635216"/>
              <a:ext cx="927996" cy="3506288"/>
              <a:chOff x="4934592" y="1635216"/>
              <a:chExt cx="927996" cy="3506288"/>
            </a:xfrm>
          </p:grpSpPr>
          <p:sp>
            <p:nvSpPr>
              <p:cNvPr id="9" name="椭圆 8"/>
              <p:cNvSpPr/>
              <p:nvPr/>
            </p:nvSpPr>
            <p:spPr>
              <a:xfrm>
                <a:off x="4934592" y="1635216"/>
                <a:ext cx="927996" cy="927996"/>
              </a:xfrm>
              <a:prstGeom prst="ellipse">
                <a:avLst/>
              </a:prstGeom>
              <a:solidFill>
                <a:srgbClr val="EB8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rPr>
                  <a:t>叁</a:t>
                </a:r>
                <a:endParaRPr kumimoji="0" lang="zh-CN" altLang="en-US" sz="4000" b="0" i="0" u="none" strike="noStrike" kern="1200" cap="none" spc="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endParaRPr>
              </a:p>
            </p:txBody>
          </p:sp>
          <p:sp>
            <p:nvSpPr>
              <p:cNvPr id="10" name="文本框 9"/>
              <p:cNvSpPr txBox="1"/>
              <p:nvPr/>
            </p:nvSpPr>
            <p:spPr>
              <a:xfrm>
                <a:off x="5031322" y="2845344"/>
                <a:ext cx="736600" cy="2296160"/>
              </a:xfrm>
              <a:prstGeom prst="rect">
                <a:avLst/>
              </a:prstGeom>
              <a:noFill/>
            </p:spPr>
            <p:txBody>
              <a:bodyPr vert="eaVert"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83828E">
                        <a:lumMod val="50000"/>
                      </a:srgbClr>
                    </a:solidFill>
                    <a:effectLst/>
                    <a:uLnTx/>
                    <a:uFillTx/>
                    <a:latin typeface="文悦古典明朝体 (非商业使用) W5" pitchFamily="2" charset="-122"/>
                    <a:ea typeface="文悦古典明朝体 (非商业使用) W5" pitchFamily="2" charset="-122"/>
                    <a:cs typeface="+mn-cs"/>
                  </a:rPr>
                  <a:t>点击输入您的文字内容。点击输入您的文字内容。</a:t>
                </a:r>
                <a:endParaRPr kumimoji="0" lang="zh-CN" altLang="en-US" sz="1200" b="0" i="0" u="none" strike="noStrike" kern="1200" cap="none" spc="0" normalizeH="0" baseline="0" noProof="0" dirty="0">
                  <a:ln>
                    <a:noFill/>
                  </a:ln>
                  <a:solidFill>
                    <a:srgbClr val="83828E">
                      <a:lumMod val="50000"/>
                    </a:srgbClr>
                  </a:solidFill>
                  <a:effectLst/>
                  <a:uLnTx/>
                  <a:uFillTx/>
                  <a:latin typeface="文悦古典明朝体 (非商业使用) W5" pitchFamily="2" charset="-122"/>
                  <a:ea typeface="文悦古典明朝体 (非商业使用) W5" pitchFamily="2" charset="-122"/>
                  <a:cs typeface="+mn-cs"/>
                </a:endParaRPr>
              </a:p>
            </p:txBody>
          </p:sp>
        </p:grpSp>
        <p:grpSp>
          <p:nvGrpSpPr>
            <p:cNvPr id="16" name="组合 15"/>
            <p:cNvGrpSpPr/>
            <p:nvPr/>
          </p:nvGrpSpPr>
          <p:grpSpPr>
            <a:xfrm>
              <a:off x="3136271" y="1635216"/>
              <a:ext cx="927996" cy="3506288"/>
              <a:chOff x="2838245" y="1635216"/>
              <a:chExt cx="927996" cy="3506288"/>
            </a:xfrm>
          </p:grpSpPr>
          <p:sp>
            <p:nvSpPr>
              <p:cNvPr id="11" name="椭圆 10"/>
              <p:cNvSpPr/>
              <p:nvPr/>
            </p:nvSpPr>
            <p:spPr>
              <a:xfrm>
                <a:off x="2838245" y="1635216"/>
                <a:ext cx="927996" cy="927996"/>
              </a:xfrm>
              <a:prstGeom prst="ellipse">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rPr>
                  <a:t>贰</a:t>
                </a:r>
                <a:endParaRPr kumimoji="0" lang="zh-CN" altLang="en-US" sz="4000" b="0" i="0" u="none" strike="noStrike" kern="1200" cap="none" spc="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endParaRPr>
              </a:p>
            </p:txBody>
          </p:sp>
          <p:sp>
            <p:nvSpPr>
              <p:cNvPr id="12" name="文本框 11"/>
              <p:cNvSpPr txBox="1"/>
              <p:nvPr/>
            </p:nvSpPr>
            <p:spPr>
              <a:xfrm>
                <a:off x="2934975" y="2845344"/>
                <a:ext cx="736600" cy="2296160"/>
              </a:xfrm>
              <a:prstGeom prst="rect">
                <a:avLst/>
              </a:prstGeom>
              <a:noFill/>
            </p:spPr>
            <p:txBody>
              <a:bodyPr vert="eaVert"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83828E">
                        <a:lumMod val="50000"/>
                      </a:srgbClr>
                    </a:solidFill>
                    <a:effectLst/>
                    <a:uLnTx/>
                    <a:uFillTx/>
                    <a:latin typeface="文悦古典明朝体 (非商业使用) W5" pitchFamily="2" charset="-122"/>
                    <a:ea typeface="文悦古典明朝体 (非商业使用) W5" pitchFamily="2" charset="-122"/>
                    <a:cs typeface="+mn-cs"/>
                  </a:rPr>
                  <a:t>点击输入您的文字内容。点击输入您的文字内容。</a:t>
                </a:r>
                <a:endParaRPr kumimoji="0" lang="zh-CN" altLang="en-US" sz="1200" b="0" i="0" u="none" strike="noStrike" kern="1200" cap="none" spc="0" normalizeH="0" baseline="0" noProof="0" dirty="0">
                  <a:ln>
                    <a:noFill/>
                  </a:ln>
                  <a:solidFill>
                    <a:srgbClr val="83828E">
                      <a:lumMod val="50000"/>
                    </a:srgbClr>
                  </a:solidFill>
                  <a:effectLst/>
                  <a:uLnTx/>
                  <a:uFillTx/>
                  <a:latin typeface="文悦古典明朝体 (非商业使用) W5" pitchFamily="2" charset="-122"/>
                  <a:ea typeface="文悦古典明朝体 (非商业使用) W5" pitchFamily="2" charset="-122"/>
                  <a:cs typeface="+mn-cs"/>
                </a:endParaRPr>
              </a:p>
            </p:txBody>
          </p:sp>
        </p:grpSp>
        <p:grpSp>
          <p:nvGrpSpPr>
            <p:cNvPr id="18" name="组合 17"/>
            <p:cNvGrpSpPr/>
            <p:nvPr/>
          </p:nvGrpSpPr>
          <p:grpSpPr>
            <a:xfrm>
              <a:off x="6238458" y="1635216"/>
              <a:ext cx="927996" cy="3506288"/>
              <a:chOff x="7030938" y="1635216"/>
              <a:chExt cx="927996" cy="3506288"/>
            </a:xfrm>
          </p:grpSpPr>
          <p:sp>
            <p:nvSpPr>
              <p:cNvPr id="13" name="椭圆 12"/>
              <p:cNvSpPr/>
              <p:nvPr/>
            </p:nvSpPr>
            <p:spPr>
              <a:xfrm>
                <a:off x="7030938" y="1635216"/>
                <a:ext cx="927996" cy="927996"/>
              </a:xfrm>
              <a:prstGeom prst="ellipse">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rPr>
                  <a:t>肆</a:t>
                </a:r>
                <a:endParaRPr kumimoji="0" lang="zh-CN" altLang="en-US" sz="4400" b="0" i="0" u="none" strike="noStrike" kern="1200" cap="none" spc="0" normalizeH="0" baseline="0" noProof="0" dirty="0">
                  <a:ln>
                    <a:noFill/>
                  </a:ln>
                  <a:solidFill>
                    <a:schemeClr val="bg1"/>
                  </a:solidFill>
                  <a:effectLst/>
                  <a:uLnTx/>
                  <a:uFillTx/>
                  <a:latin typeface="文悦古典明朝体 (非商业使用) W5" pitchFamily="2" charset="-122"/>
                  <a:ea typeface="文悦古典明朝体 (非商业使用) W5" pitchFamily="2" charset="-122"/>
                  <a:cs typeface="+mn-cs"/>
                </a:endParaRPr>
              </a:p>
            </p:txBody>
          </p:sp>
          <p:sp>
            <p:nvSpPr>
              <p:cNvPr id="14" name="文本框 13"/>
              <p:cNvSpPr txBox="1"/>
              <p:nvPr/>
            </p:nvSpPr>
            <p:spPr>
              <a:xfrm>
                <a:off x="7127668" y="2845344"/>
                <a:ext cx="736600" cy="2296160"/>
              </a:xfrm>
              <a:prstGeom prst="rect">
                <a:avLst/>
              </a:prstGeom>
              <a:noFill/>
            </p:spPr>
            <p:txBody>
              <a:bodyPr vert="eaVert"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83828E">
                        <a:lumMod val="50000"/>
                      </a:srgbClr>
                    </a:solidFill>
                    <a:effectLst/>
                    <a:uLnTx/>
                    <a:uFillTx/>
                    <a:latin typeface="文悦古典明朝体 (非商业使用) W5" pitchFamily="2" charset="-122"/>
                    <a:ea typeface="文悦古典明朝体 (非商业使用) W5" pitchFamily="2" charset="-122"/>
                    <a:cs typeface="+mn-cs"/>
                  </a:rPr>
                  <a:t>点击输入您的文字内容。点击输入您的文字内容。</a:t>
                </a:r>
                <a:endParaRPr kumimoji="0" lang="zh-CN" altLang="en-US" sz="1200" b="0" i="0" u="none" strike="noStrike" kern="1200" cap="none" spc="0" normalizeH="0" baseline="0" noProof="0" dirty="0">
                  <a:ln>
                    <a:noFill/>
                  </a:ln>
                  <a:solidFill>
                    <a:srgbClr val="83828E">
                      <a:lumMod val="50000"/>
                    </a:srgbClr>
                  </a:solidFill>
                  <a:effectLst/>
                  <a:uLnTx/>
                  <a:uFillTx/>
                  <a:latin typeface="文悦古典明朝体 (非商业使用) W5" pitchFamily="2" charset="-122"/>
                  <a:ea typeface="文悦古典明朝体 (非商业使用) W5" pitchFamily="2"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p:pic>
        <p:nvPicPr>
          <p:cNvPr id="2" name="图片 1" descr="五一假期商场活动宣传海报.jpg44"/>
          <p:cNvPicPr>
            <a:picLocks noChangeAspect="1"/>
          </p:cNvPicPr>
          <p:nvPr/>
        </p:nvPicPr>
        <p:blipFill>
          <a:blip r:embed="rId1"/>
          <a:srcRect t="57884"/>
          <a:stretch>
            <a:fillRect/>
          </a:stretch>
        </p:blipFill>
        <p:spPr>
          <a:xfrm>
            <a:off x="0" y="11430"/>
            <a:ext cx="12192635" cy="6846570"/>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9500" y="2580640"/>
            <a:ext cx="1727200" cy="603250"/>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1075" y="912495"/>
            <a:ext cx="1852295" cy="647065"/>
          </a:xfrm>
          <a:prstGeom prst="rect">
            <a:avLst/>
          </a:prstGeom>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1665" y="1784985"/>
            <a:ext cx="2338705" cy="606425"/>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2140" y="4248785"/>
            <a:ext cx="3343910" cy="537845"/>
          </a:xfrm>
          <a:prstGeom prst="rect">
            <a:avLst/>
          </a:prstGeom>
        </p:spPr>
      </p:pic>
      <p:grpSp>
        <p:nvGrpSpPr>
          <p:cNvPr id="7" name="组合 6"/>
          <p:cNvGrpSpPr/>
          <p:nvPr/>
        </p:nvGrpSpPr>
        <p:grpSpPr>
          <a:xfrm>
            <a:off x="5920740" y="960120"/>
            <a:ext cx="769620" cy="2907665"/>
            <a:chOff x="3768" y="787"/>
            <a:chExt cx="1212" cy="4579"/>
          </a:xfrm>
        </p:grpSpPr>
        <p:sp>
          <p:nvSpPr>
            <p:cNvPr id="3" name="文本框 2"/>
            <p:cNvSpPr txBox="1"/>
            <p:nvPr/>
          </p:nvSpPr>
          <p:spPr>
            <a:xfrm>
              <a:off x="3768" y="787"/>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第</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5" name="文本框 4"/>
            <p:cNvSpPr txBox="1"/>
            <p:nvPr/>
          </p:nvSpPr>
          <p:spPr>
            <a:xfrm>
              <a:off x="3768" y="2107"/>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一</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6" name="文本框 5"/>
            <p:cNvSpPr txBox="1"/>
            <p:nvPr/>
          </p:nvSpPr>
          <p:spPr>
            <a:xfrm>
              <a:off x="3768" y="3478"/>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章</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grpSp>
      <p:grpSp>
        <p:nvGrpSpPr>
          <p:cNvPr id="8" name="组合 7"/>
          <p:cNvGrpSpPr/>
          <p:nvPr/>
        </p:nvGrpSpPr>
        <p:grpSpPr>
          <a:xfrm>
            <a:off x="6633210" y="2352040"/>
            <a:ext cx="413385" cy="702310"/>
            <a:chOff x="11301" y="7025"/>
            <a:chExt cx="651" cy="1106"/>
          </a:xfrm>
        </p:grpSpPr>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1301" y="7025"/>
              <a:ext cx="651" cy="1106"/>
            </a:xfrm>
            <a:prstGeom prst="rect">
              <a:avLst/>
            </a:prstGeom>
          </p:spPr>
        </p:pic>
        <p:sp>
          <p:nvSpPr>
            <p:cNvPr id="10" name="文本框 9"/>
            <p:cNvSpPr txBox="1"/>
            <p:nvPr/>
          </p:nvSpPr>
          <p:spPr>
            <a:xfrm>
              <a:off x="11310" y="7114"/>
              <a:ext cx="627" cy="1017"/>
            </a:xfrm>
            <a:prstGeom prst="rect">
              <a:avLst/>
            </a:prstGeom>
            <a:noFill/>
          </p:spPr>
          <p:txBody>
            <a:bodyPr vert="eaVert" wrap="square" rtlCol="0">
              <a:spAutoFit/>
            </a:bodyPr>
            <a:p>
              <a:r>
                <a:rPr lang="zh-CN" altLang="en-US" sz="1400" b="1">
                  <a:solidFill>
                    <a:schemeClr val="bg1">
                      <a:lumMod val="95000"/>
                    </a:schemeClr>
                  </a:solidFill>
                  <a:latin typeface="方正小篆体" panose="03000509000000000000" pitchFamily="65" charset="-122"/>
                  <a:ea typeface="方正小篆体" panose="03000509000000000000" pitchFamily="65" charset="-122"/>
                </a:rPr>
                <a:t>中国风</a:t>
              </a:r>
              <a:endParaRPr lang="zh-CN" altLang="en-US" sz="1400" b="1">
                <a:solidFill>
                  <a:schemeClr val="bg1">
                    <a:lumMod val="95000"/>
                  </a:schemeClr>
                </a:solidFill>
                <a:latin typeface="方正小篆体" panose="03000509000000000000" pitchFamily="65" charset="-122"/>
                <a:ea typeface="方正小篆体" panose="03000509000000000000" pitchFamily="65" charset="-122"/>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a:xfrm>
          <a:off x="0" y="0"/>
          <a:ext cx="0" cy="0"/>
          <a:chOff x="0" y="0"/>
          <a:chExt cx="0" cy="0"/>
        </a:xfrm>
      </p:grpSpPr>
      <p:sp>
        <p:nvSpPr>
          <p:cNvPr id="3" name="矩形 2"/>
          <p:cNvSpPr/>
          <p:nvPr/>
        </p:nvSpPr>
        <p:spPr>
          <a:xfrm>
            <a:off x="405848" y="526774"/>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4" name="直接连接符 3"/>
          <p:cNvCxnSpPr>
            <a:stCxn id="8" idx="2"/>
            <a:endCxn id="3" idx="2"/>
          </p:cNvCxnSpPr>
          <p:nvPr/>
        </p:nvCxnSpPr>
        <p:spPr>
          <a:xfrm flipH="1">
            <a:off x="6096000" y="3809365"/>
            <a:ext cx="635" cy="2522220"/>
          </a:xfrm>
          <a:prstGeom prst="line">
            <a:avLst/>
          </a:prstGeom>
          <a:ln>
            <a:solidFill>
              <a:srgbClr val="284E46"/>
            </a:solidFill>
            <a:prstDash val="dash"/>
          </a:ln>
        </p:spPr>
        <p:style>
          <a:lnRef idx="1">
            <a:schemeClr val="accent1"/>
          </a:lnRef>
          <a:fillRef idx="0">
            <a:schemeClr val="accent1"/>
          </a:fillRef>
          <a:effectRef idx="0">
            <a:schemeClr val="accent1"/>
          </a:effectRef>
          <a:fontRef idx="minor">
            <a:schemeClr val="tx1"/>
          </a:fontRef>
        </p:style>
      </p:cxnSp>
      <p:sp>
        <p:nvSpPr>
          <p:cNvPr id="5" name="任意多边形 4"/>
          <p:cNvSpPr/>
          <p:nvPr/>
        </p:nvSpPr>
        <p:spPr>
          <a:xfrm>
            <a:off x="5279118" y="5646163"/>
            <a:ext cx="1633855" cy="1206545"/>
          </a:xfrm>
          <a:custGeom>
            <a:avLst/>
            <a:gdLst>
              <a:gd name="connsiteX0" fmla="*/ 0 w 2573"/>
              <a:gd name="connsiteY0" fmla="*/ 1286 h 1900"/>
              <a:gd name="connsiteX1" fmla="*/ 1286 w 2573"/>
              <a:gd name="connsiteY1" fmla="*/ 0 h 1900"/>
              <a:gd name="connsiteX2" fmla="*/ 2573 w 2573"/>
              <a:gd name="connsiteY2" fmla="*/ 1286 h 1900"/>
              <a:gd name="connsiteX3" fmla="*/ 1346 w 2573"/>
              <a:gd name="connsiteY3" fmla="*/ 1895 h 1900"/>
              <a:gd name="connsiteX4" fmla="*/ 0 w 2573"/>
              <a:gd name="connsiteY4" fmla="*/ 1286 h 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3" h="1900">
                <a:moveTo>
                  <a:pt x="0" y="1286"/>
                </a:moveTo>
                <a:cubicBezTo>
                  <a:pt x="0" y="576"/>
                  <a:pt x="576" y="0"/>
                  <a:pt x="1286" y="0"/>
                </a:cubicBezTo>
                <a:cubicBezTo>
                  <a:pt x="1997" y="0"/>
                  <a:pt x="2573" y="576"/>
                  <a:pt x="2573" y="1286"/>
                </a:cubicBezTo>
                <a:cubicBezTo>
                  <a:pt x="2573" y="1997"/>
                  <a:pt x="2057" y="1895"/>
                  <a:pt x="1346" y="1895"/>
                </a:cubicBezTo>
                <a:cubicBezTo>
                  <a:pt x="636" y="1895"/>
                  <a:pt x="0" y="1997"/>
                  <a:pt x="0" y="1286"/>
                </a:cubicBezTo>
                <a:close/>
              </a:path>
            </a:pathLst>
          </a:cu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242592" y="2253053"/>
            <a:ext cx="3706755" cy="1556385"/>
            <a:chOff x="957942" y="1271621"/>
            <a:chExt cx="3723786" cy="1556385"/>
          </a:xfrm>
        </p:grpSpPr>
        <p:sp>
          <p:nvSpPr>
            <p:cNvPr id="8" name="矩形 7"/>
            <p:cNvSpPr/>
            <p:nvPr/>
          </p:nvSpPr>
          <p:spPr>
            <a:xfrm>
              <a:off x="1092543" y="1565626"/>
              <a:ext cx="3455599" cy="12623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200" rtl="0" eaLnBrk="1" fontAlgn="auto" latinLnBrk="0" hangingPunct="1">
                <a:lnSpc>
                  <a:spcPct val="150000"/>
                </a:lnSpc>
                <a:spcBef>
                  <a:spcPts val="0"/>
                </a:spcBef>
                <a:spcAft>
                  <a:spcPts val="0"/>
                </a:spcAft>
                <a:buClrTx/>
                <a:buSzTx/>
                <a:buFontTx/>
                <a:buNone/>
                <a:defRPr/>
              </a:pPr>
              <a:r>
                <a:rPr lang="zh-CN" altLang="en-US" sz="1050" noProof="0" dirty="0">
                  <a:ln>
                    <a:noFill/>
                  </a:ln>
                  <a:solidFill>
                    <a:schemeClr val="tx1">
                      <a:lumMod val="65000"/>
                      <a:lumOff val="35000"/>
                    </a:schemeClr>
                  </a:solidFill>
                  <a:effectLst/>
                  <a:uLnTx/>
                  <a:uFillTx/>
                  <a:latin typeface="方正黑体简体"/>
                  <a:ea typeface="微软雅黑" panose="020B0503020204020204" charset="-122"/>
                  <a:sym typeface="+mn-ea"/>
                </a:rPr>
                <a:t>点击此处添加文字内容点击此处添加文字内容点击此处添加文字内容点击此处添加文字内容点击此处添加文字内容点击此处添加文字内容点击此处添加文字内容点击此处添加文字内容</a:t>
              </a:r>
              <a:endParaRPr kumimoji="0" lang="zh-CN" altLang="en-US" sz="105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a:p>
              <a:pPr marL="0" marR="0" lvl="0" indent="0" algn="ctr" defTabSz="1219200" rtl="0" eaLnBrk="1" fontAlgn="auto" latinLnBrk="0" hangingPunct="1">
                <a:lnSpc>
                  <a:spcPct val="125000"/>
                </a:lnSpc>
                <a:spcBef>
                  <a:spcPts val="0"/>
                </a:spcBef>
                <a:spcAft>
                  <a:spcPts val="0"/>
                </a:spcAft>
                <a:buClrTx/>
                <a:buSzTx/>
                <a:buFontTx/>
                <a:buNone/>
                <a:defRPr/>
              </a:pPr>
              <a:endPar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9" name="文本框 6"/>
            <p:cNvSpPr txBox="1"/>
            <p:nvPr/>
          </p:nvSpPr>
          <p:spPr>
            <a:xfrm>
              <a:off x="957942" y="1271621"/>
              <a:ext cx="372378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输入小标题内容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1162724" y="2053396"/>
            <a:ext cx="2718630" cy="300922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矩形 22"/>
          <p:cNvSpPr/>
          <p:nvPr/>
        </p:nvSpPr>
        <p:spPr>
          <a:xfrm>
            <a:off x="8423833" y="2053396"/>
            <a:ext cx="2718630" cy="300922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24" name="组合 23"/>
          <p:cNvGrpSpPr/>
          <p:nvPr/>
        </p:nvGrpSpPr>
        <p:grpSpPr>
          <a:xfrm>
            <a:off x="1162724" y="3009289"/>
            <a:ext cx="2718630" cy="1329560"/>
            <a:chOff x="957942" y="1271621"/>
            <a:chExt cx="3723787" cy="1329560"/>
          </a:xfrm>
        </p:grpSpPr>
        <p:sp>
          <p:nvSpPr>
            <p:cNvPr id="25" name="矩形 24"/>
            <p:cNvSpPr/>
            <p:nvPr/>
          </p:nvSpPr>
          <p:spPr>
            <a:xfrm>
              <a:off x="957943" y="1540731"/>
              <a:ext cx="3723786" cy="106045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200" rtl="0" eaLnBrk="1" fontAlgn="auto" latinLnBrk="0" hangingPunct="1">
                <a:lnSpc>
                  <a:spcPct val="200000"/>
                </a:lnSpc>
                <a:spcBef>
                  <a:spcPts val="0"/>
                </a:spcBef>
                <a:spcAft>
                  <a:spcPts val="0"/>
                </a:spcAft>
                <a:buClrTx/>
                <a:buSzTx/>
                <a:buFontTx/>
                <a:buNone/>
                <a:defRPr/>
              </a:pPr>
              <a:r>
                <a:rPr lang="zh-CN" altLang="en-US" sz="1050" noProof="0" dirty="0">
                  <a:ln>
                    <a:noFill/>
                  </a:ln>
                  <a:solidFill>
                    <a:schemeClr val="tx1">
                      <a:lumMod val="65000"/>
                      <a:lumOff val="35000"/>
                    </a:schemeClr>
                  </a:solidFill>
                  <a:effectLst/>
                  <a:uLnTx/>
                  <a:uFillTx/>
                  <a:latin typeface="方正黑体简体"/>
                  <a:ea typeface="微软雅黑" panose="020B0503020204020204" charset="-122"/>
                  <a:sym typeface="+mn-ea"/>
                </a:rPr>
                <a:t>点击此处添加文字内容点击此处添加文字内容点击此处添加文字内容点击此处添加文字内容</a:t>
              </a:r>
              <a:endPar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文本框 6"/>
            <p:cNvSpPr txBox="1"/>
            <p:nvPr/>
          </p:nvSpPr>
          <p:spPr>
            <a:xfrm>
              <a:off x="957942" y="1271621"/>
              <a:ext cx="372378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输入小标题内容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7" name="组合 26"/>
          <p:cNvGrpSpPr/>
          <p:nvPr/>
        </p:nvGrpSpPr>
        <p:grpSpPr>
          <a:xfrm>
            <a:off x="8423833" y="3009289"/>
            <a:ext cx="2718630" cy="1329560"/>
            <a:chOff x="957942" y="1271621"/>
            <a:chExt cx="3723787" cy="1329560"/>
          </a:xfrm>
        </p:grpSpPr>
        <p:sp>
          <p:nvSpPr>
            <p:cNvPr id="28" name="矩形 27"/>
            <p:cNvSpPr/>
            <p:nvPr/>
          </p:nvSpPr>
          <p:spPr>
            <a:xfrm>
              <a:off x="957943" y="1540731"/>
              <a:ext cx="3723786" cy="106045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200" rtl="0" eaLnBrk="1" fontAlgn="auto" latinLnBrk="0" hangingPunct="1">
                <a:lnSpc>
                  <a:spcPct val="200000"/>
                </a:lnSpc>
                <a:spcBef>
                  <a:spcPts val="0"/>
                </a:spcBef>
                <a:spcAft>
                  <a:spcPts val="0"/>
                </a:spcAft>
                <a:buClrTx/>
                <a:buSzTx/>
                <a:buFontTx/>
                <a:buNone/>
                <a:defRPr/>
              </a:pPr>
              <a:r>
                <a:rPr lang="zh-CN" altLang="en-US" sz="1050" noProof="0" dirty="0">
                  <a:ln>
                    <a:noFill/>
                  </a:ln>
                  <a:solidFill>
                    <a:schemeClr val="tx1">
                      <a:lumMod val="65000"/>
                      <a:lumOff val="35000"/>
                    </a:schemeClr>
                  </a:solidFill>
                  <a:effectLst/>
                  <a:uLnTx/>
                  <a:uFillTx/>
                  <a:latin typeface="方正黑体简体"/>
                  <a:ea typeface="微软雅黑" panose="020B0503020204020204" charset="-122"/>
                  <a:sym typeface="+mn-ea"/>
                </a:rPr>
                <a:t>点击此处添加文字内容点击此处添加文字内容点击此处添加文字内容点击此处添加文字内容</a:t>
              </a:r>
              <a:endPar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9" name="文本框 6"/>
            <p:cNvSpPr txBox="1"/>
            <p:nvPr/>
          </p:nvSpPr>
          <p:spPr>
            <a:xfrm>
              <a:off x="957942" y="1271621"/>
              <a:ext cx="372378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输入小标题内容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sp>
        <p:nvSpPr>
          <p:cNvPr id="4" name="矩形 3"/>
          <p:cNvSpPr/>
          <p:nvPr/>
        </p:nvSpPr>
        <p:spPr>
          <a:xfrm>
            <a:off x="405765" y="450215"/>
            <a:ext cx="11380470" cy="5956935"/>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78765" y="2349910"/>
            <a:ext cx="4927300" cy="4065513"/>
            <a:chOff x="1085083" y="2206467"/>
            <a:chExt cx="5719859" cy="4557354"/>
          </a:xfrm>
          <a:solidFill>
            <a:srgbClr val="6B888C"/>
          </a:solidFill>
        </p:grpSpPr>
        <p:grpSp>
          <p:nvGrpSpPr>
            <p:cNvPr id="42" name="组合 41"/>
            <p:cNvGrpSpPr/>
            <p:nvPr/>
          </p:nvGrpSpPr>
          <p:grpSpPr>
            <a:xfrm>
              <a:off x="1085083" y="2206467"/>
              <a:ext cx="2432558" cy="4557354"/>
              <a:chOff x="1085083" y="2100067"/>
              <a:chExt cx="2432558" cy="4557354"/>
            </a:xfrm>
            <a:grpFill/>
          </p:grpSpPr>
          <p:sp>
            <p:nvSpPr>
              <p:cNvPr id="72" name="平行四边形 71"/>
              <p:cNvSpPr/>
              <p:nvPr/>
            </p:nvSpPr>
            <p:spPr>
              <a:xfrm>
                <a:off x="1085083" y="2358530"/>
                <a:ext cx="2432558" cy="4298891"/>
              </a:xfrm>
              <a:prstGeom prst="parallelogram">
                <a:avLst>
                  <a:gd name="adj" fmla="val 817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grpSp>
            <p:nvGrpSpPr>
              <p:cNvPr id="73" name="组合 72"/>
              <p:cNvGrpSpPr/>
              <p:nvPr/>
            </p:nvGrpSpPr>
            <p:grpSpPr>
              <a:xfrm>
                <a:off x="3032448" y="2100067"/>
                <a:ext cx="485193" cy="485193"/>
                <a:chOff x="1230085" y="2062065"/>
                <a:chExt cx="1548883" cy="1548883"/>
              </a:xfrm>
              <a:grpFill/>
            </p:grpSpPr>
            <p:sp>
              <p:nvSpPr>
                <p:cNvPr id="74" name="椭圆 73"/>
                <p:cNvSpPr/>
                <p:nvPr/>
              </p:nvSpPr>
              <p:spPr>
                <a:xfrm>
                  <a:off x="1230085" y="2062065"/>
                  <a:ext cx="1548883" cy="1548883"/>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pic>
              <p:nvPicPr>
                <p:cNvPr id="75" name="PA-图片 140"/>
                <p:cNvPicPr>
                  <a:picLocks noChangeAspect="1"/>
                </p:cNvPicPr>
                <p:nvPr>
                  <p:custDataLst>
                    <p:tags r:id="rId1"/>
                  </p:custDataLst>
                </p:nvPr>
              </p:nvPicPr>
              <p:blipFill>
                <a:blip r:embed="rId2" cstate="hqprint">
                  <a:extLst>
                    <a:ext uri="{28A0092B-C50C-407E-A947-70E740481C1C}">
                      <a14:useLocalDpi xmlns:a14="http://schemas.microsoft.com/office/drawing/2010/main" val="0"/>
                    </a:ext>
                  </a:extLst>
                </a:blip>
                <a:stretch>
                  <a:fillRect/>
                </a:stretch>
              </p:blipFill>
              <p:spPr>
                <a:xfrm>
                  <a:off x="1704051" y="2536031"/>
                  <a:ext cx="600951" cy="600951"/>
                </a:xfrm>
                <a:prstGeom prst="rect">
                  <a:avLst/>
                </a:prstGeom>
                <a:grpFill/>
                <a:ln w="38100">
                  <a:noFill/>
                </a:ln>
              </p:spPr>
            </p:pic>
          </p:grpSp>
        </p:grpSp>
        <p:grpSp>
          <p:nvGrpSpPr>
            <p:cNvPr id="43" name="组合 42"/>
            <p:cNvGrpSpPr/>
            <p:nvPr/>
          </p:nvGrpSpPr>
          <p:grpSpPr>
            <a:xfrm>
              <a:off x="1906908" y="2206467"/>
              <a:ext cx="2432558" cy="4557354"/>
              <a:chOff x="1085083" y="2100067"/>
              <a:chExt cx="2432558" cy="4557354"/>
            </a:xfrm>
            <a:grpFill/>
          </p:grpSpPr>
          <p:sp>
            <p:nvSpPr>
              <p:cNvPr id="68" name="平行四边形 67"/>
              <p:cNvSpPr/>
              <p:nvPr/>
            </p:nvSpPr>
            <p:spPr>
              <a:xfrm>
                <a:off x="1085083" y="2358530"/>
                <a:ext cx="2432558" cy="4298891"/>
              </a:xfrm>
              <a:prstGeom prst="parallelogram">
                <a:avLst>
                  <a:gd name="adj" fmla="val 81730"/>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grpSp>
            <p:nvGrpSpPr>
              <p:cNvPr id="69" name="组合 68"/>
              <p:cNvGrpSpPr/>
              <p:nvPr/>
            </p:nvGrpSpPr>
            <p:grpSpPr>
              <a:xfrm>
                <a:off x="3032448" y="2100067"/>
                <a:ext cx="485193" cy="485193"/>
                <a:chOff x="1230085" y="2062065"/>
                <a:chExt cx="1548883" cy="1548883"/>
              </a:xfrm>
              <a:grpFill/>
            </p:grpSpPr>
            <p:sp>
              <p:nvSpPr>
                <p:cNvPr id="70" name="椭圆 69"/>
                <p:cNvSpPr/>
                <p:nvPr/>
              </p:nvSpPr>
              <p:spPr>
                <a:xfrm>
                  <a:off x="1230085" y="2062065"/>
                  <a:ext cx="1548883" cy="1548883"/>
                </a:xfrm>
                <a:prstGeom prst="ellipse">
                  <a:avLst/>
                </a:prstGeom>
                <a:solidFill>
                  <a:srgbClr val="446B6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pic>
              <p:nvPicPr>
                <p:cNvPr id="71" name="PA-图片 140"/>
                <p:cNvPicPr>
                  <a:picLocks noChangeAspect="1"/>
                </p:cNvPicPr>
                <p:nvPr>
                  <p:custDataLst>
                    <p:tags r:id="rId3"/>
                  </p:custDataLst>
                </p:nvPr>
              </p:nvPicPr>
              <p:blipFill>
                <a:blip r:embed="rId2" cstate="hqprint">
                  <a:extLst>
                    <a:ext uri="{28A0092B-C50C-407E-A947-70E740481C1C}">
                      <a14:useLocalDpi xmlns:a14="http://schemas.microsoft.com/office/drawing/2010/main" val="0"/>
                    </a:ext>
                  </a:extLst>
                </a:blip>
                <a:stretch>
                  <a:fillRect/>
                </a:stretch>
              </p:blipFill>
              <p:spPr>
                <a:xfrm>
                  <a:off x="1704051" y="2536031"/>
                  <a:ext cx="600951" cy="600951"/>
                </a:xfrm>
                <a:prstGeom prst="rect">
                  <a:avLst/>
                </a:prstGeom>
                <a:grpFill/>
                <a:ln w="38100">
                  <a:noFill/>
                </a:ln>
              </p:spPr>
            </p:pic>
          </p:grpSp>
        </p:grpSp>
        <p:grpSp>
          <p:nvGrpSpPr>
            <p:cNvPr id="44" name="组合 43"/>
            <p:cNvGrpSpPr/>
            <p:nvPr/>
          </p:nvGrpSpPr>
          <p:grpSpPr>
            <a:xfrm>
              <a:off x="2728733" y="2206467"/>
              <a:ext cx="2432558" cy="4557354"/>
              <a:chOff x="1085083" y="2100067"/>
              <a:chExt cx="2432558" cy="4557354"/>
            </a:xfrm>
            <a:grpFill/>
          </p:grpSpPr>
          <p:sp>
            <p:nvSpPr>
              <p:cNvPr id="61" name="平行四边形 60"/>
              <p:cNvSpPr/>
              <p:nvPr/>
            </p:nvSpPr>
            <p:spPr>
              <a:xfrm>
                <a:off x="1085083" y="2358530"/>
                <a:ext cx="2432558" cy="4298891"/>
              </a:xfrm>
              <a:prstGeom prst="parallelogram">
                <a:avLst>
                  <a:gd name="adj" fmla="val 817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grpSp>
            <p:nvGrpSpPr>
              <p:cNvPr id="62" name="组合 61"/>
              <p:cNvGrpSpPr/>
              <p:nvPr/>
            </p:nvGrpSpPr>
            <p:grpSpPr>
              <a:xfrm>
                <a:off x="3032448" y="2100067"/>
                <a:ext cx="485193" cy="485193"/>
                <a:chOff x="1230085" y="2062065"/>
                <a:chExt cx="1548883" cy="1548883"/>
              </a:xfrm>
              <a:grpFill/>
            </p:grpSpPr>
            <p:sp>
              <p:nvSpPr>
                <p:cNvPr id="63" name="椭圆 62"/>
                <p:cNvSpPr/>
                <p:nvPr/>
              </p:nvSpPr>
              <p:spPr>
                <a:xfrm>
                  <a:off x="1230085" y="2062065"/>
                  <a:ext cx="1548883" cy="1548883"/>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pic>
              <p:nvPicPr>
                <p:cNvPr id="67" name="PA-图片 140"/>
                <p:cNvPicPr>
                  <a:picLocks noChangeAspect="1"/>
                </p:cNvPicPr>
                <p:nvPr>
                  <p:custDataLst>
                    <p:tags r:id="rId4"/>
                  </p:custDataLst>
                </p:nvPr>
              </p:nvPicPr>
              <p:blipFill>
                <a:blip r:embed="rId2" cstate="hqprint">
                  <a:extLst>
                    <a:ext uri="{28A0092B-C50C-407E-A947-70E740481C1C}">
                      <a14:useLocalDpi xmlns:a14="http://schemas.microsoft.com/office/drawing/2010/main" val="0"/>
                    </a:ext>
                  </a:extLst>
                </a:blip>
                <a:stretch>
                  <a:fillRect/>
                </a:stretch>
              </p:blipFill>
              <p:spPr>
                <a:xfrm>
                  <a:off x="1704051" y="2536031"/>
                  <a:ext cx="600951" cy="600951"/>
                </a:xfrm>
                <a:prstGeom prst="rect">
                  <a:avLst/>
                </a:prstGeom>
                <a:grpFill/>
                <a:ln w="38100">
                  <a:noFill/>
                </a:ln>
              </p:spPr>
            </p:pic>
          </p:grpSp>
        </p:grpSp>
        <p:grpSp>
          <p:nvGrpSpPr>
            <p:cNvPr id="45" name="组合 44"/>
            <p:cNvGrpSpPr/>
            <p:nvPr/>
          </p:nvGrpSpPr>
          <p:grpSpPr>
            <a:xfrm>
              <a:off x="3550558" y="2206467"/>
              <a:ext cx="2432558" cy="4557354"/>
              <a:chOff x="1085083" y="2100067"/>
              <a:chExt cx="2432558" cy="4557354"/>
            </a:xfrm>
            <a:grpFill/>
          </p:grpSpPr>
          <p:sp>
            <p:nvSpPr>
              <p:cNvPr id="51" name="平行四边形 50"/>
              <p:cNvSpPr/>
              <p:nvPr/>
            </p:nvSpPr>
            <p:spPr>
              <a:xfrm>
                <a:off x="1085083" y="2358530"/>
                <a:ext cx="2432558" cy="4298891"/>
              </a:xfrm>
              <a:prstGeom prst="parallelogram">
                <a:avLst>
                  <a:gd name="adj" fmla="val 81730"/>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grpSp>
            <p:nvGrpSpPr>
              <p:cNvPr id="52" name="组合 51"/>
              <p:cNvGrpSpPr/>
              <p:nvPr/>
            </p:nvGrpSpPr>
            <p:grpSpPr>
              <a:xfrm>
                <a:off x="3032448" y="2100067"/>
                <a:ext cx="485193" cy="485193"/>
                <a:chOff x="1230085" y="2062065"/>
                <a:chExt cx="1548883" cy="1548883"/>
              </a:xfrm>
              <a:grpFill/>
            </p:grpSpPr>
            <p:sp>
              <p:nvSpPr>
                <p:cNvPr id="58" name="椭圆 57"/>
                <p:cNvSpPr/>
                <p:nvPr/>
              </p:nvSpPr>
              <p:spPr>
                <a:xfrm>
                  <a:off x="1230085" y="2062065"/>
                  <a:ext cx="1548883" cy="1548883"/>
                </a:xfrm>
                <a:prstGeom prst="ellipse">
                  <a:avLst/>
                </a:prstGeom>
                <a:solidFill>
                  <a:srgbClr val="446B6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pic>
              <p:nvPicPr>
                <p:cNvPr id="59" name="PA-图片 140"/>
                <p:cNvPicPr>
                  <a:picLocks noChangeAspect="1"/>
                </p:cNvPicPr>
                <p:nvPr>
                  <p:custDataLst>
                    <p:tags r:id="rId5"/>
                  </p:custDataLst>
                </p:nvPr>
              </p:nvPicPr>
              <p:blipFill>
                <a:blip r:embed="rId2" cstate="hqprint">
                  <a:extLst>
                    <a:ext uri="{28A0092B-C50C-407E-A947-70E740481C1C}">
                      <a14:useLocalDpi xmlns:a14="http://schemas.microsoft.com/office/drawing/2010/main" val="0"/>
                    </a:ext>
                  </a:extLst>
                </a:blip>
                <a:stretch>
                  <a:fillRect/>
                </a:stretch>
              </p:blipFill>
              <p:spPr>
                <a:xfrm>
                  <a:off x="1704051" y="2536031"/>
                  <a:ext cx="600951" cy="600951"/>
                </a:xfrm>
                <a:prstGeom prst="rect">
                  <a:avLst/>
                </a:prstGeom>
                <a:grpFill/>
                <a:ln w="38100">
                  <a:noFill/>
                </a:ln>
              </p:spPr>
            </p:pic>
          </p:grpSp>
        </p:grpSp>
        <p:grpSp>
          <p:nvGrpSpPr>
            <p:cNvPr id="46" name="组合 45"/>
            <p:cNvGrpSpPr/>
            <p:nvPr/>
          </p:nvGrpSpPr>
          <p:grpSpPr>
            <a:xfrm>
              <a:off x="4372384" y="2206467"/>
              <a:ext cx="2432558" cy="4557354"/>
              <a:chOff x="1085083" y="2100067"/>
              <a:chExt cx="2432558" cy="4557354"/>
            </a:xfrm>
            <a:grpFill/>
          </p:grpSpPr>
          <p:sp>
            <p:nvSpPr>
              <p:cNvPr id="47" name="平行四边形 46"/>
              <p:cNvSpPr/>
              <p:nvPr/>
            </p:nvSpPr>
            <p:spPr>
              <a:xfrm>
                <a:off x="1085083" y="2358530"/>
                <a:ext cx="2432558" cy="4298891"/>
              </a:xfrm>
              <a:prstGeom prst="parallelogram">
                <a:avLst>
                  <a:gd name="adj" fmla="val 817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grpSp>
            <p:nvGrpSpPr>
              <p:cNvPr id="48" name="组合 47"/>
              <p:cNvGrpSpPr/>
              <p:nvPr/>
            </p:nvGrpSpPr>
            <p:grpSpPr>
              <a:xfrm>
                <a:off x="3032448" y="2100067"/>
                <a:ext cx="485193" cy="485193"/>
                <a:chOff x="1230085" y="2062065"/>
                <a:chExt cx="1548883" cy="1548883"/>
              </a:xfrm>
              <a:grpFill/>
            </p:grpSpPr>
            <p:sp>
              <p:nvSpPr>
                <p:cNvPr id="49" name="椭圆 48"/>
                <p:cNvSpPr/>
                <p:nvPr/>
              </p:nvSpPr>
              <p:spPr>
                <a:xfrm>
                  <a:off x="1230085" y="2062065"/>
                  <a:ext cx="1548883" cy="1548883"/>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pic>
              <p:nvPicPr>
                <p:cNvPr id="50" name="PA-图片 140"/>
                <p:cNvPicPr>
                  <a:picLocks noChangeAspect="1"/>
                </p:cNvPicPr>
                <p:nvPr>
                  <p:custDataLst>
                    <p:tags r:id="rId6"/>
                  </p:custDataLst>
                </p:nvPr>
              </p:nvPicPr>
              <p:blipFill>
                <a:blip r:embed="rId2" cstate="hqprint">
                  <a:extLst>
                    <a:ext uri="{28A0092B-C50C-407E-A947-70E740481C1C}">
                      <a14:useLocalDpi xmlns:a14="http://schemas.microsoft.com/office/drawing/2010/main" val="0"/>
                    </a:ext>
                  </a:extLst>
                </a:blip>
                <a:stretch>
                  <a:fillRect/>
                </a:stretch>
              </p:blipFill>
              <p:spPr>
                <a:xfrm>
                  <a:off x="1704051" y="2536031"/>
                  <a:ext cx="600951" cy="600951"/>
                </a:xfrm>
                <a:prstGeom prst="rect">
                  <a:avLst/>
                </a:prstGeom>
                <a:grpFill/>
                <a:ln w="38100">
                  <a:noFill/>
                </a:ln>
              </p:spPr>
            </p:pic>
          </p:grpSp>
        </p:grpSp>
      </p:grpSp>
      <p:sp>
        <p:nvSpPr>
          <p:cNvPr id="76" name="iṡ1îḑê"/>
          <p:cNvSpPr/>
          <p:nvPr/>
        </p:nvSpPr>
        <p:spPr bwMode="auto">
          <a:xfrm>
            <a:off x="5967873" y="3568802"/>
            <a:ext cx="646096" cy="543992"/>
          </a:xfrm>
          <a:custGeom>
            <a:avLst/>
            <a:gdLst>
              <a:gd name="connsiteX0" fmla="*/ 511657 w 606157"/>
              <a:gd name="connsiteY0" fmla="*/ 343654 h 480339"/>
              <a:gd name="connsiteX1" fmla="*/ 521432 w 606157"/>
              <a:gd name="connsiteY1" fmla="*/ 353421 h 480339"/>
              <a:gd name="connsiteX2" fmla="*/ 521432 w 606157"/>
              <a:gd name="connsiteY2" fmla="*/ 376178 h 480339"/>
              <a:gd name="connsiteX3" fmla="*/ 544305 w 606157"/>
              <a:gd name="connsiteY3" fmla="*/ 376178 h 480339"/>
              <a:gd name="connsiteX4" fmla="*/ 554080 w 606157"/>
              <a:gd name="connsiteY4" fmla="*/ 385945 h 480339"/>
              <a:gd name="connsiteX5" fmla="*/ 544305 w 606157"/>
              <a:gd name="connsiteY5" fmla="*/ 395712 h 480339"/>
              <a:gd name="connsiteX6" fmla="*/ 521432 w 606157"/>
              <a:gd name="connsiteY6" fmla="*/ 395712 h 480339"/>
              <a:gd name="connsiteX7" fmla="*/ 521432 w 606157"/>
              <a:gd name="connsiteY7" fmla="*/ 418566 h 480339"/>
              <a:gd name="connsiteX8" fmla="*/ 511657 w 606157"/>
              <a:gd name="connsiteY8" fmla="*/ 428333 h 480339"/>
              <a:gd name="connsiteX9" fmla="*/ 501882 w 606157"/>
              <a:gd name="connsiteY9" fmla="*/ 418566 h 480339"/>
              <a:gd name="connsiteX10" fmla="*/ 501882 w 606157"/>
              <a:gd name="connsiteY10" fmla="*/ 395712 h 480339"/>
              <a:gd name="connsiteX11" fmla="*/ 479106 w 606157"/>
              <a:gd name="connsiteY11" fmla="*/ 395712 h 480339"/>
              <a:gd name="connsiteX12" fmla="*/ 469331 w 606157"/>
              <a:gd name="connsiteY12" fmla="*/ 385945 h 480339"/>
              <a:gd name="connsiteX13" fmla="*/ 479106 w 606157"/>
              <a:gd name="connsiteY13" fmla="*/ 376178 h 480339"/>
              <a:gd name="connsiteX14" fmla="*/ 501882 w 606157"/>
              <a:gd name="connsiteY14" fmla="*/ 376178 h 480339"/>
              <a:gd name="connsiteX15" fmla="*/ 501882 w 606157"/>
              <a:gd name="connsiteY15" fmla="*/ 353421 h 480339"/>
              <a:gd name="connsiteX16" fmla="*/ 511657 w 606157"/>
              <a:gd name="connsiteY16" fmla="*/ 343654 h 480339"/>
              <a:gd name="connsiteX17" fmla="*/ 511621 w 606157"/>
              <a:gd name="connsiteY17" fmla="*/ 311170 h 480339"/>
              <a:gd name="connsiteX18" fmla="*/ 436735 w 606157"/>
              <a:gd name="connsiteY18" fmla="*/ 385944 h 480339"/>
              <a:gd name="connsiteX19" fmla="*/ 511621 w 606157"/>
              <a:gd name="connsiteY19" fmla="*/ 460816 h 480339"/>
              <a:gd name="connsiteX20" fmla="*/ 586605 w 606157"/>
              <a:gd name="connsiteY20" fmla="*/ 385944 h 480339"/>
              <a:gd name="connsiteX21" fmla="*/ 511621 w 606157"/>
              <a:gd name="connsiteY21" fmla="*/ 311170 h 480339"/>
              <a:gd name="connsiteX22" fmla="*/ 511621 w 606157"/>
              <a:gd name="connsiteY22" fmla="*/ 291647 h 480339"/>
              <a:gd name="connsiteX23" fmla="*/ 606157 w 606157"/>
              <a:gd name="connsiteY23" fmla="*/ 385944 h 480339"/>
              <a:gd name="connsiteX24" fmla="*/ 511621 w 606157"/>
              <a:gd name="connsiteY24" fmla="*/ 480339 h 480339"/>
              <a:gd name="connsiteX25" fmla="*/ 417183 w 606157"/>
              <a:gd name="connsiteY25" fmla="*/ 385944 h 480339"/>
              <a:gd name="connsiteX26" fmla="*/ 511621 w 606157"/>
              <a:gd name="connsiteY26" fmla="*/ 291647 h 480339"/>
              <a:gd name="connsiteX27" fmla="*/ 368279 w 606157"/>
              <a:gd name="connsiteY27" fmla="*/ 200476 h 480339"/>
              <a:gd name="connsiteX28" fmla="*/ 489505 w 606157"/>
              <a:gd name="connsiteY28" fmla="*/ 259991 h 480339"/>
              <a:gd name="connsiteX29" fmla="*/ 487746 w 606157"/>
              <a:gd name="connsiteY29" fmla="*/ 273650 h 480339"/>
              <a:gd name="connsiteX30" fmla="*/ 481782 w 606157"/>
              <a:gd name="connsiteY30" fmla="*/ 275699 h 480339"/>
              <a:gd name="connsiteX31" fmla="*/ 474059 w 606157"/>
              <a:gd name="connsiteY31" fmla="*/ 271894 h 480339"/>
              <a:gd name="connsiteX32" fmla="*/ 368279 w 606157"/>
              <a:gd name="connsiteY32" fmla="*/ 219989 h 480339"/>
              <a:gd name="connsiteX33" fmla="*/ 293588 w 606157"/>
              <a:gd name="connsiteY33" fmla="*/ 242819 h 480339"/>
              <a:gd name="connsiteX34" fmla="*/ 279999 w 606157"/>
              <a:gd name="connsiteY34" fmla="*/ 240185 h 480339"/>
              <a:gd name="connsiteX35" fmla="*/ 282639 w 606157"/>
              <a:gd name="connsiteY35" fmla="*/ 226623 h 480339"/>
              <a:gd name="connsiteX36" fmla="*/ 368279 w 606157"/>
              <a:gd name="connsiteY36" fmla="*/ 200476 h 480339"/>
              <a:gd name="connsiteX37" fmla="*/ 153211 w 606157"/>
              <a:gd name="connsiteY37" fmla="*/ 200476 h 480339"/>
              <a:gd name="connsiteX38" fmla="*/ 306325 w 606157"/>
              <a:gd name="connsiteY38" fmla="*/ 353439 h 480339"/>
              <a:gd name="connsiteX39" fmla="*/ 296547 w 606157"/>
              <a:gd name="connsiteY39" fmla="*/ 363200 h 480339"/>
              <a:gd name="connsiteX40" fmla="*/ 286770 w 606157"/>
              <a:gd name="connsiteY40" fmla="*/ 353439 h 480339"/>
              <a:gd name="connsiteX41" fmla="*/ 153211 w 606157"/>
              <a:gd name="connsiteY41" fmla="*/ 219999 h 480339"/>
              <a:gd name="connsiteX42" fmla="*/ 19554 w 606157"/>
              <a:gd name="connsiteY42" fmla="*/ 353439 h 480339"/>
              <a:gd name="connsiteX43" fmla="*/ 9777 w 606157"/>
              <a:gd name="connsiteY43" fmla="*/ 363200 h 480339"/>
              <a:gd name="connsiteX44" fmla="*/ 0 w 606157"/>
              <a:gd name="connsiteY44" fmla="*/ 353439 h 480339"/>
              <a:gd name="connsiteX45" fmla="*/ 153211 w 606157"/>
              <a:gd name="connsiteY45" fmla="*/ 200476 h 480339"/>
              <a:gd name="connsiteX46" fmla="*/ 368295 w 606157"/>
              <a:gd name="connsiteY46" fmla="*/ 19531 h 480339"/>
              <a:gd name="connsiteX47" fmla="*/ 306326 w 606157"/>
              <a:gd name="connsiteY47" fmla="*/ 81348 h 480339"/>
              <a:gd name="connsiteX48" fmla="*/ 368295 w 606157"/>
              <a:gd name="connsiteY48" fmla="*/ 143262 h 480339"/>
              <a:gd name="connsiteX49" fmla="*/ 430165 w 606157"/>
              <a:gd name="connsiteY49" fmla="*/ 81348 h 480339"/>
              <a:gd name="connsiteX50" fmla="*/ 368295 w 606157"/>
              <a:gd name="connsiteY50" fmla="*/ 19531 h 480339"/>
              <a:gd name="connsiteX51" fmla="*/ 153211 w 606157"/>
              <a:gd name="connsiteY51" fmla="*/ 19531 h 480339"/>
              <a:gd name="connsiteX52" fmla="*/ 91242 w 606157"/>
              <a:gd name="connsiteY52" fmla="*/ 81348 h 480339"/>
              <a:gd name="connsiteX53" fmla="*/ 153211 w 606157"/>
              <a:gd name="connsiteY53" fmla="*/ 143262 h 480339"/>
              <a:gd name="connsiteX54" fmla="*/ 215081 w 606157"/>
              <a:gd name="connsiteY54" fmla="*/ 81348 h 480339"/>
              <a:gd name="connsiteX55" fmla="*/ 153211 w 606157"/>
              <a:gd name="connsiteY55" fmla="*/ 19531 h 480339"/>
              <a:gd name="connsiteX56" fmla="*/ 368295 w 606157"/>
              <a:gd name="connsiteY56" fmla="*/ 0 h 480339"/>
              <a:gd name="connsiteX57" fmla="*/ 449714 w 606157"/>
              <a:gd name="connsiteY57" fmla="*/ 81348 h 480339"/>
              <a:gd name="connsiteX58" fmla="*/ 368295 w 606157"/>
              <a:gd name="connsiteY58" fmla="*/ 162794 h 480339"/>
              <a:gd name="connsiteX59" fmla="*/ 286778 w 606157"/>
              <a:gd name="connsiteY59" fmla="*/ 81348 h 480339"/>
              <a:gd name="connsiteX60" fmla="*/ 368295 w 606157"/>
              <a:gd name="connsiteY60" fmla="*/ 0 h 480339"/>
              <a:gd name="connsiteX61" fmla="*/ 153211 w 606157"/>
              <a:gd name="connsiteY61" fmla="*/ 0 h 480339"/>
              <a:gd name="connsiteX62" fmla="*/ 234630 w 606157"/>
              <a:gd name="connsiteY62" fmla="*/ 81348 h 480339"/>
              <a:gd name="connsiteX63" fmla="*/ 153211 w 606157"/>
              <a:gd name="connsiteY63" fmla="*/ 162794 h 480339"/>
              <a:gd name="connsiteX64" fmla="*/ 71694 w 606157"/>
              <a:gd name="connsiteY64" fmla="*/ 81348 h 480339"/>
              <a:gd name="connsiteX65" fmla="*/ 153211 w 606157"/>
              <a:gd name="connsiteY65" fmla="*/ 0 h 48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480339">
                <a:moveTo>
                  <a:pt x="511657" y="343654"/>
                </a:moveTo>
                <a:cubicBezTo>
                  <a:pt x="517131" y="343654"/>
                  <a:pt x="521432" y="348049"/>
                  <a:pt x="521432" y="353421"/>
                </a:cubicBezTo>
                <a:lnTo>
                  <a:pt x="521432" y="376178"/>
                </a:lnTo>
                <a:lnTo>
                  <a:pt x="544305" y="376178"/>
                </a:lnTo>
                <a:cubicBezTo>
                  <a:pt x="549682" y="376178"/>
                  <a:pt x="554080" y="380573"/>
                  <a:pt x="554080" y="385945"/>
                </a:cubicBezTo>
                <a:cubicBezTo>
                  <a:pt x="554080" y="391414"/>
                  <a:pt x="549682" y="395712"/>
                  <a:pt x="544305" y="395712"/>
                </a:cubicBezTo>
                <a:lnTo>
                  <a:pt x="521432" y="395712"/>
                </a:lnTo>
                <a:lnTo>
                  <a:pt x="521432" y="418566"/>
                </a:lnTo>
                <a:cubicBezTo>
                  <a:pt x="521432" y="423938"/>
                  <a:pt x="517131" y="428333"/>
                  <a:pt x="511657" y="428333"/>
                </a:cubicBezTo>
                <a:cubicBezTo>
                  <a:pt x="506281" y="428333"/>
                  <a:pt x="501882" y="423938"/>
                  <a:pt x="501882" y="418566"/>
                </a:cubicBezTo>
                <a:lnTo>
                  <a:pt x="501882" y="395712"/>
                </a:lnTo>
                <a:lnTo>
                  <a:pt x="479106" y="395712"/>
                </a:lnTo>
                <a:cubicBezTo>
                  <a:pt x="473730" y="395712"/>
                  <a:pt x="469331" y="391414"/>
                  <a:pt x="469331" y="385945"/>
                </a:cubicBezTo>
                <a:cubicBezTo>
                  <a:pt x="469331" y="380573"/>
                  <a:pt x="473730" y="376178"/>
                  <a:pt x="479106" y="376178"/>
                </a:cubicBezTo>
                <a:lnTo>
                  <a:pt x="501882" y="376178"/>
                </a:lnTo>
                <a:lnTo>
                  <a:pt x="501882" y="353421"/>
                </a:lnTo>
                <a:cubicBezTo>
                  <a:pt x="501882" y="348049"/>
                  <a:pt x="506281" y="343654"/>
                  <a:pt x="511657" y="343654"/>
                </a:cubicBezTo>
                <a:close/>
                <a:moveTo>
                  <a:pt x="511621" y="311170"/>
                </a:moveTo>
                <a:cubicBezTo>
                  <a:pt x="470366" y="311170"/>
                  <a:pt x="436735" y="344750"/>
                  <a:pt x="436735" y="385944"/>
                </a:cubicBezTo>
                <a:cubicBezTo>
                  <a:pt x="436735" y="427236"/>
                  <a:pt x="470366" y="460816"/>
                  <a:pt x="511621" y="460816"/>
                </a:cubicBezTo>
                <a:cubicBezTo>
                  <a:pt x="552975" y="460816"/>
                  <a:pt x="586605" y="427236"/>
                  <a:pt x="586605" y="385944"/>
                </a:cubicBezTo>
                <a:cubicBezTo>
                  <a:pt x="586605" y="344750"/>
                  <a:pt x="552975" y="311170"/>
                  <a:pt x="511621" y="311170"/>
                </a:cubicBezTo>
                <a:close/>
                <a:moveTo>
                  <a:pt x="511621" y="291647"/>
                </a:moveTo>
                <a:cubicBezTo>
                  <a:pt x="563729" y="291647"/>
                  <a:pt x="606157" y="333915"/>
                  <a:pt x="606157" y="385944"/>
                </a:cubicBezTo>
                <a:cubicBezTo>
                  <a:pt x="606157" y="437974"/>
                  <a:pt x="563729" y="480339"/>
                  <a:pt x="511621" y="480339"/>
                </a:cubicBezTo>
                <a:cubicBezTo>
                  <a:pt x="459514" y="480339"/>
                  <a:pt x="417183" y="437974"/>
                  <a:pt x="417183" y="385944"/>
                </a:cubicBezTo>
                <a:cubicBezTo>
                  <a:pt x="417183" y="333915"/>
                  <a:pt x="459514" y="291647"/>
                  <a:pt x="511621" y="291647"/>
                </a:cubicBezTo>
                <a:close/>
                <a:moveTo>
                  <a:pt x="368279" y="200476"/>
                </a:moveTo>
                <a:cubicBezTo>
                  <a:pt x="416085" y="200476"/>
                  <a:pt x="460274" y="222135"/>
                  <a:pt x="489505" y="259991"/>
                </a:cubicBezTo>
                <a:cubicBezTo>
                  <a:pt x="492829" y="264284"/>
                  <a:pt x="492047" y="270333"/>
                  <a:pt x="487746" y="273650"/>
                </a:cubicBezTo>
                <a:cubicBezTo>
                  <a:pt x="485986" y="275016"/>
                  <a:pt x="483835" y="275699"/>
                  <a:pt x="481782" y="275699"/>
                </a:cubicBezTo>
                <a:cubicBezTo>
                  <a:pt x="478849" y="275699"/>
                  <a:pt x="475916" y="274430"/>
                  <a:pt x="474059" y="271894"/>
                </a:cubicBezTo>
                <a:cubicBezTo>
                  <a:pt x="448542" y="238917"/>
                  <a:pt x="409926" y="219989"/>
                  <a:pt x="368279" y="219989"/>
                </a:cubicBezTo>
                <a:cubicBezTo>
                  <a:pt x="341492" y="219989"/>
                  <a:pt x="315683" y="227892"/>
                  <a:pt x="293588" y="242819"/>
                </a:cubicBezTo>
                <a:cubicBezTo>
                  <a:pt x="289091" y="245844"/>
                  <a:pt x="283030" y="244673"/>
                  <a:pt x="279999" y="240185"/>
                </a:cubicBezTo>
                <a:cubicBezTo>
                  <a:pt x="276969" y="235697"/>
                  <a:pt x="278142" y="229648"/>
                  <a:pt x="282639" y="226623"/>
                </a:cubicBezTo>
                <a:cubicBezTo>
                  <a:pt x="307960" y="209549"/>
                  <a:pt x="337582" y="200476"/>
                  <a:pt x="368279" y="200476"/>
                </a:cubicBezTo>
                <a:close/>
                <a:moveTo>
                  <a:pt x="153211" y="200476"/>
                </a:moveTo>
                <a:cubicBezTo>
                  <a:pt x="237688" y="200476"/>
                  <a:pt x="306325" y="269099"/>
                  <a:pt x="306325" y="353439"/>
                </a:cubicBezTo>
                <a:cubicBezTo>
                  <a:pt x="306325" y="358808"/>
                  <a:pt x="302023" y="363200"/>
                  <a:pt x="296547" y="363200"/>
                </a:cubicBezTo>
                <a:cubicBezTo>
                  <a:pt x="291170" y="363200"/>
                  <a:pt x="286770" y="358808"/>
                  <a:pt x="286770" y="353439"/>
                </a:cubicBezTo>
                <a:cubicBezTo>
                  <a:pt x="286770" y="279837"/>
                  <a:pt x="226835" y="219999"/>
                  <a:pt x="153211" y="219999"/>
                </a:cubicBezTo>
                <a:cubicBezTo>
                  <a:pt x="79490" y="219999"/>
                  <a:pt x="19554" y="279837"/>
                  <a:pt x="19554" y="353439"/>
                </a:cubicBezTo>
                <a:cubicBezTo>
                  <a:pt x="19554" y="358808"/>
                  <a:pt x="15155" y="363200"/>
                  <a:pt x="9777" y="363200"/>
                </a:cubicBezTo>
                <a:cubicBezTo>
                  <a:pt x="4400" y="363200"/>
                  <a:pt x="0" y="358808"/>
                  <a:pt x="0" y="353439"/>
                </a:cubicBezTo>
                <a:cubicBezTo>
                  <a:pt x="0" y="269099"/>
                  <a:pt x="68735" y="200476"/>
                  <a:pt x="153211" y="200476"/>
                </a:cubicBezTo>
                <a:close/>
                <a:moveTo>
                  <a:pt x="368295" y="19531"/>
                </a:moveTo>
                <a:cubicBezTo>
                  <a:pt x="334085" y="19531"/>
                  <a:pt x="306326" y="47266"/>
                  <a:pt x="306326" y="81348"/>
                </a:cubicBezTo>
                <a:cubicBezTo>
                  <a:pt x="306326" y="115528"/>
                  <a:pt x="334085" y="143262"/>
                  <a:pt x="368295" y="143262"/>
                </a:cubicBezTo>
                <a:cubicBezTo>
                  <a:pt x="402407" y="143262"/>
                  <a:pt x="430165" y="115528"/>
                  <a:pt x="430165" y="81348"/>
                </a:cubicBezTo>
                <a:cubicBezTo>
                  <a:pt x="430165" y="47266"/>
                  <a:pt x="402407" y="19531"/>
                  <a:pt x="368295" y="19531"/>
                </a:cubicBezTo>
                <a:close/>
                <a:moveTo>
                  <a:pt x="153211" y="19531"/>
                </a:moveTo>
                <a:cubicBezTo>
                  <a:pt x="119001" y="19531"/>
                  <a:pt x="91242" y="47266"/>
                  <a:pt x="91242" y="81348"/>
                </a:cubicBezTo>
                <a:cubicBezTo>
                  <a:pt x="91242" y="115528"/>
                  <a:pt x="119001" y="143262"/>
                  <a:pt x="153211" y="143262"/>
                </a:cubicBezTo>
                <a:cubicBezTo>
                  <a:pt x="187323" y="143262"/>
                  <a:pt x="215081" y="115528"/>
                  <a:pt x="215081" y="81348"/>
                </a:cubicBezTo>
                <a:cubicBezTo>
                  <a:pt x="215081" y="47266"/>
                  <a:pt x="187323" y="19531"/>
                  <a:pt x="153211" y="19531"/>
                </a:cubicBezTo>
                <a:close/>
                <a:moveTo>
                  <a:pt x="368295" y="0"/>
                </a:moveTo>
                <a:cubicBezTo>
                  <a:pt x="413158" y="0"/>
                  <a:pt x="449714" y="36523"/>
                  <a:pt x="449714" y="81348"/>
                </a:cubicBezTo>
                <a:cubicBezTo>
                  <a:pt x="449714" y="126270"/>
                  <a:pt x="413158" y="162794"/>
                  <a:pt x="368295" y="162794"/>
                </a:cubicBezTo>
                <a:cubicBezTo>
                  <a:pt x="323333" y="162794"/>
                  <a:pt x="286778" y="126270"/>
                  <a:pt x="286778" y="81348"/>
                </a:cubicBezTo>
                <a:cubicBezTo>
                  <a:pt x="286778" y="36523"/>
                  <a:pt x="323333" y="0"/>
                  <a:pt x="368295" y="0"/>
                </a:cubicBezTo>
                <a:close/>
                <a:moveTo>
                  <a:pt x="153211" y="0"/>
                </a:moveTo>
                <a:cubicBezTo>
                  <a:pt x="198074" y="0"/>
                  <a:pt x="234630" y="36523"/>
                  <a:pt x="234630" y="81348"/>
                </a:cubicBezTo>
                <a:cubicBezTo>
                  <a:pt x="234630" y="126270"/>
                  <a:pt x="198074" y="162794"/>
                  <a:pt x="153211" y="162794"/>
                </a:cubicBezTo>
                <a:cubicBezTo>
                  <a:pt x="108249" y="162794"/>
                  <a:pt x="71694" y="126270"/>
                  <a:pt x="71694" y="81348"/>
                </a:cubicBezTo>
                <a:cubicBezTo>
                  <a:pt x="71694" y="36523"/>
                  <a:pt x="108249" y="0"/>
                  <a:pt x="153211" y="0"/>
                </a:cubicBezTo>
                <a:close/>
              </a:path>
            </a:pathLst>
          </a:custGeom>
          <a:solidFill>
            <a:srgbClr val="6B888C"/>
          </a:solidFill>
          <a:ln>
            <a:noFill/>
          </a:ln>
        </p:spPr>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sp>
        <p:nvSpPr>
          <p:cNvPr id="77" name="ïṧlíḑe"/>
          <p:cNvSpPr/>
          <p:nvPr/>
        </p:nvSpPr>
        <p:spPr bwMode="auto">
          <a:xfrm>
            <a:off x="5967873" y="4999766"/>
            <a:ext cx="646096" cy="468444"/>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rgbClr val="6B888C"/>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lumMod val="65000"/>
                  <a:lumOff val="35000"/>
                </a:schemeClr>
              </a:solidFill>
              <a:effectLst/>
              <a:uLnTx/>
              <a:uFillTx/>
              <a:latin typeface="Calibri" panose="020F0502020204030204"/>
              <a:ea typeface="方正黑体简体"/>
              <a:cs typeface="+mn-cs"/>
            </a:endParaRPr>
          </a:p>
        </p:txBody>
      </p:sp>
      <p:cxnSp>
        <p:nvCxnSpPr>
          <p:cNvPr id="78" name="直接连接符 77"/>
          <p:cNvCxnSpPr/>
          <p:nvPr/>
        </p:nvCxnSpPr>
        <p:spPr>
          <a:xfrm>
            <a:off x="5967873" y="4671427"/>
            <a:ext cx="5455369" cy="0"/>
          </a:xfrm>
          <a:prstGeom prst="line">
            <a:avLst/>
          </a:prstGeom>
          <a:ln w="3175" cap="rnd">
            <a:solidFill>
              <a:srgbClr val="6B888C"/>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967873" y="3301489"/>
            <a:ext cx="5455369" cy="0"/>
          </a:xfrm>
          <a:prstGeom prst="line">
            <a:avLst/>
          </a:prstGeom>
          <a:ln w="3175" cap="rnd">
            <a:solidFill>
              <a:srgbClr val="6B888C"/>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5967873" y="2349910"/>
            <a:ext cx="5538873" cy="886771"/>
          </a:xfrm>
          <a:prstGeom prst="rect">
            <a:avLst/>
          </a:prstGeom>
          <a:ln>
            <a:noFill/>
          </a:ln>
        </p:spPr>
        <p:txBody>
          <a:bodyPr wrap="square" lIns="91432" tIns="45715" rIns="91432" bIns="45715">
            <a:spAutoFit/>
          </a:bodyPr>
          <a:lstStyle/>
          <a:p>
            <a:pPr marL="0" marR="0" lvl="0" indent="0" algn="l" defTabSz="1219200" rtl="0" eaLnBrk="1" fontAlgn="auto" latinLnBrk="0" hangingPunct="1">
              <a:lnSpc>
                <a:spcPct val="125000"/>
              </a:lnSpc>
              <a:spcBef>
                <a:spcPts val="0"/>
              </a:spcBef>
              <a:spcAft>
                <a:spcPts val="0"/>
              </a:spcAft>
              <a:buClrTx/>
              <a:buSzTx/>
              <a:buFontTx/>
              <a:buNone/>
              <a:defRPr/>
            </a:pPr>
            <a:r>
              <a:rPr kumimoji="0" lang="zh-CN" altLang="en-US" sz="1400" b="1"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rPr>
              <a:t>标题一</a:t>
            </a:r>
            <a:endParaRPr kumimoji="0" lang="en-US" altLang="zh-CN" sz="1400" b="1"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a:p>
            <a:pPr marL="0" marR="0" lvl="0" indent="0" algn="l" defTabSz="1219200" rtl="0" eaLnBrk="1" fontAlgn="auto" latinLnBrk="0"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rPr>
              <a:t>点击此处添加文字内容点击此处添加文字内容点击此处添加文字内容点击此处添加文字内容</a:t>
            </a:r>
            <a:endParaRPr kumimoji="0" lang="zh-CN" altLang="en-US" sz="14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p:txBody>
      </p:sp>
      <p:sp>
        <p:nvSpPr>
          <p:cNvPr id="81" name="矩形 80"/>
          <p:cNvSpPr/>
          <p:nvPr/>
        </p:nvSpPr>
        <p:spPr>
          <a:xfrm>
            <a:off x="6943289" y="3579221"/>
            <a:ext cx="4620844" cy="886771"/>
          </a:xfrm>
          <a:prstGeom prst="rect">
            <a:avLst/>
          </a:prstGeom>
        </p:spPr>
        <p:txBody>
          <a:bodyPr wrap="square" lIns="91432" tIns="45715" rIns="91432" bIns="45715">
            <a:spAutoFit/>
          </a:bodyPr>
          <a:lstStyle/>
          <a:p>
            <a:pPr marL="0" marR="0" lvl="0" indent="0" algn="l" defTabSz="1219200" rtl="0" eaLnBrk="1" fontAlgn="auto" latinLnBrk="0" hangingPunct="1">
              <a:lnSpc>
                <a:spcPct val="125000"/>
              </a:lnSpc>
              <a:spcBef>
                <a:spcPts val="0"/>
              </a:spcBef>
              <a:spcAft>
                <a:spcPts val="0"/>
              </a:spcAft>
              <a:buClrTx/>
              <a:buSzTx/>
              <a:buFontTx/>
              <a:buNone/>
              <a:defRPr/>
            </a:pPr>
            <a:r>
              <a:rPr kumimoji="0" lang="zh-CN" altLang="en-US" sz="1400" b="1"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rPr>
              <a:t>标题一</a:t>
            </a:r>
            <a:endParaRPr kumimoji="0" lang="en-US" altLang="zh-CN" sz="1400" b="1"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a:p>
            <a:pPr marL="0" marR="0" lvl="0" indent="0" algn="l" defTabSz="1219200" rtl="0" eaLnBrk="1" fontAlgn="auto" latinLnBrk="0"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rPr>
              <a:t>点击此处添加文字内容点击此处添加文字内容点击此处添加文字内容点击此处添加文字内容</a:t>
            </a:r>
            <a:endParaRPr kumimoji="0" lang="zh-CN" altLang="en-US" sz="14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p:txBody>
      </p:sp>
      <p:sp>
        <p:nvSpPr>
          <p:cNvPr id="82" name="矩形 81"/>
          <p:cNvSpPr/>
          <p:nvPr/>
        </p:nvSpPr>
        <p:spPr>
          <a:xfrm>
            <a:off x="6943289" y="4999766"/>
            <a:ext cx="4620844" cy="886771"/>
          </a:xfrm>
          <a:prstGeom prst="rect">
            <a:avLst/>
          </a:prstGeom>
        </p:spPr>
        <p:txBody>
          <a:bodyPr wrap="square" lIns="91432" tIns="45715" rIns="91432" bIns="45715">
            <a:spAutoFit/>
          </a:bodyPr>
          <a:lstStyle/>
          <a:p>
            <a:pPr marL="0" marR="0" lvl="0" indent="0" algn="l" defTabSz="1219200" rtl="0" eaLnBrk="1" fontAlgn="auto" latinLnBrk="0" hangingPunct="1">
              <a:lnSpc>
                <a:spcPct val="125000"/>
              </a:lnSpc>
              <a:spcBef>
                <a:spcPts val="0"/>
              </a:spcBef>
              <a:spcAft>
                <a:spcPts val="0"/>
              </a:spcAft>
              <a:buClrTx/>
              <a:buSzTx/>
              <a:buFontTx/>
              <a:buNone/>
              <a:defRPr/>
            </a:pPr>
            <a:r>
              <a:rPr kumimoji="0" lang="zh-CN" altLang="en-US" sz="1400" b="1"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rPr>
              <a:t>标题一</a:t>
            </a:r>
            <a:endParaRPr kumimoji="0" lang="en-US" altLang="zh-CN" sz="1400" b="1"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a:p>
            <a:pPr marL="0" marR="0" lvl="0" indent="0" algn="l" defTabSz="1219200" rtl="0" eaLnBrk="1" fontAlgn="auto" latinLnBrk="0"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rPr>
              <a:t>点击此处添加文字内容点击此处添加文字内容点击此处添加文字内容点击此处添加文字内容</a:t>
            </a:r>
            <a:endParaRPr kumimoji="0" lang="zh-CN" altLang="en-US" sz="14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sp>
        <p:nvSpPr>
          <p:cNvPr id="10" name="矩形 9"/>
          <p:cNvSpPr/>
          <p:nvPr/>
        </p:nvSpPr>
        <p:spPr>
          <a:xfrm>
            <a:off x="405848" y="526774"/>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6" name="组合 5"/>
          <p:cNvGrpSpPr/>
          <p:nvPr/>
        </p:nvGrpSpPr>
        <p:grpSpPr>
          <a:xfrm>
            <a:off x="6121377" y="1651635"/>
            <a:ext cx="907461" cy="947840"/>
            <a:chOff x="3627" y="2474"/>
            <a:chExt cx="1333" cy="1392"/>
          </a:xfrm>
        </p:grpSpPr>
        <p:sp>
          <p:nvSpPr>
            <p:cNvPr id="3" name="圆角矩形 2"/>
            <p:cNvSpPr/>
            <p:nvPr/>
          </p:nvSpPr>
          <p:spPr>
            <a:xfrm>
              <a:off x="3627" y="2533"/>
              <a:ext cx="1333" cy="1333"/>
            </a:xfrm>
            <a:prstGeom prst="roundRect">
              <a:avLst/>
            </a:prstGeom>
            <a:noFill/>
            <a:ln>
              <a:solidFill>
                <a:srgbClr val="A49F9C"/>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字酷堂明行体(个人非商业)" panose="02010609030101010101" charset="-122"/>
              </a:endParaRPr>
            </a:p>
          </p:txBody>
        </p:sp>
        <p:sp>
          <p:nvSpPr>
            <p:cNvPr id="4" name="文本框 3"/>
            <p:cNvSpPr txBox="1"/>
            <p:nvPr/>
          </p:nvSpPr>
          <p:spPr>
            <a:xfrm>
              <a:off x="3627" y="2474"/>
              <a:ext cx="1268" cy="1354"/>
            </a:xfrm>
            <a:prstGeom prst="rect">
              <a:avLst/>
            </a:prstGeom>
            <a:noFill/>
          </p:spPr>
          <p:txBody>
            <a:bodyPr wrap="square" rtlCol="0">
              <a:spAutoFit/>
            </a:bodyPr>
            <a:p>
              <a:r>
                <a:rPr lang="zh-CN" altLang="en-US" sz="5400">
                  <a:solidFill>
                    <a:schemeClr val="bg1">
                      <a:lumMod val="50000"/>
                    </a:schemeClr>
                  </a:solidFill>
                  <a:latin typeface="字酷堂明行体(个人非商业)" panose="02010609030101010101" charset="-122"/>
                  <a:ea typeface="字酷堂明行体(个人非商业)" panose="02010609030101010101" charset="-122"/>
                  <a:cs typeface="字酷堂明行体(个人非商业)" panose="02010609030101010101" charset="-122"/>
                </a:rPr>
                <a:t>壹</a:t>
              </a:r>
              <a:endParaRPr lang="zh-CN" altLang="en-US" sz="5400">
                <a:solidFill>
                  <a:schemeClr val="bg1">
                    <a:lumMod val="50000"/>
                  </a:schemeClr>
                </a:solidFill>
                <a:latin typeface="字酷堂明行体(个人非商业)" panose="02010609030101010101" charset="-122"/>
                <a:ea typeface="字酷堂明行体(个人非商业)" panose="02010609030101010101" charset="-122"/>
                <a:cs typeface="字酷堂明行体(个人非商业)" panose="02010609030101010101" charset="-122"/>
              </a:endParaRPr>
            </a:p>
          </p:txBody>
        </p:sp>
      </p:grpSp>
      <p:grpSp>
        <p:nvGrpSpPr>
          <p:cNvPr id="7" name="组合 6"/>
          <p:cNvGrpSpPr/>
          <p:nvPr/>
        </p:nvGrpSpPr>
        <p:grpSpPr>
          <a:xfrm>
            <a:off x="8387715" y="1613535"/>
            <a:ext cx="927735" cy="927486"/>
            <a:chOff x="5657" y="2533"/>
            <a:chExt cx="1333" cy="1333"/>
          </a:xfrm>
        </p:grpSpPr>
        <p:sp>
          <p:nvSpPr>
            <p:cNvPr id="5" name="圆角矩形 4"/>
            <p:cNvSpPr/>
            <p:nvPr/>
          </p:nvSpPr>
          <p:spPr>
            <a:xfrm>
              <a:off x="5657" y="2533"/>
              <a:ext cx="1333" cy="1333"/>
            </a:xfrm>
            <a:prstGeom prst="roundRect">
              <a:avLst/>
            </a:prstGeom>
            <a:noFill/>
            <a:ln>
              <a:solidFill>
                <a:srgbClr val="A49F9C"/>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字酷堂明行体(个人非商业)" panose="02010609030101010101" charset="-122"/>
              </a:endParaRPr>
            </a:p>
          </p:txBody>
        </p:sp>
        <p:sp>
          <p:nvSpPr>
            <p:cNvPr id="8" name="文本框 7"/>
            <p:cNvSpPr txBox="1"/>
            <p:nvPr/>
          </p:nvSpPr>
          <p:spPr>
            <a:xfrm>
              <a:off x="5658" y="2533"/>
              <a:ext cx="1268" cy="1325"/>
            </a:xfrm>
            <a:prstGeom prst="rect">
              <a:avLst/>
            </a:prstGeom>
            <a:noFill/>
          </p:spPr>
          <p:txBody>
            <a:bodyPr wrap="square" rtlCol="0">
              <a:spAutoFit/>
            </a:bodyPr>
            <a:p>
              <a:r>
                <a:rPr lang="zh-CN" altLang="en-US" sz="5400">
                  <a:solidFill>
                    <a:schemeClr val="bg1">
                      <a:lumMod val="50000"/>
                    </a:schemeClr>
                  </a:solidFill>
                  <a:latin typeface="字酷堂明行体(个人非商业)" panose="02010609030101010101" charset="-122"/>
                  <a:ea typeface="字酷堂明行体(个人非商业)" panose="02010609030101010101" charset="-122"/>
                  <a:cs typeface="字酷堂明行体(个人非商业)" panose="02010609030101010101" charset="-122"/>
                </a:rPr>
                <a:t>贰</a:t>
              </a:r>
              <a:endParaRPr lang="zh-CN" altLang="en-US" sz="5400">
                <a:solidFill>
                  <a:schemeClr val="bg1">
                    <a:lumMod val="50000"/>
                  </a:schemeClr>
                </a:solidFill>
                <a:latin typeface="字酷堂明行体(个人非商业)" panose="02010609030101010101" charset="-122"/>
                <a:ea typeface="字酷堂明行体(个人非商业)" panose="02010609030101010101" charset="-122"/>
                <a:cs typeface="字酷堂明行体(个人非商业)" panose="02010609030101010101" charset="-122"/>
              </a:endParaRPr>
            </a:p>
          </p:txBody>
        </p:sp>
      </p:grpSp>
      <p:sp>
        <p:nvSpPr>
          <p:cNvPr id="15" name="文本框 14"/>
          <p:cNvSpPr txBox="1"/>
          <p:nvPr/>
        </p:nvSpPr>
        <p:spPr>
          <a:xfrm>
            <a:off x="5514340" y="2827655"/>
            <a:ext cx="1798320" cy="3280410"/>
          </a:xfrm>
          <a:prstGeom prst="rect">
            <a:avLst/>
          </a:prstGeom>
          <a:noFill/>
        </p:spPr>
        <p:txBody>
          <a:bodyPr vert="eaVert" wrap="square" rtlCol="0">
            <a:spAutoFit/>
          </a:bodyPr>
          <a:p>
            <a:pPr marL="0" marR="0" lvl="0" indent="0" algn="l" defTabSz="1219200" rtl="0" eaLnBrk="1" fontAlgn="auto" latinLnBrk="0" hangingPunct="1">
              <a:lnSpc>
                <a:spcPct val="125000"/>
              </a:lnSpc>
              <a:spcBef>
                <a:spcPts val="0"/>
              </a:spcBef>
              <a:spcAft>
                <a:spcPts val="0"/>
              </a:spcAft>
              <a:buClrTx/>
              <a:buSzTx/>
              <a:buFontTx/>
              <a:buNone/>
              <a:defRPr/>
            </a:pPr>
            <a:r>
              <a:rPr lang="zh-CN" altLang="en-US" sz="1400" noProof="0" dirty="0">
                <a:ln>
                  <a:noFill/>
                </a:ln>
                <a:solidFill>
                  <a:schemeClr val="tx1">
                    <a:lumMod val="65000"/>
                    <a:lumOff val="35000"/>
                  </a:schemeClr>
                </a:solidFill>
                <a:effectLst/>
                <a:uLnTx/>
                <a:uFillTx/>
                <a:latin typeface="方正黑体简体"/>
                <a:ea typeface="微软雅黑" panose="020B0503020204020204" charset="-122"/>
                <a:sym typeface="+mn-ea"/>
              </a:rPr>
              <a:t>点击此处添加文字内容点击此处添加文字内容点击此处添加文字内容点击此处添加文字内容点击此处添加文字内容点击此处添加文字内容点击此处添加文字内容点击此处添加文字内容</a:t>
            </a:r>
            <a:endParaRPr kumimoji="0" lang="zh-CN" altLang="en-US" sz="14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a:p>
            <a:pPr marL="0" marR="0" lvl="0" indent="0" algn="l" defTabSz="1219200" rtl="0" eaLnBrk="1" fontAlgn="auto" latinLnBrk="0" hangingPunct="1">
              <a:lnSpc>
                <a:spcPct val="125000"/>
              </a:lnSpc>
              <a:spcBef>
                <a:spcPts val="0"/>
              </a:spcBef>
              <a:spcAft>
                <a:spcPts val="0"/>
              </a:spcAft>
              <a:buClrTx/>
              <a:buSzTx/>
              <a:buFontTx/>
              <a:buNone/>
              <a:defRPr/>
            </a:pPr>
            <a:endParaRPr lang="zh-CN" altLang="en-US" sz="1400" kern="0" dirty="0">
              <a:solidFill>
                <a:schemeClr val="tx1">
                  <a:lumMod val="65000"/>
                  <a:lumOff val="35000"/>
                </a:schemeClr>
              </a:solidFill>
              <a:latin typeface="字酷堂清楷体" panose="02010601030101010101" charset="-122"/>
              <a:ea typeface="字酷堂清楷体" panose="02010601030101010101" charset="-122"/>
              <a:cs typeface="字酷堂明行体(个人非商业)" panose="02010609030101010101" charset="-122"/>
            </a:endParaRPr>
          </a:p>
        </p:txBody>
      </p:sp>
      <p:sp>
        <p:nvSpPr>
          <p:cNvPr id="9" name="文本框 8"/>
          <p:cNvSpPr txBox="1"/>
          <p:nvPr/>
        </p:nvSpPr>
        <p:spPr>
          <a:xfrm>
            <a:off x="7629208" y="2867660"/>
            <a:ext cx="1798320" cy="3280410"/>
          </a:xfrm>
          <a:prstGeom prst="rect">
            <a:avLst/>
          </a:prstGeom>
          <a:noFill/>
        </p:spPr>
        <p:txBody>
          <a:bodyPr vert="eaVert" wrap="square" rtlCol="0">
            <a:spAutoFit/>
          </a:bodyPr>
          <a:p>
            <a:pPr marL="0" marR="0" lvl="0" indent="0" algn="l" defTabSz="1219200" rtl="0" eaLnBrk="1" fontAlgn="auto" latinLnBrk="0" hangingPunct="1">
              <a:lnSpc>
                <a:spcPct val="125000"/>
              </a:lnSpc>
              <a:spcBef>
                <a:spcPts val="0"/>
              </a:spcBef>
              <a:spcAft>
                <a:spcPts val="0"/>
              </a:spcAft>
              <a:buClrTx/>
              <a:buSzTx/>
              <a:buFontTx/>
              <a:buNone/>
              <a:defRPr/>
            </a:pPr>
            <a:r>
              <a:rPr lang="zh-CN" altLang="en-US" sz="1400" noProof="0" dirty="0">
                <a:ln>
                  <a:noFill/>
                </a:ln>
                <a:solidFill>
                  <a:schemeClr val="tx1">
                    <a:lumMod val="65000"/>
                    <a:lumOff val="35000"/>
                  </a:schemeClr>
                </a:solidFill>
                <a:effectLst/>
                <a:uLnTx/>
                <a:uFillTx/>
                <a:latin typeface="方正黑体简体"/>
                <a:ea typeface="微软雅黑" panose="020B0503020204020204" charset="-122"/>
                <a:sym typeface="+mn-ea"/>
              </a:rPr>
              <a:t>点击此处添加文字内容点击此处添加文字内容点击此处添加文字内容点击此处添加文字内容点击此处添加文字内容点击此处添加文字内容点击此处添加文字内容点击此处添加文字内容</a:t>
            </a:r>
            <a:endParaRPr kumimoji="0" lang="zh-CN" altLang="en-US" sz="14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a:p>
            <a:pPr marL="0" marR="0" lvl="0" indent="0" algn="l" defTabSz="1219200" rtl="0" eaLnBrk="1" fontAlgn="auto" latinLnBrk="0" hangingPunct="1">
              <a:lnSpc>
                <a:spcPct val="125000"/>
              </a:lnSpc>
              <a:spcBef>
                <a:spcPts val="0"/>
              </a:spcBef>
              <a:spcAft>
                <a:spcPts val="0"/>
              </a:spcAft>
              <a:buClrTx/>
              <a:buSzTx/>
              <a:buFontTx/>
              <a:buNone/>
              <a:defRPr/>
            </a:pPr>
            <a:endParaRPr lang="zh-CN" altLang="en-US" sz="1400" kern="0" dirty="0">
              <a:solidFill>
                <a:schemeClr val="tx1">
                  <a:lumMod val="65000"/>
                  <a:lumOff val="35000"/>
                </a:schemeClr>
              </a:solidFill>
              <a:latin typeface="字酷堂清楷体" panose="02010601030101010101" charset="-122"/>
              <a:ea typeface="字酷堂清楷体" panose="02010601030101010101" charset="-122"/>
              <a:cs typeface="字酷堂明行体(个人非商业)" panose="02010609030101010101" charset="-122"/>
            </a:endParaRPr>
          </a:p>
        </p:txBody>
      </p:sp>
      <p:grpSp>
        <p:nvGrpSpPr>
          <p:cNvPr id="12" name="组合 11"/>
          <p:cNvGrpSpPr/>
          <p:nvPr/>
        </p:nvGrpSpPr>
        <p:grpSpPr>
          <a:xfrm>
            <a:off x="406012" y="1232863"/>
            <a:ext cx="4533488" cy="5297028"/>
            <a:chOff x="1716" y="4098"/>
            <a:chExt cx="5455" cy="6373"/>
          </a:xfrm>
        </p:grpSpPr>
        <p:pic>
          <p:nvPicPr>
            <p:cNvPr id="2" name="图片 1" descr="H:\1-学习\ＰＰＴ资料\PPt图片\2-中国风\f2a9f093ede738b6f9cd52ff6cd8f8a1.pngf2a9f093ede738b6f9cd52ff6cd8f8a1"/>
            <p:cNvPicPr>
              <a:picLocks noChangeAspect="1"/>
            </p:cNvPicPr>
            <p:nvPr/>
          </p:nvPicPr>
          <p:blipFill>
            <a:blip r:embed="rId1"/>
            <a:srcRect/>
            <a:stretch>
              <a:fillRect/>
            </a:stretch>
          </p:blipFill>
          <p:spPr>
            <a:xfrm rot="5400000">
              <a:off x="3479" y="3444"/>
              <a:ext cx="2336" cy="3644"/>
            </a:xfrm>
            <a:prstGeom prst="rect">
              <a:avLst/>
            </a:prstGeom>
          </p:spPr>
        </p:pic>
        <p:pic>
          <p:nvPicPr>
            <p:cNvPr id="11" name="图片 10" descr="千库网-水墨中国风荷花"/>
            <p:cNvPicPr>
              <a:picLocks noChangeAspect="1"/>
            </p:cNvPicPr>
            <p:nvPr/>
          </p:nvPicPr>
          <p:blipFill>
            <a:blip r:embed="rId2"/>
            <a:stretch>
              <a:fillRect/>
            </a:stretch>
          </p:blipFill>
          <p:spPr>
            <a:xfrm>
              <a:off x="1716" y="5015"/>
              <a:ext cx="5455" cy="5456"/>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p:pic>
        <p:nvPicPr>
          <p:cNvPr id="2" name="图片 1" descr="五一假期商场活动宣传海报.jpg44"/>
          <p:cNvPicPr>
            <a:picLocks noChangeAspect="1"/>
          </p:cNvPicPr>
          <p:nvPr/>
        </p:nvPicPr>
        <p:blipFill>
          <a:blip r:embed="rId1"/>
          <a:srcRect t="57884"/>
          <a:stretch>
            <a:fillRect/>
          </a:stretch>
        </p:blipFill>
        <p:spPr>
          <a:xfrm>
            <a:off x="0" y="11430"/>
            <a:ext cx="12192635" cy="6846570"/>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9500" y="2580640"/>
            <a:ext cx="1727200" cy="603250"/>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1075" y="912495"/>
            <a:ext cx="1852295" cy="647065"/>
          </a:xfrm>
          <a:prstGeom prst="rect">
            <a:avLst/>
          </a:prstGeom>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1665" y="1784985"/>
            <a:ext cx="2338705" cy="606425"/>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2140" y="4248785"/>
            <a:ext cx="3343910" cy="537845"/>
          </a:xfrm>
          <a:prstGeom prst="rect">
            <a:avLst/>
          </a:prstGeom>
        </p:spPr>
      </p:pic>
      <p:grpSp>
        <p:nvGrpSpPr>
          <p:cNvPr id="7" name="组合 6"/>
          <p:cNvGrpSpPr/>
          <p:nvPr/>
        </p:nvGrpSpPr>
        <p:grpSpPr>
          <a:xfrm>
            <a:off x="5920740" y="960120"/>
            <a:ext cx="769620" cy="2907665"/>
            <a:chOff x="3768" y="787"/>
            <a:chExt cx="1212" cy="4579"/>
          </a:xfrm>
        </p:grpSpPr>
        <p:sp>
          <p:nvSpPr>
            <p:cNvPr id="3" name="文本框 2"/>
            <p:cNvSpPr txBox="1"/>
            <p:nvPr/>
          </p:nvSpPr>
          <p:spPr>
            <a:xfrm>
              <a:off x="3768" y="787"/>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第</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5" name="文本框 4"/>
            <p:cNvSpPr txBox="1"/>
            <p:nvPr/>
          </p:nvSpPr>
          <p:spPr>
            <a:xfrm>
              <a:off x="3768" y="2107"/>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二</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6" name="文本框 5"/>
            <p:cNvSpPr txBox="1"/>
            <p:nvPr/>
          </p:nvSpPr>
          <p:spPr>
            <a:xfrm>
              <a:off x="3768" y="3478"/>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章</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grpSp>
      <p:grpSp>
        <p:nvGrpSpPr>
          <p:cNvPr id="8" name="组合 7"/>
          <p:cNvGrpSpPr/>
          <p:nvPr/>
        </p:nvGrpSpPr>
        <p:grpSpPr>
          <a:xfrm>
            <a:off x="6633210" y="2352040"/>
            <a:ext cx="413385" cy="702310"/>
            <a:chOff x="11301" y="7025"/>
            <a:chExt cx="651" cy="1106"/>
          </a:xfrm>
        </p:grpSpPr>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1301" y="7025"/>
              <a:ext cx="651" cy="1106"/>
            </a:xfrm>
            <a:prstGeom prst="rect">
              <a:avLst/>
            </a:prstGeom>
          </p:spPr>
        </p:pic>
        <p:sp>
          <p:nvSpPr>
            <p:cNvPr id="10" name="文本框 9"/>
            <p:cNvSpPr txBox="1"/>
            <p:nvPr/>
          </p:nvSpPr>
          <p:spPr>
            <a:xfrm>
              <a:off x="11310" y="7114"/>
              <a:ext cx="627" cy="1017"/>
            </a:xfrm>
            <a:prstGeom prst="rect">
              <a:avLst/>
            </a:prstGeom>
            <a:noFill/>
          </p:spPr>
          <p:txBody>
            <a:bodyPr vert="eaVert" wrap="square" rtlCol="0">
              <a:spAutoFit/>
            </a:bodyPr>
            <a:p>
              <a:r>
                <a:rPr lang="zh-CN" altLang="en-US" sz="1400" b="1">
                  <a:solidFill>
                    <a:schemeClr val="bg1">
                      <a:lumMod val="95000"/>
                    </a:schemeClr>
                  </a:solidFill>
                  <a:latin typeface="方正小篆体" panose="03000509000000000000" pitchFamily="65" charset="-122"/>
                  <a:ea typeface="方正小篆体" panose="03000509000000000000" pitchFamily="65" charset="-122"/>
                </a:rPr>
                <a:t>中国风</a:t>
              </a:r>
              <a:endParaRPr lang="zh-CN" altLang="en-US" sz="1400" b="1">
                <a:solidFill>
                  <a:schemeClr val="bg1">
                    <a:lumMod val="95000"/>
                  </a:schemeClr>
                </a:solidFill>
                <a:latin typeface="方正小篆体" panose="03000509000000000000" pitchFamily="65" charset="-122"/>
                <a:ea typeface="方正小篆体" panose="03000509000000000000" pitchFamily="65" charset="-122"/>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sp>
        <p:nvSpPr>
          <p:cNvPr id="2" name="矩形 1"/>
          <p:cNvSpPr/>
          <p:nvPr/>
        </p:nvSpPr>
        <p:spPr>
          <a:xfrm>
            <a:off x="405848" y="526774"/>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 name="矩形 51"/>
          <p:cNvSpPr/>
          <p:nvPr/>
        </p:nvSpPr>
        <p:spPr>
          <a:xfrm>
            <a:off x="405765" y="2682875"/>
            <a:ext cx="11380470" cy="2402205"/>
          </a:xfrm>
          <a:prstGeom prst="rect">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方正黑体简体"/>
              <a:cs typeface="+mn-cs"/>
            </a:endParaRPr>
          </a:p>
        </p:txBody>
      </p:sp>
      <p:sp>
        <p:nvSpPr>
          <p:cNvPr id="53" name="矩形 52"/>
          <p:cNvSpPr/>
          <p:nvPr/>
        </p:nvSpPr>
        <p:spPr>
          <a:xfrm>
            <a:off x="940238" y="2875869"/>
            <a:ext cx="6561447" cy="2016514"/>
          </a:xfrm>
          <a:prstGeom prst="rect">
            <a:avLst/>
          </a:prstGeom>
        </p:spPr>
        <p:txBody>
          <a:bodyPr wrap="square">
            <a:spAutoFit/>
          </a:bodyPr>
          <a:p>
            <a:pPr marL="0" marR="0" lvl="0" indent="0" algn="just" defTabSz="914400" rtl="0" eaLnBrk="1" fontAlgn="auto" latinLnBrk="0" hangingPunct="1">
              <a:lnSpc>
                <a:spcPct val="130000"/>
              </a:lnSpc>
              <a:spcBef>
                <a:spcPts val="600"/>
              </a:spcBef>
              <a:spcAft>
                <a:spcPts val="60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Calibri" panose="020F0502020204030204"/>
                <a:ea typeface="方正黑体简体"/>
                <a:cs typeface="+mn-cs"/>
              </a:rPr>
              <a:t>您的内容打在这里，或者通过复制您的文本后，在此框中选择粘贴，并选择只保留文字。您的内容打在这里，或者通过复制您的文本后，在此框中选择粘贴</a:t>
            </a:r>
            <a:endParaRPr kumimoji="0" lang="en-US" altLang="zh-CN" sz="1800" b="0" i="0" u="none" strike="noStrike" kern="1200" cap="none" spc="0" normalizeH="0" baseline="0" noProof="0" dirty="0">
              <a:ln>
                <a:noFill/>
              </a:ln>
              <a:solidFill>
                <a:prstClr val="white"/>
              </a:solidFill>
              <a:effectLst/>
              <a:uLnTx/>
              <a:uFillTx/>
              <a:latin typeface="Calibri" panose="020F0502020204030204"/>
              <a:ea typeface="方正黑体简体"/>
              <a:cs typeface="+mn-cs"/>
            </a:endParaRPr>
          </a:p>
          <a:p>
            <a:pPr marL="0" marR="0" lvl="0" indent="0" algn="just" defTabSz="914400" rtl="0" eaLnBrk="1" fontAlgn="auto" latinLnBrk="0" hangingPunct="1">
              <a:lnSpc>
                <a:spcPct val="130000"/>
              </a:lnSpc>
              <a:spcBef>
                <a:spcPts val="600"/>
              </a:spcBef>
              <a:spcAft>
                <a:spcPts val="60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Calibri" panose="020F0502020204030204"/>
                <a:ea typeface="方正黑体简体"/>
                <a:cs typeface="+mn-cs"/>
              </a:rPr>
              <a:t>您的内容打在这里，或者通过复制您的文本后，在此框中选择粘贴，并选择只保留文字。</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方正黑体简体"/>
              <a:cs typeface="+mn-cs"/>
            </a:endParaRPr>
          </a:p>
        </p:txBody>
      </p:sp>
      <p:pic>
        <p:nvPicPr>
          <p:cNvPr id="54" name="图片 53" descr="D:\千图\古风黑白水墨竹子.png古风黑白水墨竹子"/>
          <p:cNvPicPr>
            <a:picLocks noChangeAspect="1"/>
          </p:cNvPicPr>
          <p:nvPr/>
        </p:nvPicPr>
        <p:blipFill>
          <a:blip r:embed="rId1"/>
          <a:srcRect/>
          <a:stretch>
            <a:fillRect/>
          </a:stretch>
        </p:blipFill>
        <p:spPr>
          <a:xfrm>
            <a:off x="8423275" y="2037524"/>
            <a:ext cx="3362960" cy="3362960"/>
          </a:xfrm>
          <a:custGeom>
            <a:avLst/>
            <a:gdLst>
              <a:gd name="connsiteX0" fmla="*/ 0 w 3362960"/>
              <a:gd name="connsiteY0" fmla="*/ 0 h 3525520"/>
              <a:gd name="connsiteX1" fmla="*/ 3362960 w 3362960"/>
              <a:gd name="connsiteY1" fmla="*/ 0 h 3525520"/>
              <a:gd name="connsiteX2" fmla="*/ 3362960 w 3362960"/>
              <a:gd name="connsiteY2" fmla="*/ 3525520 h 3525520"/>
              <a:gd name="connsiteX3" fmla="*/ 0 w 3362960"/>
              <a:gd name="connsiteY3" fmla="*/ 3525520 h 3525520"/>
            </a:gdLst>
            <a:ahLst/>
            <a:cxnLst>
              <a:cxn ang="0">
                <a:pos x="connsiteX0" y="connsiteY0"/>
              </a:cxn>
              <a:cxn ang="0">
                <a:pos x="connsiteX1" y="connsiteY1"/>
              </a:cxn>
              <a:cxn ang="0">
                <a:pos x="connsiteX2" y="connsiteY2"/>
              </a:cxn>
              <a:cxn ang="0">
                <a:pos x="connsiteX3" y="connsiteY3"/>
              </a:cxn>
            </a:cxnLst>
            <a:rect l="l" t="t" r="r" b="b"/>
            <a:pathLst>
              <a:path w="3362960" h="3525520">
                <a:moveTo>
                  <a:pt x="0" y="0"/>
                </a:moveTo>
                <a:lnTo>
                  <a:pt x="3362960" y="0"/>
                </a:lnTo>
                <a:lnTo>
                  <a:pt x="3362960" y="3525520"/>
                </a:lnTo>
                <a:lnTo>
                  <a:pt x="0" y="3525520"/>
                </a:lnTo>
                <a:close/>
              </a:path>
            </a:pathLst>
          </a:custGeom>
        </p:spPr>
      </p:pic>
      <p:sp>
        <p:nvSpPr>
          <p:cNvPr id="55" name="矩形 54"/>
          <p:cNvSpPr/>
          <p:nvPr/>
        </p:nvSpPr>
        <p:spPr>
          <a:xfrm>
            <a:off x="3911081" y="2190818"/>
            <a:ext cx="619760" cy="685051"/>
          </a:xfrm>
          <a:prstGeom prst="rect">
            <a:avLst/>
          </a:prstGeom>
          <a:solidFill>
            <a:srgbClr val="6B88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方正黑体简体"/>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sp>
        <p:nvSpPr>
          <p:cNvPr id="11" name="矩形 10"/>
          <p:cNvSpPr/>
          <p:nvPr/>
        </p:nvSpPr>
        <p:spPr>
          <a:xfrm>
            <a:off x="405848" y="526139"/>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6" name="椭圆 65"/>
          <p:cNvSpPr/>
          <p:nvPr/>
        </p:nvSpPr>
        <p:spPr>
          <a:xfrm>
            <a:off x="1293495" y="1826260"/>
            <a:ext cx="3962400" cy="3938270"/>
          </a:xfrm>
          <a:prstGeom prst="ellipse">
            <a:avLst/>
          </a:prstGeom>
          <a:blipFill rotWithShape="1">
            <a:blip r:embed="rId1">
              <a:alphaModFix amt="75000"/>
            </a:blip>
            <a:stretch>
              <a:fillRect l="-16000" t="-13000" r="-13000" b="-17000"/>
            </a:stretch>
          </a:blipFill>
          <a:ln>
            <a:solidFill>
              <a:schemeClr val="bg1">
                <a:lumMod val="75000"/>
              </a:schemeClr>
            </a:solidFill>
          </a:ln>
          <a:effectLst>
            <a:outerShdw blurRad="25400" dir="2700000" algn="tl" rotWithShape="0">
              <a:prstClr val="black">
                <a:alpha val="53000"/>
              </a:prstClr>
            </a:outerShdw>
          </a:effectLst>
        </p:spPr>
        <p:style>
          <a:lnRef idx="1">
            <a:schemeClr val="accent1"/>
          </a:lnRef>
          <a:fillRef idx="3">
            <a:schemeClr val="accent1"/>
          </a:fillRef>
          <a:effectRef idx="2">
            <a:schemeClr val="accent1"/>
          </a:effectRef>
          <a:fontRef idx="minor">
            <a:schemeClr val="lt1"/>
          </a:fontRef>
        </p:style>
        <p:txBody>
          <a:bodyPr/>
          <a:p>
            <a:endParaRPr lang="zh-CN" altLang="en-US"/>
          </a:p>
        </p:txBody>
      </p:sp>
      <p:sp>
        <p:nvSpPr>
          <p:cNvPr id="47" name="Rectangle 24"/>
          <p:cNvSpPr>
            <a:spLocks noChangeArrowheads="1"/>
          </p:cNvSpPr>
          <p:nvPr/>
        </p:nvSpPr>
        <p:spPr bwMode="auto">
          <a:xfrm>
            <a:off x="5767070" y="1920875"/>
            <a:ext cx="5254625"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nSpc>
                <a:spcPct val="150000"/>
              </a:lnSpc>
              <a:spcBef>
                <a:spcPts val="300"/>
              </a:spcBef>
            </a:pPr>
            <a:r>
              <a:rPr lang="zh-CN" altLang="en-US" sz="2000" b="1" dirty="0">
                <a:solidFill>
                  <a:schemeClr val="tx1">
                    <a:lumMod val="75000"/>
                    <a:lumOff val="25000"/>
                  </a:schemeClr>
                </a:solidFill>
                <a:latin typeface="字酷堂明行体(个人非商业)" panose="02010609030101010101" charset="-122"/>
                <a:ea typeface="字酷堂明行体(个人非商业)" panose="02010609030101010101" charset="-122"/>
                <a:cs typeface="Arial" panose="020B0604020202020204" pitchFamily="34" charset="0"/>
                <a:sym typeface="+mn-ea"/>
              </a:rPr>
              <a:t>文本标题</a:t>
            </a:r>
            <a:endParaRPr lang="zh-CN" altLang="en-US" sz="2000" b="1" dirty="0">
              <a:solidFill>
                <a:schemeClr val="tx1">
                  <a:lumMod val="75000"/>
                  <a:lumOff val="25000"/>
                </a:schemeClr>
              </a:solidFill>
              <a:latin typeface="方正字迹-邢体草书繁体" panose="03000502000000000000" charset="-122"/>
              <a:ea typeface="方正字迹-邢体草书繁体" panose="03000502000000000000" charset="-122"/>
              <a:cs typeface="Arial" panose="020B0604020202020204" pitchFamily="34" charset="0"/>
              <a:sym typeface="+mn-ea"/>
            </a:endParaRPr>
          </a:p>
          <a:p>
            <a:pPr marL="0" marR="0" lvl="0" algn="l" defTabSz="914400" rtl="0" eaLnBrk="1" latinLnBrk="0" hangingPunct="1">
              <a:lnSpc>
                <a:spcPct val="130000"/>
              </a:lnSpc>
              <a:spcBef>
                <a:spcPts val="0"/>
              </a:spcBef>
              <a:spcAft>
                <a:spcPts val="0"/>
              </a:spcAft>
              <a:buClrTx/>
              <a:buSzTx/>
              <a:buFontTx/>
              <a:buNone/>
              <a:defRPr/>
            </a:pPr>
            <a:r>
              <a:rPr lang="zh-CN" altLang="en-US" sz="1200" noProof="0" dirty="0">
                <a:ln>
                  <a:noFill/>
                </a:ln>
                <a:solidFill>
                  <a:schemeClr val="tx1">
                    <a:lumMod val="65000"/>
                    <a:lumOff val="35000"/>
                  </a:schemeClr>
                </a:solidFill>
                <a:effectLst/>
                <a:uLnTx/>
                <a:uFillTx/>
                <a:latin typeface="方正黑体简体"/>
                <a:ea typeface="微软雅黑" panose="020B0503020204020204" charset="-122"/>
                <a:sym typeface="+mn-ea"/>
              </a:rPr>
              <a:t>点击此处添加文字内容点击此处添加文字内容点击此处添加文字内容点击此处添加文字内容</a:t>
            </a:r>
            <a:endParaRPr kumimoji="0" lang="zh-CN" altLang="en-US" sz="12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a:p>
            <a:pPr marL="0" marR="0" lvl="0" algn="l" defTabSz="914400" rtl="0" eaLnBrk="1" latinLnBrk="0" hangingPunct="1">
              <a:lnSpc>
                <a:spcPct val="130000"/>
              </a:lnSpc>
              <a:spcBef>
                <a:spcPts val="0"/>
              </a:spcBef>
              <a:spcAft>
                <a:spcPts val="0"/>
              </a:spcAft>
              <a:buClrTx/>
              <a:buSzTx/>
              <a:buFontTx/>
              <a:buNone/>
              <a:defRPr/>
            </a:pPr>
            <a:r>
              <a:rPr lang="zh-CN" altLang="en-US" sz="1200" noProof="0" dirty="0">
                <a:ln>
                  <a:noFill/>
                </a:ln>
                <a:solidFill>
                  <a:schemeClr val="tx1">
                    <a:lumMod val="65000"/>
                    <a:lumOff val="35000"/>
                  </a:schemeClr>
                </a:solidFill>
                <a:effectLst/>
                <a:uLnTx/>
                <a:uFillTx/>
                <a:latin typeface="方正黑体简体"/>
                <a:ea typeface="微软雅黑" panose="020B0503020204020204" charset="-122"/>
                <a:sym typeface="+mn-ea"/>
              </a:rPr>
              <a:t>点击此处添加文字内容点击此处添加文字内容点击此处添加文字内容点击此处添加文字内容</a:t>
            </a:r>
            <a:endParaRPr kumimoji="0" lang="zh-CN" altLang="en-US" sz="1200" b="0" i="0" u="none" strike="noStrike" kern="1200" cap="none" spc="0" normalizeH="0" baseline="0" noProof="0" dirty="0">
              <a:ln>
                <a:noFill/>
              </a:ln>
              <a:solidFill>
                <a:schemeClr val="tx1">
                  <a:lumMod val="65000"/>
                  <a:lumOff val="35000"/>
                </a:schemeClr>
              </a:solidFill>
              <a:effectLst/>
              <a:uLnTx/>
              <a:uFillTx/>
              <a:latin typeface="方正黑体简体"/>
              <a:ea typeface="微软雅黑" panose="020B0503020204020204" charset="-122"/>
              <a:cs typeface="+mn-cs"/>
            </a:endParaRPr>
          </a:p>
          <a:p>
            <a:pPr marL="0" marR="0" lvl="0" algn="l" defTabSz="914400" rtl="0" eaLnBrk="1" latinLnBrk="0" hangingPunct="1">
              <a:lnSpc>
                <a:spcPct val="130000"/>
              </a:lnSpc>
              <a:spcBef>
                <a:spcPts val="0"/>
              </a:spcBef>
              <a:spcAft>
                <a:spcPts val="0"/>
              </a:spcAft>
              <a:buClrTx/>
              <a:buSzTx/>
              <a:buFontTx/>
              <a:buNone/>
              <a:defRPr/>
            </a:pPr>
            <a:endParaRPr lang="zh-CN" altLang="en-US" sz="1200" kern="0" noProof="0" dirty="0">
              <a:ln>
                <a:noFill/>
              </a:ln>
              <a:solidFill>
                <a:schemeClr val="tx1">
                  <a:lumMod val="75000"/>
                  <a:lumOff val="25000"/>
                </a:schemeClr>
              </a:solidFill>
              <a:uLnTx/>
              <a:uFillTx/>
              <a:latin typeface="方正字迹-邢体草书繁体" panose="03000502000000000000" charset="-122"/>
              <a:ea typeface="方正字迹-邢体草书繁体" panose="03000502000000000000" charset="-122"/>
              <a:sym typeface="+mn-ea"/>
            </a:endParaRPr>
          </a:p>
        </p:txBody>
      </p:sp>
      <p:sp>
        <p:nvSpPr>
          <p:cNvPr id="2" name="文本框 1"/>
          <p:cNvSpPr txBox="1"/>
          <p:nvPr/>
        </p:nvSpPr>
        <p:spPr>
          <a:xfrm>
            <a:off x="6153785" y="4680585"/>
            <a:ext cx="781050" cy="460375"/>
          </a:xfrm>
          <a:prstGeom prst="rect">
            <a:avLst/>
          </a:prstGeom>
          <a:noFill/>
        </p:spPr>
        <p:txBody>
          <a:bodyPr wrap="square" rtlCol="0">
            <a:spAutoFit/>
          </a:bodyPr>
          <a:p>
            <a:r>
              <a:rPr lang="en-US" altLang="zh-CN" sz="2400">
                <a:solidFill>
                  <a:schemeClr val="bg2">
                    <a:lumMod val="25000"/>
                  </a:schemeClr>
                </a:solidFill>
                <a:latin typeface="Browallia New" panose="020B0604020202020204" charset="0"/>
              </a:rPr>
              <a:t>35%</a:t>
            </a:r>
            <a:endParaRPr lang="en-US" altLang="zh-CN" sz="2400">
              <a:solidFill>
                <a:schemeClr val="bg2">
                  <a:lumMod val="25000"/>
                </a:schemeClr>
              </a:solidFill>
              <a:latin typeface="Browallia New" panose="020B0604020202020204" charset="0"/>
            </a:endParaRPr>
          </a:p>
        </p:txBody>
      </p:sp>
      <p:sp>
        <p:nvSpPr>
          <p:cNvPr id="5" name="文本框 4"/>
          <p:cNvSpPr txBox="1"/>
          <p:nvPr/>
        </p:nvSpPr>
        <p:spPr>
          <a:xfrm>
            <a:off x="9702165" y="4656455"/>
            <a:ext cx="781050" cy="460375"/>
          </a:xfrm>
          <a:prstGeom prst="rect">
            <a:avLst/>
          </a:prstGeom>
          <a:noFill/>
        </p:spPr>
        <p:txBody>
          <a:bodyPr wrap="square" rtlCol="0">
            <a:spAutoFit/>
          </a:bodyPr>
          <a:p>
            <a:r>
              <a:rPr lang="en-US" altLang="zh-CN" sz="2400">
                <a:solidFill>
                  <a:schemeClr val="bg2">
                    <a:lumMod val="25000"/>
                  </a:schemeClr>
                </a:solidFill>
                <a:latin typeface="Browallia New" panose="020B0604020202020204" charset="0"/>
              </a:rPr>
              <a:t>30%</a:t>
            </a:r>
            <a:endParaRPr lang="en-US" altLang="zh-CN" sz="2400">
              <a:solidFill>
                <a:schemeClr val="bg2">
                  <a:lumMod val="25000"/>
                </a:schemeClr>
              </a:solidFill>
              <a:latin typeface="Browallia New" panose="020B0604020202020204" charset="0"/>
            </a:endParaRPr>
          </a:p>
        </p:txBody>
      </p:sp>
      <p:sp>
        <p:nvSpPr>
          <p:cNvPr id="13" name="文本框 12"/>
          <p:cNvSpPr txBox="1"/>
          <p:nvPr/>
        </p:nvSpPr>
        <p:spPr>
          <a:xfrm>
            <a:off x="7866380" y="4680585"/>
            <a:ext cx="781050" cy="460375"/>
          </a:xfrm>
          <a:prstGeom prst="rect">
            <a:avLst/>
          </a:prstGeom>
          <a:noFill/>
        </p:spPr>
        <p:txBody>
          <a:bodyPr wrap="square" rtlCol="0">
            <a:spAutoFit/>
          </a:bodyPr>
          <a:p>
            <a:r>
              <a:rPr lang="en-US" altLang="zh-CN" sz="2400">
                <a:solidFill>
                  <a:schemeClr val="bg2">
                    <a:lumMod val="25000"/>
                  </a:schemeClr>
                </a:solidFill>
                <a:latin typeface="Browallia New" panose="020B0604020202020204" charset="0"/>
              </a:rPr>
              <a:t>45%</a:t>
            </a:r>
            <a:endParaRPr lang="en-US" altLang="zh-CN" sz="2400">
              <a:solidFill>
                <a:schemeClr val="bg2">
                  <a:lumMod val="25000"/>
                </a:schemeClr>
              </a:solidFill>
              <a:latin typeface="Browallia New" panose="020B0604020202020204" charset="0"/>
            </a:endParaRPr>
          </a:p>
        </p:txBody>
      </p:sp>
      <p:sp>
        <p:nvSpPr>
          <p:cNvPr id="14" name="文本框 13"/>
          <p:cNvSpPr txBox="1"/>
          <p:nvPr/>
        </p:nvSpPr>
        <p:spPr>
          <a:xfrm>
            <a:off x="6115685" y="3766185"/>
            <a:ext cx="800100" cy="368300"/>
          </a:xfrm>
          <a:prstGeom prst="rect">
            <a:avLst/>
          </a:prstGeom>
          <a:noFill/>
        </p:spPr>
        <p:txBody>
          <a:bodyPr wrap="square" rtlCol="0">
            <a:spAutoFit/>
          </a:bodyPr>
          <a:p>
            <a:r>
              <a:rPr lang="zh-CN" altLang="en-US">
                <a:latin typeface="字酷堂明行体(个人非商业)" panose="02010609030101010101" charset="-122"/>
                <a:ea typeface="字酷堂明行体(个人非商业)" panose="02010609030101010101" charset="-122"/>
              </a:rPr>
              <a:t>文字</a:t>
            </a:r>
            <a:endParaRPr lang="zh-CN" altLang="en-US">
              <a:latin typeface="字酷堂明行体(个人非商业)" panose="02010609030101010101" charset="-122"/>
              <a:ea typeface="字酷堂明行体(个人非商业)" panose="02010609030101010101" charset="-122"/>
            </a:endParaRPr>
          </a:p>
        </p:txBody>
      </p:sp>
      <p:sp>
        <p:nvSpPr>
          <p:cNvPr id="15" name="文本框 14"/>
          <p:cNvSpPr txBox="1"/>
          <p:nvPr/>
        </p:nvSpPr>
        <p:spPr>
          <a:xfrm>
            <a:off x="7793355" y="3766185"/>
            <a:ext cx="800100" cy="368300"/>
          </a:xfrm>
          <a:prstGeom prst="rect">
            <a:avLst/>
          </a:prstGeom>
          <a:noFill/>
        </p:spPr>
        <p:txBody>
          <a:bodyPr wrap="square" rtlCol="0">
            <a:spAutoFit/>
          </a:bodyPr>
          <a:p>
            <a:r>
              <a:rPr lang="zh-CN" altLang="en-US">
                <a:latin typeface="字酷堂明行体(个人非商业)" panose="02010609030101010101" charset="-122"/>
                <a:ea typeface="字酷堂明行体(个人非商业)" panose="02010609030101010101" charset="-122"/>
                <a:sym typeface="+mn-ea"/>
              </a:rPr>
              <a:t>文字</a:t>
            </a:r>
            <a:endParaRPr lang="en-US" altLang="zh-CN">
              <a:latin typeface="方正字迹-邢体草书繁体" panose="03000502000000000000" charset="-122"/>
              <a:ea typeface="方正字迹-邢体草书繁体" panose="03000502000000000000" charset="-122"/>
            </a:endParaRPr>
          </a:p>
        </p:txBody>
      </p:sp>
      <p:sp>
        <p:nvSpPr>
          <p:cNvPr id="16" name="文本框 15"/>
          <p:cNvSpPr txBox="1"/>
          <p:nvPr/>
        </p:nvSpPr>
        <p:spPr>
          <a:xfrm>
            <a:off x="9635490" y="3766185"/>
            <a:ext cx="800100" cy="368300"/>
          </a:xfrm>
          <a:prstGeom prst="rect">
            <a:avLst/>
          </a:prstGeom>
          <a:noFill/>
        </p:spPr>
        <p:txBody>
          <a:bodyPr wrap="square" rtlCol="0">
            <a:spAutoFit/>
          </a:bodyPr>
          <a:p>
            <a:r>
              <a:rPr lang="zh-CN" altLang="en-US">
                <a:latin typeface="字酷堂明行体(个人非商业)" panose="02010609030101010101" charset="-122"/>
                <a:ea typeface="字酷堂明行体(个人非商业)" panose="02010609030101010101" charset="-122"/>
                <a:sym typeface="+mn-ea"/>
              </a:rPr>
              <a:t>文字</a:t>
            </a:r>
            <a:endParaRPr lang="en-US" altLang="zh-CN">
              <a:latin typeface="方正字迹-邢体草书繁体" panose="03000502000000000000" charset="-122"/>
              <a:ea typeface="方正字迹-邢体草书繁体" panose="03000502000000000000" charset="-122"/>
            </a:endParaRPr>
          </a:p>
        </p:txBody>
      </p:sp>
      <p:pic>
        <p:nvPicPr>
          <p:cNvPr id="8" name="图片 7" descr="f6957a3dc463c91bb75efbda262f648d"/>
          <p:cNvPicPr>
            <a:picLocks noChangeAspect="1"/>
          </p:cNvPicPr>
          <p:nvPr/>
        </p:nvPicPr>
        <p:blipFill>
          <a:blip r:embed="rId2">
            <a:lum bright="24000"/>
          </a:blip>
          <a:srcRect l="9066" t="8927" r="8794" b="7708"/>
          <a:stretch>
            <a:fillRect/>
          </a:stretch>
        </p:blipFill>
        <p:spPr>
          <a:xfrm>
            <a:off x="5852795" y="4239895"/>
            <a:ext cx="1149350" cy="1168400"/>
          </a:xfrm>
          <a:prstGeom prst="rect">
            <a:avLst/>
          </a:prstGeom>
        </p:spPr>
      </p:pic>
      <p:pic>
        <p:nvPicPr>
          <p:cNvPr id="17" name="图片 16" descr="f6957a3dc463c91bb75efbda262f648d"/>
          <p:cNvPicPr>
            <a:picLocks noChangeAspect="1"/>
          </p:cNvPicPr>
          <p:nvPr/>
        </p:nvPicPr>
        <p:blipFill>
          <a:blip r:embed="rId2">
            <a:lum bright="30000"/>
          </a:blip>
          <a:srcRect l="9066" t="8927" r="8794" b="7708"/>
          <a:stretch>
            <a:fillRect/>
          </a:stretch>
        </p:blipFill>
        <p:spPr>
          <a:xfrm>
            <a:off x="7530465" y="4239895"/>
            <a:ext cx="1149350" cy="1168400"/>
          </a:xfrm>
          <a:prstGeom prst="rect">
            <a:avLst/>
          </a:prstGeom>
        </p:spPr>
      </p:pic>
      <p:pic>
        <p:nvPicPr>
          <p:cNvPr id="18" name="图片 17" descr="f6957a3dc463c91bb75efbda262f648d"/>
          <p:cNvPicPr>
            <a:picLocks noChangeAspect="1"/>
          </p:cNvPicPr>
          <p:nvPr/>
        </p:nvPicPr>
        <p:blipFill>
          <a:blip r:embed="rId2">
            <a:lum bright="24000"/>
          </a:blip>
          <a:srcRect l="9066" t="8927" r="8794" b="7708"/>
          <a:stretch>
            <a:fillRect/>
          </a:stretch>
        </p:blipFill>
        <p:spPr>
          <a:xfrm>
            <a:off x="9400540" y="4239895"/>
            <a:ext cx="1149350" cy="1168400"/>
          </a:xfrm>
          <a:prstGeom prst="rect">
            <a:avLst/>
          </a:prstGeom>
        </p:spPr>
      </p:pic>
    </p:spTree>
  </p:cSld>
  <p:clrMapOvr>
    <a:masterClrMapping/>
  </p:clrMapOvr>
  <p:transition advClick="0" advTm="5000">
    <p:zoom/>
  </p:transition>
  <p:timing>
    <p:tnLst>
      <p:par>
        <p:cTn id="1" dur="indefinite" restart="never" nodeType="tmRoot"/>
      </p:par>
    </p:tnLst>
    <p:bldLst>
      <p:bldP spid="66" grpId="0" animBg="1"/>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a:xfrm>
          <a:off x="0" y="0"/>
          <a:ext cx="0" cy="0"/>
          <a:chOff x="0" y="0"/>
          <a:chExt cx="0" cy="0"/>
        </a:xfrm>
      </p:grpSpPr>
      <p:pic>
        <p:nvPicPr>
          <p:cNvPr id="72" name="图片 71" descr="D:\图图图\20160831181334_62327.jpg20160831181334_62327"/>
          <p:cNvPicPr>
            <a:picLocks noChangeAspect="1"/>
          </p:cNvPicPr>
          <p:nvPr/>
        </p:nvPicPr>
        <p:blipFill>
          <a:blip r:embed="rId1"/>
          <a:srcRect/>
          <a:stretch>
            <a:fillRect/>
          </a:stretch>
        </p:blipFill>
        <p:spPr>
          <a:xfrm>
            <a:off x="4117657" y="2148258"/>
            <a:ext cx="3955415" cy="3252470"/>
          </a:xfrm>
          <a:custGeom>
            <a:avLst/>
            <a:gdLst>
              <a:gd name="connsiteX0" fmla="*/ 1170071 w 4348824"/>
              <a:gd name="connsiteY0" fmla="*/ 793237 h 4142131"/>
              <a:gd name="connsiteX1" fmla="*/ 2148655 w 4348824"/>
              <a:gd name="connsiteY1" fmla="*/ 793237 h 4142131"/>
              <a:gd name="connsiteX2" fmla="*/ 2148655 w 4348824"/>
              <a:gd name="connsiteY2" fmla="*/ 4142131 h 4142131"/>
              <a:gd name="connsiteX3" fmla="*/ 1170071 w 4348824"/>
              <a:gd name="connsiteY3" fmla="*/ 4142131 h 4142131"/>
              <a:gd name="connsiteX4" fmla="*/ 3368234 w 4348824"/>
              <a:gd name="connsiteY4" fmla="*/ 469007 h 4142131"/>
              <a:gd name="connsiteX5" fmla="*/ 4348824 w 4348824"/>
              <a:gd name="connsiteY5" fmla="*/ 469007 h 4142131"/>
              <a:gd name="connsiteX6" fmla="*/ 4348824 w 4348824"/>
              <a:gd name="connsiteY6" fmla="*/ 3817904 h 4142131"/>
              <a:gd name="connsiteX7" fmla="*/ 3368234 w 4348824"/>
              <a:gd name="connsiteY7" fmla="*/ 3817904 h 4142131"/>
              <a:gd name="connsiteX8" fmla="*/ 0 w 4348824"/>
              <a:gd name="connsiteY8" fmla="*/ 183266 h 4142131"/>
              <a:gd name="connsiteX9" fmla="*/ 982691 w 4348824"/>
              <a:gd name="connsiteY9" fmla="*/ 183266 h 4142131"/>
              <a:gd name="connsiteX10" fmla="*/ 982691 w 4348824"/>
              <a:gd name="connsiteY10" fmla="*/ 3532161 h 4142131"/>
              <a:gd name="connsiteX11" fmla="*/ 0 w 4348824"/>
              <a:gd name="connsiteY11" fmla="*/ 3532161 h 4142131"/>
              <a:gd name="connsiteX12" fmla="*/ 2265633 w 4348824"/>
              <a:gd name="connsiteY12" fmla="*/ 0 h 4142131"/>
              <a:gd name="connsiteX13" fmla="*/ 3251257 w 4348824"/>
              <a:gd name="connsiteY13" fmla="*/ 0 h 4142131"/>
              <a:gd name="connsiteX14" fmla="*/ 3251257 w 4348824"/>
              <a:gd name="connsiteY14" fmla="*/ 3329631 h 4142131"/>
              <a:gd name="connsiteX15" fmla="*/ 2265633 w 4348824"/>
              <a:gd name="connsiteY15" fmla="*/ 3329631 h 414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48824" h="4142131">
                <a:moveTo>
                  <a:pt x="1170071" y="793237"/>
                </a:moveTo>
                <a:lnTo>
                  <a:pt x="2148655" y="793237"/>
                </a:lnTo>
                <a:lnTo>
                  <a:pt x="2148655" y="4142131"/>
                </a:lnTo>
                <a:lnTo>
                  <a:pt x="1170071" y="4142131"/>
                </a:lnTo>
                <a:close/>
                <a:moveTo>
                  <a:pt x="3368234" y="469007"/>
                </a:moveTo>
                <a:lnTo>
                  <a:pt x="4348824" y="469007"/>
                </a:lnTo>
                <a:lnTo>
                  <a:pt x="4348824" y="3817904"/>
                </a:lnTo>
                <a:lnTo>
                  <a:pt x="3368234" y="3817904"/>
                </a:lnTo>
                <a:close/>
                <a:moveTo>
                  <a:pt x="0" y="183266"/>
                </a:moveTo>
                <a:lnTo>
                  <a:pt x="982691" y="183266"/>
                </a:lnTo>
                <a:lnTo>
                  <a:pt x="982691" y="3532161"/>
                </a:lnTo>
                <a:lnTo>
                  <a:pt x="0" y="3532161"/>
                </a:lnTo>
                <a:close/>
                <a:moveTo>
                  <a:pt x="2265633" y="0"/>
                </a:moveTo>
                <a:lnTo>
                  <a:pt x="3251257" y="0"/>
                </a:lnTo>
                <a:lnTo>
                  <a:pt x="3251257" y="3329631"/>
                </a:lnTo>
                <a:lnTo>
                  <a:pt x="2265633" y="3329631"/>
                </a:lnTo>
                <a:close/>
              </a:path>
            </a:pathLst>
          </a:custGeom>
        </p:spPr>
      </p:pic>
      <p:cxnSp>
        <p:nvCxnSpPr>
          <p:cNvPr id="56" name="直接箭头连接符 55"/>
          <p:cNvCxnSpPr/>
          <p:nvPr/>
        </p:nvCxnSpPr>
        <p:spPr>
          <a:xfrm flipV="1">
            <a:off x="3215219" y="2471583"/>
            <a:ext cx="0" cy="3386138"/>
          </a:xfrm>
          <a:prstGeom prst="straightConnector1">
            <a:avLst/>
          </a:prstGeom>
          <a:noFill/>
          <a:ln w="38100" cap="flat" cmpd="sng" algn="ctr">
            <a:solidFill>
              <a:srgbClr val="6B888C"/>
            </a:solidFill>
            <a:prstDash val="solid"/>
            <a:tailEnd type="triangle"/>
          </a:ln>
          <a:effectLst/>
        </p:spPr>
      </p:cxnSp>
      <p:cxnSp>
        <p:nvCxnSpPr>
          <p:cNvPr id="57" name="直接箭头连接符 56"/>
          <p:cNvCxnSpPr/>
          <p:nvPr/>
        </p:nvCxnSpPr>
        <p:spPr>
          <a:xfrm flipV="1">
            <a:off x="1453094" y="2490633"/>
            <a:ext cx="0" cy="2621104"/>
          </a:xfrm>
          <a:prstGeom prst="straightConnector1">
            <a:avLst/>
          </a:prstGeom>
          <a:noFill/>
          <a:ln w="38100" cap="flat" cmpd="sng" algn="ctr">
            <a:solidFill>
              <a:srgbClr val="6B888C"/>
            </a:solidFill>
            <a:prstDash val="solid"/>
            <a:tailEnd type="triangle"/>
          </a:ln>
          <a:effectLst/>
        </p:spPr>
      </p:cxnSp>
      <p:cxnSp>
        <p:nvCxnSpPr>
          <p:cNvPr id="58" name="直接箭头连接符 57"/>
          <p:cNvCxnSpPr/>
          <p:nvPr/>
        </p:nvCxnSpPr>
        <p:spPr>
          <a:xfrm flipV="1">
            <a:off x="2453219" y="1604808"/>
            <a:ext cx="0" cy="1905000"/>
          </a:xfrm>
          <a:prstGeom prst="straightConnector1">
            <a:avLst/>
          </a:prstGeom>
          <a:noFill/>
          <a:ln w="38100" cap="flat" cmpd="sng" algn="ctr">
            <a:solidFill>
              <a:srgbClr val="6B888C"/>
            </a:solidFill>
            <a:prstDash val="solid"/>
            <a:tailEnd type="triangle"/>
          </a:ln>
          <a:effectLst/>
        </p:spPr>
      </p:cxnSp>
      <p:cxnSp>
        <p:nvCxnSpPr>
          <p:cNvPr id="59" name="直接箭头连接符 58"/>
          <p:cNvCxnSpPr/>
          <p:nvPr/>
        </p:nvCxnSpPr>
        <p:spPr>
          <a:xfrm flipV="1">
            <a:off x="9410518" y="2015812"/>
            <a:ext cx="0" cy="3386138"/>
          </a:xfrm>
          <a:prstGeom prst="straightConnector1">
            <a:avLst/>
          </a:prstGeom>
          <a:noFill/>
          <a:ln w="38100" cap="flat" cmpd="sng" algn="ctr">
            <a:solidFill>
              <a:srgbClr val="B5CFBC"/>
            </a:solidFill>
            <a:prstDash val="solid"/>
            <a:tailEnd type="triangle"/>
          </a:ln>
          <a:effectLst/>
        </p:spPr>
      </p:cxnSp>
      <p:cxnSp>
        <p:nvCxnSpPr>
          <p:cNvPr id="60" name="直接箭头连接符 59"/>
          <p:cNvCxnSpPr/>
          <p:nvPr/>
        </p:nvCxnSpPr>
        <p:spPr>
          <a:xfrm flipV="1">
            <a:off x="8962843" y="1480886"/>
            <a:ext cx="0" cy="2552797"/>
          </a:xfrm>
          <a:prstGeom prst="straightConnector1">
            <a:avLst/>
          </a:prstGeom>
          <a:noFill/>
          <a:ln w="38100" cap="flat" cmpd="sng" algn="ctr">
            <a:solidFill>
              <a:srgbClr val="B5CFBC"/>
            </a:solidFill>
            <a:prstDash val="solid"/>
            <a:tailEnd type="triangle"/>
          </a:ln>
          <a:effectLst/>
        </p:spPr>
      </p:cxnSp>
      <p:cxnSp>
        <p:nvCxnSpPr>
          <p:cNvPr id="68" name="直接箭头连接符 67"/>
          <p:cNvCxnSpPr/>
          <p:nvPr/>
        </p:nvCxnSpPr>
        <p:spPr>
          <a:xfrm flipV="1">
            <a:off x="10477318" y="1687517"/>
            <a:ext cx="0" cy="2621104"/>
          </a:xfrm>
          <a:prstGeom prst="straightConnector1">
            <a:avLst/>
          </a:prstGeom>
          <a:noFill/>
          <a:ln w="38100" cap="flat" cmpd="sng" algn="ctr">
            <a:solidFill>
              <a:srgbClr val="B5CFBC"/>
            </a:solidFill>
            <a:prstDash val="solid"/>
            <a:tailEnd type="triangle"/>
          </a:ln>
          <a:effectLst/>
        </p:spPr>
      </p:cxnSp>
      <p:sp>
        <p:nvSpPr>
          <p:cNvPr id="69" name="文本框 68"/>
          <p:cNvSpPr txBox="1"/>
          <p:nvPr/>
        </p:nvSpPr>
        <p:spPr>
          <a:xfrm>
            <a:off x="9581319" y="4251821"/>
            <a:ext cx="1419874" cy="1373453"/>
          </a:xfrm>
          <a:prstGeom prst="rect">
            <a:avLst/>
          </a:prstGeom>
          <a:noFill/>
        </p:spPr>
        <p:txBody>
          <a:bodyPr wrap="square" rtlCol="0">
            <a:spAutoFit/>
          </a:bodyPr>
          <a:p>
            <a:pPr marL="0" marR="0" lvl="0" indent="0" algn="just" defTabSz="914400" rtl="0" eaLnBrk="1" fontAlgn="auto" latinLnBrk="0" hangingPunct="1">
              <a:lnSpc>
                <a:spcPct val="15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rPr>
              <a:t>点击输入标题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rPr>
              <a:t>点击此处输入标题点击此处输入标题点击此处输入标题</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endParaRPr>
          </a:p>
        </p:txBody>
      </p:sp>
      <p:sp>
        <p:nvSpPr>
          <p:cNvPr id="70" name="文本框 69"/>
          <p:cNvSpPr txBox="1"/>
          <p:nvPr/>
        </p:nvSpPr>
        <p:spPr>
          <a:xfrm>
            <a:off x="1623894" y="3681591"/>
            <a:ext cx="1388511" cy="1373453"/>
          </a:xfrm>
          <a:prstGeom prst="rect">
            <a:avLst/>
          </a:prstGeom>
          <a:noFill/>
        </p:spPr>
        <p:txBody>
          <a:bodyPr wrap="square" rtlCol="0">
            <a:spAutoFit/>
          </a:bodyPr>
          <a:p>
            <a:pPr marL="0" marR="0" lvl="0" indent="0" algn="r" defTabSz="914400" rtl="0" eaLnBrk="1" fontAlgn="auto" latinLnBrk="0" hangingPunct="1">
              <a:lnSpc>
                <a:spcPct val="15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endParaRPr>
          </a:p>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rPr>
              <a:t>点击输入标题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endParaRPr>
          </a:p>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rPr>
              <a:t>点击此处输入标题点击此处输入标题点击此处输入标题</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等线" panose="02010600030101010101" charset="-122"/>
              <a:cs typeface="+mn-cs"/>
            </a:endParaRPr>
          </a:p>
        </p:txBody>
      </p:sp>
    </p:spTree>
  </p:cSld>
  <p:clrMapOvr>
    <a:masterClrMapping/>
  </p:clrMapOvr>
  <p:transition spd="slow" advClick="0" advTm="3000">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p:pic>
        <p:nvPicPr>
          <p:cNvPr id="2" name="图片 1" descr="五一假期商场活动宣传海报.jpg44"/>
          <p:cNvPicPr>
            <a:picLocks noChangeAspect="1"/>
          </p:cNvPicPr>
          <p:nvPr/>
        </p:nvPicPr>
        <p:blipFill>
          <a:blip r:embed="rId1"/>
          <a:srcRect t="57884"/>
          <a:stretch>
            <a:fillRect/>
          </a:stretch>
        </p:blipFill>
        <p:spPr>
          <a:xfrm>
            <a:off x="0" y="11430"/>
            <a:ext cx="12192635" cy="6846570"/>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9500" y="2580640"/>
            <a:ext cx="1727200" cy="603250"/>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1075" y="912495"/>
            <a:ext cx="1852295" cy="647065"/>
          </a:xfrm>
          <a:prstGeom prst="rect">
            <a:avLst/>
          </a:prstGeom>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1665" y="1784985"/>
            <a:ext cx="2338705" cy="606425"/>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2140" y="4248785"/>
            <a:ext cx="3343910" cy="537845"/>
          </a:xfrm>
          <a:prstGeom prst="rect">
            <a:avLst/>
          </a:prstGeom>
        </p:spPr>
      </p:pic>
      <p:grpSp>
        <p:nvGrpSpPr>
          <p:cNvPr id="7" name="组合 6"/>
          <p:cNvGrpSpPr/>
          <p:nvPr/>
        </p:nvGrpSpPr>
        <p:grpSpPr>
          <a:xfrm>
            <a:off x="5920740" y="960120"/>
            <a:ext cx="769620" cy="2907665"/>
            <a:chOff x="3768" y="787"/>
            <a:chExt cx="1212" cy="4579"/>
          </a:xfrm>
        </p:grpSpPr>
        <p:sp>
          <p:nvSpPr>
            <p:cNvPr id="3" name="文本框 2"/>
            <p:cNvSpPr txBox="1"/>
            <p:nvPr/>
          </p:nvSpPr>
          <p:spPr>
            <a:xfrm>
              <a:off x="3768" y="787"/>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第</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5" name="文本框 4"/>
            <p:cNvSpPr txBox="1"/>
            <p:nvPr/>
          </p:nvSpPr>
          <p:spPr>
            <a:xfrm>
              <a:off x="3768" y="2107"/>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三</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6" name="文本框 5"/>
            <p:cNvSpPr txBox="1"/>
            <p:nvPr/>
          </p:nvSpPr>
          <p:spPr>
            <a:xfrm>
              <a:off x="3768" y="3478"/>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章</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grpSp>
      <p:grpSp>
        <p:nvGrpSpPr>
          <p:cNvPr id="8" name="组合 7"/>
          <p:cNvGrpSpPr/>
          <p:nvPr/>
        </p:nvGrpSpPr>
        <p:grpSpPr>
          <a:xfrm>
            <a:off x="6633210" y="2352040"/>
            <a:ext cx="413385" cy="702310"/>
            <a:chOff x="11301" y="7025"/>
            <a:chExt cx="651" cy="1106"/>
          </a:xfrm>
        </p:grpSpPr>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1301" y="7025"/>
              <a:ext cx="651" cy="1106"/>
            </a:xfrm>
            <a:prstGeom prst="rect">
              <a:avLst/>
            </a:prstGeom>
          </p:spPr>
        </p:pic>
        <p:sp>
          <p:nvSpPr>
            <p:cNvPr id="10" name="文本框 9"/>
            <p:cNvSpPr txBox="1"/>
            <p:nvPr/>
          </p:nvSpPr>
          <p:spPr>
            <a:xfrm>
              <a:off x="11310" y="7114"/>
              <a:ext cx="627" cy="1017"/>
            </a:xfrm>
            <a:prstGeom prst="rect">
              <a:avLst/>
            </a:prstGeom>
            <a:noFill/>
          </p:spPr>
          <p:txBody>
            <a:bodyPr vert="eaVert" wrap="square" rtlCol="0">
              <a:spAutoFit/>
            </a:bodyPr>
            <a:p>
              <a:r>
                <a:rPr lang="zh-CN" altLang="en-US" sz="1400" b="1">
                  <a:solidFill>
                    <a:schemeClr val="bg1">
                      <a:lumMod val="95000"/>
                    </a:schemeClr>
                  </a:solidFill>
                  <a:latin typeface="方正小篆体" panose="03000509000000000000" pitchFamily="65" charset="-122"/>
                  <a:ea typeface="方正小篆体" panose="03000509000000000000" pitchFamily="65" charset="-122"/>
                </a:rPr>
                <a:t>中国风</a:t>
              </a:r>
              <a:endParaRPr lang="zh-CN" altLang="en-US" sz="1400" b="1">
                <a:solidFill>
                  <a:schemeClr val="bg1">
                    <a:lumMod val="95000"/>
                  </a:schemeClr>
                </a:solidFill>
                <a:latin typeface="方正小篆体" panose="03000509000000000000" pitchFamily="65" charset="-122"/>
                <a:ea typeface="方正小篆体" panose="03000509000000000000" pitchFamily="65" charset="-122"/>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cxnSp>
        <p:nvCxnSpPr>
          <p:cNvPr id="64" name="肘形连接符 32"/>
          <p:cNvCxnSpPr>
            <a:stCxn id="66" idx="2"/>
            <a:endCxn id="72" idx="1"/>
          </p:cNvCxnSpPr>
          <p:nvPr/>
        </p:nvCxnSpPr>
        <p:spPr>
          <a:xfrm rot="16200000" flipH="1">
            <a:off x="2662415" y="2663091"/>
            <a:ext cx="1441730" cy="2807965"/>
          </a:xfrm>
          <a:prstGeom prst="bentConnector2">
            <a:avLst/>
          </a:prstGeom>
          <a:noFill/>
          <a:ln>
            <a:solidFill>
              <a:srgbClr val="B5CFBC"/>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cxnSp>
      <p:cxnSp>
        <p:nvCxnSpPr>
          <p:cNvPr id="65" name="肘形连接符 33"/>
          <p:cNvCxnSpPr>
            <a:stCxn id="72" idx="0"/>
            <a:endCxn id="74" idx="1"/>
          </p:cNvCxnSpPr>
          <p:nvPr/>
        </p:nvCxnSpPr>
        <p:spPr>
          <a:xfrm rot="5400000" flipH="1" flipV="1">
            <a:off x="6779118" y="2125840"/>
            <a:ext cx="1441730" cy="2807965"/>
          </a:xfrm>
          <a:prstGeom prst="bentConnector2">
            <a:avLst/>
          </a:prstGeom>
          <a:noFill/>
          <a:ln>
            <a:solidFill>
              <a:srgbClr val="B5CFBC"/>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cxnSp>
      <p:sp>
        <p:nvSpPr>
          <p:cNvPr id="66" name="íśļîďê"/>
          <p:cNvSpPr txBox="1"/>
          <p:nvPr/>
        </p:nvSpPr>
        <p:spPr>
          <a:xfrm>
            <a:off x="670560" y="2271706"/>
            <a:ext cx="2617475" cy="1074502"/>
          </a:xfrm>
          <a:prstGeom prst="roundRect">
            <a:avLst/>
          </a:prstGeom>
          <a:noFill/>
          <a:ln>
            <a:solidFill>
              <a:srgbClr val="B5CFBC"/>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defRPr/>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67" name="iŝ1ïďè"/>
          <p:cNvSpPr/>
          <p:nvPr/>
        </p:nvSpPr>
        <p:spPr>
          <a:xfrm>
            <a:off x="892634" y="1986451"/>
            <a:ext cx="818566" cy="546097"/>
          </a:xfrm>
          <a:prstGeom prst="roundRect">
            <a:avLst>
              <a:gd name="adj" fmla="val 29255"/>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1</a:t>
            </a:r>
            <a:endParaRPr kumimoji="0" lang="en-US" sz="1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68" name="î$ļïḋê"/>
          <p:cNvSpPr txBox="1"/>
          <p:nvPr/>
        </p:nvSpPr>
        <p:spPr>
          <a:xfrm>
            <a:off x="670560" y="4250687"/>
            <a:ext cx="2617475" cy="1074502"/>
          </a:xfrm>
          <a:prstGeom prst="roundRect">
            <a:avLst/>
          </a:prstGeom>
          <a:solidFill>
            <a:srgbClr val="F4F7FD"/>
          </a:solidFill>
          <a:ln>
            <a:solidFill>
              <a:srgbClr val="B5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a:p>
            <a:pPr lvl="0">
              <a:defRPr/>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69" name="íšľídè"/>
          <p:cNvSpPr/>
          <p:nvPr/>
        </p:nvSpPr>
        <p:spPr>
          <a:xfrm>
            <a:off x="892634" y="3965432"/>
            <a:ext cx="818566" cy="546097"/>
          </a:xfrm>
          <a:prstGeom prst="roundRect">
            <a:avLst>
              <a:gd name="adj" fmla="val 29255"/>
            </a:avLst>
          </a:prstGeom>
          <a:solidFill>
            <a:srgbClr val="B5C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2</a:t>
            </a: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70" name="íś1íḓè"/>
          <p:cNvSpPr txBox="1"/>
          <p:nvPr/>
        </p:nvSpPr>
        <p:spPr>
          <a:xfrm>
            <a:off x="4787264" y="2271706"/>
            <a:ext cx="2617475" cy="1074502"/>
          </a:xfrm>
          <a:prstGeom prst="roundRect">
            <a:avLst/>
          </a:prstGeom>
          <a:solidFill>
            <a:srgbClr val="F4F7FD"/>
          </a:solidFill>
          <a:ln>
            <a:solidFill>
              <a:srgbClr val="B5C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a:p>
            <a:pPr lvl="0">
              <a:defRPr/>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71" name="i$1ídê"/>
          <p:cNvSpPr/>
          <p:nvPr/>
        </p:nvSpPr>
        <p:spPr>
          <a:xfrm>
            <a:off x="5009338" y="1986451"/>
            <a:ext cx="818566" cy="546097"/>
          </a:xfrm>
          <a:prstGeom prst="roundRect">
            <a:avLst>
              <a:gd name="adj" fmla="val 29255"/>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4</a:t>
            </a:r>
            <a:endParaRPr kumimoji="0" lang="en-US" sz="1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72" name="ïŝliḓé"/>
          <p:cNvSpPr txBox="1"/>
          <p:nvPr/>
        </p:nvSpPr>
        <p:spPr>
          <a:xfrm>
            <a:off x="4787263" y="4250687"/>
            <a:ext cx="2617475" cy="1074502"/>
          </a:xfrm>
          <a:prstGeom prst="roundRect">
            <a:avLst/>
          </a:prstGeom>
          <a:noFill/>
          <a:ln>
            <a:solidFill>
              <a:srgbClr val="B5CFBC"/>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a:p>
            <a:pPr lvl="0">
              <a:defRPr/>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73" name="íSḻidê"/>
          <p:cNvSpPr/>
          <p:nvPr/>
        </p:nvSpPr>
        <p:spPr>
          <a:xfrm>
            <a:off x="5009337" y="3965432"/>
            <a:ext cx="818566" cy="546097"/>
          </a:xfrm>
          <a:prstGeom prst="roundRect">
            <a:avLst>
              <a:gd name="adj" fmla="val 29255"/>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3</a:t>
            </a:r>
            <a:endParaRPr kumimoji="0" lang="en-US" sz="1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74" name="íŝlîďè"/>
          <p:cNvSpPr txBox="1"/>
          <p:nvPr/>
        </p:nvSpPr>
        <p:spPr>
          <a:xfrm>
            <a:off x="8903965" y="2271706"/>
            <a:ext cx="2617475" cy="1074502"/>
          </a:xfrm>
          <a:prstGeom prst="roundRect">
            <a:avLst/>
          </a:prstGeom>
          <a:noFill/>
          <a:ln>
            <a:solidFill>
              <a:srgbClr val="B5CFBC"/>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a:p>
            <a:pPr lvl="0">
              <a:defRPr/>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75" name="ïşliḋé"/>
          <p:cNvSpPr/>
          <p:nvPr/>
        </p:nvSpPr>
        <p:spPr>
          <a:xfrm>
            <a:off x="9126039" y="1986451"/>
            <a:ext cx="818566" cy="546097"/>
          </a:xfrm>
          <a:prstGeom prst="roundRect">
            <a:avLst>
              <a:gd name="adj" fmla="val 29255"/>
            </a:avLst>
          </a:prstGeom>
          <a:solidFill>
            <a:srgbClr val="B5C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5</a:t>
            </a: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76" name="ïşḻîḓé"/>
          <p:cNvSpPr txBox="1"/>
          <p:nvPr/>
        </p:nvSpPr>
        <p:spPr>
          <a:xfrm>
            <a:off x="8903965" y="4250687"/>
            <a:ext cx="2617475" cy="1074502"/>
          </a:xfrm>
          <a:prstGeom prst="roundRect">
            <a:avLst/>
          </a:prstGeom>
          <a:noFill/>
          <a:ln>
            <a:solidFill>
              <a:srgbClr val="B5CFBC"/>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a:p>
            <a:pPr lvl="0">
              <a:defRPr/>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77" name="íṡ1îďé"/>
          <p:cNvSpPr/>
          <p:nvPr/>
        </p:nvSpPr>
        <p:spPr>
          <a:xfrm>
            <a:off x="9126039" y="3965432"/>
            <a:ext cx="818566" cy="546097"/>
          </a:xfrm>
          <a:prstGeom prst="roundRect">
            <a:avLst>
              <a:gd name="adj" fmla="val 29255"/>
            </a:avLst>
          </a:prstGeom>
          <a:solidFill>
            <a:srgbClr val="446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6</a:t>
            </a:r>
            <a:endParaRPr kumimoji="0" lang="en-US" sz="18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cxnSp>
        <p:nvCxnSpPr>
          <p:cNvPr id="78" name="直接连接符 77"/>
          <p:cNvCxnSpPr>
            <a:stCxn id="74" idx="2"/>
            <a:endCxn id="76" idx="0"/>
          </p:cNvCxnSpPr>
          <p:nvPr/>
        </p:nvCxnSpPr>
        <p:spPr>
          <a:xfrm>
            <a:off x="10212703" y="3346208"/>
            <a:ext cx="0" cy="904479"/>
          </a:xfrm>
          <a:prstGeom prst="line">
            <a:avLst/>
          </a:prstGeom>
          <a:noFill/>
          <a:ln>
            <a:solidFill>
              <a:srgbClr val="B5CFBC"/>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cxnSp>
      <p:sp>
        <p:nvSpPr>
          <p:cNvPr id="79" name="îś1îdê"/>
          <p:cNvSpPr/>
          <p:nvPr/>
        </p:nvSpPr>
        <p:spPr>
          <a:xfrm rot="5400000">
            <a:off x="1891596" y="3710747"/>
            <a:ext cx="175400" cy="175400"/>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3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80" name="íśliḓe"/>
          <p:cNvSpPr/>
          <p:nvPr/>
        </p:nvSpPr>
        <p:spPr>
          <a:xfrm rot="16200000" flipV="1">
            <a:off x="6008300" y="3710747"/>
            <a:ext cx="175400" cy="175400"/>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3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81" name="íṩlîḑe"/>
          <p:cNvSpPr/>
          <p:nvPr/>
        </p:nvSpPr>
        <p:spPr>
          <a:xfrm rot="5400000">
            <a:off x="10125004" y="3710747"/>
            <a:ext cx="175400" cy="175400"/>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3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82" name="îŝļîḍê"/>
          <p:cNvSpPr/>
          <p:nvPr/>
        </p:nvSpPr>
        <p:spPr>
          <a:xfrm>
            <a:off x="3949949" y="4700238"/>
            <a:ext cx="175400" cy="175400"/>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3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83" name="îšlíďé"/>
          <p:cNvSpPr/>
          <p:nvPr/>
        </p:nvSpPr>
        <p:spPr>
          <a:xfrm>
            <a:off x="8066652" y="2721257"/>
            <a:ext cx="175400" cy="175400"/>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3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sp>
        <p:nvSpPr>
          <p:cNvPr id="11" name="矩形 10"/>
          <p:cNvSpPr/>
          <p:nvPr/>
        </p:nvSpPr>
        <p:spPr>
          <a:xfrm>
            <a:off x="405848" y="526139"/>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22" name="组合 21"/>
          <p:cNvGrpSpPr/>
          <p:nvPr/>
        </p:nvGrpSpPr>
        <p:grpSpPr>
          <a:xfrm>
            <a:off x="1082265" y="1855437"/>
            <a:ext cx="10017535" cy="3963406"/>
            <a:chOff x="1082265" y="1855437"/>
            <a:chExt cx="10017535" cy="3963406"/>
          </a:xfrm>
        </p:grpSpPr>
        <p:grpSp>
          <p:nvGrpSpPr>
            <p:cNvPr id="2" name="组合 1"/>
            <p:cNvGrpSpPr/>
            <p:nvPr/>
          </p:nvGrpSpPr>
          <p:grpSpPr>
            <a:xfrm>
              <a:off x="1082265" y="1927870"/>
              <a:ext cx="5375928" cy="3183278"/>
              <a:chOff x="1528763" y="1819275"/>
              <a:chExt cx="3471862" cy="2055813"/>
            </a:xfrm>
          </p:grpSpPr>
          <p:grpSp>
            <p:nvGrpSpPr>
              <p:cNvPr id="46" name="组合 5"/>
              <p:cNvGrpSpPr/>
              <p:nvPr/>
            </p:nvGrpSpPr>
            <p:grpSpPr bwMode="auto">
              <a:xfrm>
                <a:off x="1528763" y="2201863"/>
                <a:ext cx="1423987" cy="1422400"/>
                <a:chOff x="0" y="0"/>
                <a:chExt cx="1422722" cy="1422722"/>
              </a:xfrm>
            </p:grpSpPr>
            <p:sp>
              <p:nvSpPr>
                <p:cNvPr id="3" name="圆角矩形 6"/>
                <p:cNvSpPr>
                  <a:spLocks noChangeArrowheads="1"/>
                </p:cNvSpPr>
                <p:nvPr/>
              </p:nvSpPr>
              <p:spPr bwMode="auto">
                <a:xfrm rot="2700000">
                  <a:off x="0" y="0"/>
                  <a:ext cx="1422722" cy="1422722"/>
                </a:xfrm>
                <a:prstGeom prst="roundRect">
                  <a:avLst>
                    <a:gd name="adj" fmla="val 0"/>
                  </a:avLst>
                </a:prstGeom>
                <a:solidFill>
                  <a:srgbClr val="446B63"/>
                </a:solidFill>
                <a:ln>
                  <a:noFill/>
                </a:ln>
                <a:extLst>
                  <a:ext uri="{91240B29-F687-4F45-9708-019B960494DF}">
                    <a14:hiddenLine xmlns:a14="http://schemas.microsoft.com/office/drawing/2010/main" w="25400">
                      <a:solidFill>
                        <a:srgbClr val="BA990F"/>
                      </a:solidFill>
                      <a:bevel/>
                    </a14:hiddenLine>
                  </a:ext>
                </a:extLst>
              </p:spPr>
              <p:txBody>
                <a:bodyPr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sp>
              <p:nvSpPr>
                <p:cNvPr id="60" name="图文框 35"/>
                <p:cNvSpPr>
                  <a:spLocks noChangeArrowheads="1"/>
                </p:cNvSpPr>
                <p:nvPr/>
              </p:nvSpPr>
              <p:spPr bwMode="auto">
                <a:xfrm>
                  <a:off x="404082" y="418903"/>
                  <a:ext cx="648427" cy="601851"/>
                </a:xfrm>
                <a:custGeom>
                  <a:avLst/>
                  <a:gdLst>
                    <a:gd name="T0" fmla="*/ 74663 w 790121"/>
                    <a:gd name="T1" fmla="*/ 233103 h 733367"/>
                    <a:gd name="T2" fmla="*/ 99550 w 790121"/>
                    <a:gd name="T3" fmla="*/ 257990 h 733367"/>
                    <a:gd name="T4" fmla="*/ 74663 w 790121"/>
                    <a:gd name="T5" fmla="*/ 282878 h 733367"/>
                    <a:gd name="T6" fmla="*/ 49774 w 790121"/>
                    <a:gd name="T7" fmla="*/ 257990 h 733367"/>
                    <a:gd name="T8" fmla="*/ 74663 w 790121"/>
                    <a:gd name="T9" fmla="*/ 233103 h 733367"/>
                    <a:gd name="T10" fmla="*/ 29528 w 790121"/>
                    <a:gd name="T11" fmla="*/ 212858 h 733367"/>
                    <a:gd name="T12" fmla="*/ 29528 w 790121"/>
                    <a:gd name="T13" fmla="*/ 303124 h 733367"/>
                    <a:gd name="T14" fmla="*/ 119796 w 790121"/>
                    <a:gd name="T15" fmla="*/ 303124 h 733367"/>
                    <a:gd name="T16" fmla="*/ 119796 w 790121"/>
                    <a:gd name="T17" fmla="*/ 212858 h 733367"/>
                    <a:gd name="T18" fmla="*/ 29528 w 790121"/>
                    <a:gd name="T19" fmla="*/ 212858 h 733367"/>
                    <a:gd name="T20" fmla="*/ 182508 w 790121"/>
                    <a:gd name="T21" fmla="*/ 183327 h 733367"/>
                    <a:gd name="T22" fmla="*/ 331834 w 790121"/>
                    <a:gd name="T23" fmla="*/ 183327 h 733367"/>
                    <a:gd name="T24" fmla="*/ 331834 w 790121"/>
                    <a:gd name="T25" fmla="*/ 332653 h 733367"/>
                    <a:gd name="T26" fmla="*/ 182508 w 790121"/>
                    <a:gd name="T27" fmla="*/ 332653 h 733367"/>
                    <a:gd name="T28" fmla="*/ 182508 w 790121"/>
                    <a:gd name="T29" fmla="*/ 183327 h 733367"/>
                    <a:gd name="T30" fmla="*/ 0 w 790121"/>
                    <a:gd name="T31" fmla="*/ 183327 h 733367"/>
                    <a:gd name="T32" fmla="*/ 149325 w 790121"/>
                    <a:gd name="T33" fmla="*/ 183327 h 733367"/>
                    <a:gd name="T34" fmla="*/ 149325 w 790121"/>
                    <a:gd name="T35" fmla="*/ 332653 h 733367"/>
                    <a:gd name="T36" fmla="*/ 0 w 790121"/>
                    <a:gd name="T37" fmla="*/ 332653 h 733367"/>
                    <a:gd name="T38" fmla="*/ 0 w 790121"/>
                    <a:gd name="T39" fmla="*/ 183327 h 733367"/>
                    <a:gd name="T40" fmla="*/ 29528 w 790121"/>
                    <a:gd name="T41" fmla="*/ 30347 h 733367"/>
                    <a:gd name="T42" fmla="*/ 29528 w 790121"/>
                    <a:gd name="T43" fmla="*/ 120615 h 733367"/>
                    <a:gd name="T44" fmla="*/ 119796 w 790121"/>
                    <a:gd name="T45" fmla="*/ 120615 h 733367"/>
                    <a:gd name="T46" fmla="*/ 119796 w 790121"/>
                    <a:gd name="T47" fmla="*/ 30347 h 733367"/>
                    <a:gd name="T48" fmla="*/ 29528 w 790121"/>
                    <a:gd name="T49" fmla="*/ 30347 h 733367"/>
                    <a:gd name="T50" fmla="*/ 182508 w 790121"/>
                    <a:gd name="T51" fmla="*/ 819 h 733367"/>
                    <a:gd name="T52" fmla="*/ 329621 w 790121"/>
                    <a:gd name="T53" fmla="*/ 819 h 733367"/>
                    <a:gd name="T54" fmla="*/ 301781 w 790121"/>
                    <a:gd name="T55" fmla="*/ 30348 h 733367"/>
                    <a:gd name="T56" fmla="*/ 212038 w 790121"/>
                    <a:gd name="T57" fmla="*/ 30348 h 733367"/>
                    <a:gd name="T58" fmla="*/ 212038 w 790121"/>
                    <a:gd name="T59" fmla="*/ 120616 h 733367"/>
                    <a:gd name="T60" fmla="*/ 302305 w 790121"/>
                    <a:gd name="T61" fmla="*/ 120616 h 733367"/>
                    <a:gd name="T62" fmla="*/ 302305 w 790121"/>
                    <a:gd name="T63" fmla="*/ 85437 h 733367"/>
                    <a:gd name="T64" fmla="*/ 331834 w 790121"/>
                    <a:gd name="T65" fmla="*/ 54117 h 733367"/>
                    <a:gd name="T66" fmla="*/ 331834 w 790121"/>
                    <a:gd name="T67" fmla="*/ 150145 h 733367"/>
                    <a:gd name="T68" fmla="*/ 182508 w 790121"/>
                    <a:gd name="T69" fmla="*/ 150145 h 733367"/>
                    <a:gd name="T70" fmla="*/ 182508 w 790121"/>
                    <a:gd name="T71" fmla="*/ 819 h 733367"/>
                    <a:gd name="T72" fmla="*/ 0 w 790121"/>
                    <a:gd name="T73" fmla="*/ 818 h 733367"/>
                    <a:gd name="T74" fmla="*/ 149325 w 790121"/>
                    <a:gd name="T75" fmla="*/ 818 h 733367"/>
                    <a:gd name="T76" fmla="*/ 149325 w 790121"/>
                    <a:gd name="T77" fmla="*/ 150145 h 733367"/>
                    <a:gd name="T78" fmla="*/ 0 w 790121"/>
                    <a:gd name="T79" fmla="*/ 150145 h 733367"/>
                    <a:gd name="T80" fmla="*/ 0 w 790121"/>
                    <a:gd name="T81" fmla="*/ 818 h 733367"/>
                    <a:gd name="T82" fmla="*/ 346738 w 790121"/>
                    <a:gd name="T83" fmla="*/ 0 h 733367"/>
                    <a:gd name="T84" fmla="*/ 358396 w 790121"/>
                    <a:gd name="T85" fmla="*/ 11659 h 733367"/>
                    <a:gd name="T86" fmla="*/ 272184 w 790121"/>
                    <a:gd name="T87" fmla="*/ 97871 h 733367"/>
                    <a:gd name="T88" fmla="*/ 272318 w 790121"/>
                    <a:gd name="T89" fmla="*/ 98004 h 733367"/>
                    <a:gd name="T90" fmla="*/ 261416 w 790121"/>
                    <a:gd name="T91" fmla="*/ 108907 h 733367"/>
                    <a:gd name="T92" fmla="*/ 218261 w 790121"/>
                    <a:gd name="T93" fmla="*/ 65750 h 733367"/>
                    <a:gd name="T94" fmla="*/ 229162 w 790121"/>
                    <a:gd name="T95" fmla="*/ 54849 h 733367"/>
                    <a:gd name="T96" fmla="*/ 260526 w 790121"/>
                    <a:gd name="T97" fmla="*/ 86212 h 733367"/>
                    <a:gd name="T98" fmla="*/ 346738 w 790121"/>
                    <a:gd name="T99" fmla="*/ 0 h 73336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90121"/>
                    <a:gd name="T151" fmla="*/ 0 h 733367"/>
                    <a:gd name="T152" fmla="*/ 790121 w 790121"/>
                    <a:gd name="T153" fmla="*/ 733367 h 73336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90121" h="733367">
                      <a:moveTo>
                        <a:pt x="164601" y="513898"/>
                      </a:moveTo>
                      <a:cubicBezTo>
                        <a:pt x="194903" y="513898"/>
                        <a:pt x="219468" y="538463"/>
                        <a:pt x="219468" y="568765"/>
                      </a:cubicBezTo>
                      <a:cubicBezTo>
                        <a:pt x="219468" y="599067"/>
                        <a:pt x="194903" y="623632"/>
                        <a:pt x="164601" y="623632"/>
                      </a:cubicBezTo>
                      <a:cubicBezTo>
                        <a:pt x="134299" y="623632"/>
                        <a:pt x="109734" y="599067"/>
                        <a:pt x="109734" y="568765"/>
                      </a:cubicBezTo>
                      <a:cubicBezTo>
                        <a:pt x="109734" y="538463"/>
                        <a:pt x="134299" y="513898"/>
                        <a:pt x="164601" y="513898"/>
                      </a:cubicBezTo>
                      <a:close/>
                      <a:moveTo>
                        <a:pt x="65100" y="469264"/>
                      </a:moveTo>
                      <a:lnTo>
                        <a:pt x="65100" y="668267"/>
                      </a:lnTo>
                      <a:lnTo>
                        <a:pt x="264103" y="668267"/>
                      </a:lnTo>
                      <a:lnTo>
                        <a:pt x="264103" y="469264"/>
                      </a:lnTo>
                      <a:lnTo>
                        <a:pt x="65100" y="469264"/>
                      </a:lnTo>
                      <a:close/>
                      <a:moveTo>
                        <a:pt x="402359" y="404164"/>
                      </a:moveTo>
                      <a:lnTo>
                        <a:pt x="731562" y="404164"/>
                      </a:lnTo>
                      <a:lnTo>
                        <a:pt x="731562" y="733367"/>
                      </a:lnTo>
                      <a:lnTo>
                        <a:pt x="402359" y="733367"/>
                      </a:lnTo>
                      <a:lnTo>
                        <a:pt x="402359" y="404164"/>
                      </a:lnTo>
                      <a:close/>
                      <a:moveTo>
                        <a:pt x="0" y="404164"/>
                      </a:moveTo>
                      <a:lnTo>
                        <a:pt x="329203" y="404164"/>
                      </a:lnTo>
                      <a:lnTo>
                        <a:pt x="329203" y="733367"/>
                      </a:lnTo>
                      <a:lnTo>
                        <a:pt x="0" y="733367"/>
                      </a:lnTo>
                      <a:lnTo>
                        <a:pt x="0" y="404164"/>
                      </a:lnTo>
                      <a:close/>
                      <a:moveTo>
                        <a:pt x="65100" y="66905"/>
                      </a:moveTo>
                      <a:lnTo>
                        <a:pt x="65100" y="265908"/>
                      </a:lnTo>
                      <a:lnTo>
                        <a:pt x="264103" y="265908"/>
                      </a:lnTo>
                      <a:lnTo>
                        <a:pt x="264103" y="66905"/>
                      </a:lnTo>
                      <a:lnTo>
                        <a:pt x="65100" y="66905"/>
                      </a:lnTo>
                      <a:close/>
                      <a:moveTo>
                        <a:pt x="402359" y="1806"/>
                      </a:moveTo>
                      <a:lnTo>
                        <a:pt x="726682" y="1806"/>
                      </a:lnTo>
                      <a:lnTo>
                        <a:pt x="665305" y="66906"/>
                      </a:lnTo>
                      <a:lnTo>
                        <a:pt x="467459" y="66906"/>
                      </a:lnTo>
                      <a:lnTo>
                        <a:pt x="467459" y="265909"/>
                      </a:lnTo>
                      <a:lnTo>
                        <a:pt x="666462" y="265909"/>
                      </a:lnTo>
                      <a:lnTo>
                        <a:pt x="666462" y="188355"/>
                      </a:lnTo>
                      <a:lnTo>
                        <a:pt x="731562" y="119306"/>
                      </a:lnTo>
                      <a:lnTo>
                        <a:pt x="731562" y="331009"/>
                      </a:lnTo>
                      <a:lnTo>
                        <a:pt x="402359" y="331009"/>
                      </a:lnTo>
                      <a:lnTo>
                        <a:pt x="402359" y="1806"/>
                      </a:lnTo>
                      <a:close/>
                      <a:moveTo>
                        <a:pt x="0" y="1805"/>
                      </a:moveTo>
                      <a:lnTo>
                        <a:pt x="329203" y="1805"/>
                      </a:lnTo>
                      <a:lnTo>
                        <a:pt x="329203" y="331008"/>
                      </a:lnTo>
                      <a:lnTo>
                        <a:pt x="0" y="331008"/>
                      </a:lnTo>
                      <a:lnTo>
                        <a:pt x="0" y="1805"/>
                      </a:lnTo>
                      <a:close/>
                      <a:moveTo>
                        <a:pt x="764419" y="0"/>
                      </a:moveTo>
                      <a:lnTo>
                        <a:pt x="790121" y="25703"/>
                      </a:lnTo>
                      <a:lnTo>
                        <a:pt x="600057" y="215767"/>
                      </a:lnTo>
                      <a:lnTo>
                        <a:pt x="600352" y="216061"/>
                      </a:lnTo>
                      <a:lnTo>
                        <a:pt x="576318" y="240095"/>
                      </a:lnTo>
                      <a:lnTo>
                        <a:pt x="481177" y="144952"/>
                      </a:lnTo>
                      <a:lnTo>
                        <a:pt x="505210" y="120919"/>
                      </a:lnTo>
                      <a:lnTo>
                        <a:pt x="574355" y="190064"/>
                      </a:lnTo>
                      <a:lnTo>
                        <a:pt x="764419" y="0"/>
                      </a:lnTo>
                      <a:close/>
                    </a:path>
                  </a:pathLst>
                </a:custGeom>
                <a:solidFill>
                  <a:sysClr val="window" lastClr="FFFFFF"/>
                </a:solidFill>
                <a:ln>
                  <a:noFill/>
                </a:ln>
                <a:extLst>
                  <a:ext uri="{91240B29-F687-4F45-9708-019B960494DF}">
                    <a14:hiddenLine xmlns:a14="http://schemas.microsoft.com/office/drawing/2010/main" w="25400">
                      <a:solidFill>
                        <a:srgbClr val="BA990F"/>
                      </a:solidFill>
                      <a:bevel/>
                    </a14:hiddenLine>
                  </a:ext>
                </a:extLst>
              </p:spPr>
              <p:txBody>
                <a:bodyPr anchor="ctr"/>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grpSp>
          <p:grpSp>
            <p:nvGrpSpPr>
              <p:cNvPr id="47" name="组合 8"/>
              <p:cNvGrpSpPr/>
              <p:nvPr/>
            </p:nvGrpSpPr>
            <p:grpSpPr bwMode="auto">
              <a:xfrm>
                <a:off x="2970213" y="2032000"/>
                <a:ext cx="661987" cy="660400"/>
                <a:chOff x="0" y="0"/>
                <a:chExt cx="661926" cy="661926"/>
              </a:xfrm>
            </p:grpSpPr>
            <p:sp>
              <p:nvSpPr>
                <p:cNvPr id="4" name="圆角矩形 9"/>
                <p:cNvSpPr>
                  <a:spLocks noChangeArrowheads="1"/>
                </p:cNvSpPr>
                <p:nvPr/>
              </p:nvSpPr>
              <p:spPr bwMode="auto">
                <a:xfrm rot="2700000">
                  <a:off x="0" y="0"/>
                  <a:ext cx="661926" cy="661926"/>
                </a:xfrm>
                <a:prstGeom prst="roundRect">
                  <a:avLst>
                    <a:gd name="adj" fmla="val 0"/>
                  </a:avLst>
                </a:prstGeom>
                <a:solidFill>
                  <a:srgbClr val="B5CFBC"/>
                </a:solidFill>
                <a:ln>
                  <a:noFill/>
                </a:ln>
                <a:extLst>
                  <a:ext uri="{91240B29-F687-4F45-9708-019B960494DF}">
                    <a14:hiddenLine xmlns:a14="http://schemas.microsoft.com/office/drawing/2010/main" w="25400">
                      <a:solidFill>
                        <a:srgbClr val="BA990F"/>
                      </a:solidFill>
                      <a:bevel/>
                    </a14:hiddenLine>
                  </a:ext>
                </a:extLst>
              </p:spPr>
              <p:txBody>
                <a:bodyPr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sp>
              <p:nvSpPr>
                <p:cNvPr id="5" name="圆角矩形 16"/>
                <p:cNvSpPr>
                  <a:spLocks noChangeArrowheads="1"/>
                </p:cNvSpPr>
                <p:nvPr/>
              </p:nvSpPr>
              <p:spPr bwMode="auto">
                <a:xfrm rot="-5400000">
                  <a:off x="133165" y="133164"/>
                  <a:ext cx="395595" cy="395598"/>
                </a:xfrm>
                <a:custGeom>
                  <a:avLst/>
                  <a:gdLst>
                    <a:gd name="T0" fmla="*/ 25570 w 836083"/>
                    <a:gd name="T1" fmla="*/ 12815 h 836083"/>
                    <a:gd name="T2" fmla="*/ 25570 w 836083"/>
                    <a:gd name="T3" fmla="*/ 15710 h 836083"/>
                    <a:gd name="T4" fmla="*/ 18976 w 836083"/>
                    <a:gd name="T5" fmla="*/ 15710 h 836083"/>
                    <a:gd name="T6" fmla="*/ 18976 w 836083"/>
                    <a:gd name="T7" fmla="*/ 15718 h 836083"/>
                    <a:gd name="T8" fmla="*/ 14432 w 836083"/>
                    <a:gd name="T9" fmla="*/ 18355 h 836083"/>
                    <a:gd name="T10" fmla="*/ 14466 w 836083"/>
                    <a:gd name="T11" fmla="*/ 23609 h 836083"/>
                    <a:gd name="T12" fmla="*/ 19044 w 836083"/>
                    <a:gd name="T13" fmla="*/ 26187 h 836083"/>
                    <a:gd name="T14" fmla="*/ 19044 w 836083"/>
                    <a:gd name="T15" fmla="*/ 26195 h 836083"/>
                    <a:gd name="T16" fmla="*/ 25570 w 836083"/>
                    <a:gd name="T17" fmla="*/ 26195 h 836083"/>
                    <a:gd name="T18" fmla="*/ 25570 w 836083"/>
                    <a:gd name="T19" fmla="*/ 29090 h 836083"/>
                    <a:gd name="T20" fmla="*/ 18674 w 836083"/>
                    <a:gd name="T21" fmla="*/ 29090 h 836083"/>
                    <a:gd name="T22" fmla="*/ 18674 w 836083"/>
                    <a:gd name="T23" fmla="*/ 29040 h 836083"/>
                    <a:gd name="T24" fmla="*/ 11965 w 836083"/>
                    <a:gd name="T25" fmla="*/ 25082 h 836083"/>
                    <a:gd name="T26" fmla="*/ 11031 w 836083"/>
                    <a:gd name="T27" fmla="*/ 22400 h 836083"/>
                    <a:gd name="T28" fmla="*/ 9098 w 836083"/>
                    <a:gd name="T29" fmla="*/ 22400 h 836083"/>
                    <a:gd name="T30" fmla="*/ 9098 w 836083"/>
                    <a:gd name="T31" fmla="*/ 26195 h 836083"/>
                    <a:gd name="T32" fmla="*/ 7650 w 836083"/>
                    <a:gd name="T33" fmla="*/ 26195 h 836083"/>
                    <a:gd name="T34" fmla="*/ 7650 w 836083"/>
                    <a:gd name="T35" fmla="*/ 15710 h 836083"/>
                    <a:gd name="T36" fmla="*/ 9098 w 836083"/>
                    <a:gd name="T37" fmla="*/ 15710 h 836083"/>
                    <a:gd name="T38" fmla="*/ 9098 w 836083"/>
                    <a:gd name="T39" fmla="*/ 19505 h 836083"/>
                    <a:gd name="T40" fmla="*/ 11025 w 836083"/>
                    <a:gd name="T41" fmla="*/ 19505 h 836083"/>
                    <a:gd name="T42" fmla="*/ 11912 w 836083"/>
                    <a:gd name="T43" fmla="*/ 16914 h 836083"/>
                    <a:gd name="T44" fmla="*/ 18674 w 836083"/>
                    <a:gd name="T45" fmla="*/ 12856 h 836083"/>
                    <a:gd name="T46" fmla="*/ 18674 w 836083"/>
                    <a:gd name="T47" fmla="*/ 12815 h 836083"/>
                    <a:gd name="T48" fmla="*/ 18976 w 836083"/>
                    <a:gd name="T49" fmla="*/ 12815 h 836083"/>
                    <a:gd name="T50" fmla="*/ 25570 w 836083"/>
                    <a:gd name="T51" fmla="*/ 12815 h 836083"/>
                    <a:gd name="T52" fmla="*/ 34253 w 836083"/>
                    <a:gd name="T53" fmla="*/ 20953 h 836083"/>
                    <a:gd name="T54" fmla="*/ 29735 w 836083"/>
                    <a:gd name="T55" fmla="*/ 25471 h 836083"/>
                    <a:gd name="T56" fmla="*/ 19111 w 836083"/>
                    <a:gd name="T57" fmla="*/ 25471 h 836083"/>
                    <a:gd name="T58" fmla="*/ 14592 w 836083"/>
                    <a:gd name="T59" fmla="*/ 20953 h 836083"/>
                    <a:gd name="T60" fmla="*/ 19111 w 836083"/>
                    <a:gd name="T61" fmla="*/ 16434 h 836083"/>
                    <a:gd name="T62" fmla="*/ 29735 w 836083"/>
                    <a:gd name="T63" fmla="*/ 16434 h 836083"/>
                    <a:gd name="T64" fmla="*/ 34253 w 836083"/>
                    <a:gd name="T65" fmla="*/ 20953 h 836083"/>
                    <a:gd name="T66" fmla="*/ 38362 w 836083"/>
                    <a:gd name="T67" fmla="*/ 20953 h 836083"/>
                    <a:gd name="T68" fmla="*/ 20952 w 836083"/>
                    <a:gd name="T69" fmla="*/ 3542 h 836083"/>
                    <a:gd name="T70" fmla="*/ 3542 w 836083"/>
                    <a:gd name="T71" fmla="*/ 20953 h 836083"/>
                    <a:gd name="T72" fmla="*/ 20952 w 836083"/>
                    <a:gd name="T73" fmla="*/ 38364 h 836083"/>
                    <a:gd name="T74" fmla="*/ 38362 w 836083"/>
                    <a:gd name="T75" fmla="*/ 20953 h 836083"/>
                    <a:gd name="T76" fmla="*/ 41904 w 836083"/>
                    <a:gd name="T77" fmla="*/ 20953 h 836083"/>
                    <a:gd name="T78" fmla="*/ 20952 w 836083"/>
                    <a:gd name="T79" fmla="*/ 41905 h 836083"/>
                    <a:gd name="T80" fmla="*/ 0 w 836083"/>
                    <a:gd name="T81" fmla="*/ 20953 h 836083"/>
                    <a:gd name="T82" fmla="*/ 20952 w 836083"/>
                    <a:gd name="T83" fmla="*/ 0 h 836083"/>
                    <a:gd name="T84" fmla="*/ 41904 w 836083"/>
                    <a:gd name="T85" fmla="*/ 20953 h 8360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36083"/>
                    <a:gd name="T130" fmla="*/ 0 h 836083"/>
                    <a:gd name="T131" fmla="*/ 836083 w 836083"/>
                    <a:gd name="T132" fmla="*/ 836083 h 8360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36083" h="836083">
                      <a:moveTo>
                        <a:pt x="510179" y="255686"/>
                      </a:moveTo>
                      <a:lnTo>
                        <a:pt x="510179" y="313441"/>
                      </a:lnTo>
                      <a:lnTo>
                        <a:pt x="378615" y="313441"/>
                      </a:lnTo>
                      <a:lnTo>
                        <a:pt x="378615" y="313600"/>
                      </a:lnTo>
                      <a:cubicBezTo>
                        <a:pt x="341141" y="313600"/>
                        <a:pt x="306539" y="333678"/>
                        <a:pt x="287942" y="366213"/>
                      </a:cubicBezTo>
                      <a:cubicBezTo>
                        <a:pt x="269345" y="398747"/>
                        <a:pt x="269605" y="438751"/>
                        <a:pt x="288622" y="471041"/>
                      </a:cubicBezTo>
                      <a:cubicBezTo>
                        <a:pt x="307641" y="503332"/>
                        <a:pt x="342500" y="522958"/>
                        <a:pt x="379971" y="522472"/>
                      </a:cubicBezTo>
                      <a:lnTo>
                        <a:pt x="379973" y="522641"/>
                      </a:lnTo>
                      <a:lnTo>
                        <a:pt x="510179" y="522641"/>
                      </a:lnTo>
                      <a:lnTo>
                        <a:pt x="510179" y="580396"/>
                      </a:lnTo>
                      <a:lnTo>
                        <a:pt x="372585" y="580396"/>
                      </a:lnTo>
                      <a:lnTo>
                        <a:pt x="372585" y="579406"/>
                      </a:lnTo>
                      <a:cubicBezTo>
                        <a:pt x="317441" y="578233"/>
                        <a:pt x="266895" y="548273"/>
                        <a:pt x="238719" y="500433"/>
                      </a:cubicBezTo>
                      <a:cubicBezTo>
                        <a:pt x="228869" y="483708"/>
                        <a:pt x="222257" y="465652"/>
                        <a:pt x="220092" y="446919"/>
                      </a:cubicBezTo>
                      <a:lnTo>
                        <a:pt x="181522" y="446919"/>
                      </a:lnTo>
                      <a:lnTo>
                        <a:pt x="181522" y="522641"/>
                      </a:lnTo>
                      <a:lnTo>
                        <a:pt x="152644" y="522641"/>
                      </a:lnTo>
                      <a:lnTo>
                        <a:pt x="152644" y="313442"/>
                      </a:lnTo>
                      <a:lnTo>
                        <a:pt x="181522" y="313442"/>
                      </a:lnTo>
                      <a:lnTo>
                        <a:pt x="181522" y="389164"/>
                      </a:lnTo>
                      <a:lnTo>
                        <a:pt x="219987" y="389164"/>
                      </a:lnTo>
                      <a:cubicBezTo>
                        <a:pt x="222128" y="371124"/>
                        <a:pt x="228386" y="353701"/>
                        <a:pt x="237661" y="337474"/>
                      </a:cubicBezTo>
                      <a:cubicBezTo>
                        <a:pt x="265566" y="288655"/>
                        <a:pt x="316652" y="257879"/>
                        <a:pt x="372585" y="256490"/>
                      </a:cubicBezTo>
                      <a:lnTo>
                        <a:pt x="372585" y="255686"/>
                      </a:lnTo>
                      <a:lnTo>
                        <a:pt x="378615" y="255686"/>
                      </a:lnTo>
                      <a:lnTo>
                        <a:pt x="510179" y="255686"/>
                      </a:lnTo>
                      <a:close/>
                      <a:moveTo>
                        <a:pt x="683440" y="418041"/>
                      </a:moveTo>
                      <a:cubicBezTo>
                        <a:pt x="683440" y="467832"/>
                        <a:pt x="643076" y="508196"/>
                        <a:pt x="593285" y="508196"/>
                      </a:cubicBezTo>
                      <a:lnTo>
                        <a:pt x="381302" y="508196"/>
                      </a:lnTo>
                      <a:cubicBezTo>
                        <a:pt x="331511" y="508196"/>
                        <a:pt x="291147" y="467832"/>
                        <a:pt x="291147" y="418041"/>
                      </a:cubicBezTo>
                      <a:cubicBezTo>
                        <a:pt x="291147" y="368250"/>
                        <a:pt x="331511" y="327886"/>
                        <a:pt x="381302" y="327886"/>
                      </a:cubicBezTo>
                      <a:lnTo>
                        <a:pt x="593285" y="327886"/>
                      </a:lnTo>
                      <a:cubicBezTo>
                        <a:pt x="643076" y="327886"/>
                        <a:pt x="683440" y="368250"/>
                        <a:pt x="683440" y="418041"/>
                      </a:cubicBezTo>
                      <a:close/>
                      <a:moveTo>
                        <a:pt x="765417" y="418042"/>
                      </a:moveTo>
                      <a:cubicBezTo>
                        <a:pt x="765417" y="226191"/>
                        <a:pt x="609892" y="70666"/>
                        <a:pt x="418042" y="70666"/>
                      </a:cubicBezTo>
                      <a:cubicBezTo>
                        <a:pt x="226191" y="70666"/>
                        <a:pt x="70666" y="226191"/>
                        <a:pt x="70666" y="418042"/>
                      </a:cubicBezTo>
                      <a:cubicBezTo>
                        <a:pt x="70666" y="609892"/>
                        <a:pt x="226191" y="765417"/>
                        <a:pt x="418042" y="765417"/>
                      </a:cubicBezTo>
                      <a:cubicBezTo>
                        <a:pt x="609892" y="765417"/>
                        <a:pt x="765417" y="609892"/>
                        <a:pt x="765417" y="418042"/>
                      </a:cubicBezTo>
                      <a:close/>
                      <a:moveTo>
                        <a:pt x="836083" y="418042"/>
                      </a:moveTo>
                      <a:cubicBezTo>
                        <a:pt x="836083" y="648920"/>
                        <a:pt x="648920" y="836083"/>
                        <a:pt x="418042" y="836083"/>
                      </a:cubicBezTo>
                      <a:cubicBezTo>
                        <a:pt x="187163" y="836083"/>
                        <a:pt x="0" y="648920"/>
                        <a:pt x="0" y="418042"/>
                      </a:cubicBezTo>
                      <a:cubicBezTo>
                        <a:pt x="0" y="187163"/>
                        <a:pt x="187163" y="0"/>
                        <a:pt x="418042" y="0"/>
                      </a:cubicBezTo>
                      <a:cubicBezTo>
                        <a:pt x="648920" y="0"/>
                        <a:pt x="836083" y="187163"/>
                        <a:pt x="836083" y="418042"/>
                      </a:cubicBezTo>
                      <a:close/>
                    </a:path>
                  </a:pathLst>
                </a:custGeom>
                <a:solidFill>
                  <a:sysClr val="window" lastClr="FFFFFF"/>
                </a:solidFill>
                <a:ln>
                  <a:noFill/>
                </a:ln>
                <a:extLst>
                  <a:ext uri="{91240B29-F687-4F45-9708-019B960494DF}">
                    <a14:hiddenLine xmlns:a14="http://schemas.microsoft.com/office/drawing/2010/main" w="25400">
                      <a:solidFill>
                        <a:srgbClr val="BA990F"/>
                      </a:solidFill>
                      <a:bevel/>
                    </a14:hiddenLine>
                  </a:ext>
                </a:extLst>
              </p:spPr>
              <p:txBody>
                <a:bodyPr anchor="ctr"/>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grpSp>
          <p:grpSp>
            <p:nvGrpSpPr>
              <p:cNvPr id="48" name="组合 11"/>
              <p:cNvGrpSpPr/>
              <p:nvPr/>
            </p:nvGrpSpPr>
            <p:grpSpPr bwMode="auto">
              <a:xfrm>
                <a:off x="3544888" y="2444750"/>
                <a:ext cx="935037" cy="936625"/>
                <a:chOff x="0" y="0"/>
                <a:chExt cx="661926" cy="661926"/>
              </a:xfrm>
            </p:grpSpPr>
            <p:sp>
              <p:nvSpPr>
                <p:cNvPr id="6" name="圆角矩形 12"/>
                <p:cNvSpPr>
                  <a:spLocks noChangeArrowheads="1"/>
                </p:cNvSpPr>
                <p:nvPr/>
              </p:nvSpPr>
              <p:spPr bwMode="auto">
                <a:xfrm rot="2700000">
                  <a:off x="0" y="0"/>
                  <a:ext cx="661926" cy="661926"/>
                </a:xfrm>
                <a:prstGeom prst="roundRect">
                  <a:avLst>
                    <a:gd name="adj" fmla="val 0"/>
                  </a:avLst>
                </a:prstGeom>
                <a:solidFill>
                  <a:srgbClr val="B5CFBC"/>
                </a:solidFill>
                <a:ln>
                  <a:noFill/>
                </a:ln>
                <a:extLst>
                  <a:ext uri="{91240B29-F687-4F45-9708-019B960494DF}">
                    <a14:hiddenLine xmlns:a14="http://schemas.microsoft.com/office/drawing/2010/main" w="25400">
                      <a:solidFill>
                        <a:srgbClr val="BA990F"/>
                      </a:solidFill>
                      <a:bevel/>
                    </a14:hiddenLine>
                  </a:ext>
                </a:extLst>
              </p:spPr>
              <p:txBody>
                <a:bodyPr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sp>
              <p:nvSpPr>
                <p:cNvPr id="7" name="椭圆 30"/>
                <p:cNvSpPr>
                  <a:spLocks noChangeArrowheads="1"/>
                </p:cNvSpPr>
                <p:nvPr/>
              </p:nvSpPr>
              <p:spPr bwMode="auto">
                <a:xfrm>
                  <a:off x="135513" y="135513"/>
                  <a:ext cx="390901" cy="390901"/>
                </a:xfrm>
                <a:custGeom>
                  <a:avLst/>
                  <a:gdLst>
                    <a:gd name="T0" fmla="*/ 13841 w 944830"/>
                    <a:gd name="T1" fmla="*/ 0 h 944830"/>
                    <a:gd name="T2" fmla="*/ 18947 w 944830"/>
                    <a:gd name="T3" fmla="*/ 5106 h 944830"/>
                    <a:gd name="T4" fmla="*/ 22160 w 944830"/>
                    <a:gd name="T5" fmla="*/ 2730 h 944830"/>
                    <a:gd name="T6" fmla="*/ 25586 w 944830"/>
                    <a:gd name="T7" fmla="*/ 6155 h 944830"/>
                    <a:gd name="T8" fmla="*/ 23210 w 944830"/>
                    <a:gd name="T9" fmla="*/ 9369 h 944830"/>
                    <a:gd name="T10" fmla="*/ 27682 w 944830"/>
                    <a:gd name="T11" fmla="*/ 13841 h 944830"/>
                    <a:gd name="T12" fmla="*/ 23075 w 944830"/>
                    <a:gd name="T13" fmla="*/ 18448 h 944830"/>
                    <a:gd name="T14" fmla="*/ 20203 w 944830"/>
                    <a:gd name="T15" fmla="*/ 16777 h 944830"/>
                    <a:gd name="T16" fmla="*/ 16777 w 944830"/>
                    <a:gd name="T17" fmla="*/ 20203 h 944830"/>
                    <a:gd name="T18" fmla="*/ 18448 w 944830"/>
                    <a:gd name="T19" fmla="*/ 23075 h 944830"/>
                    <a:gd name="T20" fmla="*/ 13841 w 944830"/>
                    <a:gd name="T21" fmla="*/ 27682 h 944830"/>
                    <a:gd name="T22" fmla="*/ 9234 w 944830"/>
                    <a:gd name="T23" fmla="*/ 23075 h 944830"/>
                    <a:gd name="T24" fmla="*/ 10905 w 944830"/>
                    <a:gd name="T25" fmla="*/ 20203 h 944830"/>
                    <a:gd name="T26" fmla="*/ 7480 w 944830"/>
                    <a:gd name="T27" fmla="*/ 16777 h 944830"/>
                    <a:gd name="T28" fmla="*/ 4607 w 944830"/>
                    <a:gd name="T29" fmla="*/ 18448 h 944830"/>
                    <a:gd name="T30" fmla="*/ 0 w 944830"/>
                    <a:gd name="T31" fmla="*/ 13841 h 944830"/>
                    <a:gd name="T32" fmla="*/ 4472 w 944830"/>
                    <a:gd name="T33" fmla="*/ 9369 h 944830"/>
                    <a:gd name="T34" fmla="*/ 2096 w 944830"/>
                    <a:gd name="T35" fmla="*/ 6155 h 944830"/>
                    <a:gd name="T36" fmla="*/ 5522 w 944830"/>
                    <a:gd name="T37" fmla="*/ 2730 h 944830"/>
                    <a:gd name="T38" fmla="*/ 8736 w 944830"/>
                    <a:gd name="T39" fmla="*/ 5106 h 944830"/>
                    <a:gd name="T40" fmla="*/ 13841 w 944830"/>
                    <a:gd name="T41" fmla="*/ 0 h 9448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44830"/>
                    <a:gd name="T64" fmla="*/ 0 h 944830"/>
                    <a:gd name="T65" fmla="*/ 944830 w 944830"/>
                    <a:gd name="T66" fmla="*/ 944830 h 9448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44830" h="944830">
                      <a:moveTo>
                        <a:pt x="472415" y="0"/>
                      </a:moveTo>
                      <a:lnTo>
                        <a:pt x="646674" y="174258"/>
                      </a:lnTo>
                      <a:cubicBezTo>
                        <a:pt x="660469" y="126985"/>
                        <a:pt x="704464" y="93179"/>
                        <a:pt x="756355" y="93179"/>
                      </a:cubicBezTo>
                      <a:cubicBezTo>
                        <a:pt x="820926" y="93179"/>
                        <a:pt x="873272" y="145525"/>
                        <a:pt x="873272" y="210096"/>
                      </a:cubicBezTo>
                      <a:cubicBezTo>
                        <a:pt x="873272" y="261987"/>
                        <a:pt x="839466" y="305983"/>
                        <a:pt x="792193" y="319778"/>
                      </a:cubicBezTo>
                      <a:lnTo>
                        <a:pt x="944830" y="472415"/>
                      </a:lnTo>
                      <a:lnTo>
                        <a:pt x="787583" y="629662"/>
                      </a:lnTo>
                      <a:cubicBezTo>
                        <a:pt x="768788" y="595026"/>
                        <a:pt x="731782" y="572630"/>
                        <a:pt x="689546" y="572630"/>
                      </a:cubicBezTo>
                      <a:cubicBezTo>
                        <a:pt x="624975" y="572630"/>
                        <a:pt x="572629" y="624976"/>
                        <a:pt x="572629" y="689547"/>
                      </a:cubicBezTo>
                      <a:cubicBezTo>
                        <a:pt x="572629" y="731783"/>
                        <a:pt x="595025" y="768788"/>
                        <a:pt x="629662" y="787584"/>
                      </a:cubicBezTo>
                      <a:lnTo>
                        <a:pt x="472415" y="944830"/>
                      </a:lnTo>
                      <a:lnTo>
                        <a:pt x="315169" y="787584"/>
                      </a:lnTo>
                      <a:cubicBezTo>
                        <a:pt x="349805" y="768788"/>
                        <a:pt x="372201" y="731783"/>
                        <a:pt x="372201" y="689547"/>
                      </a:cubicBezTo>
                      <a:cubicBezTo>
                        <a:pt x="372201" y="624976"/>
                        <a:pt x="319855" y="572630"/>
                        <a:pt x="255284" y="572630"/>
                      </a:cubicBezTo>
                      <a:cubicBezTo>
                        <a:pt x="213048" y="572630"/>
                        <a:pt x="176043" y="595026"/>
                        <a:pt x="157247" y="629662"/>
                      </a:cubicBezTo>
                      <a:lnTo>
                        <a:pt x="0" y="472415"/>
                      </a:lnTo>
                      <a:lnTo>
                        <a:pt x="152637" y="319778"/>
                      </a:lnTo>
                      <a:cubicBezTo>
                        <a:pt x="105363" y="305983"/>
                        <a:pt x="71557" y="261987"/>
                        <a:pt x="71557" y="210096"/>
                      </a:cubicBezTo>
                      <a:cubicBezTo>
                        <a:pt x="71557" y="145525"/>
                        <a:pt x="123903" y="93179"/>
                        <a:pt x="188474" y="93179"/>
                      </a:cubicBezTo>
                      <a:cubicBezTo>
                        <a:pt x="240365" y="93179"/>
                        <a:pt x="284362" y="126985"/>
                        <a:pt x="298156" y="174259"/>
                      </a:cubicBezTo>
                      <a:lnTo>
                        <a:pt x="472415" y="0"/>
                      </a:lnTo>
                      <a:close/>
                    </a:path>
                  </a:pathLst>
                </a:custGeom>
                <a:solidFill>
                  <a:sysClr val="window" lastClr="FFFFFF"/>
                </a:solidFill>
                <a:ln>
                  <a:noFill/>
                </a:ln>
                <a:extLst>
                  <a:ext uri="{91240B29-F687-4F45-9708-019B960494DF}">
                    <a14:hiddenLine xmlns:a14="http://schemas.microsoft.com/office/drawing/2010/main" w="25400">
                      <a:solidFill>
                        <a:srgbClr val="BA990F"/>
                      </a:solidFill>
                      <a:bevel/>
                    </a14:hiddenLine>
                  </a:ext>
                </a:extLst>
              </p:spPr>
              <p:txBody>
                <a:bodyPr anchor="ctr"/>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grpSp>
          <p:sp>
            <p:nvSpPr>
              <p:cNvPr id="8" name="Rectangle 42"/>
              <p:cNvSpPr>
                <a:spLocks noChangeArrowheads="1"/>
              </p:cNvSpPr>
              <p:nvPr/>
            </p:nvSpPr>
            <p:spPr bwMode="auto">
              <a:xfrm>
                <a:off x="4810125" y="1819275"/>
                <a:ext cx="190500" cy="190500"/>
              </a:xfrm>
              <a:prstGeom prst="rect">
                <a:avLst/>
              </a:prstGeom>
              <a:solidFill>
                <a:srgbClr val="B5CFBC"/>
              </a:solidFill>
              <a:ln>
                <a:noFill/>
              </a:ln>
              <a:extLst>
                <a:ext uri="{91240B29-F687-4F45-9708-019B960494DF}">
                  <a14:hiddenLine xmlns:a14="http://schemas.microsoft.com/office/drawing/2010/main" w="25400">
                    <a:solidFill>
                      <a:srgbClr val="BA990F"/>
                    </a:solidFill>
                    <a:bevel/>
                  </a14:hiddenLine>
                </a:ext>
              </a:extLst>
            </p:spPr>
            <p:txBody>
              <a:bodyPr lIns="68580" tIns="34290" rIns="68580" bIns="3429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a:ln>
                      <a:noFill/>
                    </a:ln>
                    <a:solidFill>
                      <a:schemeClr val="tx1"/>
                    </a:solidFill>
                    <a:effectLst/>
                    <a:uLnTx/>
                    <a:uFillTx/>
                    <a:latin typeface="微软雅黑" panose="020B0503020204020204" charset="-122"/>
                    <a:ea typeface="微软雅黑" panose="020B0503020204020204" charset="-122"/>
                    <a:sym typeface="Open Sans" pitchFamily="2" charset="-122"/>
                  </a:rPr>
                  <a:t>+</a:t>
                </a:r>
                <a:endParaRPr kumimoji="0" lang="en-US" altLang="zh-CN" sz="1100" b="1" i="0" u="none" strike="noStrike" kern="0" cap="none" spc="0" normalizeH="0" baseline="0" noProof="0">
                  <a:ln>
                    <a:noFill/>
                  </a:ln>
                  <a:solidFill>
                    <a:schemeClr val="tx1"/>
                  </a:solidFill>
                  <a:effectLst/>
                  <a:uLnTx/>
                  <a:uFillTx/>
                  <a:latin typeface="微软雅黑" panose="020B0503020204020204" charset="-122"/>
                  <a:ea typeface="微软雅黑" panose="020B0503020204020204" charset="-122"/>
                  <a:sym typeface="Open Sans" pitchFamily="2" charset="-122"/>
                </a:endParaRPr>
              </a:p>
            </p:txBody>
          </p:sp>
          <p:sp>
            <p:nvSpPr>
              <p:cNvPr id="9" name="Rectangle 42"/>
              <p:cNvSpPr>
                <a:spLocks noChangeArrowheads="1"/>
              </p:cNvSpPr>
              <p:nvPr/>
            </p:nvSpPr>
            <p:spPr bwMode="auto">
              <a:xfrm>
                <a:off x="4810125" y="2765425"/>
                <a:ext cx="190500" cy="192088"/>
              </a:xfrm>
              <a:prstGeom prst="rect">
                <a:avLst/>
              </a:prstGeom>
              <a:solidFill>
                <a:srgbClr val="B5CFBC"/>
              </a:solidFill>
              <a:ln>
                <a:noFill/>
              </a:ln>
              <a:extLst>
                <a:ext uri="{91240B29-F687-4F45-9708-019B960494DF}">
                  <a14:hiddenLine xmlns:a14="http://schemas.microsoft.com/office/drawing/2010/main" w="25400">
                    <a:solidFill>
                      <a:srgbClr val="BA990F"/>
                    </a:solidFill>
                    <a:bevel/>
                  </a14:hiddenLine>
                </a:ext>
              </a:extLst>
            </p:spPr>
            <p:txBody>
              <a:bodyPr lIns="68580" tIns="34290" rIns="68580" bIns="3429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a:ln>
                      <a:noFill/>
                    </a:ln>
                    <a:solidFill>
                      <a:schemeClr val="tx1"/>
                    </a:solidFill>
                    <a:effectLst/>
                    <a:uLnTx/>
                    <a:uFillTx/>
                    <a:latin typeface="微软雅黑" panose="020B0503020204020204" charset="-122"/>
                    <a:ea typeface="微软雅黑" panose="020B0503020204020204" charset="-122"/>
                    <a:sym typeface="Open Sans" pitchFamily="2" charset="-122"/>
                  </a:rPr>
                  <a:t>+</a:t>
                </a:r>
                <a:endParaRPr kumimoji="0" lang="en-US" altLang="zh-CN" sz="1100" b="1" i="0" u="none" strike="noStrike" kern="0" cap="none" spc="0" normalizeH="0" baseline="0" noProof="0">
                  <a:ln>
                    <a:noFill/>
                  </a:ln>
                  <a:solidFill>
                    <a:schemeClr val="tx1"/>
                  </a:solidFill>
                  <a:effectLst/>
                  <a:uLnTx/>
                  <a:uFillTx/>
                  <a:latin typeface="微软雅黑" panose="020B0503020204020204" charset="-122"/>
                  <a:ea typeface="微软雅黑" panose="020B0503020204020204" charset="-122"/>
                  <a:sym typeface="Open Sans" pitchFamily="2" charset="-122"/>
                </a:endParaRPr>
              </a:p>
            </p:txBody>
          </p:sp>
          <p:sp>
            <p:nvSpPr>
              <p:cNvPr id="51" name="Rectangle 42"/>
              <p:cNvSpPr>
                <a:spLocks noChangeArrowheads="1"/>
              </p:cNvSpPr>
              <p:nvPr/>
            </p:nvSpPr>
            <p:spPr bwMode="auto">
              <a:xfrm>
                <a:off x="4810125" y="3683000"/>
                <a:ext cx="190500" cy="192088"/>
              </a:xfrm>
              <a:prstGeom prst="rect">
                <a:avLst/>
              </a:prstGeom>
              <a:solidFill>
                <a:srgbClr val="B5CFBC"/>
              </a:solidFill>
              <a:ln>
                <a:noFill/>
              </a:ln>
              <a:extLst>
                <a:ext uri="{91240B29-F687-4F45-9708-019B960494DF}">
                  <a14:hiddenLine xmlns:a14="http://schemas.microsoft.com/office/drawing/2010/main" w="25400">
                    <a:solidFill>
                      <a:srgbClr val="BA990F"/>
                    </a:solidFill>
                    <a:bevel/>
                  </a14:hiddenLine>
                </a:ext>
              </a:extLst>
            </p:spPr>
            <p:txBody>
              <a:bodyPr lIns="68580" tIns="34290" rIns="68580" bIns="3429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a:ln>
                      <a:noFill/>
                    </a:ln>
                    <a:solidFill>
                      <a:schemeClr val="tx1"/>
                    </a:solidFill>
                    <a:effectLst/>
                    <a:uLnTx/>
                    <a:uFillTx/>
                    <a:latin typeface="微软雅黑" panose="020B0503020204020204" charset="-122"/>
                    <a:ea typeface="微软雅黑" panose="020B0503020204020204" charset="-122"/>
                    <a:sym typeface="Open Sans" pitchFamily="2" charset="-122"/>
                  </a:rPr>
                  <a:t>+</a:t>
                </a:r>
                <a:endParaRPr kumimoji="0" lang="en-US" altLang="zh-CN" sz="1100" b="1" i="0" u="none" strike="noStrike" kern="0" cap="none" spc="0" normalizeH="0" baseline="0" noProof="0">
                  <a:ln>
                    <a:noFill/>
                  </a:ln>
                  <a:solidFill>
                    <a:schemeClr val="tx1"/>
                  </a:solidFill>
                  <a:effectLst/>
                  <a:uLnTx/>
                  <a:uFillTx/>
                  <a:latin typeface="微软雅黑" panose="020B0503020204020204" charset="-122"/>
                  <a:ea typeface="微软雅黑" panose="020B0503020204020204" charset="-122"/>
                  <a:sym typeface="Open Sans" pitchFamily="2" charset="-122"/>
                </a:endParaRPr>
              </a:p>
            </p:txBody>
          </p:sp>
          <p:grpSp>
            <p:nvGrpSpPr>
              <p:cNvPr id="52" name="组合 20"/>
              <p:cNvGrpSpPr/>
              <p:nvPr/>
            </p:nvGrpSpPr>
            <p:grpSpPr bwMode="auto">
              <a:xfrm>
                <a:off x="2970213" y="3119438"/>
                <a:ext cx="661987" cy="661987"/>
                <a:chOff x="0" y="0"/>
                <a:chExt cx="661926" cy="661926"/>
              </a:xfrm>
            </p:grpSpPr>
            <p:sp>
              <p:nvSpPr>
                <p:cNvPr id="10" name="圆角矩形 21"/>
                <p:cNvSpPr>
                  <a:spLocks noChangeArrowheads="1"/>
                </p:cNvSpPr>
                <p:nvPr/>
              </p:nvSpPr>
              <p:spPr bwMode="auto">
                <a:xfrm rot="2700000">
                  <a:off x="0" y="0"/>
                  <a:ext cx="661926" cy="661926"/>
                </a:xfrm>
                <a:prstGeom prst="roundRect">
                  <a:avLst>
                    <a:gd name="adj" fmla="val 0"/>
                  </a:avLst>
                </a:prstGeom>
                <a:solidFill>
                  <a:srgbClr val="B5CFBC"/>
                </a:solidFill>
                <a:ln>
                  <a:noFill/>
                </a:ln>
                <a:extLst>
                  <a:ext uri="{91240B29-F687-4F45-9708-019B960494DF}">
                    <a14:hiddenLine xmlns:a14="http://schemas.microsoft.com/office/drawing/2010/main" w="25400">
                      <a:solidFill>
                        <a:srgbClr val="BA990F"/>
                      </a:solidFill>
                      <a:bevel/>
                    </a14:hiddenLine>
                  </a:ext>
                </a:extLst>
              </p:spPr>
              <p:txBody>
                <a:bodyPr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sp>
              <p:nvSpPr>
                <p:cNvPr id="12" name="圆角矩形 68"/>
                <p:cNvSpPr>
                  <a:spLocks noChangeArrowheads="1"/>
                </p:cNvSpPr>
                <p:nvPr/>
              </p:nvSpPr>
              <p:spPr bwMode="auto">
                <a:xfrm>
                  <a:off x="140258" y="208096"/>
                  <a:ext cx="381410" cy="245735"/>
                </a:xfrm>
                <a:custGeom>
                  <a:avLst/>
                  <a:gdLst>
                    <a:gd name="T0" fmla="*/ 8699 w 978088"/>
                    <a:gd name="T1" fmla="*/ 0 h 630163"/>
                    <a:gd name="T2" fmla="*/ 14093 w 978088"/>
                    <a:gd name="T3" fmla="*/ 3320 h 630163"/>
                    <a:gd name="T4" fmla="*/ 16417 w 978088"/>
                    <a:gd name="T5" fmla="*/ 2393 h 630163"/>
                    <a:gd name="T6" fmla="*/ 19897 w 978088"/>
                    <a:gd name="T7" fmla="*/ 5873 h 630163"/>
                    <a:gd name="T8" fmla="*/ 19835 w 978088"/>
                    <a:gd name="T9" fmla="*/ 6176 h 630163"/>
                    <a:gd name="T10" fmla="*/ 22617 w 978088"/>
                    <a:gd name="T11" fmla="*/ 10222 h 630163"/>
                    <a:gd name="T12" fmla="*/ 18267 w 978088"/>
                    <a:gd name="T13" fmla="*/ 14572 h 630163"/>
                    <a:gd name="T14" fmla="*/ 4349 w 978088"/>
                    <a:gd name="T15" fmla="*/ 14572 h 630163"/>
                    <a:gd name="T16" fmla="*/ 0 w 978088"/>
                    <a:gd name="T17" fmla="*/ 10222 h 630163"/>
                    <a:gd name="T18" fmla="*/ 2624 w 978088"/>
                    <a:gd name="T19" fmla="*/ 6236 h 630163"/>
                    <a:gd name="T20" fmla="*/ 2610 w 978088"/>
                    <a:gd name="T21" fmla="*/ 6089 h 630163"/>
                    <a:gd name="T22" fmla="*/ 8699 w 978088"/>
                    <a:gd name="T23" fmla="*/ 0 h 6301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78088"/>
                    <a:gd name="T37" fmla="*/ 0 h 630163"/>
                    <a:gd name="T38" fmla="*/ 978088 w 978088"/>
                    <a:gd name="T39" fmla="*/ 630163 h 6301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78088" h="630163">
                      <a:moveTo>
                        <a:pt x="376188" y="0"/>
                      </a:moveTo>
                      <a:cubicBezTo>
                        <a:pt x="478336" y="0"/>
                        <a:pt x="566899" y="58161"/>
                        <a:pt x="609473" y="143596"/>
                      </a:cubicBezTo>
                      <a:cubicBezTo>
                        <a:pt x="635404" y="118352"/>
                        <a:pt x="670955" y="103500"/>
                        <a:pt x="709975" y="103500"/>
                      </a:cubicBezTo>
                      <a:cubicBezTo>
                        <a:pt x="793080" y="103500"/>
                        <a:pt x="860450" y="170870"/>
                        <a:pt x="860450" y="253975"/>
                      </a:cubicBezTo>
                      <a:lnTo>
                        <a:pt x="857805" y="267079"/>
                      </a:lnTo>
                      <a:cubicBezTo>
                        <a:pt x="928258" y="293890"/>
                        <a:pt x="978088" y="362161"/>
                        <a:pt x="978088" y="442069"/>
                      </a:cubicBezTo>
                      <a:cubicBezTo>
                        <a:pt x="978088" y="545950"/>
                        <a:pt x="893875" y="630163"/>
                        <a:pt x="789994" y="630163"/>
                      </a:cubicBezTo>
                      <a:lnTo>
                        <a:pt x="188094" y="630163"/>
                      </a:lnTo>
                      <a:cubicBezTo>
                        <a:pt x="84213" y="630163"/>
                        <a:pt x="0" y="545950"/>
                        <a:pt x="0" y="442069"/>
                      </a:cubicBezTo>
                      <a:cubicBezTo>
                        <a:pt x="0" y="364739"/>
                        <a:pt x="46666" y="298309"/>
                        <a:pt x="113497" y="269689"/>
                      </a:cubicBezTo>
                      <a:cubicBezTo>
                        <a:pt x="112881" y="267585"/>
                        <a:pt x="112856" y="265461"/>
                        <a:pt x="112856" y="263332"/>
                      </a:cubicBezTo>
                      <a:cubicBezTo>
                        <a:pt x="112856" y="117898"/>
                        <a:pt x="230754" y="0"/>
                        <a:pt x="376188" y="0"/>
                      </a:cubicBezTo>
                      <a:close/>
                    </a:path>
                  </a:pathLst>
                </a:custGeom>
                <a:solidFill>
                  <a:sysClr val="window" lastClr="FFFFFF"/>
                </a:solidFill>
                <a:ln>
                  <a:noFill/>
                </a:ln>
                <a:extLst>
                  <a:ext uri="{91240B29-F687-4F45-9708-019B960494DF}">
                    <a14:hiddenLine xmlns:a14="http://schemas.microsoft.com/office/drawing/2010/main" w="25400">
                      <a:solidFill>
                        <a:srgbClr val="BA990F"/>
                      </a:solidFill>
                      <a:bevel/>
                    </a14:hiddenLine>
                  </a:ext>
                </a:extLst>
              </p:spPr>
              <p:txBody>
                <a:bodyPr anchor="ctr"/>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endParaRPr>
                </a:p>
              </p:txBody>
            </p:sp>
          </p:grpSp>
        </p:grpSp>
        <p:grpSp>
          <p:nvGrpSpPr>
            <p:cNvPr id="13" name="组合 12"/>
            <p:cNvGrpSpPr/>
            <p:nvPr/>
          </p:nvGrpSpPr>
          <p:grpSpPr>
            <a:xfrm>
              <a:off x="6574451" y="1855437"/>
              <a:ext cx="4525349" cy="1004423"/>
              <a:chOff x="6574451" y="1855437"/>
              <a:chExt cx="4525349" cy="1004423"/>
            </a:xfrm>
          </p:grpSpPr>
          <p:sp>
            <p:nvSpPr>
              <p:cNvPr id="44" name="TextBox 27"/>
              <p:cNvSpPr txBox="1"/>
              <p:nvPr/>
            </p:nvSpPr>
            <p:spPr>
              <a:xfrm flipH="1">
                <a:off x="6574452" y="1855437"/>
                <a:ext cx="1783342" cy="367408"/>
              </a:xfrm>
              <a:prstGeom prst="rect">
                <a:avLst/>
              </a:prstGeom>
              <a:noFill/>
            </p:spPr>
            <p:txBody>
              <a:bodyPr wrap="square" rtlCol="0">
                <a:spAutoFit/>
              </a:bodyPr>
              <a:p>
                <a:pPr marL="0" marR="0" lvl="0" indent="0" defTabSz="914400" eaLnBrk="1" fontAlgn="auto" latinLnBrk="0" hangingPunct="1">
                  <a:lnSpc>
                    <a:spcPct val="12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rPr>
                  <a:t>请在此输入文字</a:t>
                </a:r>
                <a:endParaRPr kumimoji="0" lang="zh-CN" altLang="en-US" sz="16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45" name="Rectangle 28"/>
              <p:cNvSpPr/>
              <p:nvPr/>
            </p:nvSpPr>
            <p:spPr>
              <a:xfrm flipH="1">
                <a:off x="6574451" y="2229431"/>
                <a:ext cx="4525349" cy="630429"/>
              </a:xfrm>
              <a:prstGeom prst="rect">
                <a:avLst/>
              </a:prstGeom>
            </p:spPr>
            <p:txBody>
              <a:bodyPr wrap="square">
                <a:spAutoFit/>
              </a:bodyPr>
              <a:p>
                <a:pPr lvl="0">
                  <a:lnSpc>
                    <a:spcPct val="120000"/>
                  </a:lnSpc>
                  <a:defRPr/>
                </a:pPr>
                <a:r>
                  <a:rPr lang="zh-CN" altLang="en-US" sz="1000" kern="0" dirty="0">
                    <a:solidFill>
                      <a:schemeClr val="tx1"/>
                    </a:solidFill>
                    <a:latin typeface="微软雅黑" panose="020B0503020204020204" charset="-122"/>
                    <a:ea typeface="微软雅黑" panose="020B0503020204020204" charset="-122"/>
                    <a:cs typeface="+mn-ea"/>
                    <a:sym typeface="Arial" panose="020B0604020202020204" pitchFamily="34" charset="0"/>
                  </a:rPr>
                  <a:t>您的内容打在这里，或者通过复制您的文本后，在此框中选择粘贴并选择只保留文字。您的内容打在这里，或者通过复制您的文本后在此框中选择粘贴您的内容打在这里</a:t>
                </a:r>
                <a:endParaRPr lang="zh-CN" altLang="en-US" sz="1000" kern="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6" name="组合 15"/>
            <p:cNvGrpSpPr/>
            <p:nvPr/>
          </p:nvGrpSpPr>
          <p:grpSpPr>
            <a:xfrm>
              <a:off x="6574451" y="3335586"/>
              <a:ext cx="4525349" cy="1005129"/>
              <a:chOff x="6574451" y="1855437"/>
              <a:chExt cx="4525349" cy="1005129"/>
            </a:xfrm>
          </p:grpSpPr>
          <p:sp>
            <p:nvSpPr>
              <p:cNvPr id="17" name="TextBox 27"/>
              <p:cNvSpPr txBox="1"/>
              <p:nvPr/>
            </p:nvSpPr>
            <p:spPr>
              <a:xfrm flipH="1">
                <a:off x="6574452" y="1855437"/>
                <a:ext cx="1783342" cy="367408"/>
              </a:xfrm>
              <a:prstGeom prst="rect">
                <a:avLst/>
              </a:prstGeom>
              <a:noFill/>
            </p:spPr>
            <p:txBody>
              <a:bodyPr wrap="square" rtlCol="0">
                <a:spAutoFit/>
              </a:bodyPr>
              <a:p>
                <a:pPr marL="0" marR="0" lvl="0" indent="0" defTabSz="914400" eaLnBrk="1" fontAlgn="auto" latinLnBrk="0" hangingPunct="1">
                  <a:lnSpc>
                    <a:spcPct val="12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rPr>
                  <a:t>请在此输入文字</a:t>
                </a:r>
                <a:endParaRPr kumimoji="0" lang="zh-CN" altLang="en-US" sz="16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43" name="Rectangle 28"/>
              <p:cNvSpPr/>
              <p:nvPr/>
            </p:nvSpPr>
            <p:spPr>
              <a:xfrm flipH="1">
                <a:off x="6574451" y="2229431"/>
                <a:ext cx="4525349" cy="631135"/>
              </a:xfrm>
              <a:prstGeom prst="rect">
                <a:avLst/>
              </a:prstGeom>
            </p:spPr>
            <p:txBody>
              <a:bodyPr wrap="square">
                <a:spAutoFit/>
              </a:bodyPr>
              <a:p>
                <a:pPr lvl="0">
                  <a:lnSpc>
                    <a:spcPct val="120000"/>
                  </a:lnSpc>
                  <a:defRPr/>
                </a:pPr>
                <a:r>
                  <a:rPr lang="zh-CN" altLang="en-US" sz="1000" kern="0" dirty="0">
                    <a:solidFill>
                      <a:schemeClr val="tx1"/>
                    </a:solidFill>
                    <a:latin typeface="微软雅黑" panose="020B0503020204020204" charset="-122"/>
                    <a:ea typeface="微软雅黑" panose="020B0503020204020204" charset="-122"/>
                    <a:cs typeface="+mn-ea"/>
                    <a:sym typeface="Arial" panose="020B0604020202020204" pitchFamily="34" charset="0"/>
                  </a:rPr>
                  <a:t>您的内容打在这里，或者通过复制您的文本后，在此框中选择粘贴并选择只保留文字。您的内容打在这里，或者通过复制您的文本后在此框中选择粘贴您的内容打在这里</a:t>
                </a:r>
                <a:endParaRPr lang="zh-CN" altLang="en-US" sz="1000" kern="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7" name="组合 26"/>
            <p:cNvGrpSpPr/>
            <p:nvPr/>
          </p:nvGrpSpPr>
          <p:grpSpPr>
            <a:xfrm>
              <a:off x="6574451" y="4813714"/>
              <a:ext cx="4525349" cy="1005129"/>
              <a:chOff x="6574451" y="1855437"/>
              <a:chExt cx="4525349" cy="1005129"/>
            </a:xfrm>
          </p:grpSpPr>
          <p:sp>
            <p:nvSpPr>
              <p:cNvPr id="40" name="TextBox 27"/>
              <p:cNvSpPr txBox="1"/>
              <p:nvPr/>
            </p:nvSpPr>
            <p:spPr>
              <a:xfrm flipH="1">
                <a:off x="6574452" y="1855437"/>
                <a:ext cx="1783342" cy="367408"/>
              </a:xfrm>
              <a:prstGeom prst="rect">
                <a:avLst/>
              </a:prstGeom>
              <a:noFill/>
            </p:spPr>
            <p:txBody>
              <a:bodyPr wrap="square" rtlCol="0">
                <a:spAutoFit/>
              </a:bodyPr>
              <a:p>
                <a:pPr marL="0" marR="0" lvl="0" indent="0" defTabSz="914400" eaLnBrk="1" fontAlgn="auto" latinLnBrk="0" hangingPunct="1">
                  <a:lnSpc>
                    <a:spcPct val="12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rPr>
                  <a:t>请在此输入文字</a:t>
                </a:r>
                <a:endParaRPr kumimoji="0" lang="zh-CN" altLang="en-US" sz="1600" b="0" i="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41" name="Rectangle 28"/>
              <p:cNvSpPr/>
              <p:nvPr/>
            </p:nvSpPr>
            <p:spPr>
              <a:xfrm flipH="1">
                <a:off x="6574451" y="2229431"/>
                <a:ext cx="4525349" cy="631135"/>
              </a:xfrm>
              <a:prstGeom prst="rect">
                <a:avLst/>
              </a:prstGeom>
            </p:spPr>
            <p:txBody>
              <a:bodyPr wrap="square">
                <a:spAutoFit/>
              </a:bodyPr>
              <a:p>
                <a:pPr lvl="0">
                  <a:lnSpc>
                    <a:spcPct val="120000"/>
                  </a:lnSpc>
                  <a:defRPr/>
                </a:pPr>
                <a:r>
                  <a:rPr lang="zh-CN" altLang="en-US" sz="1000" kern="0" dirty="0">
                    <a:solidFill>
                      <a:schemeClr val="tx1"/>
                    </a:solidFill>
                    <a:latin typeface="微软雅黑" panose="020B0503020204020204" charset="-122"/>
                    <a:ea typeface="微软雅黑" panose="020B0503020204020204" charset="-122"/>
                    <a:cs typeface="+mn-ea"/>
                    <a:sym typeface="Arial" panose="020B0604020202020204" pitchFamily="34" charset="0"/>
                  </a:rPr>
                  <a:t>您的内容打在这里，或者通过复制您的文本后，在此框中选择粘贴并选择只保留文字。您的内容打在这里，或者通过复制您的文本后在此框中选择粘贴您的内容打在这里</a:t>
                </a:r>
                <a:endParaRPr lang="zh-CN" altLang="en-US" sz="1000" kern="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grpSp>
      </p:grpSp>
    </p:spTree>
  </p:cSld>
  <p:clrMapOvr>
    <a:masterClrMapping/>
  </p:clrMapOvr>
  <p:transition advClick="0" advTm="5000">
    <p:cover dir="u"/>
    <p:sndAc>
      <p:stSnd>
        <p:snd r:embed="rId1" name="explode.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a:xfrm>
          <a:off x="0" y="0"/>
          <a:ext cx="0" cy="0"/>
          <a:chOff x="0" y="0"/>
          <a:chExt cx="0" cy="0"/>
        </a:xfrm>
      </p:grpSpPr>
      <p:sp>
        <p:nvSpPr>
          <p:cNvPr id="11" name="矩形 10"/>
          <p:cNvSpPr/>
          <p:nvPr/>
        </p:nvSpPr>
        <p:spPr>
          <a:xfrm>
            <a:off x="405848" y="526139"/>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圆: 空心 2"/>
          <p:cNvSpPr/>
          <p:nvPr/>
        </p:nvSpPr>
        <p:spPr>
          <a:xfrm>
            <a:off x="3124200" y="3237470"/>
            <a:ext cx="5943600" cy="5943600"/>
          </a:xfrm>
          <a:prstGeom prst="donut">
            <a:avLst>
              <a:gd name="adj" fmla="val 0"/>
            </a:avLst>
          </a:prstGeom>
          <a:noFill/>
          <a:ln>
            <a:solidFill>
              <a:srgbClr val="446B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AutoShape 25"/>
          <p:cNvSpPr/>
          <p:nvPr/>
        </p:nvSpPr>
        <p:spPr bwMode="auto">
          <a:xfrm>
            <a:off x="1055304" y="4210833"/>
            <a:ext cx="2378309" cy="89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l" defTabSz="323215" rtl="0" eaLnBrk="1" fontAlgn="auto" latinLnBrk="0" hangingPunct="1">
              <a:lnSpc>
                <a:spcPct val="200000"/>
              </a:lnSpc>
              <a:spcBef>
                <a:spcPts val="850"/>
              </a:spcBef>
              <a:spcAft>
                <a:spcPts val="0"/>
              </a:spcAft>
              <a:buClrTx/>
              <a:buSzTx/>
              <a:buFontTx/>
              <a:buNone/>
              <a:defRPr/>
            </a:pPr>
            <a:r>
              <a:rPr kumimoji="0" lang="zh-CN" altLang="en-US" sz="12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a:t>
            </a:r>
            <a:endParaRPr kumimoji="0" lang="zh-CN" altLang="en-US" sz="12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9" name="文本框 18"/>
          <p:cNvSpPr txBox="1"/>
          <p:nvPr/>
        </p:nvSpPr>
        <p:spPr>
          <a:xfrm>
            <a:off x="933794" y="3810723"/>
            <a:ext cx="32169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
                <a:srgbClr val="E24848"/>
              </a:buClr>
              <a:buSzTx/>
              <a:buFontTx/>
              <a:buNone/>
              <a:defRPr/>
            </a:pPr>
            <a:r>
              <a:rPr kumimoji="0" lang="zh-CN" altLang="en-US" sz="2000"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mn-ea"/>
              </a:rPr>
              <a:t>标题文本预设</a:t>
            </a:r>
            <a:endParaRPr kumimoji="0" lang="zh-CN" altLang="en-US" sz="2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mn-ea"/>
            </a:endParaRPr>
          </a:p>
        </p:txBody>
      </p:sp>
      <p:sp>
        <p:nvSpPr>
          <p:cNvPr id="20" name="AutoShape 25"/>
          <p:cNvSpPr/>
          <p:nvPr/>
        </p:nvSpPr>
        <p:spPr bwMode="auto">
          <a:xfrm>
            <a:off x="4801435" y="2172790"/>
            <a:ext cx="2378309" cy="89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ctr" defTabSz="323215" rtl="0" eaLnBrk="1" fontAlgn="auto" latinLnBrk="0" hangingPunct="1">
              <a:lnSpc>
                <a:spcPct val="200000"/>
              </a:lnSpc>
              <a:spcBef>
                <a:spcPts val="850"/>
              </a:spcBef>
              <a:spcAft>
                <a:spcPts val="0"/>
              </a:spcAft>
              <a:buClrTx/>
              <a:buSzTx/>
              <a:buFontTx/>
              <a:buNone/>
              <a:defRPr/>
            </a:pPr>
            <a:r>
              <a:rPr kumimoji="0" lang="zh-CN" altLang="en-US" sz="12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a:t>
            </a:r>
            <a:endParaRPr kumimoji="0" lang="zh-CN" altLang="en-US" sz="12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endParaRPr>
          </a:p>
          <a:p>
            <a:pPr marL="0" marR="0" lvl="0" indent="0" algn="ctr" defTabSz="323215" rtl="0" eaLnBrk="1" fontAlgn="auto" latinLnBrk="0" hangingPunct="1">
              <a:lnSpc>
                <a:spcPct val="200000"/>
              </a:lnSpc>
              <a:spcBef>
                <a:spcPts val="850"/>
              </a:spcBef>
              <a:spcAft>
                <a:spcPts val="0"/>
              </a:spcAft>
              <a:buClrTx/>
              <a:buSzTx/>
              <a:buFontTx/>
              <a:buNone/>
              <a:defRPr/>
            </a:pPr>
            <a:endParaRPr kumimoji="0" lang="zh-CN" altLang="en-US" sz="12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21" name="文本框 20"/>
          <p:cNvSpPr txBox="1"/>
          <p:nvPr/>
        </p:nvSpPr>
        <p:spPr>
          <a:xfrm>
            <a:off x="4382135" y="1747936"/>
            <a:ext cx="32169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E24848"/>
              </a:buClr>
              <a:buSzTx/>
              <a:buFontTx/>
              <a:buNone/>
              <a:defRPr/>
            </a:pPr>
            <a:r>
              <a:rPr kumimoji="0" lang="zh-CN" altLang="en-US" sz="2000"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mn-ea"/>
              </a:rPr>
              <a:t>标题文本预设</a:t>
            </a:r>
            <a:endParaRPr kumimoji="0" lang="zh-CN" altLang="en-US" sz="2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mn-ea"/>
            </a:endParaRPr>
          </a:p>
        </p:txBody>
      </p:sp>
      <p:sp>
        <p:nvSpPr>
          <p:cNvPr id="26" name="AutoShape 25"/>
          <p:cNvSpPr/>
          <p:nvPr/>
        </p:nvSpPr>
        <p:spPr bwMode="auto">
          <a:xfrm>
            <a:off x="8890057" y="4210833"/>
            <a:ext cx="2378309" cy="89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r" defTabSz="323215" rtl="0" eaLnBrk="1" fontAlgn="auto" latinLnBrk="0" hangingPunct="1">
              <a:lnSpc>
                <a:spcPct val="200000"/>
              </a:lnSpc>
              <a:spcBef>
                <a:spcPts val="850"/>
              </a:spcBef>
              <a:spcAft>
                <a:spcPts val="0"/>
              </a:spcAft>
              <a:buClrTx/>
              <a:buSzTx/>
              <a:buFontTx/>
              <a:buNone/>
              <a:defRPr/>
            </a:pPr>
            <a:r>
              <a:rPr kumimoji="0" lang="zh-CN" altLang="en-US" sz="12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a:t>
            </a:r>
            <a:endParaRPr kumimoji="0" lang="zh-CN" altLang="en-US" sz="12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27" name="文本框 26"/>
          <p:cNvSpPr txBox="1"/>
          <p:nvPr/>
        </p:nvSpPr>
        <p:spPr>
          <a:xfrm>
            <a:off x="8166463" y="3810723"/>
            <a:ext cx="32169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E24848"/>
              </a:buClr>
              <a:buSzTx/>
              <a:buFontTx/>
              <a:buNone/>
              <a:defRPr/>
            </a:pPr>
            <a:r>
              <a:rPr kumimoji="0" lang="zh-CN" altLang="en-US" sz="2000"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mn-ea"/>
              </a:rPr>
              <a:t>标题文本预设</a:t>
            </a:r>
            <a:endParaRPr kumimoji="0" lang="zh-CN" altLang="en-US" sz="200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mn-ea"/>
            </a:endParaRPr>
          </a:p>
        </p:txBody>
      </p:sp>
    </p:spTree>
  </p:cSld>
  <p:clrMapOvr>
    <a:masterClrMapping/>
  </p:clrMapOvr>
  <p:transition spd="slow" advClick="0" advTm="3000">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p:pic>
        <p:nvPicPr>
          <p:cNvPr id="2" name="图片 1" descr="五一假期商场活动宣传海报.jpg44"/>
          <p:cNvPicPr>
            <a:picLocks noChangeAspect="1"/>
          </p:cNvPicPr>
          <p:nvPr/>
        </p:nvPicPr>
        <p:blipFill>
          <a:blip r:embed="rId1"/>
          <a:srcRect t="57884"/>
          <a:stretch>
            <a:fillRect/>
          </a:stretch>
        </p:blipFill>
        <p:spPr>
          <a:xfrm>
            <a:off x="0" y="11430"/>
            <a:ext cx="12192635" cy="6846570"/>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9500" y="2580640"/>
            <a:ext cx="1727200" cy="603250"/>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1075" y="912495"/>
            <a:ext cx="1852295" cy="647065"/>
          </a:xfrm>
          <a:prstGeom prst="rect">
            <a:avLst/>
          </a:prstGeom>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1665" y="1784985"/>
            <a:ext cx="2338705" cy="606425"/>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2140" y="4248785"/>
            <a:ext cx="3343910" cy="537845"/>
          </a:xfrm>
          <a:prstGeom prst="rect">
            <a:avLst/>
          </a:prstGeom>
        </p:spPr>
      </p:pic>
      <p:grpSp>
        <p:nvGrpSpPr>
          <p:cNvPr id="7" name="组合 6"/>
          <p:cNvGrpSpPr/>
          <p:nvPr/>
        </p:nvGrpSpPr>
        <p:grpSpPr>
          <a:xfrm>
            <a:off x="5920740" y="960120"/>
            <a:ext cx="769620" cy="2907665"/>
            <a:chOff x="3768" y="787"/>
            <a:chExt cx="1212" cy="4579"/>
          </a:xfrm>
        </p:grpSpPr>
        <p:sp>
          <p:nvSpPr>
            <p:cNvPr id="3" name="文本框 2"/>
            <p:cNvSpPr txBox="1"/>
            <p:nvPr/>
          </p:nvSpPr>
          <p:spPr>
            <a:xfrm>
              <a:off x="3768" y="787"/>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第</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5" name="文本框 4"/>
            <p:cNvSpPr txBox="1"/>
            <p:nvPr/>
          </p:nvSpPr>
          <p:spPr>
            <a:xfrm>
              <a:off x="3768" y="2107"/>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四</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sp>
          <p:nvSpPr>
            <p:cNvPr id="6" name="文本框 5"/>
            <p:cNvSpPr txBox="1"/>
            <p:nvPr/>
          </p:nvSpPr>
          <p:spPr>
            <a:xfrm>
              <a:off x="3768" y="3478"/>
              <a:ext cx="1212" cy="1888"/>
            </a:xfrm>
            <a:prstGeom prst="rect">
              <a:avLst/>
            </a:prstGeom>
            <a:noFill/>
          </p:spPr>
          <p:txBody>
            <a:bodyPr wrap="square" rtlCol="0">
              <a:spAutoFit/>
            </a:bodyPr>
            <a:p>
              <a:pPr algn="ctr"/>
              <a:r>
                <a:rPr lang="zh-CN" altLang="en-US" sz="7200">
                  <a:solidFill>
                    <a:schemeClr val="tx1">
                      <a:lumMod val="75000"/>
                      <a:lumOff val="25000"/>
                    </a:schemeClr>
                  </a:solidFill>
                  <a:latin typeface="文悦古典明朝体 (非商业使用) W5" pitchFamily="2" charset="-122"/>
                  <a:ea typeface="文悦古典明朝体 (非商业使用) W5" pitchFamily="2" charset="-122"/>
                </a:rPr>
                <a:t>章</a:t>
              </a:r>
              <a:endParaRPr lang="zh-CN" altLang="en-US" sz="7200">
                <a:solidFill>
                  <a:schemeClr val="tx1">
                    <a:lumMod val="75000"/>
                    <a:lumOff val="25000"/>
                  </a:schemeClr>
                </a:solidFill>
                <a:latin typeface="文悦古典明朝体 (非商业使用) W5" pitchFamily="2" charset="-122"/>
                <a:ea typeface="文悦古典明朝体 (非商业使用) W5" pitchFamily="2" charset="-122"/>
              </a:endParaRPr>
            </a:p>
          </p:txBody>
        </p:sp>
      </p:grpSp>
      <p:grpSp>
        <p:nvGrpSpPr>
          <p:cNvPr id="8" name="组合 7"/>
          <p:cNvGrpSpPr/>
          <p:nvPr/>
        </p:nvGrpSpPr>
        <p:grpSpPr>
          <a:xfrm>
            <a:off x="6633210" y="2352040"/>
            <a:ext cx="413385" cy="702310"/>
            <a:chOff x="11301" y="7025"/>
            <a:chExt cx="651" cy="1106"/>
          </a:xfrm>
        </p:grpSpPr>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11301" y="7025"/>
              <a:ext cx="651" cy="1106"/>
            </a:xfrm>
            <a:prstGeom prst="rect">
              <a:avLst/>
            </a:prstGeom>
          </p:spPr>
        </p:pic>
        <p:sp>
          <p:nvSpPr>
            <p:cNvPr id="10" name="文本框 9"/>
            <p:cNvSpPr txBox="1"/>
            <p:nvPr/>
          </p:nvSpPr>
          <p:spPr>
            <a:xfrm>
              <a:off x="11310" y="7114"/>
              <a:ext cx="627" cy="1017"/>
            </a:xfrm>
            <a:prstGeom prst="rect">
              <a:avLst/>
            </a:prstGeom>
            <a:noFill/>
          </p:spPr>
          <p:txBody>
            <a:bodyPr vert="eaVert" wrap="square" rtlCol="0">
              <a:spAutoFit/>
            </a:bodyPr>
            <a:p>
              <a:r>
                <a:rPr lang="zh-CN" altLang="en-US" sz="1400" b="1">
                  <a:solidFill>
                    <a:schemeClr val="bg1">
                      <a:lumMod val="95000"/>
                    </a:schemeClr>
                  </a:solidFill>
                  <a:latin typeface="方正小篆体" panose="03000509000000000000" pitchFamily="65" charset="-122"/>
                  <a:ea typeface="方正小篆体" panose="03000509000000000000" pitchFamily="65" charset="-122"/>
                </a:rPr>
                <a:t>中国风</a:t>
              </a:r>
              <a:endParaRPr lang="zh-CN" altLang="en-US" sz="1400" b="1">
                <a:solidFill>
                  <a:schemeClr val="bg1">
                    <a:lumMod val="95000"/>
                  </a:schemeClr>
                </a:solidFill>
                <a:latin typeface="方正小篆体" panose="03000509000000000000" pitchFamily="65" charset="-122"/>
                <a:ea typeface="方正小篆体" panose="03000509000000000000" pitchFamily="65" charset="-122"/>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sp>
        <p:nvSpPr>
          <p:cNvPr id="11" name="矩形 10"/>
          <p:cNvSpPr/>
          <p:nvPr/>
        </p:nvSpPr>
        <p:spPr>
          <a:xfrm>
            <a:off x="405848" y="526139"/>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82" name="Who"/>
          <p:cNvSpPr/>
          <p:nvPr/>
        </p:nvSpPr>
        <p:spPr>
          <a:xfrm>
            <a:off x="7024396" y="2764473"/>
            <a:ext cx="571500" cy="230505"/>
          </a:xfrm>
          <a:prstGeom prst="rect">
            <a:avLst/>
          </a:prstGeom>
          <a:ln w="12700">
            <a:miter lim="400000"/>
          </a:ln>
        </p:spPr>
        <p:txBody>
          <a:bodyPr wrap="none" lIns="0" tIns="0" rIns="0" bIns="0" anchor="ctr">
            <a:spAutoFit/>
          </a:bodyPr>
          <a:lstStyle>
            <a:lvl1pPr defTabSz="1155700">
              <a:defRPr sz="3000" cap="all">
                <a:solidFill>
                  <a:srgbClr val="323C40"/>
                </a:solidFill>
                <a:latin typeface="Helvetica"/>
                <a:ea typeface="Helvetica"/>
                <a:cs typeface="Helvetica"/>
                <a:sym typeface="Helvetica"/>
              </a:defRPr>
            </a:lvl1pPr>
          </a:lstStyle>
          <a:p>
            <a:r>
              <a:rPr lang="zh-CN" altLang="en-US" sz="1500" dirty="0">
                <a:solidFill>
                  <a:schemeClr val="tx1"/>
                </a:solidFill>
                <a:latin typeface="微软雅黑" panose="020B0503020204020204" charset="-122"/>
                <a:ea typeface="微软雅黑" panose="020B0503020204020204" charset="-122"/>
                <a:cs typeface="+mn-ea"/>
                <a:sym typeface="+mn-lt"/>
              </a:rPr>
              <a:t>小标题</a:t>
            </a:r>
            <a:endParaRPr lang="zh-CN" altLang="en-US" sz="1500" dirty="0">
              <a:solidFill>
                <a:schemeClr val="tx1"/>
              </a:solidFill>
              <a:latin typeface="微软雅黑" panose="020B0503020204020204" charset="-122"/>
              <a:ea typeface="微软雅黑" panose="020B0503020204020204" charset="-122"/>
              <a:cs typeface="+mn-ea"/>
              <a:sym typeface="+mn-lt"/>
            </a:endParaRPr>
          </a:p>
        </p:txBody>
      </p:sp>
      <p:sp>
        <p:nvSpPr>
          <p:cNvPr id="383" name="Where"/>
          <p:cNvSpPr/>
          <p:nvPr/>
        </p:nvSpPr>
        <p:spPr>
          <a:xfrm>
            <a:off x="6907715" y="4383559"/>
            <a:ext cx="573875" cy="230832"/>
          </a:xfrm>
          <a:prstGeom prst="rect">
            <a:avLst/>
          </a:prstGeom>
          <a:ln w="12700">
            <a:miter lim="400000"/>
          </a:ln>
        </p:spPr>
        <p:txBody>
          <a:bodyPr wrap="none" lIns="0" tIns="0" rIns="0" bIns="0" anchor="ctr">
            <a:spAutoFit/>
          </a:bodyPr>
          <a:lstStyle>
            <a:lvl1pPr defTabSz="1155700">
              <a:defRPr sz="3000" cap="all">
                <a:solidFill>
                  <a:srgbClr val="323C40"/>
                </a:solidFill>
                <a:latin typeface="Helvetica"/>
                <a:ea typeface="Helvetica"/>
                <a:cs typeface="Helvetica"/>
                <a:sym typeface="Helvetica"/>
              </a:defRPr>
            </a:lvl1pPr>
          </a:lstStyle>
          <a:p>
            <a:r>
              <a:rPr lang="zh-CN" altLang="en-US" sz="1500" dirty="0">
                <a:solidFill>
                  <a:schemeClr val="tx1"/>
                </a:solidFill>
                <a:latin typeface="微软雅黑" panose="020B0503020204020204" charset="-122"/>
                <a:ea typeface="微软雅黑" panose="020B0503020204020204" charset="-122"/>
                <a:cs typeface="+mn-ea"/>
                <a:sym typeface="+mn-lt"/>
              </a:rPr>
              <a:t>小标题</a:t>
            </a:r>
            <a:endParaRPr lang="zh-CN" altLang="en-US" sz="1500" dirty="0">
              <a:solidFill>
                <a:schemeClr val="tx1"/>
              </a:solidFill>
              <a:latin typeface="微软雅黑" panose="020B0503020204020204" charset="-122"/>
              <a:ea typeface="微软雅黑" panose="020B0503020204020204" charset="-122"/>
              <a:cs typeface="+mn-ea"/>
              <a:sym typeface="+mn-lt"/>
            </a:endParaRPr>
          </a:p>
        </p:txBody>
      </p:sp>
      <p:sp>
        <p:nvSpPr>
          <p:cNvPr id="384" name="What are you selling?"/>
          <p:cNvSpPr/>
          <p:nvPr/>
        </p:nvSpPr>
        <p:spPr>
          <a:xfrm>
            <a:off x="1576398" y="2041525"/>
            <a:ext cx="2279651" cy="323850"/>
          </a:xfrm>
          <a:prstGeom prst="rect">
            <a:avLst/>
          </a:prstGeom>
          <a:ln w="12700"/>
        </p:spPr>
        <p:txBody>
          <a:bodyPr lIns="0" tIns="0" rIns="0" bIns="0"/>
          <a:lstStyle>
            <a:lvl1pPr algn="r" defTabSz="952500">
              <a:lnSpc>
                <a:spcPct val="130000"/>
              </a:lnSpc>
              <a:buClr>
                <a:srgbClr val="E9F6FA"/>
              </a:buClr>
              <a:buFont typeface="Helvetica Neue UltraLight"/>
              <a:defRPr sz="3000">
                <a:solidFill>
                  <a:srgbClr val="323C40"/>
                </a:solidFill>
                <a:uFill>
                  <a:solidFill>
                    <a:srgbClr val="323C40"/>
                  </a:solidFill>
                </a:uFill>
                <a:latin typeface="Helvetica"/>
                <a:ea typeface="Helvetica"/>
                <a:cs typeface="Helvetica"/>
                <a:sym typeface="Helvetica"/>
              </a:defRPr>
            </a:lvl1pPr>
          </a:lstStyle>
          <a:p>
            <a:pPr>
              <a:lnSpc>
                <a:spcPct val="150000"/>
              </a:lnSpc>
            </a:pPr>
            <a:r>
              <a:rPr lang="zh-CN" altLang="en-US" sz="1800" dirty="0">
                <a:solidFill>
                  <a:schemeClr val="tx1"/>
                </a:solidFill>
                <a:latin typeface="微软雅黑" panose="020B0503020204020204" charset="-122"/>
                <a:ea typeface="微软雅黑" panose="020B0503020204020204" charset="-122"/>
                <a:cs typeface="+mn-ea"/>
                <a:sym typeface="+mn-lt"/>
              </a:rPr>
              <a:t>输入小标题</a:t>
            </a:r>
            <a:endParaRPr lang="zh-CN" altLang="en-US" sz="1800" dirty="0">
              <a:solidFill>
                <a:schemeClr val="tx1"/>
              </a:solidFill>
              <a:latin typeface="微软雅黑" panose="020B0503020204020204" charset="-122"/>
              <a:ea typeface="微软雅黑" panose="020B0503020204020204" charset="-122"/>
              <a:cs typeface="+mn-ea"/>
              <a:sym typeface="+mn-lt"/>
            </a:endParaRPr>
          </a:p>
        </p:txBody>
      </p:sp>
      <p:sp>
        <p:nvSpPr>
          <p:cNvPr id="385" name="How will you reach your target market?"/>
          <p:cNvSpPr/>
          <p:nvPr/>
        </p:nvSpPr>
        <p:spPr>
          <a:xfrm>
            <a:off x="1500198" y="3692525"/>
            <a:ext cx="2355851" cy="546100"/>
          </a:xfrm>
          <a:prstGeom prst="rect">
            <a:avLst/>
          </a:prstGeom>
          <a:ln w="12700"/>
        </p:spPr>
        <p:txBody>
          <a:bodyPr lIns="0" tIns="0" rIns="0" bIns="0"/>
          <a:lstStyle>
            <a:lvl1pPr algn="r" defTabSz="952500">
              <a:buClr>
                <a:srgbClr val="E9F6FA"/>
              </a:buClr>
              <a:buFont typeface="Helvetica Neue UltraLight"/>
              <a:defRPr sz="3000">
                <a:solidFill>
                  <a:srgbClr val="323C40"/>
                </a:solidFill>
                <a:uFill>
                  <a:solidFill>
                    <a:srgbClr val="323C40"/>
                  </a:solidFill>
                </a:uFill>
                <a:latin typeface="Helvetica"/>
                <a:ea typeface="Helvetica"/>
                <a:cs typeface="Helvetica"/>
                <a:sym typeface="Helvetica"/>
              </a:defRPr>
            </a:lvl1pPr>
          </a:lstStyle>
          <a:p>
            <a:pPr>
              <a:lnSpc>
                <a:spcPct val="150000"/>
              </a:lnSpc>
            </a:pPr>
            <a:r>
              <a:rPr lang="zh-CN" altLang="en-US" sz="1800" dirty="0">
                <a:solidFill>
                  <a:schemeClr val="tx1"/>
                </a:solidFill>
                <a:latin typeface="微软雅黑" panose="020B0503020204020204" charset="-122"/>
                <a:ea typeface="微软雅黑" panose="020B0503020204020204" charset="-122"/>
                <a:cs typeface="+mn-ea"/>
                <a:sym typeface="+mn-lt"/>
              </a:rPr>
              <a:t>输入小标题</a:t>
            </a:r>
            <a:endParaRPr lang="zh-CN" altLang="en-US" sz="1800" dirty="0">
              <a:solidFill>
                <a:schemeClr val="tx1"/>
              </a:solidFill>
              <a:latin typeface="微软雅黑" panose="020B0503020204020204" charset="-122"/>
              <a:ea typeface="微软雅黑" panose="020B0503020204020204" charset="-122"/>
              <a:cs typeface="+mn-ea"/>
              <a:sym typeface="+mn-lt"/>
            </a:endParaRPr>
          </a:p>
        </p:txBody>
      </p:sp>
      <p:sp>
        <p:nvSpPr>
          <p:cNvPr id="386" name="Who are you selling to?"/>
          <p:cNvSpPr/>
          <p:nvPr/>
        </p:nvSpPr>
        <p:spPr>
          <a:xfrm>
            <a:off x="8231198" y="2117725"/>
            <a:ext cx="2279651" cy="273050"/>
          </a:xfrm>
          <a:prstGeom prst="rect">
            <a:avLst/>
          </a:prstGeom>
          <a:ln w="12700"/>
        </p:spPr>
        <p:txBody>
          <a:bodyPr lIns="0" tIns="0" rIns="0" bIns="0"/>
          <a:lstStyle>
            <a:lvl1pPr algn="l" defTabSz="952500">
              <a:lnSpc>
                <a:spcPct val="130000"/>
              </a:lnSpc>
              <a:buClr>
                <a:srgbClr val="E9F6FA"/>
              </a:buClr>
              <a:buFont typeface="Helvetica Neue UltraLight"/>
              <a:defRPr sz="3000">
                <a:solidFill>
                  <a:srgbClr val="323C40"/>
                </a:solidFill>
                <a:uFill>
                  <a:solidFill>
                    <a:srgbClr val="323C40"/>
                  </a:solidFill>
                </a:uFill>
                <a:latin typeface="Helvetica"/>
                <a:ea typeface="Helvetica"/>
                <a:cs typeface="Helvetica"/>
                <a:sym typeface="Helvetica"/>
              </a:defRPr>
            </a:lvl1pPr>
          </a:lstStyle>
          <a:p>
            <a:pPr>
              <a:lnSpc>
                <a:spcPct val="150000"/>
              </a:lnSpc>
            </a:pPr>
            <a:r>
              <a:rPr lang="zh-CN" altLang="en-US" sz="1800" dirty="0">
                <a:solidFill>
                  <a:schemeClr val="tx1"/>
                </a:solidFill>
                <a:latin typeface="微软雅黑" panose="020B0503020204020204" charset="-122"/>
                <a:ea typeface="微软雅黑" panose="020B0503020204020204" charset="-122"/>
                <a:cs typeface="+mn-ea"/>
                <a:sym typeface="+mn-lt"/>
              </a:rPr>
              <a:t>输入小标题</a:t>
            </a:r>
            <a:endParaRPr lang="zh-CN" altLang="en-US" sz="1800" dirty="0">
              <a:solidFill>
                <a:schemeClr val="tx1"/>
              </a:solidFill>
              <a:latin typeface="微软雅黑" panose="020B0503020204020204" charset="-122"/>
              <a:ea typeface="微软雅黑" panose="020B0503020204020204" charset="-122"/>
              <a:cs typeface="+mn-ea"/>
              <a:sym typeface="+mn-lt"/>
            </a:endParaRPr>
          </a:p>
        </p:txBody>
      </p:sp>
      <p:sp>
        <p:nvSpPr>
          <p:cNvPr id="387" name="Where will you promote your product?"/>
          <p:cNvSpPr/>
          <p:nvPr/>
        </p:nvSpPr>
        <p:spPr>
          <a:xfrm>
            <a:off x="8231198" y="3711575"/>
            <a:ext cx="2914651" cy="495300"/>
          </a:xfrm>
          <a:prstGeom prst="rect">
            <a:avLst/>
          </a:prstGeom>
          <a:ln w="12700"/>
        </p:spPr>
        <p:txBody>
          <a:bodyPr lIns="0" tIns="0" rIns="0" bIns="0"/>
          <a:lstStyle>
            <a:lvl1pPr algn="l" defTabSz="952500">
              <a:buClr>
                <a:srgbClr val="E9F6FA"/>
              </a:buClr>
              <a:buFont typeface="Helvetica Neue UltraLight"/>
              <a:defRPr sz="3000">
                <a:solidFill>
                  <a:srgbClr val="323C40"/>
                </a:solidFill>
                <a:uFill>
                  <a:solidFill>
                    <a:srgbClr val="323C40"/>
                  </a:solidFill>
                </a:uFill>
                <a:latin typeface="Helvetica"/>
                <a:ea typeface="Helvetica"/>
                <a:cs typeface="Helvetica"/>
                <a:sym typeface="Helvetica"/>
              </a:defRPr>
            </a:lvl1pPr>
          </a:lstStyle>
          <a:p>
            <a:pPr>
              <a:lnSpc>
                <a:spcPct val="150000"/>
              </a:lnSpc>
            </a:pPr>
            <a:r>
              <a:rPr lang="zh-CN" altLang="en-US" sz="1800" dirty="0">
                <a:solidFill>
                  <a:schemeClr val="tx1"/>
                </a:solidFill>
                <a:latin typeface="微软雅黑" panose="020B0503020204020204" charset="-122"/>
                <a:ea typeface="微软雅黑" panose="020B0503020204020204" charset="-122"/>
                <a:cs typeface="+mn-ea"/>
                <a:sym typeface="+mn-lt"/>
              </a:rPr>
              <a:t>输入小标题</a:t>
            </a:r>
            <a:endParaRPr lang="zh-CN" altLang="en-US" sz="1800" dirty="0">
              <a:solidFill>
                <a:schemeClr val="tx1"/>
              </a:solidFill>
              <a:latin typeface="微软雅黑" panose="020B0503020204020204" charset="-122"/>
              <a:ea typeface="微软雅黑" panose="020B0503020204020204" charset="-122"/>
              <a:cs typeface="+mn-ea"/>
              <a:sym typeface="+mn-lt"/>
            </a:endParaRPr>
          </a:p>
        </p:txBody>
      </p:sp>
      <p:sp>
        <p:nvSpPr>
          <p:cNvPr id="388" name="Go-To-Market"/>
          <p:cNvSpPr/>
          <p:nvPr/>
        </p:nvSpPr>
        <p:spPr>
          <a:xfrm>
            <a:off x="5602399" y="3519959"/>
            <a:ext cx="961802" cy="230832"/>
          </a:xfrm>
          <a:prstGeom prst="rect">
            <a:avLst/>
          </a:prstGeom>
          <a:ln w="12700">
            <a:miter lim="400000"/>
          </a:ln>
        </p:spPr>
        <p:txBody>
          <a:bodyPr wrap="none" lIns="0" tIns="0" rIns="0" bIns="0" anchor="ctr">
            <a:spAutoFit/>
          </a:bodyPr>
          <a:lstStyle>
            <a:lvl1pPr defTabSz="1155700">
              <a:defRPr sz="3000">
                <a:solidFill>
                  <a:srgbClr val="323C40"/>
                </a:solidFill>
                <a:latin typeface="Helvetica"/>
                <a:ea typeface="Helvetica"/>
                <a:cs typeface="Helvetica"/>
                <a:sym typeface="Helvetica"/>
              </a:defRPr>
            </a:lvl1pPr>
          </a:lstStyle>
          <a:p>
            <a:r>
              <a:rPr lang="zh-CN" altLang="en-US" sz="1500" dirty="0">
                <a:solidFill>
                  <a:schemeClr val="tx1"/>
                </a:solidFill>
                <a:latin typeface="微软雅黑" panose="020B0503020204020204" charset="-122"/>
                <a:ea typeface="微软雅黑" panose="020B0503020204020204" charset="-122"/>
                <a:cs typeface="+mn-ea"/>
                <a:sym typeface="+mn-lt"/>
              </a:rPr>
              <a:t>输入小标题</a:t>
            </a:r>
            <a:endParaRPr lang="zh-CN" altLang="en-US" sz="1500" dirty="0">
              <a:solidFill>
                <a:schemeClr val="tx1"/>
              </a:solidFill>
              <a:latin typeface="微软雅黑" panose="020B0503020204020204" charset="-122"/>
              <a:ea typeface="微软雅黑" panose="020B0503020204020204" charset="-122"/>
              <a:cs typeface="+mn-ea"/>
              <a:sym typeface="+mn-lt"/>
            </a:endParaRPr>
          </a:p>
        </p:txBody>
      </p:sp>
      <p:sp>
        <p:nvSpPr>
          <p:cNvPr id="389" name="Nam quam nunc, blandit vel, luctus pulvinar, hendrerit id, lorem."/>
          <p:cNvSpPr/>
          <p:nvPr/>
        </p:nvSpPr>
        <p:spPr>
          <a:xfrm>
            <a:off x="1500198" y="4333875"/>
            <a:ext cx="2355851" cy="818515"/>
          </a:xfrm>
          <a:prstGeom prst="rect">
            <a:avLst/>
          </a:prstGeom>
        </p:spPr>
        <p:txBody>
          <a:bodyPr wrap="square">
            <a:spAutoFit/>
          </a:bodyPr>
          <a:lstStyle>
            <a:lvl1pPr algn="r" defTabSz="952500">
              <a:lnSpc>
                <a:spcPct val="130000"/>
              </a:lnSpc>
              <a:buClr>
                <a:srgbClr val="E9F6FA"/>
              </a:buClr>
              <a:buFont typeface="Helvetica Neue UltraLight"/>
              <a:defRPr sz="3000">
                <a:solidFill>
                  <a:srgbClr val="323C40"/>
                </a:solidFill>
                <a:uFill>
                  <a:solidFill>
                    <a:srgbClr val="323C40"/>
                  </a:solidFill>
                </a:uFill>
                <a:latin typeface="Helvetica Neue"/>
                <a:ea typeface="Helvetica Neue"/>
                <a:cs typeface="Helvetica Neue"/>
                <a:sym typeface="Helvetica Neue"/>
              </a:defRPr>
            </a:lvl1pPr>
          </a:lstStyle>
          <a:p>
            <a:pPr>
              <a:lnSpc>
                <a:spcPct val="150000"/>
              </a:lnSpc>
            </a:pPr>
            <a:r>
              <a:rPr lang="zh-CN" altLang="en-US" sz="1050" kern="0" dirty="0">
                <a:solidFill>
                  <a:schemeClr val="tx1"/>
                </a:solidFill>
                <a:latin typeface="微软雅黑" panose="020B0503020204020204" charset="-122"/>
                <a:ea typeface="微软雅黑" panose="020B0503020204020204" charset="-122"/>
                <a:cs typeface="+mn-ea"/>
                <a:sym typeface="Arial" panose="020B0604020202020204" pitchFamily="34" charset="0"/>
              </a:rPr>
              <a:t>您的内容打在这里，或者通过复制您的文本后，在此框中选择粘贴并选择只保留文字。</a:t>
            </a:r>
            <a:endParaRPr lang="zh-CN" altLang="en-US" sz="1050" dirty="0">
              <a:solidFill>
                <a:schemeClr val="tx1"/>
              </a:solidFill>
              <a:latin typeface="微软雅黑" panose="020B0503020204020204" charset="-122"/>
              <a:ea typeface="微软雅黑" panose="020B0503020204020204" charset="-122"/>
              <a:cs typeface="+mn-ea"/>
              <a:sym typeface="+mn-lt"/>
            </a:endParaRPr>
          </a:p>
        </p:txBody>
      </p:sp>
      <p:sp>
        <p:nvSpPr>
          <p:cNvPr id="390" name="Nam quam nunc, blandit vel, luctus pulvinar, hendrerit id, lorem."/>
          <p:cNvSpPr/>
          <p:nvPr/>
        </p:nvSpPr>
        <p:spPr>
          <a:xfrm>
            <a:off x="8231198" y="2486025"/>
            <a:ext cx="2355851" cy="818515"/>
          </a:xfrm>
          <a:prstGeom prst="rect">
            <a:avLst/>
          </a:prstGeom>
        </p:spPr>
        <p:txBody>
          <a:bodyPr wrap="square">
            <a:spAutoFit/>
          </a:bodyPr>
          <a:lstStyle>
            <a:lvl1pPr algn="l" defTabSz="952500">
              <a:lnSpc>
                <a:spcPct val="130000"/>
              </a:lnSpc>
              <a:buClr>
                <a:srgbClr val="E9F6FA"/>
              </a:buClr>
              <a:buFont typeface="Helvetica Neue UltraLight"/>
              <a:defRPr sz="3000">
                <a:solidFill>
                  <a:srgbClr val="323C40"/>
                </a:solidFill>
                <a:uFill>
                  <a:solidFill>
                    <a:srgbClr val="323C40"/>
                  </a:solidFill>
                </a:uFill>
                <a:latin typeface="Helvetica Neue"/>
                <a:ea typeface="Helvetica Neue"/>
                <a:cs typeface="Helvetica Neue"/>
                <a:sym typeface="Helvetica Neue"/>
              </a:defRPr>
            </a:lvl1pPr>
          </a:lstStyle>
          <a:p>
            <a:pPr>
              <a:lnSpc>
                <a:spcPct val="150000"/>
              </a:lnSpc>
            </a:pPr>
            <a:r>
              <a:rPr lang="zh-CN" altLang="en-US" sz="1050" kern="0" dirty="0">
                <a:solidFill>
                  <a:schemeClr val="tx1"/>
                </a:solidFill>
                <a:latin typeface="微软雅黑" panose="020B0503020204020204" charset="-122"/>
                <a:ea typeface="微软雅黑" panose="020B0503020204020204" charset="-122"/>
                <a:cs typeface="+mn-ea"/>
                <a:sym typeface="Arial" panose="020B0604020202020204" pitchFamily="34" charset="0"/>
              </a:rPr>
              <a:t>您的内容打在这里，或者通过复制您的文本后，在此框中选择粘贴并选择只保留文字。</a:t>
            </a:r>
            <a:endParaRPr lang="zh-CN" altLang="en-US" sz="1050" dirty="0">
              <a:solidFill>
                <a:schemeClr val="tx1"/>
              </a:solidFill>
              <a:latin typeface="微软雅黑" panose="020B0503020204020204" charset="-122"/>
              <a:ea typeface="微软雅黑" panose="020B0503020204020204" charset="-122"/>
              <a:cs typeface="+mn-ea"/>
              <a:sym typeface="+mn-lt"/>
            </a:endParaRPr>
          </a:p>
        </p:txBody>
      </p:sp>
      <p:sp>
        <p:nvSpPr>
          <p:cNvPr id="391" name="Nam quam nunc, blandit vel, luctus pulvinar, hendrerit id, lorem."/>
          <p:cNvSpPr/>
          <p:nvPr/>
        </p:nvSpPr>
        <p:spPr>
          <a:xfrm>
            <a:off x="8231198" y="4302125"/>
            <a:ext cx="2355851" cy="818515"/>
          </a:xfrm>
          <a:prstGeom prst="rect">
            <a:avLst/>
          </a:prstGeom>
        </p:spPr>
        <p:txBody>
          <a:bodyPr wrap="square">
            <a:spAutoFit/>
          </a:bodyPr>
          <a:lstStyle>
            <a:lvl1pPr algn="l" defTabSz="952500">
              <a:lnSpc>
                <a:spcPct val="130000"/>
              </a:lnSpc>
              <a:buClr>
                <a:srgbClr val="E9F6FA"/>
              </a:buClr>
              <a:buFont typeface="Helvetica Neue UltraLight"/>
              <a:defRPr sz="3000">
                <a:solidFill>
                  <a:srgbClr val="323C40"/>
                </a:solidFill>
                <a:uFill>
                  <a:solidFill>
                    <a:srgbClr val="323C40"/>
                  </a:solidFill>
                </a:uFill>
                <a:latin typeface="Helvetica Neue"/>
                <a:ea typeface="Helvetica Neue"/>
                <a:cs typeface="Helvetica Neue"/>
                <a:sym typeface="Helvetica Neue"/>
              </a:defRPr>
            </a:lvl1pPr>
          </a:lstStyle>
          <a:p>
            <a:pPr>
              <a:lnSpc>
                <a:spcPct val="150000"/>
              </a:lnSpc>
            </a:pPr>
            <a:r>
              <a:rPr lang="zh-CN" altLang="en-US" sz="1050" kern="0" dirty="0">
                <a:solidFill>
                  <a:schemeClr val="tx1"/>
                </a:solidFill>
                <a:latin typeface="微软雅黑" panose="020B0503020204020204" charset="-122"/>
                <a:ea typeface="微软雅黑" panose="020B0503020204020204" charset="-122"/>
                <a:cs typeface="+mn-ea"/>
                <a:sym typeface="Arial" panose="020B0604020202020204" pitchFamily="34" charset="0"/>
              </a:rPr>
              <a:t>您的内容打在这里，或者通过复制您的文本后，在此框中选择粘贴并选择只保留文字。</a:t>
            </a:r>
            <a:endParaRPr lang="zh-CN" altLang="en-US" sz="1050" dirty="0">
              <a:solidFill>
                <a:schemeClr val="tx1"/>
              </a:solidFill>
              <a:latin typeface="微软雅黑" panose="020B0503020204020204" charset="-122"/>
              <a:ea typeface="微软雅黑" panose="020B0503020204020204" charset="-122"/>
              <a:cs typeface="+mn-ea"/>
              <a:sym typeface="+mn-lt"/>
            </a:endParaRPr>
          </a:p>
        </p:txBody>
      </p:sp>
      <p:sp>
        <p:nvSpPr>
          <p:cNvPr id="392" name="Nam quam nunc, blandit vel, luctus pulvinar, hendrerit id, lorem."/>
          <p:cNvSpPr/>
          <p:nvPr/>
        </p:nvSpPr>
        <p:spPr>
          <a:xfrm>
            <a:off x="1500198" y="2441575"/>
            <a:ext cx="2355851" cy="818515"/>
          </a:xfrm>
          <a:prstGeom prst="rect">
            <a:avLst/>
          </a:prstGeom>
        </p:spPr>
        <p:txBody>
          <a:bodyPr wrap="square">
            <a:spAutoFit/>
          </a:bodyPr>
          <a:lstStyle>
            <a:lvl1pPr algn="r" defTabSz="952500">
              <a:lnSpc>
                <a:spcPct val="130000"/>
              </a:lnSpc>
              <a:buClr>
                <a:srgbClr val="E9F6FA"/>
              </a:buClr>
              <a:buFont typeface="Helvetica Neue UltraLight"/>
              <a:defRPr sz="3000">
                <a:solidFill>
                  <a:srgbClr val="323C40"/>
                </a:solidFill>
                <a:uFill>
                  <a:solidFill>
                    <a:srgbClr val="323C40"/>
                  </a:solidFill>
                </a:uFill>
                <a:latin typeface="Helvetica Neue"/>
                <a:ea typeface="Helvetica Neue"/>
                <a:cs typeface="Helvetica Neue"/>
                <a:sym typeface="Helvetica Neue"/>
              </a:defRPr>
            </a:lvl1pPr>
          </a:lstStyle>
          <a:p>
            <a:pPr>
              <a:lnSpc>
                <a:spcPct val="150000"/>
              </a:lnSpc>
            </a:pPr>
            <a:r>
              <a:rPr lang="zh-CN" altLang="en-US" sz="1050" kern="0" dirty="0">
                <a:solidFill>
                  <a:schemeClr val="tx1"/>
                </a:solidFill>
                <a:latin typeface="微软雅黑" panose="020B0503020204020204" charset="-122"/>
                <a:ea typeface="微软雅黑" panose="020B0503020204020204" charset="-122"/>
                <a:cs typeface="+mn-ea"/>
                <a:sym typeface="Arial" panose="020B0604020202020204" pitchFamily="34" charset="0"/>
              </a:rPr>
              <a:t>您的内容打在这里，或者通过复制您的文本后，在此框中选择粘贴并选择只保留文字。</a:t>
            </a:r>
            <a:endParaRPr lang="zh-CN" altLang="en-US" sz="1050" dirty="0">
              <a:solidFill>
                <a:schemeClr val="tx1"/>
              </a:solidFill>
              <a:latin typeface="微软雅黑" panose="020B0503020204020204" charset="-122"/>
              <a:ea typeface="微软雅黑" panose="020B0503020204020204" charset="-122"/>
              <a:cs typeface="+mn-ea"/>
              <a:sym typeface="+mn-lt"/>
            </a:endParaRPr>
          </a:p>
        </p:txBody>
      </p:sp>
      <p:sp>
        <p:nvSpPr>
          <p:cNvPr id="393" name="What"/>
          <p:cNvSpPr/>
          <p:nvPr/>
        </p:nvSpPr>
        <p:spPr>
          <a:xfrm>
            <a:off x="4542125" y="2764309"/>
            <a:ext cx="577081" cy="230832"/>
          </a:xfrm>
          <a:prstGeom prst="rect">
            <a:avLst/>
          </a:prstGeom>
          <a:ln w="12700">
            <a:miter lim="400000"/>
          </a:ln>
        </p:spPr>
        <p:txBody>
          <a:bodyPr wrap="none" lIns="0" tIns="0" rIns="0" bIns="0" anchor="ctr">
            <a:spAutoFit/>
          </a:bodyPr>
          <a:lstStyle>
            <a:lvl1pPr defTabSz="1155700">
              <a:defRPr sz="3000" cap="all">
                <a:solidFill>
                  <a:srgbClr val="323C40"/>
                </a:solidFill>
                <a:latin typeface="Helvetica"/>
                <a:ea typeface="Helvetica"/>
                <a:cs typeface="Helvetica"/>
                <a:sym typeface="Helvetica"/>
              </a:defRPr>
            </a:lvl1pPr>
          </a:lstStyle>
          <a:p>
            <a:r>
              <a:rPr lang="zh-CN" altLang="en-US" sz="1500" dirty="0">
                <a:solidFill>
                  <a:schemeClr val="tx1"/>
                </a:solidFill>
                <a:latin typeface="微软雅黑" panose="020B0503020204020204" charset="-122"/>
                <a:ea typeface="微软雅黑" panose="020B0503020204020204" charset="-122"/>
                <a:cs typeface="+mn-ea"/>
                <a:sym typeface="+mn-lt"/>
              </a:rPr>
              <a:t>小标题</a:t>
            </a:r>
            <a:endParaRPr lang="zh-CN" altLang="en-US" sz="1500" dirty="0">
              <a:solidFill>
                <a:schemeClr val="tx1"/>
              </a:solidFill>
              <a:latin typeface="微软雅黑" panose="020B0503020204020204" charset="-122"/>
              <a:ea typeface="微软雅黑" panose="020B0503020204020204" charset="-122"/>
              <a:cs typeface="+mn-ea"/>
              <a:sym typeface="+mn-lt"/>
            </a:endParaRPr>
          </a:p>
        </p:txBody>
      </p:sp>
      <p:sp>
        <p:nvSpPr>
          <p:cNvPr id="394" name="How"/>
          <p:cNvSpPr/>
          <p:nvPr/>
        </p:nvSpPr>
        <p:spPr>
          <a:xfrm>
            <a:off x="4590215" y="4383559"/>
            <a:ext cx="577081" cy="230832"/>
          </a:xfrm>
          <a:prstGeom prst="rect">
            <a:avLst/>
          </a:prstGeom>
          <a:ln w="12700">
            <a:miter lim="400000"/>
          </a:ln>
        </p:spPr>
        <p:txBody>
          <a:bodyPr wrap="none" lIns="0" tIns="0" rIns="0" bIns="0" anchor="ctr">
            <a:spAutoFit/>
          </a:bodyPr>
          <a:lstStyle>
            <a:lvl1pPr defTabSz="1155700">
              <a:defRPr sz="3000" cap="all">
                <a:solidFill>
                  <a:srgbClr val="323C40"/>
                </a:solidFill>
                <a:latin typeface="Helvetica"/>
                <a:ea typeface="Helvetica"/>
                <a:cs typeface="Helvetica"/>
                <a:sym typeface="Helvetica"/>
              </a:defRPr>
            </a:lvl1pPr>
          </a:lstStyle>
          <a:p>
            <a:r>
              <a:rPr lang="zh-CN" altLang="en-US" sz="1500" dirty="0">
                <a:solidFill>
                  <a:schemeClr val="tx1"/>
                </a:solidFill>
                <a:latin typeface="微软雅黑" panose="020B0503020204020204" charset="-122"/>
                <a:ea typeface="微软雅黑" panose="020B0503020204020204" charset="-122"/>
                <a:cs typeface="+mn-ea"/>
                <a:sym typeface="+mn-lt"/>
              </a:rPr>
              <a:t>小标题</a:t>
            </a:r>
            <a:endParaRPr lang="zh-CN" altLang="en-US" sz="1500" dirty="0">
              <a:solidFill>
                <a:schemeClr val="tx1"/>
              </a:solidFill>
              <a:latin typeface="微软雅黑" panose="020B0503020204020204" charset="-122"/>
              <a:ea typeface="微软雅黑" panose="020B0503020204020204" charset="-122"/>
              <a:cs typeface="+mn-ea"/>
              <a:sym typeface="+mn-lt"/>
            </a:endParaRPr>
          </a:p>
        </p:txBody>
      </p:sp>
      <p:sp>
        <p:nvSpPr>
          <p:cNvPr id="395" name="Circle"/>
          <p:cNvSpPr/>
          <p:nvPr/>
        </p:nvSpPr>
        <p:spPr>
          <a:xfrm>
            <a:off x="4328585" y="2362200"/>
            <a:ext cx="1035051" cy="1035050"/>
          </a:xfrm>
          <a:prstGeom prst="ellipse">
            <a:avLst/>
          </a:prstGeom>
          <a:ln w="127000">
            <a:solidFill>
              <a:srgbClr val="446B63"/>
            </a:solidFill>
            <a:miter lim="400000"/>
          </a:ln>
        </p:spPr>
        <p:txBody>
          <a:bodyPr lIns="25400" tIns="25400" rIns="25400" bIns="25400" anchor="ctr"/>
          <a:lstStyle/>
          <a:p>
            <a:pPr>
              <a:defRPr>
                <a:solidFill>
                  <a:srgbClr val="FFFFFF"/>
                </a:solidFill>
                <a:effectLst>
                  <a:outerShdw blurRad="38100" dist="12700" dir="5400000" rotWithShape="0">
                    <a:srgbClr val="000000">
                      <a:alpha val="50000"/>
                    </a:srgbClr>
                  </a:outerShdw>
                </a:effectLst>
              </a:defRPr>
            </a:pPr>
            <a:endParaRPr sz="900" dirty="0">
              <a:solidFill>
                <a:schemeClr val="tx1"/>
              </a:solidFill>
              <a:latin typeface="微软雅黑" panose="020B0503020204020204" charset="-122"/>
              <a:ea typeface="微软雅黑" panose="020B0503020204020204" charset="-122"/>
              <a:cs typeface="+mn-ea"/>
              <a:sym typeface="+mn-lt"/>
            </a:endParaRPr>
          </a:p>
        </p:txBody>
      </p:sp>
      <p:sp>
        <p:nvSpPr>
          <p:cNvPr id="396" name="Circle"/>
          <p:cNvSpPr/>
          <p:nvPr/>
        </p:nvSpPr>
        <p:spPr>
          <a:xfrm>
            <a:off x="4328585" y="3994150"/>
            <a:ext cx="1035051" cy="1035050"/>
          </a:xfrm>
          <a:prstGeom prst="ellipse">
            <a:avLst/>
          </a:prstGeom>
          <a:ln w="127000">
            <a:solidFill>
              <a:srgbClr val="B5CFBC"/>
            </a:solidFill>
            <a:miter lim="400000"/>
          </a:ln>
        </p:spPr>
        <p:txBody>
          <a:bodyPr lIns="25400" tIns="25400" rIns="25400" bIns="25400" anchor="ctr"/>
          <a:lstStyle/>
          <a:p>
            <a:pPr>
              <a:defRPr>
                <a:solidFill>
                  <a:srgbClr val="FFFFFF"/>
                </a:solidFill>
                <a:effectLst>
                  <a:outerShdw blurRad="38100" dist="12700" dir="5400000" rotWithShape="0">
                    <a:srgbClr val="000000">
                      <a:alpha val="50000"/>
                    </a:srgbClr>
                  </a:outerShdw>
                </a:effectLst>
              </a:defRPr>
            </a:pPr>
            <a:endParaRPr sz="900" dirty="0">
              <a:solidFill>
                <a:schemeClr val="tx1"/>
              </a:solidFill>
              <a:latin typeface="微软雅黑" panose="020B0503020204020204" charset="-122"/>
              <a:ea typeface="微软雅黑" panose="020B0503020204020204" charset="-122"/>
              <a:cs typeface="+mn-ea"/>
              <a:sym typeface="+mn-lt"/>
            </a:endParaRPr>
          </a:p>
        </p:txBody>
      </p:sp>
      <p:sp>
        <p:nvSpPr>
          <p:cNvPr id="397" name="Circle"/>
          <p:cNvSpPr/>
          <p:nvPr/>
        </p:nvSpPr>
        <p:spPr>
          <a:xfrm>
            <a:off x="6747935" y="2362200"/>
            <a:ext cx="1035051" cy="1035050"/>
          </a:xfrm>
          <a:prstGeom prst="ellipse">
            <a:avLst/>
          </a:prstGeom>
          <a:ln w="127000">
            <a:solidFill>
              <a:srgbClr val="446B63"/>
            </a:solidFill>
            <a:miter lim="400000"/>
          </a:ln>
        </p:spPr>
        <p:txBody>
          <a:bodyPr lIns="25400" tIns="25400" rIns="25400" bIns="25400" anchor="ctr"/>
          <a:lstStyle/>
          <a:p>
            <a:pPr>
              <a:defRPr>
                <a:solidFill>
                  <a:srgbClr val="FFFFFF"/>
                </a:solidFill>
                <a:effectLst>
                  <a:outerShdw blurRad="38100" dist="12700" dir="5400000" rotWithShape="0">
                    <a:srgbClr val="000000">
                      <a:alpha val="50000"/>
                    </a:srgbClr>
                  </a:outerShdw>
                </a:effectLst>
              </a:defRPr>
            </a:pPr>
            <a:endParaRPr sz="900" dirty="0">
              <a:solidFill>
                <a:schemeClr val="tx1"/>
              </a:solidFill>
              <a:latin typeface="微软雅黑" panose="020B0503020204020204" charset="-122"/>
              <a:ea typeface="微软雅黑" panose="020B0503020204020204" charset="-122"/>
              <a:cs typeface="+mn-ea"/>
              <a:sym typeface="+mn-lt"/>
            </a:endParaRPr>
          </a:p>
        </p:txBody>
      </p:sp>
      <p:sp>
        <p:nvSpPr>
          <p:cNvPr id="398" name="Circle"/>
          <p:cNvSpPr/>
          <p:nvPr/>
        </p:nvSpPr>
        <p:spPr>
          <a:xfrm>
            <a:off x="6747935" y="3994150"/>
            <a:ext cx="1035051" cy="1035050"/>
          </a:xfrm>
          <a:prstGeom prst="ellipse">
            <a:avLst/>
          </a:prstGeom>
          <a:ln w="127000">
            <a:solidFill>
              <a:srgbClr val="B5CFBC"/>
            </a:solidFill>
            <a:miter lim="400000"/>
          </a:ln>
        </p:spPr>
        <p:txBody>
          <a:bodyPr lIns="25400" tIns="25400" rIns="25400" bIns="25400" anchor="ctr"/>
          <a:lstStyle/>
          <a:p>
            <a:pPr>
              <a:defRPr>
                <a:solidFill>
                  <a:srgbClr val="FFFFFF"/>
                </a:solidFill>
                <a:effectLst>
                  <a:outerShdw blurRad="38100" dist="12700" dir="5400000" rotWithShape="0">
                    <a:srgbClr val="000000">
                      <a:alpha val="50000"/>
                    </a:srgbClr>
                  </a:outerShdw>
                </a:effectLst>
              </a:defRPr>
            </a:pPr>
            <a:endParaRPr sz="900" dirty="0">
              <a:solidFill>
                <a:schemeClr val="tx1"/>
              </a:solidFill>
              <a:latin typeface="微软雅黑" panose="020B0503020204020204" charset="-122"/>
              <a:ea typeface="微软雅黑" panose="020B0503020204020204" charset="-122"/>
              <a:cs typeface="+mn-ea"/>
              <a:sym typeface="+mn-lt"/>
            </a:endParaRPr>
          </a:p>
        </p:txBody>
      </p:sp>
      <p:sp>
        <p:nvSpPr>
          <p:cNvPr id="399" name="Line"/>
          <p:cNvSpPr/>
          <p:nvPr/>
        </p:nvSpPr>
        <p:spPr>
          <a:xfrm flipV="1">
            <a:off x="6045200" y="2431492"/>
            <a:ext cx="0" cy="927659"/>
          </a:xfrm>
          <a:prstGeom prst="line">
            <a:avLst/>
          </a:prstGeom>
          <a:ln w="3175">
            <a:solidFill>
              <a:schemeClr val="accent6">
                <a:lumMod val="60000"/>
                <a:lumOff val="40000"/>
              </a:schemeClr>
            </a:solidFill>
            <a:custDash>
              <a:ds d="200000" sp="200000"/>
            </a:custDash>
            <a:miter lim="400000"/>
          </a:ln>
        </p:spPr>
        <p:txBody>
          <a:bodyPr lIns="25400" tIns="25400" rIns="25400" bIns="25400" anchor="ctr"/>
          <a:lstStyle/>
          <a:p>
            <a:pPr defTabSz="228600">
              <a:defRPr sz="1200">
                <a:latin typeface="Helvetica"/>
                <a:ea typeface="Helvetica"/>
                <a:cs typeface="Helvetica"/>
                <a:sym typeface="Helvetica"/>
              </a:defRPr>
            </a:pPr>
            <a:endParaRPr sz="600" dirty="0">
              <a:latin typeface="AvantGarde Bk BT" panose="020B0402020202020204" pitchFamily="34" charset="0"/>
              <a:cs typeface="+mn-ea"/>
              <a:sym typeface="+mn-lt"/>
            </a:endParaRPr>
          </a:p>
        </p:txBody>
      </p:sp>
      <p:sp>
        <p:nvSpPr>
          <p:cNvPr id="400" name="Line"/>
          <p:cNvSpPr/>
          <p:nvPr/>
        </p:nvSpPr>
        <p:spPr>
          <a:xfrm flipV="1">
            <a:off x="6045200" y="3978316"/>
            <a:ext cx="1" cy="904835"/>
          </a:xfrm>
          <a:prstGeom prst="line">
            <a:avLst/>
          </a:prstGeom>
          <a:ln w="3175">
            <a:solidFill>
              <a:schemeClr val="accent6">
                <a:lumMod val="60000"/>
                <a:lumOff val="40000"/>
              </a:schemeClr>
            </a:solidFill>
            <a:custDash>
              <a:ds d="200000" sp="200000"/>
            </a:custDash>
            <a:miter lim="400000"/>
          </a:ln>
        </p:spPr>
        <p:txBody>
          <a:bodyPr lIns="25400" tIns="25400" rIns="25400" bIns="25400" anchor="ctr"/>
          <a:lstStyle/>
          <a:p>
            <a:pPr defTabSz="228600">
              <a:defRPr sz="1200">
                <a:latin typeface="Helvetica"/>
                <a:ea typeface="Helvetica"/>
                <a:cs typeface="Helvetica"/>
                <a:sym typeface="Helvetica"/>
              </a:defRPr>
            </a:pPr>
            <a:endParaRPr sz="600" dirty="0">
              <a:latin typeface="AvantGarde Bk BT" panose="020B0402020202020204" pitchFamily="34" charset="0"/>
              <a:cs typeface="+mn-ea"/>
              <a:sym typeface="+mn-lt"/>
            </a:endParaRPr>
          </a:p>
        </p:txBody>
      </p:sp>
      <p:sp>
        <p:nvSpPr>
          <p:cNvPr id="401" name="Line"/>
          <p:cNvSpPr/>
          <p:nvPr/>
        </p:nvSpPr>
        <p:spPr>
          <a:xfrm>
            <a:off x="6927571" y="3657321"/>
            <a:ext cx="789797" cy="1"/>
          </a:xfrm>
          <a:prstGeom prst="line">
            <a:avLst/>
          </a:prstGeom>
          <a:ln w="3175">
            <a:solidFill>
              <a:schemeClr val="accent6">
                <a:lumMod val="60000"/>
                <a:lumOff val="40000"/>
              </a:schemeClr>
            </a:solidFill>
            <a:custDash>
              <a:ds d="200000" sp="200000"/>
            </a:custDash>
            <a:miter lim="400000"/>
          </a:ln>
        </p:spPr>
        <p:txBody>
          <a:bodyPr lIns="25400" tIns="25400" rIns="25400" bIns="25400" anchor="ctr"/>
          <a:lstStyle/>
          <a:p>
            <a:pPr defTabSz="228600">
              <a:defRPr sz="1200">
                <a:latin typeface="Helvetica"/>
                <a:ea typeface="Helvetica"/>
                <a:cs typeface="Helvetica"/>
                <a:sym typeface="Helvetica"/>
              </a:defRPr>
            </a:pPr>
            <a:endParaRPr sz="600" dirty="0">
              <a:latin typeface="AvantGarde Bk BT" panose="020B0402020202020204" pitchFamily="34" charset="0"/>
              <a:cs typeface="+mn-ea"/>
              <a:sym typeface="+mn-lt"/>
            </a:endParaRPr>
          </a:p>
        </p:txBody>
      </p:sp>
      <p:sp>
        <p:nvSpPr>
          <p:cNvPr id="402" name="Line"/>
          <p:cNvSpPr/>
          <p:nvPr/>
        </p:nvSpPr>
        <p:spPr>
          <a:xfrm>
            <a:off x="4451071" y="3657321"/>
            <a:ext cx="789797" cy="1"/>
          </a:xfrm>
          <a:prstGeom prst="line">
            <a:avLst/>
          </a:prstGeom>
          <a:ln w="3175">
            <a:solidFill>
              <a:schemeClr val="accent6">
                <a:lumMod val="60000"/>
                <a:lumOff val="40000"/>
              </a:schemeClr>
            </a:solidFill>
            <a:custDash>
              <a:ds d="200000" sp="200000"/>
            </a:custDash>
            <a:miter lim="400000"/>
          </a:ln>
        </p:spPr>
        <p:txBody>
          <a:bodyPr lIns="25400" tIns="25400" rIns="25400" bIns="25400" anchor="ctr"/>
          <a:lstStyle/>
          <a:p>
            <a:pPr defTabSz="228600">
              <a:defRPr sz="1200">
                <a:latin typeface="Helvetica"/>
                <a:ea typeface="Helvetica"/>
                <a:cs typeface="Helvetica"/>
                <a:sym typeface="Helvetica"/>
              </a:defRPr>
            </a:pPr>
            <a:endParaRPr sz="600" dirty="0">
              <a:latin typeface="AvantGarde Bk BT" panose="020B0402020202020204" pitchFamily="34" charset="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sp>
        <p:nvSpPr>
          <p:cNvPr id="3" name="矩形 2"/>
          <p:cNvSpPr/>
          <p:nvPr/>
        </p:nvSpPr>
        <p:spPr>
          <a:xfrm>
            <a:off x="405848" y="526774"/>
            <a:ext cx="11380305" cy="580445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片 1" descr="H:\1-学习\ＰＰＴ资料\PPt图片\2-中国风\1ff090a7bdc652e5f46dad437c41db96.png1ff090a7bdc652e5f46dad437c41db96"/>
          <p:cNvPicPr>
            <a:picLocks noChangeAspect="1"/>
          </p:cNvPicPr>
          <p:nvPr/>
        </p:nvPicPr>
        <p:blipFill>
          <a:blip r:embed="rId1"/>
          <a:srcRect/>
          <a:stretch>
            <a:fillRect/>
          </a:stretch>
        </p:blipFill>
        <p:spPr>
          <a:xfrm flipH="1">
            <a:off x="7339965" y="2245360"/>
            <a:ext cx="4086860" cy="4086225"/>
          </a:xfrm>
          <a:prstGeom prst="rect">
            <a:avLst/>
          </a:prstGeom>
        </p:spPr>
      </p:pic>
      <p:sp>
        <p:nvSpPr>
          <p:cNvPr id="6" name="TextBox 129"/>
          <p:cNvSpPr txBox="1"/>
          <p:nvPr/>
        </p:nvSpPr>
        <p:spPr>
          <a:xfrm>
            <a:off x="2043430" y="2245360"/>
            <a:ext cx="2417445" cy="398780"/>
          </a:xfrm>
          <a:prstGeom prst="rect">
            <a:avLst/>
          </a:prstGeom>
          <a:noFill/>
          <a:ln w="9525">
            <a:noFill/>
          </a:ln>
        </p:spPr>
        <p:txBody>
          <a:bodyPr wrap="square">
            <a:sp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indent="0" algn="l">
              <a:buNone/>
            </a:pPr>
            <a:r>
              <a:rPr lang="zh-CN" altLang="en-US" sz="2000" dirty="0" smtClean="0">
                <a:solidFill>
                  <a:schemeClr val="tx1">
                    <a:lumMod val="50000"/>
                  </a:schemeClr>
                </a:solidFill>
                <a:latin typeface="苏新诗柳楷简" panose="02010600000101010101" charset="-122"/>
                <a:ea typeface="苏新诗柳楷简" panose="02010600000101010101" charset="-122"/>
                <a:cs typeface="字酷堂明行体(个人非商业)" panose="02010609030101010101" charset="-122"/>
                <a:sym typeface="+mn-ea"/>
              </a:rPr>
              <a:t>输入标题</a:t>
            </a:r>
            <a:endParaRPr lang="zh-CN" altLang="en-US" sz="2000" dirty="0" smtClean="0">
              <a:solidFill>
                <a:schemeClr val="tx1">
                  <a:lumMod val="50000"/>
                </a:schemeClr>
              </a:solidFill>
              <a:latin typeface="苏新诗柳楷简" panose="02010600000101010101" charset="-122"/>
              <a:ea typeface="苏新诗柳楷简" panose="02010600000101010101" charset="-122"/>
              <a:cs typeface="字酷堂明行体(个人非商业)" panose="02010609030101010101" charset="-122"/>
              <a:sym typeface="+mn-ea"/>
            </a:endParaRPr>
          </a:p>
        </p:txBody>
      </p:sp>
      <p:sp>
        <p:nvSpPr>
          <p:cNvPr id="7" name="矩形 6"/>
          <p:cNvSpPr/>
          <p:nvPr/>
        </p:nvSpPr>
        <p:spPr>
          <a:xfrm>
            <a:off x="2021840" y="2654300"/>
            <a:ext cx="6031230" cy="1814830"/>
          </a:xfrm>
          <a:prstGeom prst="rect">
            <a:avLst/>
          </a:prstGeom>
          <a:noFill/>
          <a:ln w="9525">
            <a:noFill/>
          </a:ln>
        </p:spPr>
        <p:txBody>
          <a:bodyPr wrap="square">
            <a:sp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lnSpc>
                <a:spcPct val="200000"/>
              </a:lnSpc>
              <a:spcBef>
                <a:spcPct val="0"/>
              </a:spcBef>
              <a:buFont typeface="Wingdings" panose="05000000000000000000" pitchFamily="2" charset="2"/>
              <a:buNone/>
            </a:pPr>
            <a:r>
              <a:rPr lang="zh-CN" altLang="en-US" sz="1400" kern="0" dirty="0">
                <a:latin typeface="微软雅黑" panose="020B0503020204020204" charset="-122"/>
                <a:ea typeface="微软雅黑" panose="020B0503020204020204" charset="-122"/>
                <a:cs typeface="+mn-ea"/>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65000"/>
                  <a:lumOff val="35000"/>
                </a:schemeClr>
              </a:solidFill>
              <a:latin typeface="苏新诗柳楷简" panose="02010600000101010101" charset="-122"/>
              <a:ea typeface="苏新诗柳楷简" panose="02010600000101010101" charset="-122"/>
              <a:cs typeface="字酷堂明行体(个人非商业)" panose="0201060903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5" name="图片 4" descr="五一假期商场活动宣传海报"/>
          <p:cNvPicPr>
            <a:picLocks noChangeAspect="1"/>
          </p:cNvPicPr>
          <p:nvPr/>
        </p:nvPicPr>
        <p:blipFill>
          <a:blip r:embed="rId1"/>
          <a:srcRect t="57705"/>
          <a:stretch>
            <a:fillRect/>
          </a:stretch>
        </p:blipFill>
        <p:spPr>
          <a:xfrm>
            <a:off x="-635" y="0"/>
            <a:ext cx="12192635" cy="6875780"/>
          </a:xfrm>
          <a:prstGeom prst="rect">
            <a:avLst/>
          </a:pr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2850" y="5799455"/>
            <a:ext cx="2158365" cy="347345"/>
          </a:xfrm>
          <a:prstGeom prst="rect">
            <a:avLst/>
          </a:prstGeom>
        </p:spPr>
      </p:pic>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8945" y="4606925"/>
            <a:ext cx="2538730" cy="408305"/>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375" y="2014220"/>
            <a:ext cx="2206625" cy="483235"/>
          </a:xfrm>
          <a:prstGeom prst="rect">
            <a:avLst/>
          </a:prstGeom>
        </p:spPr>
      </p:pic>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4361" y="1148869"/>
            <a:ext cx="2619673" cy="421255"/>
          </a:xfrm>
          <a:prstGeom prst="rect">
            <a:avLst/>
          </a:prstGeom>
        </p:spPr>
      </p:pic>
      <p:sp>
        <p:nvSpPr>
          <p:cNvPr id="83" name="矩形 82"/>
          <p:cNvSpPr/>
          <p:nvPr/>
        </p:nvSpPr>
        <p:spPr>
          <a:xfrm>
            <a:off x="4526915" y="1569720"/>
            <a:ext cx="4746625" cy="768350"/>
          </a:xfrm>
          <a:prstGeom prst="rect">
            <a:avLst/>
          </a:prstGeom>
        </p:spPr>
        <p:txBody>
          <a:bodyPr wrap="square">
            <a:spAutoFit/>
          </a:bodyPr>
          <a:p>
            <a:pPr algn="ctr" defTabSz="1219200">
              <a:defRPr/>
            </a:pPr>
            <a:r>
              <a:rPr lang="zh-CN" altLang="en-US" sz="4400" b="1" spc="400" dirty="0">
                <a:solidFill>
                  <a:schemeClr val="tx1">
                    <a:lumMod val="75000"/>
                    <a:lumOff val="25000"/>
                  </a:schemeClr>
                </a:solidFill>
                <a:latin typeface="宋体" panose="02010600030101010101" pitchFamily="2" charset="-122"/>
                <a:ea typeface="宋体" panose="02010600030101010101" pitchFamily="2" charset="-122"/>
                <a:cs typeface="+mn-ea"/>
              </a:rPr>
              <a:t>感谢观看</a:t>
            </a:r>
            <a:endParaRPr lang="zh-CN" altLang="en-US" sz="4400" b="1" spc="400" dirty="0">
              <a:solidFill>
                <a:schemeClr val="tx1">
                  <a:lumMod val="75000"/>
                  <a:lumOff val="25000"/>
                </a:schemeClr>
              </a:solidFill>
              <a:latin typeface="宋体" panose="02010600030101010101" pitchFamily="2" charset="-122"/>
              <a:ea typeface="宋体" panose="02010600030101010101" pitchFamily="2" charset="-122"/>
              <a:cs typeface="+mn-ea"/>
            </a:endParaRPr>
          </a:p>
        </p:txBody>
      </p:sp>
      <p:sp>
        <p:nvSpPr>
          <p:cNvPr id="7" name="矩形 6"/>
          <p:cNvSpPr/>
          <p:nvPr/>
        </p:nvSpPr>
        <p:spPr>
          <a:xfrm>
            <a:off x="3932662" y="2512259"/>
            <a:ext cx="4849917" cy="461665"/>
          </a:xfrm>
          <a:prstGeom prst="rect">
            <a:avLst/>
          </a:prstGeom>
        </p:spPr>
        <p:txBody>
          <a:bodyPr wrap="none">
            <a:spAutoFit/>
          </a:bodyPr>
          <a:p>
            <a:r>
              <a:rPr lang="en-US" altLang="zh-CN" sz="2400" dirty="0">
                <a:solidFill>
                  <a:schemeClr val="tx1">
                    <a:lumMod val="50000"/>
                    <a:lumOff val="50000"/>
                  </a:schemeClr>
                </a:solidFill>
              </a:rPr>
              <a:t>PRODUCT PROMOTION CONFERENCE</a:t>
            </a:r>
            <a:endParaRPr lang="zh-CN" altLang="en-US" sz="2400" dirty="0">
              <a:solidFill>
                <a:schemeClr val="tx1">
                  <a:lumMod val="50000"/>
                  <a:lumOff val="50000"/>
                </a:schemeClr>
              </a:solidFill>
            </a:endParaRPr>
          </a:p>
        </p:txBody>
      </p:sp>
      <p:pic>
        <p:nvPicPr>
          <p:cNvPr id="8" name="图片 7" descr="图片1"/>
          <p:cNvPicPr>
            <a:picLocks noChangeAspect="1"/>
          </p:cNvPicPr>
          <p:nvPr/>
        </p:nvPicPr>
        <p:blipFill>
          <a:blip r:embed="rId4"/>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iterate type="lt">
                                    <p:tmPct val="10000"/>
                                  </p:iterate>
                                  <p:childTnLst>
                                    <p:set>
                                      <p:cBhvr>
                                        <p:cTn id="6" dur="1" fill="hold">
                                          <p:stCondLst>
                                            <p:cond delay="0"/>
                                          </p:stCondLst>
                                        </p:cTn>
                                        <p:tgtEl>
                                          <p:spTgt spid="83"/>
                                        </p:tgtEl>
                                        <p:attrNameLst>
                                          <p:attrName>style.visibility</p:attrName>
                                        </p:attrNameLst>
                                      </p:cBhvr>
                                      <p:to>
                                        <p:strVal val="visible"/>
                                      </p:to>
                                    </p:set>
                                    <p:animEffect transition="in" filter="fade">
                                      <p:cBhvr>
                                        <p:cTn id="7" dur="750"/>
                                        <p:tgtEl>
                                          <p:spTgt spid="83"/>
                                        </p:tgtEl>
                                      </p:cBhvr>
                                    </p:animEffect>
                                    <p:anim calcmode="lin" valueType="num">
                                      <p:cBhvr>
                                        <p:cTn id="8" dur="750" fill="hold"/>
                                        <p:tgtEl>
                                          <p:spTgt spid="83"/>
                                        </p:tgtEl>
                                        <p:attrNameLst>
                                          <p:attrName>ppt_x</p:attrName>
                                        </p:attrNameLst>
                                      </p:cBhvr>
                                      <p:tavLst>
                                        <p:tav tm="0">
                                          <p:val>
                                            <p:strVal val="#ppt_x"/>
                                          </p:val>
                                        </p:tav>
                                        <p:tav tm="100000">
                                          <p:val>
                                            <p:strVal val="#ppt_x"/>
                                          </p:val>
                                        </p:tav>
                                      </p:tavLst>
                                    </p:anim>
                                    <p:anim calcmode="lin" valueType="num">
                                      <p:cBhvr>
                                        <p:cTn id="9" dur="75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16096"/>
        </a:solidFill>
        <a:effectLst/>
      </p:bgPr>
    </p:bg>
    <p:spTree>
      <p:nvGrpSpPr>
        <p:cNvPr id="1" name=""/>
        <p:cNvGrpSpPr/>
        <p:nvPr/>
      </p:nvGrpSpPr>
      <p:grpSpPr/>
      <p:pic>
        <p:nvPicPr>
          <p:cNvPr id="4" name="图片 3" descr="图片2"/>
          <p:cNvPicPr>
            <a:picLocks noChangeAspect="1"/>
          </p:cNvPicPr>
          <p:nvPr/>
        </p:nvPicPr>
        <p:blipFill>
          <a:blip r:embed="rId1"/>
          <a:stretch>
            <a:fillRect/>
          </a:stretch>
        </p:blipFill>
        <p:spPr>
          <a:xfrm>
            <a:off x="0" y="0"/>
            <a:ext cx="12226290" cy="688657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5.1.1"/>
</p:tagLst>
</file>

<file path=ppt/tags/tag2.xml><?xml version="1.0" encoding="utf-8"?>
<p:tagLst xmlns:p="http://schemas.openxmlformats.org/presentationml/2006/main">
  <p:tag name="PA" val="v5.1.1"/>
</p:tagLst>
</file>

<file path=ppt/tags/tag3.xml><?xml version="1.0" encoding="utf-8"?>
<p:tagLst xmlns:p="http://schemas.openxmlformats.org/presentationml/2006/main">
  <p:tag name="PA" val="v5.1.1"/>
</p:tagLst>
</file>

<file path=ppt/tags/tag4.xml><?xml version="1.0" encoding="utf-8"?>
<p:tagLst xmlns:p="http://schemas.openxmlformats.org/presentationml/2006/main">
  <p:tag name="PA" val="v5.1.1"/>
</p:tagLst>
</file>

<file path=ppt/tags/tag5.xml><?xml version="1.0" encoding="utf-8"?>
<p:tagLst xmlns:p="http://schemas.openxmlformats.org/presentationml/2006/main">
  <p:tag name="PA" val="v5.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1748</Words>
  <Application>WPS 演示</Application>
  <PresentationFormat>宽屏</PresentationFormat>
  <Paragraphs>207</Paragraphs>
  <Slides>19</Slides>
  <Notes>0</Notes>
  <HiddenSlides>0</HiddenSlides>
  <MMClips>0</MMClips>
  <ScaleCrop>false</ScaleCrop>
  <HeadingPairs>
    <vt:vector size="6" baseType="variant">
      <vt:variant>
        <vt:lpstr>已用的字体</vt:lpstr>
      </vt:variant>
      <vt:variant>
        <vt:i4>41</vt:i4>
      </vt:variant>
      <vt:variant>
        <vt:lpstr>主题</vt:lpstr>
      </vt:variant>
      <vt:variant>
        <vt:i4>1</vt:i4>
      </vt:variant>
      <vt:variant>
        <vt:lpstr>幻灯片标题</vt:lpstr>
      </vt:variant>
      <vt:variant>
        <vt:i4>19</vt:i4>
      </vt:variant>
    </vt:vector>
  </HeadingPairs>
  <TitlesOfParts>
    <vt:vector size="61" baseType="lpstr">
      <vt:lpstr>Arial</vt:lpstr>
      <vt:lpstr>宋体</vt:lpstr>
      <vt:lpstr>Wingdings</vt:lpstr>
      <vt:lpstr>字酷堂明行体(个人非商业)</vt:lpstr>
      <vt:lpstr>方正小篆体</vt:lpstr>
      <vt:lpstr>文悦古典明朝体 (非商业使用) W5</vt:lpstr>
      <vt:lpstr>WenYue GuDianMingChaoTi (Non-Commercial Use)</vt:lpstr>
      <vt:lpstr>等线</vt:lpstr>
      <vt:lpstr>字酷堂清楷体</vt:lpstr>
      <vt:lpstr>华康瘦金体W3</vt:lpstr>
      <vt:lpstr>全字库正楷体</vt:lpstr>
      <vt:lpstr>方正字迹-邢体草书繁体</vt:lpstr>
      <vt:lpstr>默陌信笺手写体</vt:lpstr>
      <vt:lpstr>Browallia New</vt:lpstr>
      <vt:lpstr>Calibri</vt:lpstr>
      <vt:lpstr>苏新诗柳楷简</vt:lpstr>
      <vt:lpstr>微软雅黑</vt:lpstr>
      <vt:lpstr>Arial Unicode MS</vt:lpstr>
      <vt:lpstr>等线 Light</vt:lpstr>
      <vt:lpstr>Calibri Light</vt:lpstr>
      <vt:lpstr>楷体</vt:lpstr>
      <vt:lpstr>方正黑体简体</vt:lpstr>
      <vt:lpstr>等线</vt:lpstr>
      <vt:lpstr>汉仪糯米团简</vt:lpstr>
      <vt:lpstr>叶根友毛笔行书2.0版</vt:lpstr>
      <vt:lpstr>新宋体</vt:lpstr>
      <vt:lpstr>胖橘猫老师</vt:lpstr>
      <vt:lpstr>仿宋</vt:lpstr>
      <vt:lpstr>方正粗黑宋简体</vt:lpstr>
      <vt:lpstr>Calibri</vt:lpstr>
      <vt:lpstr>方正黑体简体</vt:lpstr>
      <vt:lpstr>从未如此可爱</vt:lpstr>
      <vt:lpstr>思源黑体 CN Bold</vt:lpstr>
      <vt:lpstr>Open Sans</vt:lpstr>
      <vt:lpstr>黑体</vt:lpstr>
      <vt:lpstr>Helvetica</vt:lpstr>
      <vt:lpstr>Helvetica Neue UltraLight</vt:lpstr>
      <vt:lpstr>Helvetica Neue</vt:lpstr>
      <vt:lpstr>AvantGarde Bk BT</vt:lpstr>
      <vt:lpstr>NumberOnly</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lfjt</dc:creator>
  <cp:lastModifiedBy>罗祉璇</cp:lastModifiedBy>
  <cp:revision>4</cp:revision>
  <dcterms:created xsi:type="dcterms:W3CDTF">2019-07-22T02:18:00Z</dcterms:created>
  <dcterms:modified xsi:type="dcterms:W3CDTF">2020-04-30T07:15:18Z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