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75" r:id="rId3"/>
    <p:sldId id="256" r:id="rId5"/>
    <p:sldId id="257" r:id="rId6"/>
    <p:sldId id="258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7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A7AA6"/>
    <a:srgbClr val="EF4547"/>
    <a:srgbClr val="FF9EC1"/>
    <a:srgbClr val="A2ABD8"/>
    <a:srgbClr val="CDF3FC"/>
    <a:srgbClr val="FFC4D5"/>
    <a:srgbClr val="DCF6F6"/>
    <a:srgbClr val="B3DDE8"/>
    <a:srgbClr val="FFE9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912" autoAdjust="0"/>
    <p:restoredTop sz="94660"/>
  </p:normalViewPr>
  <p:slideViewPr>
    <p:cSldViewPr snapToGrid="0">
      <p:cViewPr varScale="1">
        <p:scale>
          <a:sx n="66" d="100"/>
          <a:sy n="66" d="100"/>
        </p:scale>
        <p:origin x="-100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ED8E6C-C35D-48A9-80E6-D40886CF1D8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25BDA0-FCAD-4FAE-93E1-088D4E07A8E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33517" y="-2702756"/>
            <a:ext cx="5504762" cy="3685714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983" y="3999353"/>
            <a:ext cx="5308948" cy="532311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9266" y="-1468540"/>
            <a:ext cx="14924313" cy="68952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 userDrawn="1"/>
        </p:nvCxnSpPr>
        <p:spPr>
          <a:xfrm flipH="1" flipV="1">
            <a:off x="12065741" y="114299"/>
            <a:ext cx="15053" cy="6629401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 flipV="1">
            <a:off x="91440" y="114299"/>
            <a:ext cx="15053" cy="6858001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0" y="6743700"/>
            <a:ext cx="12085507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106493" y="114299"/>
            <a:ext cx="11959248" cy="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486">
            <a:off x="-2206117" y="4668825"/>
            <a:ext cx="5308948" cy="5323114"/>
          </a:xfrm>
          <a:prstGeom prst="rect">
            <a:avLst/>
          </a:prstGeom>
        </p:spPr>
      </p:pic>
      <p:grpSp>
        <p:nvGrpSpPr>
          <p:cNvPr id="2" name="组合 1"/>
          <p:cNvGrpSpPr/>
          <p:nvPr userDrawn="1"/>
        </p:nvGrpSpPr>
        <p:grpSpPr>
          <a:xfrm>
            <a:off x="10034682" y="-857039"/>
            <a:ext cx="3231209" cy="3476636"/>
            <a:chOff x="10034682" y="-857039"/>
            <a:chExt cx="3231209" cy="3476636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067683">
              <a:off x="11647716" y="51021"/>
              <a:ext cx="836051" cy="2400299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755943">
              <a:off x="11578488" y="66892"/>
              <a:ext cx="1127763" cy="2552705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17190" flipH="1">
              <a:off x="10624675" y="-495488"/>
              <a:ext cx="697774" cy="187775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84935">
              <a:off x="10061974" y="99931"/>
              <a:ext cx="3152604" cy="123866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702568-F92A-453D-85F8-155BEE4894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0A2076B-E50C-48F3-8A04-969FD570A0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9.jpeg"/><Relationship Id="rId13" Type="http://schemas.openxmlformats.org/officeDocument/2006/relationships/image" Target="../media/image8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8215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9D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3222171" y="1994488"/>
            <a:ext cx="6096000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ysClr val="windowText" lastClr="000000">
                    <a:alpha val="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1800" dirty="0">
                <a:solidFill>
                  <a:sysClr val="windowText" lastClr="000000">
                    <a:alpha val="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>
                <a:solidFill>
                  <a:sysClr val="windowText" lastClr="000000">
                    <a:alpha val="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作品，为了您和包图网以及原创作者的利益，请勿复制、传播、销售，否则将承担法律责任！包图网将对作品进行维权，按照传播下载次数进行十倍的索取赔偿。</a:t>
            </a:r>
            <a:r>
              <a:rPr lang="en-US" altLang="zh-CN" sz="1800" dirty="0">
                <a:solidFill>
                  <a:sysClr val="windowText" lastClr="000000">
                    <a:alpha val="0"/>
                  </a:sys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  <a:endParaRPr lang="en-US" altLang="zh-CN" sz="1800" dirty="0">
              <a:solidFill>
                <a:sysClr val="windowText" lastClr="000000">
                  <a:alpha val="0"/>
                </a:sys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audio" Target="NULL" TargetMode="Externa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3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4.xml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5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6.xml"/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6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hemeOverride" Target="../theme/themeOverride7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9.xml"/><Relationship Id="rId4" Type="http://schemas.openxmlformats.org/officeDocument/2006/relationships/image" Target="../media/image38.jpeg"/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0.xml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44.jpeg"/><Relationship Id="rId2" Type="http://schemas.microsoft.com/office/2007/relationships/hdphoto" Target="../media/hdphoto2.wdp"/><Relationship Id="rId1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2.xml"/><Relationship Id="rId4" Type="http://schemas.openxmlformats.org/officeDocument/2006/relationships/image" Target="../media/image2.png"/><Relationship Id="rId3" Type="http://schemas.openxmlformats.org/officeDocument/2006/relationships/image" Target="../media/image46.jpeg"/><Relationship Id="rId2" Type="http://schemas.openxmlformats.org/officeDocument/2006/relationships/image" Target="../media/image31.jpeg"/><Relationship Id="rId1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3.xml"/><Relationship Id="rId4" Type="http://schemas.openxmlformats.org/officeDocument/2006/relationships/image" Target="../media/image2.png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4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15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1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Relationship Id="rId3" Type="http://schemas.openxmlformats.org/officeDocument/2006/relationships/image" Target="../media/image55.jpeg"/><Relationship Id="rId2" Type="http://schemas.openxmlformats.org/officeDocument/2006/relationships/image" Target="../media/image26.jpeg"/><Relationship Id="rId1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7.xml"/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17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Relationship Id="rId3" Type="http://schemas.openxmlformats.org/officeDocument/2006/relationships/image" Target="../media/image59.jpeg"/><Relationship Id="rId2" Type="http://schemas.openxmlformats.org/officeDocument/2006/relationships/image" Target="../media/image26.jpeg"/><Relationship Id="rId1" Type="http://schemas.openxmlformats.org/officeDocument/2006/relationships/image" Target="../media/image58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8.xml"/><Relationship Id="rId1" Type="http://schemas.openxmlformats.org/officeDocument/2006/relationships/image" Target="../media/image63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9.xml"/><Relationship Id="rId6" Type="http://schemas.openxmlformats.org/officeDocument/2006/relationships/slideLayout" Target="../slideLayouts/slideLayout2.xml"/><Relationship Id="rId5" Type="http://schemas.openxmlformats.org/officeDocument/2006/relationships/themeOverride" Target="../theme/themeOverride19.xml"/><Relationship Id="rId4" Type="http://schemas.microsoft.com/office/2007/relationships/hdphoto" Target="../media/hdphoto4.wdp"/><Relationship Id="rId3" Type="http://schemas.openxmlformats.org/officeDocument/2006/relationships/image" Target="../media/image65.png"/><Relationship Id="rId2" Type="http://schemas.microsoft.com/office/2007/relationships/hdphoto" Target="../media/hdphoto3.wdp"/><Relationship Id="rId1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田馥甄 - 小幸运 (钢琴伴奏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000.000000"/>
                </p14:media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-1821071" y="541104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91" y="0"/>
            <a:ext cx="457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3391" y="394161"/>
            <a:ext cx="5418160" cy="541816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41741" y="5049670"/>
            <a:ext cx="3711272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</a:t>
            </a:r>
            <a:r>
              <a:rPr lang="zh-CN" altLang="en-US" sz="2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浪漫情人节表白</a:t>
            </a:r>
            <a:r>
              <a:rPr lang="zh-CN" altLang="en-US" sz="2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相册</a:t>
            </a:r>
            <a:endParaRPr lang="zh-CN" altLang="en-US" sz="2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360931" y="5761630"/>
            <a:ext cx="80502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5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10" y="1244531"/>
            <a:ext cx="6037695" cy="40291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文本框 8"/>
          <p:cNvSpPr txBox="1"/>
          <p:nvPr/>
        </p:nvSpPr>
        <p:spPr>
          <a:xfrm>
            <a:off x="7302692" y="2452006"/>
            <a:ext cx="3284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热情的太阳是我迷恋你的天气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阴沉的乌云是我挂念你的心情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绚丽的彩虹是我爱你的痕迹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885474" y="5262112"/>
            <a:ext cx="6562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324600" y="5820728"/>
            <a:ext cx="48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</a:t>
            </a:r>
            <a:r>
              <a:rPr lang="zh-CN" altLang="zh-CN" sz="11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never</a:t>
            </a:r>
            <a:r>
              <a:rPr lang="zh-CN" altLang="zh-CN" sz="24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 forget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17620" y="-640080"/>
            <a:ext cx="960120" cy="377190"/>
          </a:xfrm>
          <a:prstGeom prst="rect">
            <a:avLst/>
          </a:prstGeom>
        </p:spPr>
        <p:txBody>
          <a:bodyPr wrap="none" rtlCol="0" anchor="ctr">
            <a:spAutoFit/>
          </a:bodyPr>
          <a:lstStyle/>
          <a:p>
            <a:pPr algn="l"/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Blackadder ITC" panose="04020505051007020D02" pitchFamily="82" charset="0"/>
            </a:endParaRPr>
          </a:p>
        </p:txBody>
      </p:sp>
      <p:sp>
        <p:nvSpPr>
          <p:cNvPr id="5" name="时间节点"/>
          <p:cNvSpPr/>
          <p:nvPr/>
        </p:nvSpPr>
        <p:spPr>
          <a:xfrm>
            <a:off x="2777490" y="-720090"/>
            <a:ext cx="1040130" cy="457200"/>
          </a:xfrm>
          <a:prstGeom prst="rect">
            <a:avLst/>
          </a:prstGeom>
        </p:spPr>
        <p:txBody>
          <a:bodyPr wrap="square" rtlCol="0" anchor="ctr">
            <a:spAutoFit/>
          </a:bodyPr>
          <a:lstStyle/>
          <a:p>
            <a:pPr algn="l"/>
            <a:endParaRPr lang="zh-CN" altLang="en-US" sz="2400" dirty="0">
              <a:solidFill>
                <a:schemeClr val="accent2">
                  <a:lumMod val="75000"/>
                </a:schemeClr>
              </a:solidFill>
              <a:latin typeface="Blackadder ITC" panose="04020505051007020D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299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599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37" y="1021884"/>
            <a:ext cx="3335882" cy="222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8086" y="1021884"/>
            <a:ext cx="3341712" cy="222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098" y="3637524"/>
            <a:ext cx="3336993" cy="222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8329">
            <a:off x="833237" y="1050579"/>
            <a:ext cx="3335881" cy="222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0417">
            <a:off x="7602712" y="1058460"/>
            <a:ext cx="3335881" cy="222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4068">
            <a:off x="1980445" y="3641178"/>
            <a:ext cx="3336993" cy="222392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矩形 14"/>
          <p:cNvSpPr/>
          <p:nvPr/>
        </p:nvSpPr>
        <p:spPr>
          <a:xfrm>
            <a:off x="4746561" y="1395180"/>
            <a:ext cx="25132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爱很简单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想起你嘴角扬起的微笑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就会感到很幸福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19002" y="5165578"/>
            <a:ext cx="6562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810461" y="4233856"/>
            <a:ext cx="48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zh-CN" sz="24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your romantic moments I </a:t>
            </a:r>
            <a:r>
              <a:rPr lang="zh-CN" altLang="zh-CN" sz="11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never</a:t>
            </a:r>
            <a:r>
              <a:rPr lang="zh-CN" altLang="zh-CN" sz="24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 forget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alpha val="76000"/>
                  </a:schemeClr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bg1">
                  <a:alpha val="76000"/>
                </a:schemeClr>
              </a:solidFill>
              <a:effectLst/>
              <a:latin typeface="Blackadder ITC" panose="04020505051007020D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1881310" y="4655462"/>
            <a:ext cx="1760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LOVE  YOU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Blackadder ITC" panose="04020505051007020D02" pitchFamily="82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967910" y="4680023"/>
            <a:ext cx="1760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LOVE  YOU 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Blackadder ITC" panose="04020505051007020D02" pitchFamily="82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27645" y="1169044"/>
            <a:ext cx="265655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像空气一样无所不在的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是你延绵的生息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那么温暖地包围着我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601"/>
          <a:stretch>
            <a:fillRect/>
          </a:stretch>
        </p:blipFill>
        <p:spPr>
          <a:xfrm>
            <a:off x="8159825" y="1509224"/>
            <a:ext cx="2888592" cy="2332681"/>
          </a:xfrm>
          <a:prstGeom prst="roundRect">
            <a:avLst>
              <a:gd name="adj" fmla="val 7410"/>
            </a:avLst>
          </a:prstGeom>
          <a:ln w="57150">
            <a:solidFill>
              <a:schemeClr val="bg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12" b="12965"/>
          <a:stretch>
            <a:fillRect/>
          </a:stretch>
        </p:blipFill>
        <p:spPr>
          <a:xfrm>
            <a:off x="5027645" y="3463167"/>
            <a:ext cx="2369815" cy="2433711"/>
          </a:xfrm>
          <a:prstGeom prst="roundRect">
            <a:avLst>
              <a:gd name="adj" fmla="val 7410"/>
            </a:avLst>
          </a:prstGeom>
          <a:ln w="57150">
            <a:solidFill>
              <a:schemeClr val="bg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83" b="21356"/>
          <a:stretch>
            <a:fillRect/>
          </a:stretch>
        </p:blipFill>
        <p:spPr>
          <a:xfrm>
            <a:off x="1185273" y="1169043"/>
            <a:ext cx="2984988" cy="2672862"/>
          </a:xfrm>
          <a:prstGeom prst="roundRect">
            <a:avLst>
              <a:gd name="adj" fmla="val 7410"/>
            </a:avLst>
          </a:prstGeom>
          <a:ln w="57150">
            <a:solidFill>
              <a:schemeClr val="bg1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676" y="715896"/>
            <a:ext cx="6707124" cy="4471416"/>
          </a:xfrm>
          <a:prstGeom prst="roundRect">
            <a:avLst>
              <a:gd name="adj" fmla="val 4602"/>
            </a:avLst>
          </a:prstGeom>
          <a:effectLst>
            <a:reflection blurRad="6350" stA="52000" endA="300" endPos="18000" dir="5400000" sy="-100000" algn="bl" rotWithShape="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522" y="2711518"/>
            <a:ext cx="3140681" cy="2093787"/>
          </a:xfrm>
          <a:prstGeom prst="roundRect">
            <a:avLst>
              <a:gd name="adj" fmla="val 8476"/>
            </a:avLst>
          </a:prstGeom>
          <a:effectLst>
            <a:reflection blurRad="6350" stA="52000" endA="300" endPos="35000" dir="5400000" sy="-100000" algn="bl" rotWithShape="0"/>
          </a:effectLst>
        </p:spPr>
      </p:pic>
      <p:sp>
        <p:nvSpPr>
          <p:cNvPr id="6" name="文本框 5"/>
          <p:cNvSpPr txBox="1"/>
          <p:nvPr/>
        </p:nvSpPr>
        <p:spPr>
          <a:xfrm>
            <a:off x="5086160" y="5133479"/>
            <a:ext cx="6562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271806" y="5803496"/>
            <a:ext cx="48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your romantic moments I </a:t>
            </a:r>
            <a:r>
              <a:rPr lang="zh-CN" altLang="zh-CN" sz="11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never</a:t>
            </a:r>
            <a:r>
              <a:rPr lang="zh-CN" altLang="zh-CN" sz="24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 forget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alpha val="76000"/>
                  </a:schemeClr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bg1">
                  <a:alpha val="76000"/>
                </a:schemeClr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91156" y="927453"/>
            <a:ext cx="20223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希望老去时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身边的人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依然是你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98618">
            <a:off x="801809" y="4299008"/>
            <a:ext cx="4000500" cy="2500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3747">
            <a:off x="3804195" y="5123473"/>
            <a:ext cx="3607037" cy="23188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062">
            <a:off x="6920019" y="4373822"/>
            <a:ext cx="2350685" cy="23506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8463" y="4786657"/>
            <a:ext cx="4000500" cy="2620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2917">
            <a:off x="4382491" y="3599015"/>
            <a:ext cx="2698984" cy="19059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5960" y="4952045"/>
            <a:ext cx="4000500" cy="26616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矩形 13"/>
          <p:cNvSpPr/>
          <p:nvPr/>
        </p:nvSpPr>
        <p:spPr>
          <a:xfrm>
            <a:off x="1754962" y="1577421"/>
            <a:ext cx="8507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我醉与不醉是在你们的眼里，我醒与不醒却是在我的心里，只是醉也想你醒也想你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88905" y="855800"/>
            <a:ext cx="22635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你是我的全部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54962" y="2190048"/>
            <a:ext cx="8507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我醉与不醉是在你们的眼里，我醒与不醒却是在我的心里，只是醉也想你醒也想你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125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15" grpId="0" build="p"/>
      <p:bldP spid="1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65" b="49029"/>
          <a:stretch>
            <a:fillRect/>
          </a:stretch>
        </p:blipFill>
        <p:spPr>
          <a:xfrm>
            <a:off x="140677" y="-54370"/>
            <a:ext cx="4507947" cy="32461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" y="3328416"/>
            <a:ext cx="4289516" cy="324611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785" y="-259963"/>
            <a:ext cx="5198364" cy="345171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756785" y="3328416"/>
            <a:ext cx="7499870" cy="352958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794225" y="4354544"/>
            <a:ext cx="34249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热情的太阳是我迷恋你的天气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阴沉的乌云是我挂念你的心情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绚丽的彩虹是我爱你的痕迹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0219214" y="-1174348"/>
            <a:ext cx="3231209" cy="3476636"/>
            <a:chOff x="10034682" y="-857039"/>
            <a:chExt cx="3231209" cy="347663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067683">
              <a:off x="11647716" y="51021"/>
              <a:ext cx="836051" cy="240029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755943">
              <a:off x="11578488" y="66892"/>
              <a:ext cx="1127763" cy="2552705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117190" flipH="1">
              <a:off x="10624675" y="-495488"/>
              <a:ext cx="697774" cy="1877759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784935">
              <a:off x="10061974" y="99931"/>
              <a:ext cx="3152604" cy="123866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29" y="2169154"/>
            <a:ext cx="5541975" cy="36946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016652"/>
            <a:ext cx="5164986" cy="34368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文本框 5"/>
          <p:cNvSpPr txBox="1"/>
          <p:nvPr/>
        </p:nvSpPr>
        <p:spPr>
          <a:xfrm>
            <a:off x="2222640" y="1203652"/>
            <a:ext cx="2592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一顾，漾进，我的心。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736305" y="5410145"/>
            <a:ext cx="2707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牵手，相守，到白头。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849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285" y="722698"/>
            <a:ext cx="39997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558" y="3558140"/>
            <a:ext cx="4008033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8953" y="3558140"/>
            <a:ext cx="40005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286" y="722698"/>
            <a:ext cx="3999700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8910637" y="1656171"/>
            <a:ext cx="235818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遇见你之后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每个夜晚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我和星星一样睡不着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3225" y="2004861"/>
            <a:ext cx="853992" cy="79627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034" y="2620060"/>
            <a:ext cx="853992" cy="796274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1779" y="2251458"/>
            <a:ext cx="853992" cy="79627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74924">
            <a:off x="293686" y="2377375"/>
            <a:ext cx="3606128" cy="2399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6142">
            <a:off x="8256355" y="2726682"/>
            <a:ext cx="3606127" cy="2404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936" y="3109804"/>
            <a:ext cx="3606127" cy="24040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0" name="直接连接符 9"/>
          <p:cNvCxnSpPr/>
          <p:nvPr/>
        </p:nvCxnSpPr>
        <p:spPr>
          <a:xfrm>
            <a:off x="4658644" y="2237242"/>
            <a:ext cx="294773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627183" y="5604468"/>
            <a:ext cx="6562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59710" y="985681"/>
            <a:ext cx="275263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你在的时候，你是一切</a:t>
            </a:r>
            <a:endParaRPr lang="en-US" altLang="zh-CN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你不在的时候，一切是你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PastelsSmoot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239" y="771019"/>
            <a:ext cx="7055521" cy="45134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263" y="1138149"/>
            <a:ext cx="5591472" cy="388300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5206081" y="5297628"/>
            <a:ext cx="18528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你好，幸福</a:t>
            </a:r>
            <a:endParaRPr lang="zh-CN" alt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851889" y="5814021"/>
            <a:ext cx="4514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Adobe Caslon Pro" panose="0205050205050A020403" pitchFamily="18" charset="0"/>
                <a:ea typeface="PingFang SC"/>
              </a:rPr>
              <a:t>your romantic moments I never forget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Adobe Caslon Pro" panose="0205050205050A020403" pitchFamily="18" charset="0"/>
              </a:rPr>
              <a:t> 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latin typeface="Adobe Caslon Pro" panose="0205050205050A0204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99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291" y="-1892566"/>
            <a:ext cx="3294029" cy="51386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484" y="0"/>
            <a:ext cx="4289516" cy="32461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601" y="3328416"/>
            <a:ext cx="5030433" cy="3552444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-604236" y="3328416"/>
            <a:ext cx="7499870" cy="352958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486">
            <a:off x="-1503108" y="-2375912"/>
            <a:ext cx="5308948" cy="5323114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3679043" y="4336256"/>
            <a:ext cx="17646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你的名字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是我听过的</a:t>
            </a:r>
            <a:endParaRPr lang="en-US" altLang="zh-CN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r>
              <a:rPr lang="zh-CN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最短的情书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486" y="143176"/>
            <a:ext cx="2574894" cy="368566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435" y="2560321"/>
            <a:ext cx="2816639" cy="415187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" y="0"/>
            <a:ext cx="457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34486">
            <a:off x="7975606" y="-2661557"/>
            <a:ext cx="5308948" cy="5323114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474943" y="4392941"/>
            <a:ext cx="161177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最温柔的月光</a:t>
            </a:r>
            <a:endParaRPr lang="en-US" altLang="zh-CN" b="1" dirty="0">
              <a:latin typeface="+mj-ea"/>
              <a:ea typeface="+mj-ea"/>
            </a:endParaRPr>
          </a:p>
          <a:p>
            <a:r>
              <a:rPr lang="zh-CN" altLang="en-US" b="1" dirty="0">
                <a:latin typeface="+mj-ea"/>
                <a:ea typeface="+mj-ea"/>
              </a:rPr>
              <a:t> </a:t>
            </a:r>
            <a:endParaRPr lang="zh-CN" altLang="en-US" b="1" dirty="0">
              <a:latin typeface="+mj-ea"/>
              <a:ea typeface="+mj-ea"/>
            </a:endParaRPr>
          </a:p>
          <a:p>
            <a:r>
              <a:rPr lang="zh-CN" altLang="en-US" b="1" dirty="0">
                <a:latin typeface="+mj-ea"/>
                <a:ea typeface="+mj-ea"/>
              </a:rPr>
              <a:t>也敌不过 </a:t>
            </a:r>
            <a:endParaRPr lang="en-US" altLang="zh-CN" b="1" dirty="0">
              <a:latin typeface="+mj-ea"/>
              <a:ea typeface="+mj-ea"/>
            </a:endParaRPr>
          </a:p>
          <a:p>
            <a:endParaRPr lang="zh-CN" altLang="en-US" b="1" dirty="0">
              <a:latin typeface="+mj-ea"/>
              <a:ea typeface="+mj-ea"/>
            </a:endParaRPr>
          </a:p>
          <a:p>
            <a:r>
              <a:rPr lang="zh-CN" altLang="en-US" b="1" dirty="0">
                <a:latin typeface="+mj-ea"/>
                <a:ea typeface="+mj-ea"/>
              </a:rPr>
              <a:t>你转瞬的回眸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0028">
            <a:off x="1953973" y="1448895"/>
            <a:ext cx="6635416" cy="44244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123" y="1250505"/>
            <a:ext cx="6635416" cy="44244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8402">
            <a:off x="1714835" y="1081829"/>
            <a:ext cx="6635416" cy="44236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文本框 1"/>
          <p:cNvSpPr txBox="1"/>
          <p:nvPr/>
        </p:nvSpPr>
        <p:spPr>
          <a:xfrm>
            <a:off x="9837507" y="1719620"/>
            <a:ext cx="1107996" cy="31123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3000" dirty="0" smtClean="0"/>
              <a:t>执子之手</a:t>
            </a:r>
            <a:endParaRPr lang="en-US" altLang="zh-CN" sz="3000" dirty="0" smtClean="0"/>
          </a:p>
          <a:p>
            <a:r>
              <a:rPr lang="en-US" altLang="zh-CN" sz="3000" dirty="0"/>
              <a:t> </a:t>
            </a:r>
            <a:r>
              <a:rPr lang="en-US" altLang="zh-CN" sz="3000" dirty="0" smtClean="0"/>
              <a:t>             </a:t>
            </a:r>
            <a:r>
              <a:rPr lang="zh-CN" altLang="en-US" sz="3000" dirty="0"/>
              <a:t>与子偕老</a:t>
            </a:r>
            <a:endParaRPr lang="zh-CN" altLang="en-US" sz="3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19" r="6521"/>
          <a:stretch>
            <a:fillRect/>
          </a:stretch>
        </p:blipFill>
        <p:spPr>
          <a:xfrm>
            <a:off x="6344529" y="611799"/>
            <a:ext cx="4525734" cy="51192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125" y="3630546"/>
            <a:ext cx="3689041" cy="245444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46710" y="5731045"/>
            <a:ext cx="6537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707998" y="1142704"/>
            <a:ext cx="33651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热情的太阳是我迷恋你的天气</a:t>
            </a:r>
            <a:endParaRPr lang="zh-CN" altLang="en-US" b="1" dirty="0">
              <a:latin typeface="+mj-ea"/>
              <a:ea typeface="+mj-ea"/>
            </a:endParaRPr>
          </a:p>
          <a:p>
            <a:endParaRPr lang="zh-CN" altLang="en-US" b="1" dirty="0">
              <a:latin typeface="+mj-ea"/>
              <a:ea typeface="+mj-ea"/>
            </a:endParaRPr>
          </a:p>
          <a:p>
            <a:r>
              <a:rPr lang="zh-CN" altLang="en-US" b="1" dirty="0">
                <a:latin typeface="+mj-ea"/>
                <a:ea typeface="+mj-ea"/>
              </a:rPr>
              <a:t>阴沉的乌云是我挂念你的心情</a:t>
            </a:r>
            <a:endParaRPr lang="zh-CN" altLang="en-US" b="1" dirty="0">
              <a:latin typeface="+mj-ea"/>
              <a:ea typeface="+mj-ea"/>
            </a:endParaRPr>
          </a:p>
          <a:p>
            <a:endParaRPr lang="zh-CN" altLang="en-US" b="1" dirty="0">
              <a:latin typeface="+mj-ea"/>
              <a:ea typeface="+mj-ea"/>
            </a:endParaRPr>
          </a:p>
          <a:p>
            <a:r>
              <a:rPr lang="zh-CN" altLang="en-US" b="1" dirty="0">
                <a:latin typeface="+mj-ea"/>
                <a:ea typeface="+mj-ea"/>
              </a:rPr>
              <a:t>绚丽的彩虹是我爱你的痕迹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792" y="684637"/>
            <a:ext cx="2173104" cy="31105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9792" y="3930667"/>
            <a:ext cx="2084076" cy="208407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961" y="3499896"/>
            <a:ext cx="3679368" cy="24483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00" y="2413767"/>
            <a:ext cx="4888326" cy="325888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962" y="1484635"/>
            <a:ext cx="2973222" cy="185826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35365" y="1152013"/>
            <a:ext cx="37261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爱很简单，想起你嘴角扬起的微笑</a:t>
            </a:r>
            <a:endParaRPr lang="zh-CN" altLang="en-US" b="1" dirty="0">
              <a:latin typeface="+mj-ea"/>
              <a:ea typeface="+mj-ea"/>
            </a:endParaRPr>
          </a:p>
          <a:p>
            <a:endParaRPr lang="zh-CN" altLang="en-US" b="1" dirty="0">
              <a:latin typeface="+mj-ea"/>
              <a:ea typeface="+mj-ea"/>
            </a:endParaRPr>
          </a:p>
          <a:p>
            <a:r>
              <a:rPr lang="zh-CN" altLang="en-US" b="1" dirty="0">
                <a:latin typeface="+mj-ea"/>
                <a:ea typeface="+mj-ea"/>
              </a:rPr>
              <a:t>就会感到很幸福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02837">
            <a:off x="5524680" y="4073064"/>
            <a:ext cx="1389238" cy="1370180"/>
          </a:xfrm>
          <a:custGeom>
            <a:avLst/>
            <a:gdLst>
              <a:gd name="connsiteX0" fmla="*/ 682199 w 1364398"/>
              <a:gd name="connsiteY0" fmla="*/ 0 h 1370180"/>
              <a:gd name="connsiteX1" fmla="*/ 1364398 w 1364398"/>
              <a:gd name="connsiteY1" fmla="*/ 685090 h 1370180"/>
              <a:gd name="connsiteX2" fmla="*/ 682199 w 1364398"/>
              <a:gd name="connsiteY2" fmla="*/ 1370180 h 1370180"/>
              <a:gd name="connsiteX3" fmla="*/ 0 w 1364398"/>
              <a:gd name="connsiteY3" fmla="*/ 685090 h 1370180"/>
              <a:gd name="connsiteX4" fmla="*/ 682199 w 1364398"/>
              <a:gd name="connsiteY4" fmla="*/ 0 h 13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98" h="1370180">
                <a:moveTo>
                  <a:pt x="682199" y="0"/>
                </a:moveTo>
                <a:cubicBezTo>
                  <a:pt x="1058967" y="0"/>
                  <a:pt x="1364398" y="306725"/>
                  <a:pt x="1364398" y="685090"/>
                </a:cubicBezTo>
                <a:cubicBezTo>
                  <a:pt x="1364398" y="1063455"/>
                  <a:pt x="1058967" y="1370180"/>
                  <a:pt x="682199" y="1370180"/>
                </a:cubicBezTo>
                <a:cubicBezTo>
                  <a:pt x="305431" y="1370180"/>
                  <a:pt x="0" y="1063455"/>
                  <a:pt x="0" y="685090"/>
                </a:cubicBezTo>
                <a:cubicBezTo>
                  <a:pt x="0" y="306725"/>
                  <a:pt x="305431" y="0"/>
                  <a:pt x="682199" y="0"/>
                </a:cubicBezTo>
                <a:close/>
              </a:path>
            </a:pathLst>
          </a:cu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346" y="2400016"/>
            <a:ext cx="1364398" cy="1364398"/>
          </a:xfrm>
          <a:custGeom>
            <a:avLst/>
            <a:gdLst>
              <a:gd name="connsiteX0" fmla="*/ 682199 w 1364398"/>
              <a:gd name="connsiteY0" fmla="*/ 0 h 1370180"/>
              <a:gd name="connsiteX1" fmla="*/ 1364398 w 1364398"/>
              <a:gd name="connsiteY1" fmla="*/ 685090 h 1370180"/>
              <a:gd name="connsiteX2" fmla="*/ 682199 w 1364398"/>
              <a:gd name="connsiteY2" fmla="*/ 1370180 h 1370180"/>
              <a:gd name="connsiteX3" fmla="*/ 0 w 1364398"/>
              <a:gd name="connsiteY3" fmla="*/ 685090 h 1370180"/>
              <a:gd name="connsiteX4" fmla="*/ 682199 w 1364398"/>
              <a:gd name="connsiteY4" fmla="*/ 0 h 13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98" h="1370180">
                <a:moveTo>
                  <a:pt x="682199" y="0"/>
                </a:moveTo>
                <a:cubicBezTo>
                  <a:pt x="1058967" y="0"/>
                  <a:pt x="1364398" y="306725"/>
                  <a:pt x="1364398" y="685090"/>
                </a:cubicBezTo>
                <a:cubicBezTo>
                  <a:pt x="1364398" y="1063455"/>
                  <a:pt x="1058967" y="1370180"/>
                  <a:pt x="682199" y="1370180"/>
                </a:cubicBezTo>
                <a:cubicBezTo>
                  <a:pt x="305431" y="1370180"/>
                  <a:pt x="0" y="1063455"/>
                  <a:pt x="0" y="685090"/>
                </a:cubicBezTo>
                <a:cubicBezTo>
                  <a:pt x="0" y="306725"/>
                  <a:pt x="305431" y="0"/>
                  <a:pt x="682199" y="0"/>
                </a:cubicBezTo>
                <a:close/>
              </a:path>
            </a:pathLst>
          </a:cu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72" y="2628271"/>
            <a:ext cx="1364398" cy="1294992"/>
          </a:xfrm>
          <a:custGeom>
            <a:avLst/>
            <a:gdLst>
              <a:gd name="connsiteX0" fmla="*/ 682199 w 1364398"/>
              <a:gd name="connsiteY0" fmla="*/ 0 h 1370180"/>
              <a:gd name="connsiteX1" fmla="*/ 1364398 w 1364398"/>
              <a:gd name="connsiteY1" fmla="*/ 685090 h 1370180"/>
              <a:gd name="connsiteX2" fmla="*/ 682199 w 1364398"/>
              <a:gd name="connsiteY2" fmla="*/ 1370180 h 1370180"/>
              <a:gd name="connsiteX3" fmla="*/ 0 w 1364398"/>
              <a:gd name="connsiteY3" fmla="*/ 685090 h 1370180"/>
              <a:gd name="connsiteX4" fmla="*/ 682199 w 1364398"/>
              <a:gd name="connsiteY4" fmla="*/ 0 h 13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98" h="1370180">
                <a:moveTo>
                  <a:pt x="682199" y="0"/>
                </a:moveTo>
                <a:cubicBezTo>
                  <a:pt x="1058967" y="0"/>
                  <a:pt x="1364398" y="306725"/>
                  <a:pt x="1364398" y="685090"/>
                </a:cubicBezTo>
                <a:cubicBezTo>
                  <a:pt x="1364398" y="1063455"/>
                  <a:pt x="1058967" y="1370180"/>
                  <a:pt x="682199" y="1370180"/>
                </a:cubicBezTo>
                <a:cubicBezTo>
                  <a:pt x="305431" y="1370180"/>
                  <a:pt x="0" y="1063455"/>
                  <a:pt x="0" y="685090"/>
                </a:cubicBezTo>
                <a:cubicBezTo>
                  <a:pt x="0" y="306725"/>
                  <a:pt x="305431" y="0"/>
                  <a:pt x="682199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3024" y="3764414"/>
            <a:ext cx="1364398" cy="1335180"/>
          </a:xfrm>
          <a:custGeom>
            <a:avLst/>
            <a:gdLst>
              <a:gd name="connsiteX0" fmla="*/ 682199 w 1364398"/>
              <a:gd name="connsiteY0" fmla="*/ 0 h 1370180"/>
              <a:gd name="connsiteX1" fmla="*/ 1364398 w 1364398"/>
              <a:gd name="connsiteY1" fmla="*/ 685090 h 1370180"/>
              <a:gd name="connsiteX2" fmla="*/ 682199 w 1364398"/>
              <a:gd name="connsiteY2" fmla="*/ 1370180 h 1370180"/>
              <a:gd name="connsiteX3" fmla="*/ 0 w 1364398"/>
              <a:gd name="connsiteY3" fmla="*/ 685090 h 1370180"/>
              <a:gd name="connsiteX4" fmla="*/ 682199 w 1364398"/>
              <a:gd name="connsiteY4" fmla="*/ 0 h 13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98" h="1370180">
                <a:moveTo>
                  <a:pt x="682199" y="0"/>
                </a:moveTo>
                <a:cubicBezTo>
                  <a:pt x="1058967" y="0"/>
                  <a:pt x="1364398" y="306725"/>
                  <a:pt x="1364398" y="685090"/>
                </a:cubicBezTo>
                <a:cubicBezTo>
                  <a:pt x="1364398" y="1063455"/>
                  <a:pt x="1058967" y="1370180"/>
                  <a:pt x="682199" y="1370180"/>
                </a:cubicBezTo>
                <a:cubicBezTo>
                  <a:pt x="305431" y="1370180"/>
                  <a:pt x="0" y="1063455"/>
                  <a:pt x="0" y="685090"/>
                </a:cubicBezTo>
                <a:cubicBezTo>
                  <a:pt x="0" y="306725"/>
                  <a:pt x="305431" y="0"/>
                  <a:pt x="682199" y="0"/>
                </a:cubicBez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8233" y="3790446"/>
            <a:ext cx="1364398" cy="1309148"/>
          </a:xfrm>
          <a:custGeom>
            <a:avLst/>
            <a:gdLst>
              <a:gd name="connsiteX0" fmla="*/ 682199 w 1364398"/>
              <a:gd name="connsiteY0" fmla="*/ 0 h 1370180"/>
              <a:gd name="connsiteX1" fmla="*/ 1364398 w 1364398"/>
              <a:gd name="connsiteY1" fmla="*/ 685090 h 1370180"/>
              <a:gd name="connsiteX2" fmla="*/ 682199 w 1364398"/>
              <a:gd name="connsiteY2" fmla="*/ 1370180 h 1370180"/>
              <a:gd name="connsiteX3" fmla="*/ 0 w 1364398"/>
              <a:gd name="connsiteY3" fmla="*/ 685090 h 1370180"/>
              <a:gd name="connsiteX4" fmla="*/ 682199 w 1364398"/>
              <a:gd name="connsiteY4" fmla="*/ 0 h 13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98" h="1370180">
                <a:moveTo>
                  <a:pt x="682199" y="0"/>
                </a:moveTo>
                <a:cubicBezTo>
                  <a:pt x="1058967" y="0"/>
                  <a:pt x="1364398" y="306725"/>
                  <a:pt x="1364398" y="685090"/>
                </a:cubicBezTo>
                <a:cubicBezTo>
                  <a:pt x="1364398" y="1063455"/>
                  <a:pt x="1058967" y="1370180"/>
                  <a:pt x="682199" y="1370180"/>
                </a:cubicBezTo>
                <a:cubicBezTo>
                  <a:pt x="305431" y="1370180"/>
                  <a:pt x="0" y="1063455"/>
                  <a:pt x="0" y="685090"/>
                </a:cubicBezTo>
                <a:cubicBezTo>
                  <a:pt x="0" y="306725"/>
                  <a:pt x="305431" y="0"/>
                  <a:pt x="682199" y="0"/>
                </a:cubicBezTo>
                <a:close/>
              </a:path>
            </a:pathLst>
          </a:cu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01" y="1984433"/>
            <a:ext cx="1364398" cy="1323700"/>
          </a:xfrm>
          <a:custGeom>
            <a:avLst/>
            <a:gdLst>
              <a:gd name="connsiteX0" fmla="*/ 682199 w 1364398"/>
              <a:gd name="connsiteY0" fmla="*/ 0 h 1370180"/>
              <a:gd name="connsiteX1" fmla="*/ 1364398 w 1364398"/>
              <a:gd name="connsiteY1" fmla="*/ 685090 h 1370180"/>
              <a:gd name="connsiteX2" fmla="*/ 682199 w 1364398"/>
              <a:gd name="connsiteY2" fmla="*/ 1370180 h 1370180"/>
              <a:gd name="connsiteX3" fmla="*/ 0 w 1364398"/>
              <a:gd name="connsiteY3" fmla="*/ 685090 h 1370180"/>
              <a:gd name="connsiteX4" fmla="*/ 682199 w 1364398"/>
              <a:gd name="connsiteY4" fmla="*/ 0 h 1370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4398" h="1370180">
                <a:moveTo>
                  <a:pt x="682199" y="0"/>
                </a:moveTo>
                <a:cubicBezTo>
                  <a:pt x="1058967" y="0"/>
                  <a:pt x="1364398" y="306725"/>
                  <a:pt x="1364398" y="685090"/>
                </a:cubicBezTo>
                <a:cubicBezTo>
                  <a:pt x="1364398" y="1063455"/>
                  <a:pt x="1058967" y="1370180"/>
                  <a:pt x="682199" y="1370180"/>
                </a:cubicBezTo>
                <a:cubicBezTo>
                  <a:pt x="305431" y="1370180"/>
                  <a:pt x="0" y="1063455"/>
                  <a:pt x="0" y="685090"/>
                </a:cubicBezTo>
                <a:cubicBezTo>
                  <a:pt x="0" y="306725"/>
                  <a:pt x="305431" y="0"/>
                  <a:pt x="682199" y="0"/>
                </a:cubicBezTo>
                <a:close/>
              </a:path>
            </a:pathLst>
          </a:custGeom>
        </p:spPr>
      </p:pic>
      <p:sp>
        <p:nvSpPr>
          <p:cNvPr id="46" name="文本框 45"/>
          <p:cNvSpPr txBox="1"/>
          <p:nvPr/>
        </p:nvSpPr>
        <p:spPr>
          <a:xfrm>
            <a:off x="2957183" y="5522676"/>
            <a:ext cx="6562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166810" y="6217770"/>
            <a:ext cx="4838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4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your romantic moments I </a:t>
            </a:r>
            <a:r>
              <a:rPr lang="zh-CN" altLang="zh-CN" sz="11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never</a:t>
            </a:r>
            <a:r>
              <a:rPr lang="zh-CN" altLang="zh-CN" sz="2400" dirty="0">
                <a:solidFill>
                  <a:schemeClr val="bg1">
                    <a:alpha val="76000"/>
                  </a:schemeClr>
                </a:solidFill>
                <a:latin typeface="Blackadder ITC" panose="04020505051007020D02" pitchFamily="82" charset="0"/>
                <a:ea typeface="PingFang SC"/>
              </a:rPr>
              <a:t> forget</a:t>
            </a:r>
            <a:r>
              <a:rPr kumimoji="0" lang="zh-CN" altLang="zh-CN" sz="1200" b="0" i="0" u="none" strike="noStrike" cap="none" normalizeH="0" baseline="0" dirty="0">
                <a:ln>
                  <a:noFill/>
                </a:ln>
                <a:solidFill>
                  <a:schemeClr val="bg1">
                    <a:alpha val="76000"/>
                  </a:schemeClr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3600" b="0" i="0" u="none" strike="noStrike" cap="none" normalizeH="0" baseline="0" dirty="0">
              <a:ln>
                <a:noFill/>
              </a:ln>
              <a:solidFill>
                <a:schemeClr val="bg1">
                  <a:alpha val="76000"/>
                </a:schemeClr>
              </a:solidFill>
              <a:effectLst/>
              <a:latin typeface="Blackadder ITC" panose="04020505051007020D02" pitchFamily="82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801915" y="2125052"/>
            <a:ext cx="838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相识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090731" y="3059668"/>
            <a:ext cx="838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相恋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616757" y="3047652"/>
            <a:ext cx="838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相爱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871788" y="2212459"/>
            <a:ext cx="8385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相守</a:t>
            </a:r>
            <a:endParaRPr lang="zh-CN" altLang="en-US" b="1" dirty="0">
              <a:latin typeface="+mj-ea"/>
              <a:ea typeface="+mj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737431" y="999972"/>
            <a:ext cx="27949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+mj-ea"/>
                <a:ea typeface="+mj-ea"/>
              </a:rPr>
              <a:t>感谢你，约定相守一辈子</a:t>
            </a:r>
            <a:endParaRPr lang="zh-CN" altLang="en-US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86774" y="1509872"/>
            <a:ext cx="713472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THANK </a:t>
            </a:r>
            <a:r>
              <a:rPr lang="zh-CN" altLang="en-US" sz="11500" dirty="0">
                <a:solidFill>
                  <a:schemeClr val="tx1">
                    <a:lumMod val="85000"/>
                    <a:lumOff val="15000"/>
                  </a:schemeClr>
                </a:solidFill>
                <a:latin typeface="Blackadder ITC" panose="04020505051007020D02" pitchFamily="82" charset="0"/>
              </a:rPr>
              <a:t>！</a:t>
            </a:r>
            <a:endParaRPr lang="zh-CN" altLang="en-US" sz="11500" dirty="0">
              <a:solidFill>
                <a:schemeClr val="tx1">
                  <a:lumMod val="85000"/>
                  <a:lumOff val="15000"/>
                </a:schemeClr>
              </a:solidFill>
              <a:latin typeface="Blackadder ITC" panose="04020505051007020D02" pitchFamily="82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608989" y="3628103"/>
            <a:ext cx="317268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牵你的手</a:t>
            </a: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algn="ctr"/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一辈子不放手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301112" y="5103893"/>
            <a:ext cx="6562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4000" dirty="0">
                <a:solidFill>
                  <a:schemeClr val="bg1"/>
                </a:solidFill>
                <a:latin typeface="Blackadder ITC" panose="04020505051007020D02" pitchFamily="82" charset="0"/>
                <a:ea typeface="PingFang SC"/>
              </a:rPr>
              <a:t>your romantic moments I never forget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Blackadder ITC" panose="04020505051007020D02" pitchFamily="82" charset="0"/>
              </a:rPr>
              <a:t> </a:t>
            </a:r>
            <a:endParaRPr kumimoji="0" lang="zh-CN" altLang="zh-CN" sz="5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Blackadder ITC" panose="04020505051007020D02" pitchFamily="82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502" y="473477"/>
            <a:ext cx="3864590" cy="57968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3720152"/>
            <a:ext cx="2647665" cy="26476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488" y="530557"/>
            <a:ext cx="5715000" cy="5715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wrap="none" rtlCol="0" anchor="ctr">
        <a:spAutoFit/>
      </a:bodyPr>
      <a:lstStyle>
        <a:defPPr algn="l">
          <a:defRPr sz="2400" dirty="0">
            <a:solidFill>
              <a:schemeClr val="accent2">
                <a:lumMod val="75000"/>
                <a:alpha val="80000"/>
              </a:schemeClr>
            </a:solidFill>
            <a:latin typeface="Blackadder ITC" panose="04020505051007020D02" pitchFamily="82" charset="0"/>
          </a:defRPr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FFFFFF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906</Words>
  <Application>WPS 演示</Application>
  <PresentationFormat>自定义</PresentationFormat>
  <Paragraphs>125</Paragraphs>
  <Slides>19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2" baseType="lpstr">
      <vt:lpstr>Arial</vt:lpstr>
      <vt:lpstr>宋体</vt:lpstr>
      <vt:lpstr>Wingdings</vt:lpstr>
      <vt:lpstr>Blackadder ITC</vt:lpstr>
      <vt:lpstr>微软雅黑</vt:lpstr>
      <vt:lpstr>PingFang SC</vt:lpstr>
      <vt:lpstr>Arial Unicode MS</vt:lpstr>
      <vt:lpstr>等线</vt:lpstr>
      <vt:lpstr>Segoe Print</vt:lpstr>
      <vt:lpstr>Adobe Caslon Pro</vt:lpstr>
      <vt:lpstr>华文行楷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小清新文艺浪漫情人节表白情侣电子相册</dc:title>
  <dc:creator>woning</dc:creator>
  <cp:lastModifiedBy>拉普耶鲁</cp:lastModifiedBy>
  <cp:revision>71</cp:revision>
  <dcterms:created xsi:type="dcterms:W3CDTF">2018-01-10T02:36:00Z</dcterms:created>
  <dcterms:modified xsi:type="dcterms:W3CDTF">2018-02-06T05:40:45Z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