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472" r:id="rId14"/>
    <p:sldId id="473" r:id="rId15"/>
    <p:sldId id="352" r:id="rId16"/>
    <p:sldId id="474" r:id="rId17"/>
    <p:sldId id="475" r:id="rId18"/>
    <p:sldId id="476" r:id="rId19"/>
    <p:sldId id="477" r:id="rId20"/>
    <p:sldId id="478" r:id="rId21"/>
    <p:sldId id="479" r:id="rId22"/>
    <p:sldId id="480" r:id="rId23"/>
    <p:sldId id="481" r:id="rId24"/>
    <p:sldId id="482" r:id="rId25"/>
    <p:sldId id="483" r:id="rId26"/>
    <p:sldId id="485" r:id="rId27"/>
    <p:sldId id="484" r:id="rId28"/>
    <p:sldId id="487" r:id="rId29"/>
    <p:sldId id="488" r:id="rId30"/>
    <p:sldId id="491" r:id="rId31"/>
    <p:sldId id="492" r:id="rId32"/>
    <p:sldId id="493" r:id="rId33"/>
    <p:sldId id="489"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8983"/>
    <a:srgbClr val="ED6D4A"/>
    <a:srgbClr val="DF5924"/>
    <a:srgbClr val="8D5153"/>
    <a:srgbClr val="3BB29C"/>
    <a:srgbClr val="6D9C20"/>
    <a:srgbClr val="ED8550"/>
    <a:srgbClr val="ED7C68"/>
    <a:srgbClr val="7AB925"/>
    <a:srgbClr val="57A1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7" autoAdjust="0"/>
    <p:restoredTop sz="97778" autoAdjust="0"/>
  </p:normalViewPr>
  <p:slideViewPr>
    <p:cSldViewPr snapToGrid="0" showGuides="1">
      <p:cViewPr>
        <p:scale>
          <a:sx n="50" d="100"/>
          <a:sy n="50" d="100"/>
        </p:scale>
        <p:origin x="1354" y="595"/>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2018/6/19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123953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29345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64582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573664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316929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94611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174293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985995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364828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121202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8557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124931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505488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541305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929150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067174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274965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62356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006361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874582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51048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2018/6/19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19/6/2018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6/19/2018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image" Target="../media/image5.jpg"/><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notesSlide" Target="../notesSlides/notesSlide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5.xml"/><Relationship Id="rId11" Type="http://schemas.openxmlformats.org/officeDocument/2006/relationships/slideLayout" Target="../slideLayouts/slideLayout43.xml"/><Relationship Id="rId5" Type="http://schemas.openxmlformats.org/officeDocument/2006/relationships/tags" Target="../tags/tag4.xml"/><Relationship Id="rId10" Type="http://schemas.openxmlformats.org/officeDocument/2006/relationships/tags" Target="../tags/tag9.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3.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3.xml"/><Relationship Id="rId5" Type="http://schemas.openxmlformats.org/officeDocument/2006/relationships/image" Target="../media/image13.png"/><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3.xml"/><Relationship Id="rId5" Type="http://schemas.openxmlformats.org/officeDocument/2006/relationships/image" Target="../media/image11.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3.xml"/><Relationship Id="rId5" Type="http://schemas.microsoft.com/office/2007/relationships/hdphoto" Target="../media/hdphoto2.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10.jpg"/><Relationship Id="rId5" Type="http://schemas.openxmlformats.org/officeDocument/2006/relationships/image" Target="../media/image7.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4.jpg"/><Relationship Id="rId5" Type="http://schemas.openxmlformats.org/officeDocument/2006/relationships/notesSlide" Target="../notesSlides/notesSlide23.xml"/><Relationship Id="rId4"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10" Type="http://schemas.openxmlformats.org/officeDocument/2006/relationships/image" Target="../media/image5.jpg"/><Relationship Id="rId4" Type="http://schemas.openxmlformats.org/officeDocument/2006/relationships/tags" Target="../tags/tag18.xml"/><Relationship Id="rId9"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4" cstate="print"/>
          <a:stretch>
            <a:fillRect/>
          </a:stretch>
        </p:blipFill>
        <p:spPr>
          <a:xfrm>
            <a:off x="-3018364" y="1142862"/>
            <a:ext cx="2836939" cy="2836939"/>
          </a:xfrm>
          <a:prstGeom prst="rect">
            <a:avLst/>
          </a:prstGeom>
        </p:spPr>
      </p:pic>
      <p:sp>
        <p:nvSpPr>
          <p:cNvPr id="47" name="18"/>
          <p:cNvSpPr>
            <a:spLocks noChangeArrowheads="1"/>
          </p:cNvSpPr>
          <p:nvPr>
            <p:custDataLst>
              <p:tags r:id="rId4"/>
            </p:custDataLst>
          </p:nvPr>
        </p:nvSpPr>
        <p:spPr bwMode="auto">
          <a:xfrm>
            <a:off x="5671291" y="1396349"/>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0C8983"/>
                </a:solidFill>
                <a:latin typeface="华康海报体W12(P)" panose="040B0C00000000000000" pitchFamily="82" charset="-122"/>
                <a:ea typeface="华康海报体W12(P)" panose="040B0C00000000000000" pitchFamily="82" charset="-122"/>
                <a:cs typeface="宋体" pitchFamily="2" charset="-122"/>
              </a:rPr>
              <a:t>令</a:t>
            </a:r>
            <a:endParaRPr lang="en-US" altLang="zh-CN" sz="72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48" name="18"/>
          <p:cNvSpPr>
            <a:spLocks noChangeArrowheads="1"/>
          </p:cNvSpPr>
          <p:nvPr>
            <p:custDataLst>
              <p:tags r:id="rId5"/>
            </p:custDataLst>
          </p:nvPr>
        </p:nvSpPr>
        <p:spPr bwMode="auto">
          <a:xfrm>
            <a:off x="5201759" y="2823927"/>
            <a:ext cx="1180022" cy="101566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6600" dirty="0">
                <a:solidFill>
                  <a:srgbClr val="0C8983"/>
                </a:solidFill>
                <a:latin typeface="华康海报体W12(P)" panose="040B0C00000000000000" pitchFamily="82" charset="-122"/>
                <a:ea typeface="华康海报体W12(P)" panose="040B0C00000000000000" pitchFamily="82" charset="-122"/>
                <a:cs typeface="宋体" pitchFamily="2" charset="-122"/>
              </a:rPr>
              <a:t>式</a:t>
            </a:r>
            <a:endParaRPr lang="en-US" altLang="zh-CN" sz="66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49" name="18"/>
          <p:cNvSpPr>
            <a:spLocks noChangeArrowheads="1"/>
          </p:cNvSpPr>
          <p:nvPr>
            <p:custDataLst>
              <p:tags r:id="rId6"/>
            </p:custDataLst>
          </p:nvPr>
        </p:nvSpPr>
        <p:spPr bwMode="auto">
          <a:xfrm rot="20962133">
            <a:off x="7122462" y="2784723"/>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0C8983"/>
                </a:solidFill>
                <a:latin typeface="华康海报体W12(P)" panose="040B0C00000000000000" pitchFamily="82" charset="-122"/>
                <a:ea typeface="华康海报体W12(P)" panose="040B0C00000000000000" pitchFamily="82" charset="-122"/>
                <a:cs typeface="宋体" pitchFamily="2" charset="-122"/>
              </a:rPr>
              <a:t>生</a:t>
            </a:r>
            <a:endParaRPr lang="en-US" altLang="zh-CN" sz="72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50" name="TextBox 4"/>
          <p:cNvSpPr txBox="1"/>
          <p:nvPr/>
        </p:nvSpPr>
        <p:spPr>
          <a:xfrm>
            <a:off x="3620610" y="2331075"/>
            <a:ext cx="5078634" cy="707886"/>
          </a:xfrm>
          <a:prstGeom prst="rect">
            <a:avLst/>
          </a:prstGeom>
          <a:solidFill>
            <a:srgbClr val="ED6D4A"/>
          </a:solidFill>
          <a:ln>
            <a:noFill/>
          </a:ln>
        </p:spPr>
        <p:txBody>
          <a:bodyPr wrap="none" rtlCol="0">
            <a:spAutoFit/>
          </a:bodyPr>
          <a:lstStyle/>
          <a:p>
            <a:pPr algn="ctr"/>
            <a:r>
              <a:rPr lang="en-US" altLang="zh-CN" sz="4000" spc="600" dirty="0">
                <a:solidFill>
                  <a:schemeClr val="bg1"/>
                </a:solidFill>
                <a:latin typeface="华康海报体W12(P)" panose="040B0C00000000000000" pitchFamily="82" charset="-122"/>
                <a:ea typeface="华康海报体W12(P)" panose="040B0C00000000000000" pitchFamily="82" charset="-122"/>
              </a:rPr>
              <a:t>SUMMER CAMP</a:t>
            </a:r>
          </a:p>
        </p:txBody>
      </p:sp>
      <p:sp>
        <p:nvSpPr>
          <p:cNvPr id="52" name="18"/>
          <p:cNvSpPr>
            <a:spLocks noChangeArrowheads="1"/>
          </p:cNvSpPr>
          <p:nvPr>
            <p:custDataLst>
              <p:tags r:id="rId7"/>
            </p:custDataLst>
          </p:nvPr>
        </p:nvSpPr>
        <p:spPr bwMode="auto">
          <a:xfrm>
            <a:off x="4549325" y="1142862"/>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0C8983"/>
                </a:solidFill>
                <a:latin typeface="华康海报体W12(P)" panose="040B0C00000000000000" pitchFamily="82" charset="-122"/>
                <a:ea typeface="华康海报体W12(P)" panose="040B0C00000000000000" pitchFamily="82" charset="-122"/>
                <a:cs typeface="宋体" pitchFamily="2" charset="-122"/>
              </a:rPr>
              <a:t>夏</a:t>
            </a:r>
            <a:endParaRPr lang="en-US" altLang="zh-CN" sz="96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53" name="18"/>
          <p:cNvSpPr>
            <a:spLocks noChangeArrowheads="1"/>
          </p:cNvSpPr>
          <p:nvPr>
            <p:custDataLst>
              <p:tags r:id="rId8"/>
            </p:custDataLst>
          </p:nvPr>
        </p:nvSpPr>
        <p:spPr bwMode="auto">
          <a:xfrm rot="673446">
            <a:off x="6788047" y="1262111"/>
            <a:ext cx="1180022" cy="135421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0C8983"/>
                </a:solidFill>
                <a:latin typeface="华康海报体W12(P)" panose="040B0C00000000000000" pitchFamily="82" charset="-122"/>
                <a:ea typeface="华康海报体W12(P)" panose="040B0C00000000000000" pitchFamily="82" charset="-122"/>
                <a:cs typeface="宋体" pitchFamily="2" charset="-122"/>
              </a:rPr>
              <a:t>营</a:t>
            </a:r>
            <a:endParaRPr lang="en-US" altLang="zh-CN" sz="88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54" name="18"/>
          <p:cNvSpPr>
            <a:spLocks noChangeArrowheads="1"/>
          </p:cNvSpPr>
          <p:nvPr>
            <p:custDataLst>
              <p:tags r:id="rId9"/>
            </p:custDataLst>
          </p:nvPr>
        </p:nvSpPr>
        <p:spPr bwMode="auto">
          <a:xfrm>
            <a:off x="4227644" y="2637650"/>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0C8983"/>
                </a:solidFill>
                <a:latin typeface="华康海报体W12(P)" panose="040B0C00000000000000" pitchFamily="82" charset="-122"/>
                <a:ea typeface="华康海报体W12(P)" panose="040B0C00000000000000" pitchFamily="82" charset="-122"/>
                <a:cs typeface="宋体" pitchFamily="2" charset="-122"/>
              </a:rPr>
              <a:t>正</a:t>
            </a:r>
            <a:endParaRPr lang="en-US" altLang="zh-CN" sz="96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55" name="18"/>
          <p:cNvSpPr>
            <a:spLocks noChangeArrowheads="1"/>
          </p:cNvSpPr>
          <p:nvPr>
            <p:custDataLst>
              <p:tags r:id="rId10"/>
            </p:custDataLst>
          </p:nvPr>
        </p:nvSpPr>
        <p:spPr bwMode="auto">
          <a:xfrm>
            <a:off x="6159927" y="2672490"/>
            <a:ext cx="1180022" cy="135421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0C8983"/>
                </a:solidFill>
                <a:latin typeface="华康海报体W12(P)" panose="040B0C00000000000000" pitchFamily="82" charset="-122"/>
                <a:ea typeface="华康海报体W12(P)" panose="040B0C00000000000000" pitchFamily="82" charset="-122"/>
                <a:cs typeface="宋体" pitchFamily="2" charset="-122"/>
              </a:rPr>
              <a:t>招</a:t>
            </a:r>
            <a:endParaRPr lang="en-US" altLang="zh-CN" sz="88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barn(inVertical)">
                                          <p:cBhvr>
                                            <p:cTn id="9" dur="750"/>
                                            <p:tgtEl>
                                              <p:spTgt spid="14"/>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anim calcmode="lin" valueType="num">
                                          <p:cBhvr>
                                            <p:cTn id="14" dur="500" fill="hold"/>
                                            <p:tgtEl>
                                              <p:spTgt spid="50"/>
                                            </p:tgtEl>
                                            <p:attrNameLst>
                                              <p:attrName>ppt_x</p:attrName>
                                            </p:attrNameLst>
                                          </p:cBhvr>
                                          <p:tavLst>
                                            <p:tav tm="0">
                                              <p:val>
                                                <p:strVal val="#ppt_x"/>
                                              </p:val>
                                            </p:tav>
                                            <p:tav tm="100000">
                                              <p:val>
                                                <p:strVal val="#ppt_x"/>
                                              </p:val>
                                            </p:tav>
                                          </p:tavLst>
                                        </p:anim>
                                        <p:anim calcmode="lin" valueType="num">
                                          <p:cBhvr>
                                            <p:cTn id="15" dur="500" fill="hold"/>
                                            <p:tgtEl>
                                              <p:spTgt spid="50"/>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14:bounceEnd="50000">
                                          <p:cBhvr additive="base">
                                            <p:cTn id="19" dur="5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52"/>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14:presetBounceEnd="50000">
                                      <p:stCondLst>
                                        <p:cond delay="250"/>
                                      </p:stCondLst>
                                      <p:childTnLst>
                                        <p:set>
                                          <p:cBhvr>
                                            <p:cTn id="22" dur="1" fill="hold">
                                              <p:stCondLst>
                                                <p:cond delay="0"/>
                                              </p:stCondLst>
                                            </p:cTn>
                                            <p:tgtEl>
                                              <p:spTgt spid="47"/>
                                            </p:tgtEl>
                                            <p:attrNameLst>
                                              <p:attrName>style.visibility</p:attrName>
                                            </p:attrNameLst>
                                          </p:cBhvr>
                                          <p:to>
                                            <p:strVal val="visible"/>
                                          </p:to>
                                        </p:set>
                                        <p:anim calcmode="lin" valueType="num" p14:bounceEnd="50000">
                                          <p:cBhvr additive="base">
                                            <p:cTn id="23"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24" dur="500" fill="hold"/>
                                            <p:tgtEl>
                                              <p:spTgt spid="47"/>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500" fill="hold"/>
                                            <p:tgtEl>
                                              <p:spTgt spid="53"/>
                                            </p:tgtEl>
                                            <p:attrNameLst>
                                              <p:attrName>ppt_x</p:attrName>
                                            </p:attrNameLst>
                                          </p:cBhvr>
                                          <p:tavLst>
                                            <p:tav tm="0">
                                              <p:val>
                                                <p:strVal val="#ppt_x"/>
                                              </p:val>
                                            </p:tav>
                                            <p:tav tm="100000">
                                              <p:val>
                                                <p:strVal val="#ppt_x"/>
                                              </p:val>
                                            </p:tav>
                                          </p:tavLst>
                                        </p:anim>
                                        <p:anim calcmode="lin" valueType="num">
                                          <p:cBhvr additive="base">
                                            <p:cTn id="29" dur="500" fill="hold"/>
                                            <p:tgtEl>
                                              <p:spTgt spid="53"/>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14:bounceEnd="50000">
                                          <p:cBhvr additive="base">
                                            <p:cTn id="33" dur="5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54"/>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50000">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14:bounceEnd="50000">
                                          <p:cBhvr additive="base">
                                            <p:cTn id="37" dur="5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par>
                              <p:cTn id="39" fill="hold">
                                <p:stCondLst>
                                  <p:cond delay="3250"/>
                                </p:stCondLst>
                                <p:childTnLst>
                                  <p:par>
                                    <p:cTn id="40" presetID="2" presetClass="entr" presetSubtype="1" fill="hold" grpId="0" nodeType="afterEffect" p14:presetBounceEnd="50000">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14:bounceEnd="50000">
                                          <p:cBhvr additive="base">
                                            <p:cTn id="42" dur="500" fill="hold"/>
                                            <p:tgtEl>
                                              <p:spTgt spid="55"/>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55"/>
                                            </p:tgtEl>
                                            <p:attrNameLst>
                                              <p:attrName>ppt_y</p:attrName>
                                            </p:attrNameLst>
                                          </p:cBhvr>
                                          <p:tavLst>
                                            <p:tav tm="0">
                                              <p:val>
                                                <p:strVal val="0-#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49"/>
                                            </p:tgtEl>
                                            <p:attrNameLst>
                                              <p:attrName>style.visibility</p:attrName>
                                            </p:attrNameLst>
                                          </p:cBhvr>
                                          <p:to>
                                            <p:strVal val="visible"/>
                                          </p:to>
                                        </p:set>
                                        <p:anim calcmode="lin" valueType="num" p14:bounceEnd="50000">
                                          <p:cBhvr additive="base">
                                            <p:cTn id="46" dur="5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48" fill="hold" display="0">
                      <p:stCondLst>
                        <p:cond delay="indefinite"/>
                      </p:stCondLst>
                      <p:endCondLst>
                        <p:cond evt="onStopAudio" delay="0">
                          <p:tgtEl>
                            <p:sldTgt/>
                          </p:tgtEl>
                        </p:cond>
                      </p:endCondLst>
                    </p:cTn>
                    <p:tgtEl>
                      <p:spTgt spid="27"/>
                    </p:tgtEl>
                  </p:cMediaNode>
                </p:audio>
              </p:childTnLst>
            </p:cTn>
          </p:par>
        </p:tnLst>
        <p:bldLst>
          <p:bldP spid="47" grpId="0"/>
          <p:bldP spid="48" grpId="0"/>
          <p:bldP spid="49" grpId="0"/>
          <p:bldP spid="50" grpId="0" animBg="1"/>
          <p:bldP spid="52" grpId="0"/>
          <p:bldP spid="53"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barn(inVertical)">
                                          <p:cBhvr>
                                            <p:cTn id="9" dur="750"/>
                                            <p:tgtEl>
                                              <p:spTgt spid="14"/>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anim calcmode="lin" valueType="num">
                                          <p:cBhvr>
                                            <p:cTn id="14" dur="500" fill="hold"/>
                                            <p:tgtEl>
                                              <p:spTgt spid="50"/>
                                            </p:tgtEl>
                                            <p:attrNameLst>
                                              <p:attrName>ppt_x</p:attrName>
                                            </p:attrNameLst>
                                          </p:cBhvr>
                                          <p:tavLst>
                                            <p:tav tm="0">
                                              <p:val>
                                                <p:strVal val="#ppt_x"/>
                                              </p:val>
                                            </p:tav>
                                            <p:tav tm="100000">
                                              <p:val>
                                                <p:strVal val="#ppt_x"/>
                                              </p:val>
                                            </p:tav>
                                          </p:tavLst>
                                        </p:anim>
                                        <p:anim calcmode="lin" valueType="num">
                                          <p:cBhvr>
                                            <p:cTn id="15" dur="500" fill="hold"/>
                                            <p:tgtEl>
                                              <p:spTgt spid="50"/>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 presetClass="entr" presetSubtype="1"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ppt_x"/>
                                              </p:val>
                                            </p:tav>
                                            <p:tav tm="100000">
                                              <p:val>
                                                <p:strVal val="#ppt_x"/>
                                              </p:val>
                                            </p:tav>
                                          </p:tavLst>
                                        </p:anim>
                                        <p:anim calcmode="lin" valueType="num">
                                          <p:cBhvr additive="base">
                                            <p:cTn id="24" dur="500" fill="hold"/>
                                            <p:tgtEl>
                                              <p:spTgt spid="47"/>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500" fill="hold"/>
                                            <p:tgtEl>
                                              <p:spTgt spid="53"/>
                                            </p:tgtEl>
                                            <p:attrNameLst>
                                              <p:attrName>ppt_x</p:attrName>
                                            </p:attrNameLst>
                                          </p:cBhvr>
                                          <p:tavLst>
                                            <p:tav tm="0">
                                              <p:val>
                                                <p:strVal val="#ppt_x"/>
                                              </p:val>
                                            </p:tav>
                                            <p:tav tm="100000">
                                              <p:val>
                                                <p:strVal val="#ppt_x"/>
                                              </p:val>
                                            </p:tav>
                                          </p:tavLst>
                                        </p:anim>
                                        <p:anim calcmode="lin" valueType="num">
                                          <p:cBhvr additive="base">
                                            <p:cTn id="29" dur="500" fill="hold"/>
                                            <p:tgtEl>
                                              <p:spTgt spid="53"/>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grpId="0" nodeType="after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ppt_x"/>
                                              </p:val>
                                            </p:tav>
                                            <p:tav tm="100000">
                                              <p:val>
                                                <p:strVal val="#ppt_x"/>
                                              </p:val>
                                            </p:tav>
                                          </p:tavLst>
                                        </p:anim>
                                        <p:anim calcmode="lin" valueType="num">
                                          <p:cBhvr additive="base">
                                            <p:cTn id="34" dur="500" fill="hold"/>
                                            <p:tgtEl>
                                              <p:spTgt spid="54"/>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par>
                              <p:cTn id="39" fill="hold">
                                <p:stCondLst>
                                  <p:cond delay="3250"/>
                                </p:stCondLst>
                                <p:childTnLst>
                                  <p:par>
                                    <p:cTn id="40" presetID="2" presetClass="entr" presetSubtype="1"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500" fill="hold"/>
                                            <p:tgtEl>
                                              <p:spTgt spid="55"/>
                                            </p:tgtEl>
                                            <p:attrNameLst>
                                              <p:attrName>ppt_x</p:attrName>
                                            </p:attrNameLst>
                                          </p:cBhvr>
                                          <p:tavLst>
                                            <p:tav tm="0">
                                              <p:val>
                                                <p:strVal val="#ppt_x"/>
                                              </p:val>
                                            </p:tav>
                                            <p:tav tm="100000">
                                              <p:val>
                                                <p:strVal val="#ppt_x"/>
                                              </p:val>
                                            </p:tav>
                                          </p:tavLst>
                                        </p:anim>
                                        <p:anim calcmode="lin" valueType="num">
                                          <p:cBhvr additive="base">
                                            <p:cTn id="43" dur="500" fill="hold"/>
                                            <p:tgtEl>
                                              <p:spTgt spid="55"/>
                                            </p:tgtEl>
                                            <p:attrNameLst>
                                              <p:attrName>ppt_y</p:attrName>
                                            </p:attrNameLst>
                                          </p:cBhvr>
                                          <p:tavLst>
                                            <p:tav tm="0">
                                              <p:val>
                                                <p:strVal val="0-#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fill="hold"/>
                                            <p:tgtEl>
                                              <p:spTgt spid="49"/>
                                            </p:tgtEl>
                                            <p:attrNameLst>
                                              <p:attrName>ppt_x</p:attrName>
                                            </p:attrNameLst>
                                          </p:cBhvr>
                                          <p:tavLst>
                                            <p:tav tm="0">
                                              <p:val>
                                                <p:strVal val="#ppt_x"/>
                                              </p:val>
                                            </p:tav>
                                            <p:tav tm="100000">
                                              <p:val>
                                                <p:strVal val="#ppt_x"/>
                                              </p:val>
                                            </p:tav>
                                          </p:tavLst>
                                        </p:anim>
                                        <p:anim calcmode="lin" valueType="num">
                                          <p:cBhvr additive="base">
                                            <p:cTn id="47"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48" fill="hold" display="0">
                      <p:stCondLst>
                        <p:cond delay="indefinite"/>
                      </p:stCondLst>
                      <p:endCondLst>
                        <p:cond evt="onStopAudio" delay="0">
                          <p:tgtEl>
                            <p:sldTgt/>
                          </p:tgtEl>
                        </p:cond>
                      </p:endCondLst>
                    </p:cTn>
                    <p:tgtEl>
                      <p:spTgt spid="27"/>
                    </p:tgtEl>
                  </p:cMediaNode>
                </p:audio>
              </p:childTnLst>
            </p:cTn>
          </p:par>
        </p:tnLst>
        <p:bldLst>
          <p:bldP spid="47" grpId="0"/>
          <p:bldP spid="48" grpId="0"/>
          <p:bldP spid="49" grpId="0"/>
          <p:bldP spid="50" grpId="0" animBg="1"/>
          <p:bldP spid="52" grpId="0"/>
          <p:bldP spid="53" grpId="0"/>
          <p:bldP spid="54" grpId="0"/>
          <p:bldP spid="5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5" name="矩形 34"/>
          <p:cNvSpPr/>
          <p:nvPr/>
        </p:nvSpPr>
        <p:spPr>
          <a:xfrm>
            <a:off x="5069573" y="1272779"/>
            <a:ext cx="2281450" cy="10829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800" dirty="0">
                <a:solidFill>
                  <a:srgbClr val="0C8983"/>
                </a:solidFill>
                <a:latin typeface="华康海报体W12(P)" panose="040B0C00000000000000" pitchFamily="82" charset="-122"/>
                <a:ea typeface="华康海报体W12(P)" panose="040B0C00000000000000" pitchFamily="82" charset="-122"/>
              </a:rPr>
              <a:t>目录</a:t>
            </a:r>
            <a:r>
              <a:rPr kumimoji="1" lang="en-US" altLang="zh-CN" sz="4400" dirty="0">
                <a:solidFill>
                  <a:srgbClr val="0C8983"/>
                </a:solidFill>
                <a:latin typeface="华康海报体W12(P)" panose="040B0C00000000000000" pitchFamily="82" charset="-122"/>
                <a:ea typeface="华康海报体W12(P)" panose="040B0C00000000000000" pitchFamily="82" charset="-122"/>
              </a:rPr>
              <a:t>/</a:t>
            </a:r>
          </a:p>
          <a:p>
            <a:pPr algn="ctr"/>
            <a:r>
              <a:rPr kumimoji="1" lang="en-US" altLang="zh-CN" sz="2000" dirty="0">
                <a:solidFill>
                  <a:srgbClr val="0C8983"/>
                </a:solidFill>
                <a:latin typeface="华康海报体W12(P)" panose="040B0C00000000000000" pitchFamily="82" charset="-122"/>
                <a:ea typeface="华康海报体W12(P)" panose="040B0C00000000000000" pitchFamily="82" charset="-122"/>
              </a:rPr>
              <a:t>DIRECTORY</a:t>
            </a:r>
          </a:p>
        </p:txBody>
      </p:sp>
      <p:sp>
        <p:nvSpPr>
          <p:cNvPr id="37" name="文本框 3"/>
          <p:cNvSpPr txBox="1"/>
          <p:nvPr/>
        </p:nvSpPr>
        <p:spPr>
          <a:xfrm>
            <a:off x="3200730" y="2598549"/>
            <a:ext cx="2780966" cy="461665"/>
          </a:xfrm>
          <a:prstGeom prst="rect">
            <a:avLst/>
          </a:prstGeom>
          <a:solidFill>
            <a:srgbClr val="0C8983"/>
          </a:solidFill>
          <a:ln w="38100">
            <a:noFill/>
          </a:ln>
        </p:spPr>
        <p:txBody>
          <a:bodyPr wrap="square" rtlCol="0">
            <a:spAutoFit/>
          </a:bodyPr>
          <a:lstStyle/>
          <a:p>
            <a:pPr algn="ctr"/>
            <a:r>
              <a:rPr kumimoji="1" lang="en-US" altLang="zh-CN" sz="2400" dirty="0">
                <a:solidFill>
                  <a:schemeClr val="bg1"/>
                </a:solidFill>
                <a:latin typeface="华康海报体W12(P)" panose="040B0C00000000000000" pitchFamily="82" charset="-122"/>
                <a:ea typeface="华康海报体W12(P)" panose="040B0C00000000000000" pitchFamily="82" charset="-122"/>
              </a:rPr>
              <a:t>ONE</a:t>
            </a:r>
            <a:r>
              <a:rPr kumimoji="1" lang="zh-CN" altLang="en-US" sz="2400" dirty="0">
                <a:solidFill>
                  <a:schemeClr val="bg1"/>
                </a:solidFill>
                <a:latin typeface="华康海报体W12(P)" panose="040B0C00000000000000" pitchFamily="82" charset="-122"/>
                <a:ea typeface="华康海报体W12(P)" panose="040B0C00000000000000" pitchFamily="82" charset="-122"/>
              </a:rPr>
              <a:t>  加入标题</a:t>
            </a:r>
          </a:p>
        </p:txBody>
      </p:sp>
      <p:sp>
        <p:nvSpPr>
          <p:cNvPr id="54" name="文本框 4"/>
          <p:cNvSpPr txBox="1"/>
          <p:nvPr/>
        </p:nvSpPr>
        <p:spPr>
          <a:xfrm>
            <a:off x="3200729" y="3303368"/>
            <a:ext cx="2780970" cy="461665"/>
          </a:xfrm>
          <a:prstGeom prst="rect">
            <a:avLst/>
          </a:prstGeom>
          <a:solidFill>
            <a:srgbClr val="ED6D4A"/>
          </a:solidFill>
          <a:ln w="38100">
            <a:noFill/>
          </a:ln>
        </p:spPr>
        <p:txBody>
          <a:bodyPr wrap="square" rtlCol="0">
            <a:spAutoFit/>
          </a:bodyPr>
          <a:lstStyle/>
          <a:p>
            <a:pPr algn="ctr"/>
            <a:r>
              <a:rPr kumimoji="1" lang="en-US" altLang="zh-CN" sz="2400" dirty="0">
                <a:solidFill>
                  <a:schemeClr val="bg1"/>
                </a:solidFill>
                <a:latin typeface="华康海报体W12(P)" panose="040B0C00000000000000" pitchFamily="82" charset="-122"/>
                <a:ea typeface="华康海报体W12(P)" panose="040B0C00000000000000" pitchFamily="82" charset="-122"/>
              </a:rPr>
              <a:t>TWO </a:t>
            </a:r>
            <a:r>
              <a:rPr kumimoji="1" lang="zh-CN" altLang="en-US" sz="2400" dirty="0">
                <a:solidFill>
                  <a:schemeClr val="bg1"/>
                </a:solidFill>
                <a:latin typeface="华康海报体W12(P)" panose="040B0C00000000000000" pitchFamily="82" charset="-122"/>
                <a:ea typeface="华康海报体W12(P)" panose="040B0C00000000000000" pitchFamily="82" charset="-122"/>
              </a:rPr>
              <a:t>加入标题</a:t>
            </a:r>
          </a:p>
        </p:txBody>
      </p:sp>
      <p:sp>
        <p:nvSpPr>
          <p:cNvPr id="55" name="文本框 7"/>
          <p:cNvSpPr txBox="1"/>
          <p:nvPr/>
        </p:nvSpPr>
        <p:spPr>
          <a:xfrm>
            <a:off x="6420180" y="2598549"/>
            <a:ext cx="2780970" cy="461665"/>
          </a:xfrm>
          <a:prstGeom prst="rect">
            <a:avLst/>
          </a:prstGeom>
          <a:solidFill>
            <a:srgbClr val="ED6D4A"/>
          </a:solidFill>
          <a:ln w="38100">
            <a:noFill/>
          </a:ln>
        </p:spPr>
        <p:txBody>
          <a:bodyPr wrap="square" rtlCol="0">
            <a:spAutoFit/>
          </a:bodyPr>
          <a:lstStyle/>
          <a:p>
            <a:pPr algn="ctr"/>
            <a:r>
              <a:rPr kumimoji="1" lang="en-US" altLang="zh-CN" sz="2400" dirty="0">
                <a:solidFill>
                  <a:schemeClr val="bg1"/>
                </a:solidFill>
                <a:latin typeface="华康海报体W12(P)" panose="040B0C00000000000000" pitchFamily="82" charset="-122"/>
                <a:ea typeface="华康海报体W12(P)" panose="040B0C00000000000000" pitchFamily="82" charset="-122"/>
              </a:rPr>
              <a:t>THREE </a:t>
            </a:r>
            <a:r>
              <a:rPr kumimoji="1" lang="zh-CN" altLang="en-US" sz="2400" dirty="0">
                <a:solidFill>
                  <a:schemeClr val="bg1"/>
                </a:solidFill>
                <a:latin typeface="华康海报体W12(P)" panose="040B0C00000000000000" pitchFamily="82" charset="-122"/>
                <a:ea typeface="华康海报体W12(P)" panose="040B0C00000000000000" pitchFamily="82" charset="-122"/>
              </a:rPr>
              <a:t>加入标题</a:t>
            </a:r>
          </a:p>
        </p:txBody>
      </p:sp>
      <p:sp>
        <p:nvSpPr>
          <p:cNvPr id="56" name="文本框 8"/>
          <p:cNvSpPr txBox="1"/>
          <p:nvPr/>
        </p:nvSpPr>
        <p:spPr>
          <a:xfrm>
            <a:off x="6420180" y="3303369"/>
            <a:ext cx="2780970" cy="461665"/>
          </a:xfrm>
          <a:prstGeom prst="rect">
            <a:avLst/>
          </a:prstGeom>
          <a:solidFill>
            <a:srgbClr val="0C8983"/>
          </a:solidFill>
          <a:ln w="38100">
            <a:noFill/>
          </a:ln>
        </p:spPr>
        <p:txBody>
          <a:bodyPr wrap="square" rtlCol="0">
            <a:spAutoFit/>
          </a:bodyPr>
          <a:lstStyle/>
          <a:p>
            <a:pPr algn="ctr"/>
            <a:r>
              <a:rPr kumimoji="1" lang="en-US" altLang="zh-CN" sz="2400" dirty="0">
                <a:solidFill>
                  <a:schemeClr val="bg1"/>
                </a:solidFill>
                <a:latin typeface="华康海报体W12(P)" panose="040B0C00000000000000" pitchFamily="82" charset="-122"/>
                <a:ea typeface="华康海报体W12(P)" panose="040B0C00000000000000" pitchFamily="82" charset="-122"/>
              </a:rPr>
              <a:t>FOUR  </a:t>
            </a:r>
            <a:r>
              <a:rPr kumimoji="1" lang="zh-CN" altLang="en-US" sz="2400" dirty="0">
                <a:solidFill>
                  <a:schemeClr val="bg1"/>
                </a:solidFill>
                <a:latin typeface="华康海报体W12(P)" panose="040B0C00000000000000" pitchFamily="82" charset="-122"/>
                <a:ea typeface="华康海报体W12(P)" panose="040B0C00000000000000" pitchFamily="82" charset="-122"/>
              </a:rPr>
              <a:t>加入标题</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750"/>
                                        <p:tgtEl>
                                          <p:spTgt spid="35"/>
                                        </p:tgtEl>
                                      </p:cBhvr>
                                    </p:animEffect>
                                    <p:anim calcmode="lin" valueType="num">
                                      <p:cBhvr>
                                        <p:cTn id="12" dur="750" fill="hold"/>
                                        <p:tgtEl>
                                          <p:spTgt spid="35"/>
                                        </p:tgtEl>
                                        <p:attrNameLst>
                                          <p:attrName>ppt_x</p:attrName>
                                        </p:attrNameLst>
                                      </p:cBhvr>
                                      <p:tavLst>
                                        <p:tav tm="0">
                                          <p:val>
                                            <p:strVal val="#ppt_x"/>
                                          </p:val>
                                        </p:tav>
                                        <p:tav tm="100000">
                                          <p:val>
                                            <p:strVal val="#ppt_x"/>
                                          </p:val>
                                        </p:tav>
                                      </p:tavLst>
                                    </p:anim>
                                    <p:anim calcmode="lin" valueType="num">
                                      <p:cBhvr>
                                        <p:cTn id="13" dur="75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250"/>
                                        <p:tgtEl>
                                          <p:spTgt spid="37"/>
                                        </p:tgtEl>
                                      </p:cBhvr>
                                    </p:animEffect>
                                    <p:anim calcmode="lin" valueType="num">
                                      <p:cBhvr>
                                        <p:cTn id="18" dur="250" fill="hold"/>
                                        <p:tgtEl>
                                          <p:spTgt spid="37"/>
                                        </p:tgtEl>
                                        <p:attrNameLst>
                                          <p:attrName>ppt_x</p:attrName>
                                        </p:attrNameLst>
                                      </p:cBhvr>
                                      <p:tavLst>
                                        <p:tav tm="0">
                                          <p:val>
                                            <p:strVal val="#ppt_x"/>
                                          </p:val>
                                        </p:tav>
                                        <p:tav tm="100000">
                                          <p:val>
                                            <p:strVal val="#ppt_x"/>
                                          </p:val>
                                        </p:tav>
                                      </p:tavLst>
                                    </p:anim>
                                    <p:anim calcmode="lin" valueType="num">
                                      <p:cBhvr>
                                        <p:cTn id="19" dur="250" fill="hold"/>
                                        <p:tgtEl>
                                          <p:spTgt spid="37"/>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50"/>
                                        <p:tgtEl>
                                          <p:spTgt spid="54"/>
                                        </p:tgtEl>
                                      </p:cBhvr>
                                    </p:animEffect>
                                    <p:anim calcmode="lin" valueType="num">
                                      <p:cBhvr>
                                        <p:cTn id="24" dur="250" fill="hold"/>
                                        <p:tgtEl>
                                          <p:spTgt spid="54"/>
                                        </p:tgtEl>
                                        <p:attrNameLst>
                                          <p:attrName>ppt_x</p:attrName>
                                        </p:attrNameLst>
                                      </p:cBhvr>
                                      <p:tavLst>
                                        <p:tav tm="0">
                                          <p:val>
                                            <p:strVal val="#ppt_x"/>
                                          </p:val>
                                        </p:tav>
                                        <p:tav tm="100000">
                                          <p:val>
                                            <p:strVal val="#ppt_x"/>
                                          </p:val>
                                        </p:tav>
                                      </p:tavLst>
                                    </p:anim>
                                    <p:anim calcmode="lin" valueType="num">
                                      <p:cBhvr>
                                        <p:cTn id="25" dur="250" fill="hold"/>
                                        <p:tgtEl>
                                          <p:spTgt spid="5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250"/>
                                        <p:tgtEl>
                                          <p:spTgt spid="55"/>
                                        </p:tgtEl>
                                      </p:cBhvr>
                                    </p:animEffect>
                                    <p:anim calcmode="lin" valueType="num">
                                      <p:cBhvr>
                                        <p:cTn id="30" dur="250" fill="hold"/>
                                        <p:tgtEl>
                                          <p:spTgt spid="55"/>
                                        </p:tgtEl>
                                        <p:attrNameLst>
                                          <p:attrName>ppt_x</p:attrName>
                                        </p:attrNameLst>
                                      </p:cBhvr>
                                      <p:tavLst>
                                        <p:tav tm="0">
                                          <p:val>
                                            <p:strVal val="#ppt_x"/>
                                          </p:val>
                                        </p:tav>
                                        <p:tav tm="100000">
                                          <p:val>
                                            <p:strVal val="#ppt_x"/>
                                          </p:val>
                                        </p:tav>
                                      </p:tavLst>
                                    </p:anim>
                                    <p:anim calcmode="lin" valueType="num">
                                      <p:cBhvr>
                                        <p:cTn id="31" dur="250" fill="hold"/>
                                        <p:tgtEl>
                                          <p:spTgt spid="55"/>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42" presetClass="entr" presetSubtype="0"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250"/>
                                        <p:tgtEl>
                                          <p:spTgt spid="56"/>
                                        </p:tgtEl>
                                      </p:cBhvr>
                                    </p:animEffect>
                                    <p:anim calcmode="lin" valueType="num">
                                      <p:cBhvr>
                                        <p:cTn id="36" dur="250" fill="hold"/>
                                        <p:tgtEl>
                                          <p:spTgt spid="56"/>
                                        </p:tgtEl>
                                        <p:attrNameLst>
                                          <p:attrName>ppt_x</p:attrName>
                                        </p:attrNameLst>
                                      </p:cBhvr>
                                      <p:tavLst>
                                        <p:tav tm="0">
                                          <p:val>
                                            <p:strVal val="#ppt_x"/>
                                          </p:val>
                                        </p:tav>
                                        <p:tav tm="100000">
                                          <p:val>
                                            <p:strVal val="#ppt_x"/>
                                          </p:val>
                                        </p:tav>
                                      </p:tavLst>
                                    </p:anim>
                                    <p:anim calcmode="lin" valueType="num">
                                      <p:cBhvr>
                                        <p:cTn id="37" dur="25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54" grpId="0" animBg="1"/>
      <p:bldP spid="55" grpId="0" animBg="1"/>
      <p:bldP spid="5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8" name="梯形 17"/>
          <p:cNvSpPr/>
          <p:nvPr/>
        </p:nvSpPr>
        <p:spPr>
          <a:xfrm rot="10800000">
            <a:off x="3498051" y="2062526"/>
            <a:ext cx="2065914" cy="1540640"/>
          </a:xfrm>
          <a:prstGeom prst="trapezoid">
            <a:avLst>
              <a:gd name="adj" fmla="val 0"/>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华康海报体W12(P)" panose="040B0C00000000000000" pitchFamily="82" charset="-122"/>
              <a:ea typeface="华康海报体W12(P)" panose="040B0C00000000000000" pitchFamily="82" charset="-122"/>
            </a:endParaRPr>
          </a:p>
        </p:txBody>
      </p:sp>
      <p:sp>
        <p:nvSpPr>
          <p:cNvPr id="19" name="矩形 18"/>
          <p:cNvSpPr/>
          <p:nvPr/>
        </p:nvSpPr>
        <p:spPr>
          <a:xfrm>
            <a:off x="3489701" y="2324356"/>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solidFill>
                  <a:schemeClr val="bg1"/>
                </a:solidFill>
                <a:latin typeface="华康海报体W12(P)" panose="040B0C00000000000000" pitchFamily="82" charset="-122"/>
                <a:ea typeface="华康海报体W12(P)" panose="040B0C00000000000000" pitchFamily="82" charset="-122"/>
              </a:rPr>
              <a:t>ONE</a:t>
            </a:r>
            <a:endParaRPr lang="zh-CN" altLang="en-US" sz="4000" dirty="0">
              <a:solidFill>
                <a:schemeClr val="bg1"/>
              </a:solidFill>
              <a:latin typeface="华康海报体W12(P)" panose="040B0C00000000000000" pitchFamily="82" charset="-122"/>
              <a:ea typeface="华康海报体W12(P)" panose="040B0C00000000000000" pitchFamily="82" charset="-122"/>
            </a:endParaRPr>
          </a:p>
        </p:txBody>
      </p:sp>
      <p:grpSp>
        <p:nvGrpSpPr>
          <p:cNvPr id="20" name="组合 19"/>
          <p:cNvGrpSpPr/>
          <p:nvPr/>
        </p:nvGrpSpPr>
        <p:grpSpPr>
          <a:xfrm>
            <a:off x="5789778" y="2062526"/>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rgbClr val="ED6D4A"/>
                  </a:solidFill>
                  <a:latin typeface="华康海报体W12(P)" panose="040B0C00000000000000" pitchFamily="82" charset="-122"/>
                  <a:ea typeface="华康海报体W12(P)" panose="040B0C00000000000000" pitchFamily="82"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anim calcmode="lin" valueType="num">
                                      <p:cBhvr>
                                        <p:cTn id="17" dur="500" fill="hold"/>
                                        <p:tgtEl>
                                          <p:spTgt spid="19"/>
                                        </p:tgtEl>
                                        <p:attrNameLst>
                                          <p:attrName>ppt_x</p:attrName>
                                        </p:attrNameLst>
                                      </p:cBhvr>
                                      <p:tavLst>
                                        <p:tav tm="0">
                                          <p:val>
                                            <p:strVal val="#ppt_x"/>
                                          </p:val>
                                        </p:tav>
                                        <p:tav tm="100000">
                                          <p:val>
                                            <p:strVal val="#ppt_x"/>
                                          </p:val>
                                        </p:tav>
                                      </p:tavLst>
                                    </p:anim>
                                    <p:anim calcmode="lin" valueType="num">
                                      <p:cBhvr>
                                        <p:cTn id="18" dur="5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a:off x="1090692" y="2046980"/>
            <a:ext cx="5422289" cy="3622482"/>
            <a:chOff x="1099512" y="1894083"/>
            <a:chExt cx="8700337" cy="4213681"/>
          </a:xfrm>
        </p:grpSpPr>
        <p:sp>
          <p:nvSpPr>
            <p:cNvPr id="4" name="矩形 3"/>
            <p:cNvSpPr/>
            <p:nvPr/>
          </p:nvSpPr>
          <p:spPr>
            <a:xfrm>
              <a:off x="5493726" y="1894083"/>
              <a:ext cx="4306123" cy="4213681"/>
            </a:xfrm>
            <a:prstGeom prst="rect">
              <a:avLst/>
            </a:prstGeom>
            <a:blipFill dpi="0" rotWithShape="1">
              <a:blip r:embed="rId5"/>
              <a:srcRect/>
              <a:tile tx="0" ty="0" sx="35000" sy="35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品 2"/>
            <p:cNvSpPr>
              <a:spLocks noChangeArrowheads="1"/>
            </p:cNvSpPr>
            <p:nvPr/>
          </p:nvSpPr>
          <p:spPr bwMode="auto">
            <a:xfrm>
              <a:off x="1099512" y="1896479"/>
              <a:ext cx="4253074" cy="2405320"/>
            </a:xfrm>
            <a:prstGeom prst="rect">
              <a:avLst/>
            </a:prstGeom>
            <a:noFill/>
            <a:ln w="12700">
              <a:solidFill>
                <a:srgbClr val="0C8983"/>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6" name="15"/>
            <p:cNvSpPr>
              <a:spLocks noChangeArrowheads="1"/>
            </p:cNvSpPr>
            <p:nvPr>
              <p:custDataLst>
                <p:tags r:id="rId1"/>
              </p:custDataLst>
            </p:nvPr>
          </p:nvSpPr>
          <p:spPr bwMode="auto">
            <a:xfrm>
              <a:off x="1099512" y="2679770"/>
              <a:ext cx="4191482" cy="1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7" name="12"/>
            <p:cNvSpPr>
              <a:spLocks noChangeArrowheads="1"/>
            </p:cNvSpPr>
            <p:nvPr>
              <p:custDataLst>
                <p:tags r:id="rId2"/>
              </p:custDataLst>
            </p:nvPr>
          </p:nvSpPr>
          <p:spPr bwMode="auto">
            <a:xfrm>
              <a:off x="1315531" y="2074479"/>
              <a:ext cx="3975462" cy="44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
          <p:nvSpPr>
            <p:cNvPr id="8" name="9"/>
            <p:cNvSpPr>
              <a:spLocks noChangeArrowheads="1"/>
            </p:cNvSpPr>
            <p:nvPr/>
          </p:nvSpPr>
          <p:spPr bwMode="auto">
            <a:xfrm>
              <a:off x="1099512" y="4459108"/>
              <a:ext cx="4253074" cy="1648656"/>
            </a:xfrm>
            <a:prstGeom prst="rect">
              <a:avLst/>
            </a:prstGeom>
            <a:blipFill dpi="0" rotWithShape="1">
              <a:blip r:embed="rId6"/>
              <a:srcRect/>
              <a:tile tx="0" ty="0" sx="18000" sy="18000" flip="none" algn="ctr"/>
            </a:blipFill>
            <a:ln w="12700">
              <a:noFill/>
              <a:bevel/>
              <a:headEnd/>
              <a:tailEnd/>
            </a:ln>
            <a:effectLst>
              <a:outerShdw blurRad="50800" dist="127000" dir="3000000" algn="ctr" rotWithShape="0">
                <a:srgbClr val="000000">
                  <a:alpha val="40000"/>
                </a:srgbClr>
              </a:outerShdw>
            </a:effectLs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9" name="TextBox 20"/>
          <p:cNvSpPr txBox="1"/>
          <p:nvPr/>
        </p:nvSpPr>
        <p:spPr>
          <a:xfrm>
            <a:off x="7141046" y="2019833"/>
            <a:ext cx="4720856" cy="1208023"/>
          </a:xfrm>
          <a:prstGeom prst="rect">
            <a:avLst/>
          </a:prstGeom>
          <a:noFill/>
        </p:spPr>
        <p:txBody>
          <a:bodyPr wrap="square" rtlCol="0">
            <a:spAutoFit/>
          </a:bodyPr>
          <a:lstStyle/>
          <a:p>
            <a:r>
              <a:rPr lang="zh-CN" alt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4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0" name="Oval 36"/>
          <p:cNvSpPr/>
          <p:nvPr/>
        </p:nvSpPr>
        <p:spPr>
          <a:xfrm>
            <a:off x="7248203" y="3514806"/>
            <a:ext cx="392048" cy="392048"/>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1</a:t>
            </a:r>
            <a:endParaRPr lang="en-US" sz="1600" dirty="0">
              <a:solidFill>
                <a:schemeClr val="bg1"/>
              </a:solidFill>
            </a:endParaRPr>
          </a:p>
        </p:txBody>
      </p:sp>
      <p:sp>
        <p:nvSpPr>
          <p:cNvPr id="12" name="Oval 37"/>
          <p:cNvSpPr/>
          <p:nvPr/>
        </p:nvSpPr>
        <p:spPr>
          <a:xfrm>
            <a:off x="7248203" y="4365998"/>
            <a:ext cx="392048" cy="392048"/>
          </a:xfrm>
          <a:prstGeom prst="ellipse">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2</a:t>
            </a:r>
            <a:endParaRPr lang="en-US" sz="1600" dirty="0">
              <a:solidFill>
                <a:schemeClr val="bg1"/>
              </a:solidFill>
            </a:endParaRPr>
          </a:p>
        </p:txBody>
      </p:sp>
      <p:sp>
        <p:nvSpPr>
          <p:cNvPr id="13" name="Oval 38"/>
          <p:cNvSpPr/>
          <p:nvPr/>
        </p:nvSpPr>
        <p:spPr>
          <a:xfrm>
            <a:off x="7248203" y="5217189"/>
            <a:ext cx="392048" cy="392048"/>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3</a:t>
            </a:r>
            <a:endParaRPr lang="en-US" sz="1600" dirty="0">
              <a:solidFill>
                <a:schemeClr val="bg1"/>
              </a:solidFill>
            </a:endParaRPr>
          </a:p>
        </p:txBody>
      </p:sp>
      <p:sp>
        <p:nvSpPr>
          <p:cNvPr id="14" name="TextBox 24"/>
          <p:cNvSpPr txBox="1"/>
          <p:nvPr/>
        </p:nvSpPr>
        <p:spPr>
          <a:xfrm>
            <a:off x="7792745" y="3433831"/>
            <a:ext cx="3031624" cy="577081"/>
          </a:xfrm>
          <a:prstGeom prst="rect">
            <a:avLst/>
          </a:prstGeom>
          <a:noFill/>
        </p:spPr>
        <p:txBody>
          <a:bodyPr wrap="square" rtlCol="0">
            <a:spAutoFit/>
          </a:bodyPr>
          <a:lstStyle/>
          <a:p>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15" name="TextBox 25"/>
          <p:cNvSpPr txBox="1"/>
          <p:nvPr/>
        </p:nvSpPr>
        <p:spPr>
          <a:xfrm>
            <a:off x="7787824" y="4285424"/>
            <a:ext cx="3031624" cy="577081"/>
          </a:xfrm>
          <a:prstGeom prst="rect">
            <a:avLst/>
          </a:prstGeom>
          <a:noFill/>
        </p:spPr>
        <p:txBody>
          <a:bodyPr wrap="square" rtlCol="0">
            <a:spAutoFit/>
          </a:bodyPr>
          <a:lstStyle/>
          <a:p>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16" name="TextBox 26"/>
          <p:cNvSpPr txBox="1"/>
          <p:nvPr/>
        </p:nvSpPr>
        <p:spPr>
          <a:xfrm>
            <a:off x="7787824" y="5136214"/>
            <a:ext cx="3031624" cy="577081"/>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6646900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16" presetClass="entr" presetSubtype="4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Horizontal)">
                                      <p:cBhvr>
                                        <p:cTn id="19" dur="500"/>
                                        <p:tgtEl>
                                          <p:spTgt spid="3"/>
                                        </p:tgtEl>
                                      </p:cBhvr>
                                    </p:animEffect>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250" fill="hold"/>
                                        <p:tgtEl>
                                          <p:spTgt spid="9"/>
                                        </p:tgtEl>
                                        <p:attrNameLst>
                                          <p:attrName>ppt_x</p:attrName>
                                        </p:attrNameLst>
                                      </p:cBhvr>
                                      <p:tavLst>
                                        <p:tav tm="0">
                                          <p:val>
                                            <p:strVal val="#ppt_x"/>
                                          </p:val>
                                        </p:tav>
                                        <p:tav tm="100000">
                                          <p:val>
                                            <p:strVal val="#ppt_x"/>
                                          </p:val>
                                        </p:tav>
                                      </p:tavLst>
                                    </p:anim>
                                    <p:anim calcmode="lin" valueType="num">
                                      <p:cBhvr additive="base">
                                        <p:cTn id="24" dur="25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250" fill="hold"/>
                                        <p:tgtEl>
                                          <p:spTgt spid="10"/>
                                        </p:tgtEl>
                                        <p:attrNameLst>
                                          <p:attrName>ppt_x</p:attrName>
                                        </p:attrNameLst>
                                      </p:cBhvr>
                                      <p:tavLst>
                                        <p:tav tm="0">
                                          <p:val>
                                            <p:strVal val="#ppt_x"/>
                                          </p:val>
                                        </p:tav>
                                        <p:tav tm="100000">
                                          <p:val>
                                            <p:strVal val="#ppt_x"/>
                                          </p:val>
                                        </p:tav>
                                      </p:tavLst>
                                    </p:anim>
                                    <p:anim calcmode="lin" valueType="num">
                                      <p:cBhvr additive="base">
                                        <p:cTn id="29" dur="25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250" fill="hold"/>
                                        <p:tgtEl>
                                          <p:spTgt spid="12"/>
                                        </p:tgtEl>
                                        <p:attrNameLst>
                                          <p:attrName>ppt_x</p:attrName>
                                        </p:attrNameLst>
                                      </p:cBhvr>
                                      <p:tavLst>
                                        <p:tav tm="0">
                                          <p:val>
                                            <p:strVal val="#ppt_x"/>
                                          </p:val>
                                        </p:tav>
                                        <p:tav tm="100000">
                                          <p:val>
                                            <p:strVal val="#ppt_x"/>
                                          </p:val>
                                        </p:tav>
                                      </p:tavLst>
                                    </p:anim>
                                    <p:anim calcmode="lin" valueType="num">
                                      <p:cBhvr additive="base">
                                        <p:cTn id="34" dur="250" fill="hold"/>
                                        <p:tgtEl>
                                          <p:spTgt spid="12"/>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250" fill="hold"/>
                                        <p:tgtEl>
                                          <p:spTgt spid="13"/>
                                        </p:tgtEl>
                                        <p:attrNameLst>
                                          <p:attrName>ppt_x</p:attrName>
                                        </p:attrNameLst>
                                      </p:cBhvr>
                                      <p:tavLst>
                                        <p:tav tm="0">
                                          <p:val>
                                            <p:strVal val="#ppt_x"/>
                                          </p:val>
                                        </p:tav>
                                        <p:tav tm="100000">
                                          <p:val>
                                            <p:strVal val="#ppt_x"/>
                                          </p:val>
                                        </p:tav>
                                      </p:tavLst>
                                    </p:anim>
                                    <p:anim calcmode="lin" valueType="num">
                                      <p:cBhvr additive="base">
                                        <p:cTn id="39" dur="25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2750"/>
                            </p:stCondLst>
                            <p:childTnLst>
                              <p:par>
                                <p:cTn id="41" presetID="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250" fill="hold"/>
                                        <p:tgtEl>
                                          <p:spTgt spid="14"/>
                                        </p:tgtEl>
                                        <p:attrNameLst>
                                          <p:attrName>ppt_x</p:attrName>
                                        </p:attrNameLst>
                                      </p:cBhvr>
                                      <p:tavLst>
                                        <p:tav tm="0">
                                          <p:val>
                                            <p:strVal val="#ppt_x"/>
                                          </p:val>
                                        </p:tav>
                                        <p:tav tm="100000">
                                          <p:val>
                                            <p:strVal val="#ppt_x"/>
                                          </p:val>
                                        </p:tav>
                                      </p:tavLst>
                                    </p:anim>
                                    <p:anim calcmode="lin" valueType="num">
                                      <p:cBhvr additive="base">
                                        <p:cTn id="44" dur="25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250" fill="hold"/>
                                        <p:tgtEl>
                                          <p:spTgt spid="15"/>
                                        </p:tgtEl>
                                        <p:attrNameLst>
                                          <p:attrName>ppt_x</p:attrName>
                                        </p:attrNameLst>
                                      </p:cBhvr>
                                      <p:tavLst>
                                        <p:tav tm="0">
                                          <p:val>
                                            <p:strVal val="#ppt_x"/>
                                          </p:val>
                                        </p:tav>
                                        <p:tav tm="100000">
                                          <p:val>
                                            <p:strVal val="#ppt_x"/>
                                          </p:val>
                                        </p:tav>
                                      </p:tavLst>
                                    </p:anim>
                                    <p:anim calcmode="lin" valueType="num">
                                      <p:cBhvr additive="base">
                                        <p:cTn id="49" dur="25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250" fill="hold"/>
                                        <p:tgtEl>
                                          <p:spTgt spid="16"/>
                                        </p:tgtEl>
                                        <p:attrNameLst>
                                          <p:attrName>ppt_x</p:attrName>
                                        </p:attrNameLst>
                                      </p:cBhvr>
                                      <p:tavLst>
                                        <p:tav tm="0">
                                          <p:val>
                                            <p:strVal val="#ppt_x"/>
                                          </p:val>
                                        </p:tav>
                                        <p:tav tm="100000">
                                          <p:val>
                                            <p:strVal val="#ppt_x"/>
                                          </p:val>
                                        </p:tav>
                                      </p:tavLst>
                                    </p:anim>
                                    <p:anim calcmode="lin" valueType="num">
                                      <p:cBhvr additive="base">
                                        <p:cTn id="54"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P spid="10" grpId="0" animBg="1"/>
      <p:bldP spid="12" grpId="0" animBg="1"/>
      <p:bldP spid="13" grpId="0" animBg="1"/>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Freeform 27"/>
          <p:cNvSpPr/>
          <p:nvPr/>
        </p:nvSpPr>
        <p:spPr>
          <a:xfrm>
            <a:off x="1724441" y="456761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0C898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4" name="Rectangle 26"/>
          <p:cNvSpPr/>
          <p:nvPr/>
        </p:nvSpPr>
        <p:spPr>
          <a:xfrm>
            <a:off x="2106819" y="4567617"/>
            <a:ext cx="318977" cy="318977"/>
          </a:xfrm>
          <a:prstGeom prst="rect">
            <a:avLst/>
          </a:prstGeom>
          <a:solidFill>
            <a:srgbClr val="0C898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5" name="Freeform 28"/>
          <p:cNvSpPr/>
          <p:nvPr/>
        </p:nvSpPr>
        <p:spPr>
          <a:xfrm flipH="1">
            <a:off x="2489197" y="4567617"/>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0C898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6" name="Rectangle 29"/>
          <p:cNvSpPr/>
          <p:nvPr/>
        </p:nvSpPr>
        <p:spPr>
          <a:xfrm>
            <a:off x="627325" y="5098734"/>
            <a:ext cx="3277964" cy="772519"/>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Download System</a:t>
            </a:r>
            <a:endPar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7" name="Freeform 32"/>
          <p:cNvSpPr/>
          <p:nvPr/>
        </p:nvSpPr>
        <p:spPr>
          <a:xfrm>
            <a:off x="5613796" y="4568275"/>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ED6D4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8" name="Rectangle 33"/>
          <p:cNvSpPr/>
          <p:nvPr/>
        </p:nvSpPr>
        <p:spPr>
          <a:xfrm>
            <a:off x="5996174" y="4568274"/>
            <a:ext cx="318977" cy="318977"/>
          </a:xfrm>
          <a:prstGeom prst="rect">
            <a:avLst/>
          </a:prstGeom>
          <a:solidFill>
            <a:srgbClr val="ED6D4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9" name="Freeform 34"/>
          <p:cNvSpPr/>
          <p:nvPr/>
        </p:nvSpPr>
        <p:spPr>
          <a:xfrm flipH="1">
            <a:off x="6378552" y="4568274"/>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ED6D4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0" name="Rectangle 35"/>
          <p:cNvSpPr/>
          <p:nvPr/>
        </p:nvSpPr>
        <p:spPr>
          <a:xfrm>
            <a:off x="4516680" y="5099391"/>
            <a:ext cx="3277964" cy="772519"/>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App System</a:t>
            </a:r>
            <a:endPar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12" name="Freeform 37"/>
          <p:cNvSpPr/>
          <p:nvPr/>
        </p:nvSpPr>
        <p:spPr>
          <a:xfrm>
            <a:off x="9503151" y="4567617"/>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0C898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3" name="Rectangle 38"/>
          <p:cNvSpPr/>
          <p:nvPr/>
        </p:nvSpPr>
        <p:spPr>
          <a:xfrm>
            <a:off x="9885529" y="4567616"/>
            <a:ext cx="318977" cy="318977"/>
          </a:xfrm>
          <a:prstGeom prst="rect">
            <a:avLst/>
          </a:prstGeom>
          <a:solidFill>
            <a:srgbClr val="0C898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4" name="Freeform 39"/>
          <p:cNvSpPr/>
          <p:nvPr/>
        </p:nvSpPr>
        <p:spPr>
          <a:xfrm flipH="1">
            <a:off x="10267907" y="4567616"/>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0C898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5" name="Rectangle 40"/>
          <p:cNvSpPr/>
          <p:nvPr/>
        </p:nvSpPr>
        <p:spPr>
          <a:xfrm>
            <a:off x="8406035" y="5098733"/>
            <a:ext cx="3277964" cy="772519"/>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Project System</a:t>
            </a:r>
            <a:endPar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16" name="Freeform 107"/>
          <p:cNvSpPr>
            <a:spLocks noEditPoints="1"/>
          </p:cNvSpPr>
          <p:nvPr/>
        </p:nvSpPr>
        <p:spPr bwMode="auto">
          <a:xfrm>
            <a:off x="2180582" y="4640585"/>
            <a:ext cx="171450" cy="173038"/>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05"/>
          <p:cNvSpPr>
            <a:spLocks/>
          </p:cNvSpPr>
          <p:nvPr/>
        </p:nvSpPr>
        <p:spPr bwMode="auto">
          <a:xfrm>
            <a:off x="1782916" y="4634235"/>
            <a:ext cx="215900" cy="185738"/>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75"/>
          <p:cNvSpPr>
            <a:spLocks noEditPoints="1"/>
          </p:cNvSpPr>
          <p:nvPr/>
        </p:nvSpPr>
        <p:spPr bwMode="auto">
          <a:xfrm>
            <a:off x="2551681" y="4662016"/>
            <a:ext cx="185738" cy="130175"/>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Freeform 117"/>
          <p:cNvSpPr>
            <a:spLocks noEditPoints="1"/>
          </p:cNvSpPr>
          <p:nvPr/>
        </p:nvSpPr>
        <p:spPr bwMode="auto">
          <a:xfrm>
            <a:off x="5664269" y="4662016"/>
            <a:ext cx="190500" cy="160338"/>
          </a:xfrm>
          <a:custGeom>
            <a:avLst/>
            <a:gdLst>
              <a:gd name="T0" fmla="*/ 32 w 89"/>
              <a:gd name="T1" fmla="*/ 9 h 75"/>
              <a:gd name="T2" fmla="*/ 49 w 89"/>
              <a:gd name="T3" fmla="*/ 13 h 75"/>
              <a:gd name="T4" fmla="*/ 60 w 89"/>
              <a:gd name="T5" fmla="*/ 20 h 75"/>
              <a:gd name="T6" fmla="*/ 54 w 89"/>
              <a:gd name="T7" fmla="*/ 29 h 75"/>
              <a:gd name="T8" fmla="*/ 88 w 89"/>
              <a:gd name="T9" fmla="*/ 29 h 75"/>
              <a:gd name="T10" fmla="*/ 71 w 89"/>
              <a:gd name="T11" fmla="*/ 0 h 75"/>
              <a:gd name="T12" fmla="*/ 66 w 89"/>
              <a:gd name="T13" fmla="*/ 9 h 75"/>
              <a:gd name="T14" fmla="*/ 52 w 89"/>
              <a:gd name="T15" fmla="*/ 4 h 75"/>
              <a:gd name="T16" fmla="*/ 32 w 89"/>
              <a:gd name="T17" fmla="*/ 3 h 75"/>
              <a:gd name="T18" fmla="*/ 13 w 89"/>
              <a:gd name="T19" fmla="*/ 8 h 75"/>
              <a:gd name="T20" fmla="*/ 0 w 89"/>
              <a:gd name="T21" fmla="*/ 22 h 75"/>
              <a:gd name="T22" fmla="*/ 32 w 89"/>
              <a:gd name="T23" fmla="*/ 9 h 75"/>
              <a:gd name="T24" fmla="*/ 58 w 89"/>
              <a:gd name="T25" fmla="*/ 66 h 75"/>
              <a:gd name="T26" fmla="*/ 41 w 89"/>
              <a:gd name="T27" fmla="*/ 61 h 75"/>
              <a:gd name="T28" fmla="*/ 30 w 89"/>
              <a:gd name="T29" fmla="*/ 55 h 75"/>
              <a:gd name="T30" fmla="*/ 35 w 89"/>
              <a:gd name="T31" fmla="*/ 46 h 75"/>
              <a:gd name="T32" fmla="*/ 1 w 89"/>
              <a:gd name="T33" fmla="*/ 45 h 75"/>
              <a:gd name="T34" fmla="*/ 18 w 89"/>
              <a:gd name="T35" fmla="*/ 75 h 75"/>
              <a:gd name="T36" fmla="*/ 24 w 89"/>
              <a:gd name="T37" fmla="*/ 66 h 75"/>
              <a:gd name="T38" fmla="*/ 38 w 89"/>
              <a:gd name="T39" fmla="*/ 71 h 75"/>
              <a:gd name="T40" fmla="*/ 58 w 89"/>
              <a:gd name="T41" fmla="*/ 72 h 75"/>
              <a:gd name="T42" fmla="*/ 77 w 89"/>
              <a:gd name="T43" fmla="*/ 67 h 75"/>
              <a:gd name="T44" fmla="*/ 89 w 89"/>
              <a:gd name="T45" fmla="*/ 53 h 75"/>
              <a:gd name="T46" fmla="*/ 58 w 89"/>
              <a:gd name="T4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5">
                <a:moveTo>
                  <a:pt x="32" y="9"/>
                </a:moveTo>
                <a:cubicBezTo>
                  <a:pt x="38" y="10"/>
                  <a:pt x="44" y="11"/>
                  <a:pt x="49" y="13"/>
                </a:cubicBezTo>
                <a:cubicBezTo>
                  <a:pt x="53" y="15"/>
                  <a:pt x="56" y="17"/>
                  <a:pt x="60" y="20"/>
                </a:cubicBezTo>
                <a:cubicBezTo>
                  <a:pt x="54" y="29"/>
                  <a:pt x="54" y="29"/>
                  <a:pt x="54" y="29"/>
                </a:cubicBezTo>
                <a:cubicBezTo>
                  <a:pt x="88" y="29"/>
                  <a:pt x="88" y="29"/>
                  <a:pt x="88" y="29"/>
                </a:cubicBezTo>
                <a:cubicBezTo>
                  <a:pt x="71" y="0"/>
                  <a:pt x="71" y="0"/>
                  <a:pt x="71" y="0"/>
                </a:cubicBezTo>
                <a:cubicBezTo>
                  <a:pt x="66" y="9"/>
                  <a:pt x="66" y="9"/>
                  <a:pt x="66" y="9"/>
                </a:cubicBezTo>
                <a:cubicBezTo>
                  <a:pt x="62" y="7"/>
                  <a:pt x="57" y="5"/>
                  <a:pt x="52" y="4"/>
                </a:cubicBezTo>
                <a:cubicBezTo>
                  <a:pt x="45" y="3"/>
                  <a:pt x="38" y="2"/>
                  <a:pt x="32" y="3"/>
                </a:cubicBezTo>
                <a:cubicBezTo>
                  <a:pt x="25" y="3"/>
                  <a:pt x="19" y="5"/>
                  <a:pt x="13" y="8"/>
                </a:cubicBezTo>
                <a:cubicBezTo>
                  <a:pt x="7" y="11"/>
                  <a:pt x="2" y="16"/>
                  <a:pt x="0" y="22"/>
                </a:cubicBezTo>
                <a:cubicBezTo>
                  <a:pt x="6" y="10"/>
                  <a:pt x="20" y="8"/>
                  <a:pt x="32" y="9"/>
                </a:cubicBezTo>
                <a:close/>
                <a:moveTo>
                  <a:pt x="58" y="66"/>
                </a:moveTo>
                <a:cubicBezTo>
                  <a:pt x="52" y="65"/>
                  <a:pt x="46" y="64"/>
                  <a:pt x="41" y="61"/>
                </a:cubicBezTo>
                <a:cubicBezTo>
                  <a:pt x="37" y="60"/>
                  <a:pt x="34" y="58"/>
                  <a:pt x="30" y="55"/>
                </a:cubicBezTo>
                <a:cubicBezTo>
                  <a:pt x="35" y="46"/>
                  <a:pt x="35" y="46"/>
                  <a:pt x="35" y="46"/>
                </a:cubicBezTo>
                <a:cubicBezTo>
                  <a:pt x="1" y="45"/>
                  <a:pt x="1" y="45"/>
                  <a:pt x="1" y="45"/>
                </a:cubicBezTo>
                <a:cubicBezTo>
                  <a:pt x="18" y="75"/>
                  <a:pt x="18" y="75"/>
                  <a:pt x="18" y="75"/>
                </a:cubicBezTo>
                <a:cubicBezTo>
                  <a:pt x="24" y="66"/>
                  <a:pt x="24" y="66"/>
                  <a:pt x="24" y="66"/>
                </a:cubicBezTo>
                <a:cubicBezTo>
                  <a:pt x="28" y="67"/>
                  <a:pt x="33" y="70"/>
                  <a:pt x="38" y="71"/>
                </a:cubicBezTo>
                <a:cubicBezTo>
                  <a:pt x="44" y="72"/>
                  <a:pt x="51" y="73"/>
                  <a:pt x="58" y="72"/>
                </a:cubicBezTo>
                <a:cubicBezTo>
                  <a:pt x="64" y="72"/>
                  <a:pt x="71" y="70"/>
                  <a:pt x="77" y="67"/>
                </a:cubicBezTo>
                <a:cubicBezTo>
                  <a:pt x="83" y="64"/>
                  <a:pt x="87" y="59"/>
                  <a:pt x="89" y="53"/>
                </a:cubicBezTo>
                <a:cubicBezTo>
                  <a:pt x="83" y="65"/>
                  <a:pt x="69" y="67"/>
                  <a:pt x="58" y="66"/>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92"/>
          <p:cNvSpPr>
            <a:spLocks noEditPoints="1"/>
          </p:cNvSpPr>
          <p:nvPr/>
        </p:nvSpPr>
        <p:spPr bwMode="auto">
          <a:xfrm>
            <a:off x="6051158" y="4634235"/>
            <a:ext cx="195263" cy="184150"/>
          </a:xfrm>
          <a:custGeom>
            <a:avLst/>
            <a:gdLst>
              <a:gd name="T0" fmla="*/ 2 w 91"/>
              <a:gd name="T1" fmla="*/ 68 h 86"/>
              <a:gd name="T2" fmla="*/ 4 w 91"/>
              <a:gd name="T3" fmla="*/ 68 h 86"/>
              <a:gd name="T4" fmla="*/ 7 w 91"/>
              <a:gd name="T5" fmla="*/ 66 h 86"/>
              <a:gd name="T6" fmla="*/ 11 w 91"/>
              <a:gd name="T7" fmla="*/ 59 h 86"/>
              <a:gd name="T8" fmla="*/ 32 w 91"/>
              <a:gd name="T9" fmla="*/ 61 h 86"/>
              <a:gd name="T10" fmla="*/ 36 w 91"/>
              <a:gd name="T11" fmla="*/ 59 h 86"/>
              <a:gd name="T12" fmla="*/ 41 w 91"/>
              <a:gd name="T13" fmla="*/ 53 h 86"/>
              <a:gd name="T14" fmla="*/ 52 w 91"/>
              <a:gd name="T15" fmla="*/ 60 h 86"/>
              <a:gd name="T16" fmla="*/ 54 w 91"/>
              <a:gd name="T17" fmla="*/ 83 h 86"/>
              <a:gd name="T18" fmla="*/ 57 w 91"/>
              <a:gd name="T19" fmla="*/ 86 h 86"/>
              <a:gd name="T20" fmla="*/ 67 w 91"/>
              <a:gd name="T21" fmla="*/ 86 h 86"/>
              <a:gd name="T22" fmla="*/ 70 w 91"/>
              <a:gd name="T23" fmla="*/ 83 h 86"/>
              <a:gd name="T24" fmla="*/ 67 w 91"/>
              <a:gd name="T25" fmla="*/ 79 h 86"/>
              <a:gd name="T26" fmla="*/ 60 w 91"/>
              <a:gd name="T27" fmla="*/ 79 h 86"/>
              <a:gd name="T28" fmla="*/ 58 w 91"/>
              <a:gd name="T29" fmla="*/ 58 h 86"/>
              <a:gd name="T30" fmla="*/ 57 w 91"/>
              <a:gd name="T31" fmla="*/ 56 h 86"/>
              <a:gd name="T32" fmla="*/ 48 w 91"/>
              <a:gd name="T33" fmla="*/ 46 h 86"/>
              <a:gd name="T34" fmla="*/ 58 w 91"/>
              <a:gd name="T35" fmla="*/ 26 h 86"/>
              <a:gd name="T36" fmla="*/ 74 w 91"/>
              <a:gd name="T37" fmla="*/ 32 h 86"/>
              <a:gd name="T38" fmla="*/ 78 w 91"/>
              <a:gd name="T39" fmla="*/ 31 h 86"/>
              <a:gd name="T40" fmla="*/ 89 w 91"/>
              <a:gd name="T41" fmla="*/ 20 h 86"/>
              <a:gd name="T42" fmla="*/ 89 w 91"/>
              <a:gd name="T43" fmla="*/ 15 h 86"/>
              <a:gd name="T44" fmla="*/ 84 w 91"/>
              <a:gd name="T45" fmla="*/ 15 h 86"/>
              <a:gd name="T46" fmla="*/ 74 w 91"/>
              <a:gd name="T47" fmla="*/ 25 h 86"/>
              <a:gd name="T48" fmla="*/ 53 w 91"/>
              <a:gd name="T49" fmla="*/ 15 h 86"/>
              <a:gd name="T50" fmla="*/ 51 w 91"/>
              <a:gd name="T51" fmla="*/ 15 h 86"/>
              <a:gd name="T52" fmla="*/ 25 w 91"/>
              <a:gd name="T53" fmla="*/ 20 h 86"/>
              <a:gd name="T54" fmla="*/ 23 w 91"/>
              <a:gd name="T55" fmla="*/ 24 h 86"/>
              <a:gd name="T56" fmla="*/ 23 w 91"/>
              <a:gd name="T57" fmla="*/ 41 h 86"/>
              <a:gd name="T58" fmla="*/ 26 w 91"/>
              <a:gd name="T59" fmla="*/ 44 h 86"/>
              <a:gd name="T60" fmla="*/ 29 w 91"/>
              <a:gd name="T61" fmla="*/ 41 h 86"/>
              <a:gd name="T62" fmla="*/ 29 w 91"/>
              <a:gd name="T63" fmla="*/ 27 h 86"/>
              <a:gd name="T64" fmla="*/ 48 w 91"/>
              <a:gd name="T65" fmla="*/ 23 h 86"/>
              <a:gd name="T66" fmla="*/ 31 w 91"/>
              <a:gd name="T67" fmla="*/ 54 h 86"/>
              <a:gd name="T68" fmla="*/ 9 w 91"/>
              <a:gd name="T69" fmla="*/ 52 h 86"/>
              <a:gd name="T70" fmla="*/ 6 w 91"/>
              <a:gd name="T71" fmla="*/ 54 h 86"/>
              <a:gd name="T72" fmla="*/ 1 w 91"/>
              <a:gd name="T73" fmla="*/ 63 h 86"/>
              <a:gd name="T74" fmla="*/ 2 w 91"/>
              <a:gd name="T75" fmla="*/ 68 h 86"/>
              <a:gd name="T76" fmla="*/ 67 w 91"/>
              <a:gd name="T77" fmla="*/ 8 h 86"/>
              <a:gd name="T78" fmla="*/ 59 w 91"/>
              <a:gd name="T79" fmla="*/ 0 h 86"/>
              <a:gd name="T80" fmla="*/ 52 w 91"/>
              <a:gd name="T81" fmla="*/ 8 h 86"/>
              <a:gd name="T82" fmla="*/ 59 w 91"/>
              <a:gd name="T83" fmla="*/ 15 h 86"/>
              <a:gd name="T84" fmla="*/ 67 w 91"/>
              <a:gd name="T85"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86">
                <a:moveTo>
                  <a:pt x="2" y="68"/>
                </a:moveTo>
                <a:cubicBezTo>
                  <a:pt x="3" y="68"/>
                  <a:pt x="3" y="68"/>
                  <a:pt x="4" y="68"/>
                </a:cubicBezTo>
                <a:cubicBezTo>
                  <a:pt x="5" y="68"/>
                  <a:pt x="6" y="67"/>
                  <a:pt x="7" y="66"/>
                </a:cubicBezTo>
                <a:cubicBezTo>
                  <a:pt x="11" y="59"/>
                  <a:pt x="11" y="59"/>
                  <a:pt x="11" y="59"/>
                </a:cubicBezTo>
                <a:cubicBezTo>
                  <a:pt x="17" y="61"/>
                  <a:pt x="25" y="62"/>
                  <a:pt x="32" y="61"/>
                </a:cubicBezTo>
                <a:cubicBezTo>
                  <a:pt x="34" y="61"/>
                  <a:pt x="35" y="61"/>
                  <a:pt x="36" y="59"/>
                </a:cubicBezTo>
                <a:cubicBezTo>
                  <a:pt x="37" y="57"/>
                  <a:pt x="39" y="55"/>
                  <a:pt x="41" y="53"/>
                </a:cubicBezTo>
                <a:cubicBezTo>
                  <a:pt x="44" y="56"/>
                  <a:pt x="47" y="59"/>
                  <a:pt x="52" y="60"/>
                </a:cubicBezTo>
                <a:cubicBezTo>
                  <a:pt x="51" y="68"/>
                  <a:pt x="52" y="76"/>
                  <a:pt x="54" y="83"/>
                </a:cubicBezTo>
                <a:cubicBezTo>
                  <a:pt x="54" y="85"/>
                  <a:pt x="55" y="86"/>
                  <a:pt x="57" y="86"/>
                </a:cubicBezTo>
                <a:cubicBezTo>
                  <a:pt x="67" y="86"/>
                  <a:pt x="67" y="86"/>
                  <a:pt x="67" y="86"/>
                </a:cubicBezTo>
                <a:cubicBezTo>
                  <a:pt x="69" y="86"/>
                  <a:pt x="70" y="85"/>
                  <a:pt x="70" y="83"/>
                </a:cubicBezTo>
                <a:cubicBezTo>
                  <a:pt x="70" y="81"/>
                  <a:pt x="69" y="79"/>
                  <a:pt x="67" y="79"/>
                </a:cubicBezTo>
                <a:cubicBezTo>
                  <a:pt x="60" y="79"/>
                  <a:pt x="60" y="79"/>
                  <a:pt x="60" y="79"/>
                </a:cubicBezTo>
                <a:cubicBezTo>
                  <a:pt x="61" y="72"/>
                  <a:pt x="60" y="65"/>
                  <a:pt x="58" y="58"/>
                </a:cubicBezTo>
                <a:cubicBezTo>
                  <a:pt x="58" y="57"/>
                  <a:pt x="58" y="57"/>
                  <a:pt x="57" y="56"/>
                </a:cubicBezTo>
                <a:cubicBezTo>
                  <a:pt x="55" y="52"/>
                  <a:pt x="52" y="49"/>
                  <a:pt x="48" y="46"/>
                </a:cubicBezTo>
                <a:cubicBezTo>
                  <a:pt x="54" y="39"/>
                  <a:pt x="59" y="32"/>
                  <a:pt x="58" y="26"/>
                </a:cubicBezTo>
                <a:cubicBezTo>
                  <a:pt x="63" y="29"/>
                  <a:pt x="68" y="31"/>
                  <a:pt x="74" y="32"/>
                </a:cubicBezTo>
                <a:cubicBezTo>
                  <a:pt x="75" y="33"/>
                  <a:pt x="77" y="32"/>
                  <a:pt x="78" y="31"/>
                </a:cubicBezTo>
                <a:cubicBezTo>
                  <a:pt x="83" y="28"/>
                  <a:pt x="87" y="24"/>
                  <a:pt x="89" y="20"/>
                </a:cubicBezTo>
                <a:cubicBezTo>
                  <a:pt x="91" y="18"/>
                  <a:pt x="91" y="16"/>
                  <a:pt x="89" y="15"/>
                </a:cubicBezTo>
                <a:cubicBezTo>
                  <a:pt x="88" y="13"/>
                  <a:pt x="86" y="13"/>
                  <a:pt x="84" y="15"/>
                </a:cubicBezTo>
                <a:cubicBezTo>
                  <a:pt x="81" y="17"/>
                  <a:pt x="77" y="20"/>
                  <a:pt x="74" y="25"/>
                </a:cubicBezTo>
                <a:cubicBezTo>
                  <a:pt x="68" y="21"/>
                  <a:pt x="61" y="18"/>
                  <a:pt x="53" y="15"/>
                </a:cubicBezTo>
                <a:cubicBezTo>
                  <a:pt x="52" y="15"/>
                  <a:pt x="51" y="15"/>
                  <a:pt x="51" y="15"/>
                </a:cubicBezTo>
                <a:cubicBezTo>
                  <a:pt x="42" y="16"/>
                  <a:pt x="33" y="18"/>
                  <a:pt x="25" y="20"/>
                </a:cubicBezTo>
                <a:cubicBezTo>
                  <a:pt x="24" y="21"/>
                  <a:pt x="23" y="22"/>
                  <a:pt x="23" y="24"/>
                </a:cubicBezTo>
                <a:cubicBezTo>
                  <a:pt x="22" y="29"/>
                  <a:pt x="22" y="35"/>
                  <a:pt x="23" y="41"/>
                </a:cubicBezTo>
                <a:cubicBezTo>
                  <a:pt x="23" y="42"/>
                  <a:pt x="24" y="44"/>
                  <a:pt x="26" y="44"/>
                </a:cubicBezTo>
                <a:cubicBezTo>
                  <a:pt x="28" y="44"/>
                  <a:pt x="29" y="42"/>
                  <a:pt x="29" y="41"/>
                </a:cubicBezTo>
                <a:cubicBezTo>
                  <a:pt x="31" y="36"/>
                  <a:pt x="30" y="31"/>
                  <a:pt x="29" y="27"/>
                </a:cubicBezTo>
                <a:cubicBezTo>
                  <a:pt x="36" y="27"/>
                  <a:pt x="42" y="25"/>
                  <a:pt x="48" y="23"/>
                </a:cubicBezTo>
                <a:cubicBezTo>
                  <a:pt x="40" y="33"/>
                  <a:pt x="35" y="43"/>
                  <a:pt x="31" y="54"/>
                </a:cubicBezTo>
                <a:cubicBezTo>
                  <a:pt x="24" y="52"/>
                  <a:pt x="17" y="52"/>
                  <a:pt x="9" y="52"/>
                </a:cubicBezTo>
                <a:cubicBezTo>
                  <a:pt x="8" y="52"/>
                  <a:pt x="7" y="52"/>
                  <a:pt x="6" y="54"/>
                </a:cubicBezTo>
                <a:cubicBezTo>
                  <a:pt x="1" y="63"/>
                  <a:pt x="1" y="63"/>
                  <a:pt x="1" y="63"/>
                </a:cubicBezTo>
                <a:cubicBezTo>
                  <a:pt x="0" y="65"/>
                  <a:pt x="0" y="67"/>
                  <a:pt x="2" y="68"/>
                </a:cubicBezTo>
                <a:close/>
                <a:moveTo>
                  <a:pt x="67" y="8"/>
                </a:moveTo>
                <a:cubicBezTo>
                  <a:pt x="67" y="4"/>
                  <a:pt x="63" y="0"/>
                  <a:pt x="59" y="0"/>
                </a:cubicBezTo>
                <a:cubicBezTo>
                  <a:pt x="55" y="0"/>
                  <a:pt x="52" y="4"/>
                  <a:pt x="52" y="8"/>
                </a:cubicBezTo>
                <a:cubicBezTo>
                  <a:pt x="52" y="12"/>
                  <a:pt x="55" y="15"/>
                  <a:pt x="59" y="15"/>
                </a:cubicBezTo>
                <a:cubicBezTo>
                  <a:pt x="63" y="15"/>
                  <a:pt x="67" y="12"/>
                  <a:pt x="67" y="8"/>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168"/>
          <p:cNvSpPr>
            <a:spLocks noEditPoints="1"/>
          </p:cNvSpPr>
          <p:nvPr/>
        </p:nvSpPr>
        <p:spPr bwMode="auto">
          <a:xfrm>
            <a:off x="6437233" y="4654078"/>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Freeform 173"/>
          <p:cNvSpPr>
            <a:spLocks noEditPoints="1"/>
          </p:cNvSpPr>
          <p:nvPr/>
        </p:nvSpPr>
        <p:spPr bwMode="auto">
          <a:xfrm>
            <a:off x="9619605" y="4629000"/>
            <a:ext cx="101852" cy="190973"/>
          </a:xfrm>
          <a:custGeom>
            <a:avLst/>
            <a:gdLst>
              <a:gd name="T0" fmla="*/ 5 w 53"/>
              <a:gd name="T1" fmla="*/ 7 h 100"/>
              <a:gd name="T2" fmla="*/ 47 w 53"/>
              <a:gd name="T3" fmla="*/ 59 h 100"/>
              <a:gd name="T4" fmla="*/ 47 w 53"/>
              <a:gd name="T5" fmla="*/ 6 h 100"/>
              <a:gd name="T6" fmla="*/ 0 w 53"/>
              <a:gd name="T7" fmla="*/ 3 h 100"/>
              <a:gd name="T8" fmla="*/ 51 w 53"/>
              <a:gd name="T9" fmla="*/ 100 h 100"/>
              <a:gd name="T10" fmla="*/ 51 w 53"/>
              <a:gd name="T11" fmla="*/ 0 h 100"/>
              <a:gd name="T12" fmla="*/ 31 w 53"/>
              <a:gd name="T13" fmla="*/ 3 h 100"/>
              <a:gd name="T14" fmla="*/ 28 w 53"/>
              <a:gd name="T15" fmla="*/ 1 h 100"/>
              <a:gd name="T16" fmla="*/ 27 w 53"/>
              <a:gd name="T17" fmla="*/ 2 h 100"/>
              <a:gd name="T18" fmla="*/ 26 w 53"/>
              <a:gd name="T19" fmla="*/ 2 h 100"/>
              <a:gd name="T20" fmla="*/ 25 w 53"/>
              <a:gd name="T21" fmla="*/ 1 h 100"/>
              <a:gd name="T22" fmla="*/ 23 w 53"/>
              <a:gd name="T23" fmla="*/ 3 h 100"/>
              <a:gd name="T24" fmla="*/ 5 w 53"/>
              <a:gd name="T25" fmla="*/ 64 h 100"/>
              <a:gd name="T26" fmla="*/ 8 w 53"/>
              <a:gd name="T27" fmla="*/ 69 h 100"/>
              <a:gd name="T28" fmla="*/ 19 w 53"/>
              <a:gd name="T29" fmla="*/ 76 h 100"/>
              <a:gd name="T30" fmla="*/ 7 w 53"/>
              <a:gd name="T31" fmla="*/ 76 h 100"/>
              <a:gd name="T32" fmla="*/ 16 w 53"/>
              <a:gd name="T33" fmla="*/ 71 h 100"/>
              <a:gd name="T34" fmla="*/ 9 w 53"/>
              <a:gd name="T35" fmla="*/ 81 h 100"/>
              <a:gd name="T36" fmla="*/ 19 w 53"/>
              <a:gd name="T37" fmla="*/ 85 h 100"/>
              <a:gd name="T38" fmla="*/ 7 w 53"/>
              <a:gd name="T39" fmla="*/ 85 h 100"/>
              <a:gd name="T40" fmla="*/ 17 w 53"/>
              <a:gd name="T41" fmla="*/ 96 h 100"/>
              <a:gd name="T42" fmla="*/ 7 w 53"/>
              <a:gd name="T43" fmla="*/ 92 h 100"/>
              <a:gd name="T44" fmla="*/ 19 w 53"/>
              <a:gd name="T45" fmla="*/ 92 h 100"/>
              <a:gd name="T46" fmla="*/ 30 w 53"/>
              <a:gd name="T47" fmla="*/ 71 h 100"/>
              <a:gd name="T48" fmla="*/ 30 w 53"/>
              <a:gd name="T49" fmla="*/ 78 h 100"/>
              <a:gd name="T50" fmla="*/ 21 w 53"/>
              <a:gd name="T51" fmla="*/ 74 h 100"/>
              <a:gd name="T52" fmla="*/ 21 w 53"/>
              <a:gd name="T53" fmla="*/ 65 h 100"/>
              <a:gd name="T54" fmla="*/ 32 w 53"/>
              <a:gd name="T55" fmla="*/ 65 h 100"/>
              <a:gd name="T56" fmla="*/ 24 w 53"/>
              <a:gd name="T57" fmla="*/ 70 h 100"/>
              <a:gd name="T58" fmla="*/ 30 w 53"/>
              <a:gd name="T59" fmla="*/ 81 h 100"/>
              <a:gd name="T60" fmla="*/ 30 w 53"/>
              <a:gd name="T61" fmla="*/ 87 h 100"/>
              <a:gd name="T62" fmla="*/ 21 w 53"/>
              <a:gd name="T63" fmla="*/ 83 h 100"/>
              <a:gd name="T64" fmla="*/ 30 w 53"/>
              <a:gd name="T65" fmla="*/ 96 h 100"/>
              <a:gd name="T66" fmla="*/ 21 w 53"/>
              <a:gd name="T67" fmla="*/ 92 h 100"/>
              <a:gd name="T68" fmla="*/ 33 w 53"/>
              <a:gd name="T69" fmla="*/ 92 h 100"/>
              <a:gd name="T70" fmla="*/ 44 w 53"/>
              <a:gd name="T71" fmla="*/ 81 h 100"/>
              <a:gd name="T72" fmla="*/ 44 w 53"/>
              <a:gd name="T73" fmla="*/ 87 h 100"/>
              <a:gd name="T74" fmla="*/ 34 w 53"/>
              <a:gd name="T75" fmla="*/ 83 h 100"/>
              <a:gd name="T76" fmla="*/ 34 w 53"/>
              <a:gd name="T77" fmla="*/ 74 h 100"/>
              <a:gd name="T78" fmla="*/ 47 w 53"/>
              <a:gd name="T79" fmla="*/ 74 h 100"/>
              <a:gd name="T80" fmla="*/ 37 w 53"/>
              <a:gd name="T81" fmla="*/ 78 h 100"/>
              <a:gd name="T82" fmla="*/ 44 w 53"/>
              <a:gd name="T83" fmla="*/ 96 h 100"/>
              <a:gd name="T84" fmla="*/ 35 w 53"/>
              <a:gd name="T85" fmla="*/ 92 h 100"/>
              <a:gd name="T86" fmla="*/ 47 w 53"/>
              <a:gd name="T87" fmla="*/ 92 h 100"/>
              <a:gd name="T88" fmla="*/ 37 w 53"/>
              <a:gd name="T89" fmla="*/ 68 h 100"/>
              <a:gd name="T90" fmla="*/ 45 w 53"/>
              <a:gd name="T91" fmla="*/ 69 h 100"/>
              <a:gd name="T92" fmla="*/ 6 w 53"/>
              <a:gd name="T93" fmla="*/ 60 h 100"/>
              <a:gd name="T94" fmla="*/ 6 w 53"/>
              <a:gd name="T95" fmla="*/ 4 h 100"/>
              <a:gd name="T96" fmla="*/ 50 w 53"/>
              <a:gd name="T97" fmla="*/ 5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100">
                <a:moveTo>
                  <a:pt x="47" y="6"/>
                </a:moveTo>
                <a:cubicBezTo>
                  <a:pt x="6" y="6"/>
                  <a:pt x="6" y="6"/>
                  <a:pt x="6" y="6"/>
                </a:cubicBezTo>
                <a:cubicBezTo>
                  <a:pt x="5" y="6"/>
                  <a:pt x="5" y="6"/>
                  <a:pt x="5" y="7"/>
                </a:cubicBezTo>
                <a:cubicBezTo>
                  <a:pt x="5" y="57"/>
                  <a:pt x="5" y="57"/>
                  <a:pt x="5" y="57"/>
                </a:cubicBezTo>
                <a:cubicBezTo>
                  <a:pt x="5" y="58"/>
                  <a:pt x="5" y="59"/>
                  <a:pt x="6" y="59"/>
                </a:cubicBezTo>
                <a:cubicBezTo>
                  <a:pt x="47" y="59"/>
                  <a:pt x="47" y="59"/>
                  <a:pt x="47" y="59"/>
                </a:cubicBezTo>
                <a:cubicBezTo>
                  <a:pt x="48" y="59"/>
                  <a:pt x="48" y="58"/>
                  <a:pt x="48" y="57"/>
                </a:cubicBezTo>
                <a:cubicBezTo>
                  <a:pt x="48" y="7"/>
                  <a:pt x="48" y="7"/>
                  <a:pt x="48" y="7"/>
                </a:cubicBezTo>
                <a:cubicBezTo>
                  <a:pt x="48" y="6"/>
                  <a:pt x="48" y="6"/>
                  <a:pt x="47" y="6"/>
                </a:cubicBezTo>
                <a:close/>
                <a:moveTo>
                  <a:pt x="51" y="0"/>
                </a:moveTo>
                <a:cubicBezTo>
                  <a:pt x="3" y="0"/>
                  <a:pt x="3" y="0"/>
                  <a:pt x="3" y="0"/>
                </a:cubicBezTo>
                <a:cubicBezTo>
                  <a:pt x="1" y="0"/>
                  <a:pt x="0" y="1"/>
                  <a:pt x="0" y="3"/>
                </a:cubicBezTo>
                <a:cubicBezTo>
                  <a:pt x="0" y="97"/>
                  <a:pt x="0" y="97"/>
                  <a:pt x="0" y="97"/>
                </a:cubicBezTo>
                <a:cubicBezTo>
                  <a:pt x="0" y="99"/>
                  <a:pt x="1" y="100"/>
                  <a:pt x="3" y="100"/>
                </a:cubicBezTo>
                <a:cubicBezTo>
                  <a:pt x="51" y="100"/>
                  <a:pt x="51" y="100"/>
                  <a:pt x="51" y="100"/>
                </a:cubicBezTo>
                <a:cubicBezTo>
                  <a:pt x="52" y="100"/>
                  <a:pt x="53" y="99"/>
                  <a:pt x="53" y="97"/>
                </a:cubicBezTo>
                <a:cubicBezTo>
                  <a:pt x="53" y="3"/>
                  <a:pt x="53" y="3"/>
                  <a:pt x="53" y="3"/>
                </a:cubicBezTo>
                <a:cubicBezTo>
                  <a:pt x="53" y="1"/>
                  <a:pt x="52" y="0"/>
                  <a:pt x="51" y="0"/>
                </a:cubicBezTo>
                <a:close/>
                <a:moveTo>
                  <a:pt x="31" y="1"/>
                </a:moveTo>
                <a:cubicBezTo>
                  <a:pt x="31" y="1"/>
                  <a:pt x="31" y="1"/>
                  <a:pt x="31" y="2"/>
                </a:cubicBezTo>
                <a:cubicBezTo>
                  <a:pt x="31" y="2"/>
                  <a:pt x="31" y="3"/>
                  <a:pt x="31" y="3"/>
                </a:cubicBezTo>
                <a:cubicBezTo>
                  <a:pt x="30" y="3"/>
                  <a:pt x="30" y="2"/>
                  <a:pt x="30" y="2"/>
                </a:cubicBezTo>
                <a:cubicBezTo>
                  <a:pt x="30" y="1"/>
                  <a:pt x="30" y="1"/>
                  <a:pt x="31" y="1"/>
                </a:cubicBezTo>
                <a:close/>
                <a:moveTo>
                  <a:pt x="28" y="1"/>
                </a:moveTo>
                <a:cubicBezTo>
                  <a:pt x="28" y="1"/>
                  <a:pt x="29" y="1"/>
                  <a:pt x="29" y="2"/>
                </a:cubicBezTo>
                <a:cubicBezTo>
                  <a:pt x="29" y="2"/>
                  <a:pt x="28" y="3"/>
                  <a:pt x="28" y="3"/>
                </a:cubicBezTo>
                <a:cubicBezTo>
                  <a:pt x="27" y="3"/>
                  <a:pt x="27" y="2"/>
                  <a:pt x="27" y="2"/>
                </a:cubicBezTo>
                <a:cubicBezTo>
                  <a:pt x="27" y="1"/>
                  <a:pt x="27" y="1"/>
                  <a:pt x="28" y="1"/>
                </a:cubicBezTo>
                <a:close/>
                <a:moveTo>
                  <a:pt x="25" y="1"/>
                </a:moveTo>
                <a:cubicBezTo>
                  <a:pt x="26" y="1"/>
                  <a:pt x="26" y="1"/>
                  <a:pt x="26" y="2"/>
                </a:cubicBezTo>
                <a:cubicBezTo>
                  <a:pt x="26" y="2"/>
                  <a:pt x="26" y="3"/>
                  <a:pt x="25" y="3"/>
                </a:cubicBezTo>
                <a:cubicBezTo>
                  <a:pt x="25" y="3"/>
                  <a:pt x="24" y="2"/>
                  <a:pt x="24" y="2"/>
                </a:cubicBezTo>
                <a:cubicBezTo>
                  <a:pt x="24" y="1"/>
                  <a:pt x="25" y="1"/>
                  <a:pt x="25" y="1"/>
                </a:cubicBezTo>
                <a:close/>
                <a:moveTo>
                  <a:pt x="23" y="1"/>
                </a:moveTo>
                <a:cubicBezTo>
                  <a:pt x="23" y="1"/>
                  <a:pt x="23" y="1"/>
                  <a:pt x="23" y="2"/>
                </a:cubicBezTo>
                <a:cubicBezTo>
                  <a:pt x="23" y="2"/>
                  <a:pt x="23" y="3"/>
                  <a:pt x="23" y="3"/>
                </a:cubicBezTo>
                <a:cubicBezTo>
                  <a:pt x="22" y="3"/>
                  <a:pt x="22" y="2"/>
                  <a:pt x="22" y="2"/>
                </a:cubicBezTo>
                <a:cubicBezTo>
                  <a:pt x="22" y="1"/>
                  <a:pt x="22" y="1"/>
                  <a:pt x="23" y="1"/>
                </a:cubicBezTo>
                <a:close/>
                <a:moveTo>
                  <a:pt x="5" y="64"/>
                </a:moveTo>
                <a:cubicBezTo>
                  <a:pt x="6" y="62"/>
                  <a:pt x="7" y="61"/>
                  <a:pt x="10" y="62"/>
                </a:cubicBezTo>
                <a:cubicBezTo>
                  <a:pt x="13" y="63"/>
                  <a:pt x="17" y="66"/>
                  <a:pt x="16" y="68"/>
                </a:cubicBezTo>
                <a:cubicBezTo>
                  <a:pt x="16" y="70"/>
                  <a:pt x="11" y="70"/>
                  <a:pt x="8" y="69"/>
                </a:cubicBezTo>
                <a:cubicBezTo>
                  <a:pt x="5" y="68"/>
                  <a:pt x="5" y="66"/>
                  <a:pt x="5" y="64"/>
                </a:cubicBezTo>
                <a:close/>
                <a:moveTo>
                  <a:pt x="19" y="74"/>
                </a:moveTo>
                <a:cubicBezTo>
                  <a:pt x="19" y="76"/>
                  <a:pt x="19" y="76"/>
                  <a:pt x="19" y="76"/>
                </a:cubicBezTo>
                <a:cubicBezTo>
                  <a:pt x="19" y="77"/>
                  <a:pt x="18" y="78"/>
                  <a:pt x="16" y="78"/>
                </a:cubicBezTo>
                <a:cubicBezTo>
                  <a:pt x="9" y="78"/>
                  <a:pt x="9" y="78"/>
                  <a:pt x="9" y="78"/>
                </a:cubicBezTo>
                <a:cubicBezTo>
                  <a:pt x="8" y="78"/>
                  <a:pt x="7" y="77"/>
                  <a:pt x="7" y="76"/>
                </a:cubicBezTo>
                <a:cubicBezTo>
                  <a:pt x="7" y="74"/>
                  <a:pt x="7" y="74"/>
                  <a:pt x="7" y="74"/>
                </a:cubicBezTo>
                <a:cubicBezTo>
                  <a:pt x="7" y="73"/>
                  <a:pt x="8" y="71"/>
                  <a:pt x="9" y="71"/>
                </a:cubicBezTo>
                <a:cubicBezTo>
                  <a:pt x="16" y="71"/>
                  <a:pt x="16" y="71"/>
                  <a:pt x="16" y="71"/>
                </a:cubicBezTo>
                <a:cubicBezTo>
                  <a:pt x="18" y="71"/>
                  <a:pt x="19" y="73"/>
                  <a:pt x="19" y="74"/>
                </a:cubicBezTo>
                <a:close/>
                <a:moveTo>
                  <a:pt x="7" y="83"/>
                </a:moveTo>
                <a:cubicBezTo>
                  <a:pt x="7" y="82"/>
                  <a:pt x="8" y="81"/>
                  <a:pt x="9" y="81"/>
                </a:cubicBezTo>
                <a:cubicBezTo>
                  <a:pt x="16" y="81"/>
                  <a:pt x="16" y="81"/>
                  <a:pt x="16" y="81"/>
                </a:cubicBezTo>
                <a:cubicBezTo>
                  <a:pt x="18" y="81"/>
                  <a:pt x="19" y="82"/>
                  <a:pt x="19" y="83"/>
                </a:cubicBezTo>
                <a:cubicBezTo>
                  <a:pt x="19" y="85"/>
                  <a:pt x="19" y="85"/>
                  <a:pt x="19" y="85"/>
                </a:cubicBezTo>
                <a:cubicBezTo>
                  <a:pt x="19" y="86"/>
                  <a:pt x="18" y="87"/>
                  <a:pt x="16" y="87"/>
                </a:cubicBezTo>
                <a:cubicBezTo>
                  <a:pt x="9" y="87"/>
                  <a:pt x="9" y="87"/>
                  <a:pt x="9" y="87"/>
                </a:cubicBezTo>
                <a:cubicBezTo>
                  <a:pt x="8" y="87"/>
                  <a:pt x="7" y="86"/>
                  <a:pt x="7" y="85"/>
                </a:cubicBezTo>
                <a:lnTo>
                  <a:pt x="7" y="83"/>
                </a:lnTo>
                <a:close/>
                <a:moveTo>
                  <a:pt x="19" y="94"/>
                </a:moveTo>
                <a:cubicBezTo>
                  <a:pt x="19" y="95"/>
                  <a:pt x="18" y="96"/>
                  <a:pt x="17" y="96"/>
                </a:cubicBezTo>
                <a:cubicBezTo>
                  <a:pt x="9" y="96"/>
                  <a:pt x="9" y="96"/>
                  <a:pt x="9" y="96"/>
                </a:cubicBezTo>
                <a:cubicBezTo>
                  <a:pt x="8" y="96"/>
                  <a:pt x="7" y="95"/>
                  <a:pt x="7" y="94"/>
                </a:cubicBezTo>
                <a:cubicBezTo>
                  <a:pt x="7" y="92"/>
                  <a:pt x="7" y="92"/>
                  <a:pt x="7" y="92"/>
                </a:cubicBezTo>
                <a:cubicBezTo>
                  <a:pt x="7" y="91"/>
                  <a:pt x="8" y="90"/>
                  <a:pt x="9" y="90"/>
                </a:cubicBezTo>
                <a:cubicBezTo>
                  <a:pt x="17" y="90"/>
                  <a:pt x="17" y="90"/>
                  <a:pt x="17" y="90"/>
                </a:cubicBezTo>
                <a:cubicBezTo>
                  <a:pt x="18" y="90"/>
                  <a:pt x="19" y="91"/>
                  <a:pt x="19" y="92"/>
                </a:cubicBezTo>
                <a:lnTo>
                  <a:pt x="19" y="94"/>
                </a:lnTo>
                <a:close/>
                <a:moveTo>
                  <a:pt x="23" y="71"/>
                </a:moveTo>
                <a:cubicBezTo>
                  <a:pt x="30" y="71"/>
                  <a:pt x="30" y="71"/>
                  <a:pt x="30" y="71"/>
                </a:cubicBezTo>
                <a:cubicBezTo>
                  <a:pt x="32" y="71"/>
                  <a:pt x="33" y="73"/>
                  <a:pt x="33" y="74"/>
                </a:cubicBezTo>
                <a:cubicBezTo>
                  <a:pt x="33" y="76"/>
                  <a:pt x="33" y="76"/>
                  <a:pt x="33" y="76"/>
                </a:cubicBezTo>
                <a:cubicBezTo>
                  <a:pt x="33" y="77"/>
                  <a:pt x="32" y="78"/>
                  <a:pt x="30" y="78"/>
                </a:cubicBezTo>
                <a:cubicBezTo>
                  <a:pt x="23" y="78"/>
                  <a:pt x="23" y="78"/>
                  <a:pt x="23" y="78"/>
                </a:cubicBezTo>
                <a:cubicBezTo>
                  <a:pt x="22" y="78"/>
                  <a:pt x="21" y="77"/>
                  <a:pt x="21" y="76"/>
                </a:cubicBezTo>
                <a:cubicBezTo>
                  <a:pt x="21" y="74"/>
                  <a:pt x="21" y="74"/>
                  <a:pt x="21" y="74"/>
                </a:cubicBezTo>
                <a:cubicBezTo>
                  <a:pt x="21" y="73"/>
                  <a:pt x="22" y="71"/>
                  <a:pt x="23" y="71"/>
                </a:cubicBezTo>
                <a:close/>
                <a:moveTo>
                  <a:pt x="21" y="67"/>
                </a:moveTo>
                <a:cubicBezTo>
                  <a:pt x="21" y="65"/>
                  <a:pt x="21" y="65"/>
                  <a:pt x="21" y="65"/>
                </a:cubicBezTo>
                <a:cubicBezTo>
                  <a:pt x="21" y="63"/>
                  <a:pt x="23" y="62"/>
                  <a:pt x="24" y="62"/>
                </a:cubicBezTo>
                <a:cubicBezTo>
                  <a:pt x="29" y="62"/>
                  <a:pt x="29" y="62"/>
                  <a:pt x="29" y="62"/>
                </a:cubicBezTo>
                <a:cubicBezTo>
                  <a:pt x="30" y="62"/>
                  <a:pt x="32" y="63"/>
                  <a:pt x="32" y="65"/>
                </a:cubicBezTo>
                <a:cubicBezTo>
                  <a:pt x="32" y="67"/>
                  <a:pt x="32" y="67"/>
                  <a:pt x="32" y="67"/>
                </a:cubicBezTo>
                <a:cubicBezTo>
                  <a:pt x="32" y="69"/>
                  <a:pt x="30" y="70"/>
                  <a:pt x="29" y="70"/>
                </a:cubicBezTo>
                <a:cubicBezTo>
                  <a:pt x="24" y="70"/>
                  <a:pt x="24" y="70"/>
                  <a:pt x="24" y="70"/>
                </a:cubicBezTo>
                <a:cubicBezTo>
                  <a:pt x="23" y="70"/>
                  <a:pt x="21" y="69"/>
                  <a:pt x="21" y="67"/>
                </a:cubicBezTo>
                <a:close/>
                <a:moveTo>
                  <a:pt x="23" y="81"/>
                </a:moveTo>
                <a:cubicBezTo>
                  <a:pt x="30" y="81"/>
                  <a:pt x="30" y="81"/>
                  <a:pt x="30" y="81"/>
                </a:cubicBezTo>
                <a:cubicBezTo>
                  <a:pt x="32" y="81"/>
                  <a:pt x="33" y="82"/>
                  <a:pt x="33" y="83"/>
                </a:cubicBezTo>
                <a:cubicBezTo>
                  <a:pt x="33" y="85"/>
                  <a:pt x="33" y="85"/>
                  <a:pt x="33" y="85"/>
                </a:cubicBezTo>
                <a:cubicBezTo>
                  <a:pt x="33" y="86"/>
                  <a:pt x="32" y="87"/>
                  <a:pt x="30" y="87"/>
                </a:cubicBezTo>
                <a:cubicBezTo>
                  <a:pt x="23" y="87"/>
                  <a:pt x="23" y="87"/>
                  <a:pt x="23" y="87"/>
                </a:cubicBezTo>
                <a:cubicBezTo>
                  <a:pt x="22" y="87"/>
                  <a:pt x="21" y="86"/>
                  <a:pt x="21" y="85"/>
                </a:cubicBezTo>
                <a:cubicBezTo>
                  <a:pt x="21" y="83"/>
                  <a:pt x="21" y="83"/>
                  <a:pt x="21" y="83"/>
                </a:cubicBezTo>
                <a:cubicBezTo>
                  <a:pt x="21" y="82"/>
                  <a:pt x="22" y="81"/>
                  <a:pt x="23" y="81"/>
                </a:cubicBezTo>
                <a:close/>
                <a:moveTo>
                  <a:pt x="33" y="94"/>
                </a:moveTo>
                <a:cubicBezTo>
                  <a:pt x="33" y="95"/>
                  <a:pt x="32" y="96"/>
                  <a:pt x="30" y="96"/>
                </a:cubicBezTo>
                <a:cubicBezTo>
                  <a:pt x="23" y="96"/>
                  <a:pt x="23" y="96"/>
                  <a:pt x="23" y="96"/>
                </a:cubicBezTo>
                <a:cubicBezTo>
                  <a:pt x="22" y="96"/>
                  <a:pt x="21" y="95"/>
                  <a:pt x="21" y="94"/>
                </a:cubicBezTo>
                <a:cubicBezTo>
                  <a:pt x="21" y="92"/>
                  <a:pt x="21" y="92"/>
                  <a:pt x="21" y="92"/>
                </a:cubicBezTo>
                <a:cubicBezTo>
                  <a:pt x="21" y="91"/>
                  <a:pt x="22" y="90"/>
                  <a:pt x="23" y="90"/>
                </a:cubicBezTo>
                <a:cubicBezTo>
                  <a:pt x="30" y="90"/>
                  <a:pt x="30" y="90"/>
                  <a:pt x="30" y="90"/>
                </a:cubicBezTo>
                <a:cubicBezTo>
                  <a:pt x="32" y="90"/>
                  <a:pt x="33" y="91"/>
                  <a:pt x="33" y="92"/>
                </a:cubicBezTo>
                <a:lnTo>
                  <a:pt x="33" y="94"/>
                </a:lnTo>
                <a:close/>
                <a:moveTo>
                  <a:pt x="37" y="81"/>
                </a:moveTo>
                <a:cubicBezTo>
                  <a:pt x="44" y="81"/>
                  <a:pt x="44" y="81"/>
                  <a:pt x="44" y="81"/>
                </a:cubicBezTo>
                <a:cubicBezTo>
                  <a:pt x="46" y="81"/>
                  <a:pt x="47" y="82"/>
                  <a:pt x="47" y="83"/>
                </a:cubicBezTo>
                <a:cubicBezTo>
                  <a:pt x="47" y="85"/>
                  <a:pt x="47" y="85"/>
                  <a:pt x="47" y="85"/>
                </a:cubicBezTo>
                <a:cubicBezTo>
                  <a:pt x="47" y="86"/>
                  <a:pt x="46" y="87"/>
                  <a:pt x="44" y="87"/>
                </a:cubicBezTo>
                <a:cubicBezTo>
                  <a:pt x="37" y="87"/>
                  <a:pt x="37" y="87"/>
                  <a:pt x="37" y="87"/>
                </a:cubicBezTo>
                <a:cubicBezTo>
                  <a:pt x="36" y="87"/>
                  <a:pt x="34" y="86"/>
                  <a:pt x="34" y="85"/>
                </a:cubicBezTo>
                <a:cubicBezTo>
                  <a:pt x="34" y="83"/>
                  <a:pt x="34" y="83"/>
                  <a:pt x="34" y="83"/>
                </a:cubicBezTo>
                <a:cubicBezTo>
                  <a:pt x="34" y="82"/>
                  <a:pt x="36" y="81"/>
                  <a:pt x="37" y="81"/>
                </a:cubicBezTo>
                <a:close/>
                <a:moveTo>
                  <a:pt x="34" y="76"/>
                </a:moveTo>
                <a:cubicBezTo>
                  <a:pt x="34" y="74"/>
                  <a:pt x="34" y="74"/>
                  <a:pt x="34" y="74"/>
                </a:cubicBezTo>
                <a:cubicBezTo>
                  <a:pt x="34" y="73"/>
                  <a:pt x="36" y="71"/>
                  <a:pt x="37" y="71"/>
                </a:cubicBezTo>
                <a:cubicBezTo>
                  <a:pt x="44" y="71"/>
                  <a:pt x="44" y="71"/>
                  <a:pt x="44" y="71"/>
                </a:cubicBezTo>
                <a:cubicBezTo>
                  <a:pt x="46" y="71"/>
                  <a:pt x="47" y="73"/>
                  <a:pt x="47" y="74"/>
                </a:cubicBezTo>
                <a:cubicBezTo>
                  <a:pt x="47" y="76"/>
                  <a:pt x="47" y="76"/>
                  <a:pt x="47" y="76"/>
                </a:cubicBezTo>
                <a:cubicBezTo>
                  <a:pt x="47" y="77"/>
                  <a:pt x="46" y="78"/>
                  <a:pt x="44" y="78"/>
                </a:cubicBezTo>
                <a:cubicBezTo>
                  <a:pt x="37" y="78"/>
                  <a:pt x="37" y="78"/>
                  <a:pt x="37" y="78"/>
                </a:cubicBezTo>
                <a:cubicBezTo>
                  <a:pt x="36" y="78"/>
                  <a:pt x="34" y="77"/>
                  <a:pt x="34" y="76"/>
                </a:cubicBezTo>
                <a:close/>
                <a:moveTo>
                  <a:pt x="47" y="94"/>
                </a:moveTo>
                <a:cubicBezTo>
                  <a:pt x="47" y="95"/>
                  <a:pt x="46" y="96"/>
                  <a:pt x="44" y="96"/>
                </a:cubicBezTo>
                <a:cubicBezTo>
                  <a:pt x="37" y="96"/>
                  <a:pt x="37" y="96"/>
                  <a:pt x="37" y="96"/>
                </a:cubicBezTo>
                <a:cubicBezTo>
                  <a:pt x="36" y="96"/>
                  <a:pt x="35" y="95"/>
                  <a:pt x="35" y="94"/>
                </a:cubicBezTo>
                <a:cubicBezTo>
                  <a:pt x="35" y="92"/>
                  <a:pt x="35" y="92"/>
                  <a:pt x="35" y="92"/>
                </a:cubicBezTo>
                <a:cubicBezTo>
                  <a:pt x="35" y="91"/>
                  <a:pt x="36" y="90"/>
                  <a:pt x="37" y="90"/>
                </a:cubicBezTo>
                <a:cubicBezTo>
                  <a:pt x="44" y="90"/>
                  <a:pt x="44" y="90"/>
                  <a:pt x="44" y="90"/>
                </a:cubicBezTo>
                <a:cubicBezTo>
                  <a:pt x="46" y="90"/>
                  <a:pt x="47" y="91"/>
                  <a:pt x="47" y="92"/>
                </a:cubicBezTo>
                <a:lnTo>
                  <a:pt x="47" y="94"/>
                </a:lnTo>
                <a:close/>
                <a:moveTo>
                  <a:pt x="45" y="69"/>
                </a:moveTo>
                <a:cubicBezTo>
                  <a:pt x="42" y="70"/>
                  <a:pt x="38" y="70"/>
                  <a:pt x="37" y="68"/>
                </a:cubicBezTo>
                <a:cubicBezTo>
                  <a:pt x="36" y="66"/>
                  <a:pt x="40" y="63"/>
                  <a:pt x="43" y="62"/>
                </a:cubicBezTo>
                <a:cubicBezTo>
                  <a:pt x="46" y="61"/>
                  <a:pt x="47" y="62"/>
                  <a:pt x="48" y="64"/>
                </a:cubicBezTo>
                <a:cubicBezTo>
                  <a:pt x="49" y="66"/>
                  <a:pt x="48" y="68"/>
                  <a:pt x="45" y="69"/>
                </a:cubicBezTo>
                <a:close/>
                <a:moveTo>
                  <a:pt x="50" y="57"/>
                </a:moveTo>
                <a:cubicBezTo>
                  <a:pt x="50" y="59"/>
                  <a:pt x="49" y="60"/>
                  <a:pt x="47" y="60"/>
                </a:cubicBezTo>
                <a:cubicBezTo>
                  <a:pt x="6" y="60"/>
                  <a:pt x="6" y="60"/>
                  <a:pt x="6" y="60"/>
                </a:cubicBezTo>
                <a:cubicBezTo>
                  <a:pt x="4" y="60"/>
                  <a:pt x="3" y="59"/>
                  <a:pt x="3" y="57"/>
                </a:cubicBezTo>
                <a:cubicBezTo>
                  <a:pt x="3" y="7"/>
                  <a:pt x="3" y="7"/>
                  <a:pt x="3" y="7"/>
                </a:cubicBezTo>
                <a:cubicBezTo>
                  <a:pt x="3" y="5"/>
                  <a:pt x="4" y="4"/>
                  <a:pt x="6" y="4"/>
                </a:cubicBezTo>
                <a:cubicBezTo>
                  <a:pt x="47" y="4"/>
                  <a:pt x="47" y="4"/>
                  <a:pt x="47" y="4"/>
                </a:cubicBezTo>
                <a:cubicBezTo>
                  <a:pt x="49" y="4"/>
                  <a:pt x="50" y="5"/>
                  <a:pt x="50" y="7"/>
                </a:cubicBezTo>
                <a:lnTo>
                  <a:pt x="50" y="57"/>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Freeform 306"/>
          <p:cNvSpPr>
            <a:spLocks noEditPoints="1"/>
          </p:cNvSpPr>
          <p:nvPr/>
        </p:nvSpPr>
        <p:spPr bwMode="auto">
          <a:xfrm>
            <a:off x="9955177" y="4666687"/>
            <a:ext cx="187353" cy="133048"/>
          </a:xfrm>
          <a:custGeom>
            <a:avLst/>
            <a:gdLst>
              <a:gd name="T0" fmla="*/ 58 w 102"/>
              <a:gd name="T1" fmla="*/ 47 h 73"/>
              <a:gd name="T2" fmla="*/ 56 w 102"/>
              <a:gd name="T3" fmla="*/ 46 h 73"/>
              <a:gd name="T4" fmla="*/ 51 w 102"/>
              <a:gd name="T5" fmla="*/ 47 h 73"/>
              <a:gd name="T6" fmla="*/ 51 w 102"/>
              <a:gd name="T7" fmla="*/ 47 h 73"/>
              <a:gd name="T8" fmla="*/ 46 w 102"/>
              <a:gd name="T9" fmla="*/ 46 h 73"/>
              <a:gd name="T10" fmla="*/ 45 w 102"/>
              <a:gd name="T11" fmla="*/ 47 h 73"/>
              <a:gd name="T12" fmla="*/ 6 w 102"/>
              <a:gd name="T13" fmla="*/ 73 h 73"/>
              <a:gd name="T14" fmla="*/ 5 w 102"/>
              <a:gd name="T15" fmla="*/ 73 h 73"/>
              <a:gd name="T16" fmla="*/ 7 w 102"/>
              <a:gd name="T17" fmla="*/ 73 h 73"/>
              <a:gd name="T18" fmla="*/ 95 w 102"/>
              <a:gd name="T19" fmla="*/ 73 h 73"/>
              <a:gd name="T20" fmla="*/ 97 w 102"/>
              <a:gd name="T21" fmla="*/ 73 h 73"/>
              <a:gd name="T22" fmla="*/ 97 w 102"/>
              <a:gd name="T23" fmla="*/ 73 h 73"/>
              <a:gd name="T24" fmla="*/ 58 w 102"/>
              <a:gd name="T25" fmla="*/ 47 h 73"/>
              <a:gd name="T26" fmla="*/ 95 w 102"/>
              <a:gd name="T27" fmla="*/ 0 h 73"/>
              <a:gd name="T28" fmla="*/ 7 w 102"/>
              <a:gd name="T29" fmla="*/ 0 h 73"/>
              <a:gd name="T30" fmla="*/ 0 w 102"/>
              <a:gd name="T31" fmla="*/ 7 h 73"/>
              <a:gd name="T32" fmla="*/ 0 w 102"/>
              <a:gd name="T33" fmla="*/ 66 h 73"/>
              <a:gd name="T34" fmla="*/ 3 w 102"/>
              <a:gd name="T35" fmla="*/ 72 h 73"/>
              <a:gd name="T36" fmla="*/ 4 w 102"/>
              <a:gd name="T37" fmla="*/ 70 h 73"/>
              <a:gd name="T38" fmla="*/ 42 w 102"/>
              <a:gd name="T39" fmla="*/ 44 h 73"/>
              <a:gd name="T40" fmla="*/ 3 w 102"/>
              <a:gd name="T41" fmla="*/ 13 h 73"/>
              <a:gd name="T42" fmla="*/ 3 w 102"/>
              <a:gd name="T43" fmla="*/ 10 h 73"/>
              <a:gd name="T44" fmla="*/ 6 w 102"/>
              <a:gd name="T45" fmla="*/ 10 h 73"/>
              <a:gd name="T46" fmla="*/ 45 w 102"/>
              <a:gd name="T47" fmla="*/ 41 h 73"/>
              <a:gd name="T48" fmla="*/ 46 w 102"/>
              <a:gd name="T49" fmla="*/ 42 h 73"/>
              <a:gd name="T50" fmla="*/ 51 w 102"/>
              <a:gd name="T51" fmla="*/ 43 h 73"/>
              <a:gd name="T52" fmla="*/ 56 w 102"/>
              <a:gd name="T53" fmla="*/ 42 h 73"/>
              <a:gd name="T54" fmla="*/ 57 w 102"/>
              <a:gd name="T55" fmla="*/ 41 h 73"/>
              <a:gd name="T56" fmla="*/ 96 w 102"/>
              <a:gd name="T57" fmla="*/ 10 h 73"/>
              <a:gd name="T58" fmla="*/ 96 w 102"/>
              <a:gd name="T59" fmla="*/ 10 h 73"/>
              <a:gd name="T60" fmla="*/ 99 w 102"/>
              <a:gd name="T61" fmla="*/ 10 h 73"/>
              <a:gd name="T62" fmla="*/ 99 w 102"/>
              <a:gd name="T63" fmla="*/ 13 h 73"/>
              <a:gd name="T64" fmla="*/ 60 w 102"/>
              <a:gd name="T65" fmla="*/ 44 h 73"/>
              <a:gd name="T66" fmla="*/ 99 w 102"/>
              <a:gd name="T67" fmla="*/ 70 h 73"/>
              <a:gd name="T68" fmla="*/ 99 w 102"/>
              <a:gd name="T69" fmla="*/ 70 h 73"/>
              <a:gd name="T70" fmla="*/ 99 w 102"/>
              <a:gd name="T71" fmla="*/ 72 h 73"/>
              <a:gd name="T72" fmla="*/ 102 w 102"/>
              <a:gd name="T73" fmla="*/ 66 h 73"/>
              <a:gd name="T74" fmla="*/ 102 w 102"/>
              <a:gd name="T75" fmla="*/ 7 h 73"/>
              <a:gd name="T76" fmla="*/ 95 w 102"/>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Freeform 168"/>
          <p:cNvSpPr>
            <a:spLocks noEditPoints="1"/>
          </p:cNvSpPr>
          <p:nvPr/>
        </p:nvSpPr>
        <p:spPr bwMode="auto">
          <a:xfrm>
            <a:off x="10326588" y="4667821"/>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矩形 24"/>
          <p:cNvSpPr/>
          <p:nvPr/>
        </p:nvSpPr>
        <p:spPr>
          <a:xfrm>
            <a:off x="8227339" y="2154493"/>
            <a:ext cx="3316379" cy="2200981"/>
          </a:xfrm>
          <a:prstGeom prst="rect">
            <a:avLst/>
          </a:prstGeom>
          <a:blipFill dpi="0" rotWithShape="1">
            <a:blip r:embed="rId3"/>
            <a:srcRect/>
            <a:tile tx="0" ty="0" sx="22000" sy="22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25"/>
          <p:cNvSpPr/>
          <p:nvPr/>
        </p:nvSpPr>
        <p:spPr>
          <a:xfrm>
            <a:off x="4635201" y="2154494"/>
            <a:ext cx="3316379" cy="2200981"/>
          </a:xfrm>
          <a:prstGeom prst="rect">
            <a:avLst/>
          </a:prstGeom>
          <a:blipFill dpi="0" rotWithShape="1">
            <a:blip r:embed="rId4"/>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1068463" y="2154495"/>
            <a:ext cx="3316379" cy="2200981"/>
          </a:xfrm>
          <a:prstGeom prst="rect">
            <a:avLst/>
          </a:prstGeom>
          <a:blipFill dpi="0" rotWithShape="1">
            <a:blip r:embed="rId5"/>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9613976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37"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outVertical)">
                                      <p:cBhvr>
                                        <p:cTn id="13" dur="500"/>
                                        <p:tgtEl>
                                          <p:spTgt spid="27"/>
                                        </p:tgtEl>
                                      </p:cBhvr>
                                    </p:animEffect>
                                  </p:childTnLst>
                                </p:cTn>
                              </p:par>
                            </p:childTnLst>
                          </p:cTn>
                        </p:par>
                        <p:par>
                          <p:cTn id="14" fill="hold">
                            <p:stCondLst>
                              <p:cond delay="1250"/>
                            </p:stCondLst>
                            <p:childTnLst>
                              <p:par>
                                <p:cTn id="15" presetID="16" presetClass="entr" presetSubtype="37"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outVertical)">
                                      <p:cBhvr>
                                        <p:cTn id="17" dur="500"/>
                                        <p:tgtEl>
                                          <p:spTgt spid="26"/>
                                        </p:tgtEl>
                                      </p:cBhvr>
                                    </p:animEffect>
                                  </p:childTnLst>
                                </p:cTn>
                              </p:par>
                            </p:childTnLst>
                          </p:cTn>
                        </p:par>
                        <p:par>
                          <p:cTn id="18" fill="hold">
                            <p:stCondLst>
                              <p:cond delay="1750"/>
                            </p:stCondLst>
                            <p:childTnLst>
                              <p:par>
                                <p:cTn id="19" presetID="16" presetClass="entr" presetSubtype="37"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arn(outVertical)">
                                      <p:cBhvr>
                                        <p:cTn id="21" dur="500"/>
                                        <p:tgtEl>
                                          <p:spTgt spid="25"/>
                                        </p:tgtEl>
                                      </p:cBhvr>
                                    </p:animEffect>
                                  </p:childTnLst>
                                </p:cTn>
                              </p:par>
                            </p:childTnLst>
                          </p:cTn>
                        </p:par>
                        <p:par>
                          <p:cTn id="22" fill="hold">
                            <p:stCondLst>
                              <p:cond delay="225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250"/>
                                        <p:tgtEl>
                                          <p:spTgt spid="3"/>
                                        </p:tgtEl>
                                      </p:cBhvr>
                                    </p:animEffect>
                                    <p:anim calcmode="lin" valueType="num">
                                      <p:cBhvr>
                                        <p:cTn id="26" dur="250" fill="hold"/>
                                        <p:tgtEl>
                                          <p:spTgt spid="3"/>
                                        </p:tgtEl>
                                        <p:attrNameLst>
                                          <p:attrName>ppt_x</p:attrName>
                                        </p:attrNameLst>
                                      </p:cBhvr>
                                      <p:tavLst>
                                        <p:tav tm="0">
                                          <p:val>
                                            <p:strVal val="#ppt_x"/>
                                          </p:val>
                                        </p:tav>
                                        <p:tav tm="100000">
                                          <p:val>
                                            <p:strVal val="#ppt_x"/>
                                          </p:val>
                                        </p:tav>
                                      </p:tavLst>
                                    </p:anim>
                                    <p:anim calcmode="lin" valueType="num">
                                      <p:cBhvr>
                                        <p:cTn id="27" dur="25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250"/>
                                        <p:tgtEl>
                                          <p:spTgt spid="4"/>
                                        </p:tgtEl>
                                      </p:cBhvr>
                                    </p:animEffect>
                                    <p:anim calcmode="lin" valueType="num">
                                      <p:cBhvr>
                                        <p:cTn id="32" dur="250" fill="hold"/>
                                        <p:tgtEl>
                                          <p:spTgt spid="4"/>
                                        </p:tgtEl>
                                        <p:attrNameLst>
                                          <p:attrName>ppt_x</p:attrName>
                                        </p:attrNameLst>
                                      </p:cBhvr>
                                      <p:tavLst>
                                        <p:tav tm="0">
                                          <p:val>
                                            <p:strVal val="#ppt_x"/>
                                          </p:val>
                                        </p:tav>
                                        <p:tav tm="100000">
                                          <p:val>
                                            <p:strVal val="#ppt_x"/>
                                          </p:val>
                                        </p:tav>
                                      </p:tavLst>
                                    </p:anim>
                                    <p:anim calcmode="lin" valueType="num">
                                      <p:cBhvr>
                                        <p:cTn id="33" dur="25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250"/>
                                        <p:tgtEl>
                                          <p:spTgt spid="5"/>
                                        </p:tgtEl>
                                      </p:cBhvr>
                                    </p:animEffect>
                                    <p:anim calcmode="lin" valueType="num">
                                      <p:cBhvr>
                                        <p:cTn id="38" dur="250" fill="hold"/>
                                        <p:tgtEl>
                                          <p:spTgt spid="5"/>
                                        </p:tgtEl>
                                        <p:attrNameLst>
                                          <p:attrName>ppt_x</p:attrName>
                                        </p:attrNameLst>
                                      </p:cBhvr>
                                      <p:tavLst>
                                        <p:tav tm="0">
                                          <p:val>
                                            <p:strVal val="#ppt_x"/>
                                          </p:val>
                                        </p:tav>
                                        <p:tav tm="100000">
                                          <p:val>
                                            <p:strVal val="#ppt_x"/>
                                          </p:val>
                                        </p:tav>
                                      </p:tavLst>
                                    </p:anim>
                                    <p:anim calcmode="lin" valueType="num">
                                      <p:cBhvr>
                                        <p:cTn id="39" dur="25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250"/>
                                        <p:tgtEl>
                                          <p:spTgt spid="6"/>
                                        </p:tgtEl>
                                      </p:cBhvr>
                                    </p:animEffect>
                                    <p:anim calcmode="lin" valueType="num">
                                      <p:cBhvr>
                                        <p:cTn id="44" dur="250" fill="hold"/>
                                        <p:tgtEl>
                                          <p:spTgt spid="6"/>
                                        </p:tgtEl>
                                        <p:attrNameLst>
                                          <p:attrName>ppt_x</p:attrName>
                                        </p:attrNameLst>
                                      </p:cBhvr>
                                      <p:tavLst>
                                        <p:tav tm="0">
                                          <p:val>
                                            <p:strVal val="#ppt_x"/>
                                          </p:val>
                                        </p:tav>
                                        <p:tav tm="100000">
                                          <p:val>
                                            <p:strVal val="#ppt_x"/>
                                          </p:val>
                                        </p:tav>
                                      </p:tavLst>
                                    </p:anim>
                                    <p:anim calcmode="lin" valueType="num">
                                      <p:cBhvr>
                                        <p:cTn id="45" dur="250" fill="hold"/>
                                        <p:tgtEl>
                                          <p:spTgt spid="6"/>
                                        </p:tgtEl>
                                        <p:attrNameLst>
                                          <p:attrName>ppt_y</p:attrName>
                                        </p:attrNameLst>
                                      </p:cBhvr>
                                      <p:tavLst>
                                        <p:tav tm="0">
                                          <p:val>
                                            <p:strVal val="#ppt_y+.1"/>
                                          </p:val>
                                        </p:tav>
                                        <p:tav tm="100000">
                                          <p:val>
                                            <p:strVal val="#ppt_y"/>
                                          </p:val>
                                        </p:tav>
                                      </p:tavLst>
                                    </p:anim>
                                  </p:childTnLst>
                                </p:cTn>
                              </p:par>
                            </p:childTnLst>
                          </p:cTn>
                        </p:par>
                        <p:par>
                          <p:cTn id="46" fill="hold">
                            <p:stCondLst>
                              <p:cond delay="3250"/>
                            </p:stCondLst>
                            <p:childTnLst>
                              <p:par>
                                <p:cTn id="47" presetID="42"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250"/>
                                        <p:tgtEl>
                                          <p:spTgt spid="7"/>
                                        </p:tgtEl>
                                      </p:cBhvr>
                                    </p:animEffect>
                                    <p:anim calcmode="lin" valueType="num">
                                      <p:cBhvr>
                                        <p:cTn id="50" dur="250" fill="hold"/>
                                        <p:tgtEl>
                                          <p:spTgt spid="7"/>
                                        </p:tgtEl>
                                        <p:attrNameLst>
                                          <p:attrName>ppt_x</p:attrName>
                                        </p:attrNameLst>
                                      </p:cBhvr>
                                      <p:tavLst>
                                        <p:tav tm="0">
                                          <p:val>
                                            <p:strVal val="#ppt_x"/>
                                          </p:val>
                                        </p:tav>
                                        <p:tav tm="100000">
                                          <p:val>
                                            <p:strVal val="#ppt_x"/>
                                          </p:val>
                                        </p:tav>
                                      </p:tavLst>
                                    </p:anim>
                                    <p:anim calcmode="lin" valueType="num">
                                      <p:cBhvr>
                                        <p:cTn id="51" dur="250" fill="hold"/>
                                        <p:tgtEl>
                                          <p:spTgt spid="7"/>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42"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250"/>
                                        <p:tgtEl>
                                          <p:spTgt spid="8"/>
                                        </p:tgtEl>
                                      </p:cBhvr>
                                    </p:animEffect>
                                    <p:anim calcmode="lin" valueType="num">
                                      <p:cBhvr>
                                        <p:cTn id="56" dur="250" fill="hold"/>
                                        <p:tgtEl>
                                          <p:spTgt spid="8"/>
                                        </p:tgtEl>
                                        <p:attrNameLst>
                                          <p:attrName>ppt_x</p:attrName>
                                        </p:attrNameLst>
                                      </p:cBhvr>
                                      <p:tavLst>
                                        <p:tav tm="0">
                                          <p:val>
                                            <p:strVal val="#ppt_x"/>
                                          </p:val>
                                        </p:tav>
                                        <p:tav tm="100000">
                                          <p:val>
                                            <p:strVal val="#ppt_x"/>
                                          </p:val>
                                        </p:tav>
                                      </p:tavLst>
                                    </p:anim>
                                    <p:anim calcmode="lin" valueType="num">
                                      <p:cBhvr>
                                        <p:cTn id="57" dur="250" fill="hold"/>
                                        <p:tgtEl>
                                          <p:spTgt spid="8"/>
                                        </p:tgtEl>
                                        <p:attrNameLst>
                                          <p:attrName>ppt_y</p:attrName>
                                        </p:attrNameLst>
                                      </p:cBhvr>
                                      <p:tavLst>
                                        <p:tav tm="0">
                                          <p:val>
                                            <p:strVal val="#ppt_y+.1"/>
                                          </p:val>
                                        </p:tav>
                                        <p:tav tm="100000">
                                          <p:val>
                                            <p:strVal val="#ppt_y"/>
                                          </p:val>
                                        </p:tav>
                                      </p:tavLst>
                                    </p:anim>
                                  </p:childTnLst>
                                </p:cTn>
                              </p:par>
                            </p:childTnLst>
                          </p:cTn>
                        </p:par>
                        <p:par>
                          <p:cTn id="58" fill="hold">
                            <p:stCondLst>
                              <p:cond delay="3750"/>
                            </p:stCondLst>
                            <p:childTnLst>
                              <p:par>
                                <p:cTn id="59" presetID="42"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250"/>
                                        <p:tgtEl>
                                          <p:spTgt spid="9"/>
                                        </p:tgtEl>
                                      </p:cBhvr>
                                    </p:animEffect>
                                    <p:anim calcmode="lin" valueType="num">
                                      <p:cBhvr>
                                        <p:cTn id="62" dur="250" fill="hold"/>
                                        <p:tgtEl>
                                          <p:spTgt spid="9"/>
                                        </p:tgtEl>
                                        <p:attrNameLst>
                                          <p:attrName>ppt_x</p:attrName>
                                        </p:attrNameLst>
                                      </p:cBhvr>
                                      <p:tavLst>
                                        <p:tav tm="0">
                                          <p:val>
                                            <p:strVal val="#ppt_x"/>
                                          </p:val>
                                        </p:tav>
                                        <p:tav tm="100000">
                                          <p:val>
                                            <p:strVal val="#ppt_x"/>
                                          </p:val>
                                        </p:tav>
                                      </p:tavLst>
                                    </p:anim>
                                    <p:anim calcmode="lin" valueType="num">
                                      <p:cBhvr>
                                        <p:cTn id="63" dur="250" fill="hold"/>
                                        <p:tgtEl>
                                          <p:spTgt spid="9"/>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2"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250"/>
                                        <p:tgtEl>
                                          <p:spTgt spid="10"/>
                                        </p:tgtEl>
                                      </p:cBhvr>
                                    </p:animEffect>
                                    <p:anim calcmode="lin" valueType="num">
                                      <p:cBhvr>
                                        <p:cTn id="68" dur="250" fill="hold"/>
                                        <p:tgtEl>
                                          <p:spTgt spid="10"/>
                                        </p:tgtEl>
                                        <p:attrNameLst>
                                          <p:attrName>ppt_x</p:attrName>
                                        </p:attrNameLst>
                                      </p:cBhvr>
                                      <p:tavLst>
                                        <p:tav tm="0">
                                          <p:val>
                                            <p:strVal val="#ppt_x"/>
                                          </p:val>
                                        </p:tav>
                                        <p:tav tm="100000">
                                          <p:val>
                                            <p:strVal val="#ppt_x"/>
                                          </p:val>
                                        </p:tav>
                                      </p:tavLst>
                                    </p:anim>
                                    <p:anim calcmode="lin" valueType="num">
                                      <p:cBhvr>
                                        <p:cTn id="69" dur="250" fill="hold"/>
                                        <p:tgtEl>
                                          <p:spTgt spid="10"/>
                                        </p:tgtEl>
                                        <p:attrNameLst>
                                          <p:attrName>ppt_y</p:attrName>
                                        </p:attrNameLst>
                                      </p:cBhvr>
                                      <p:tavLst>
                                        <p:tav tm="0">
                                          <p:val>
                                            <p:strVal val="#ppt_y+.1"/>
                                          </p:val>
                                        </p:tav>
                                        <p:tav tm="100000">
                                          <p:val>
                                            <p:strVal val="#ppt_y"/>
                                          </p:val>
                                        </p:tav>
                                      </p:tavLst>
                                    </p:anim>
                                  </p:childTnLst>
                                </p:cTn>
                              </p:par>
                            </p:childTnLst>
                          </p:cTn>
                        </p:par>
                        <p:par>
                          <p:cTn id="70" fill="hold">
                            <p:stCondLst>
                              <p:cond delay="4250"/>
                            </p:stCondLst>
                            <p:childTnLst>
                              <p:par>
                                <p:cTn id="71" presetID="42"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250"/>
                                        <p:tgtEl>
                                          <p:spTgt spid="12"/>
                                        </p:tgtEl>
                                      </p:cBhvr>
                                    </p:animEffect>
                                    <p:anim calcmode="lin" valueType="num">
                                      <p:cBhvr>
                                        <p:cTn id="74" dur="250" fill="hold"/>
                                        <p:tgtEl>
                                          <p:spTgt spid="12"/>
                                        </p:tgtEl>
                                        <p:attrNameLst>
                                          <p:attrName>ppt_x</p:attrName>
                                        </p:attrNameLst>
                                      </p:cBhvr>
                                      <p:tavLst>
                                        <p:tav tm="0">
                                          <p:val>
                                            <p:strVal val="#ppt_x"/>
                                          </p:val>
                                        </p:tav>
                                        <p:tav tm="100000">
                                          <p:val>
                                            <p:strVal val="#ppt_x"/>
                                          </p:val>
                                        </p:tav>
                                      </p:tavLst>
                                    </p:anim>
                                    <p:anim calcmode="lin" valueType="num">
                                      <p:cBhvr>
                                        <p:cTn id="75" dur="25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4500"/>
                            </p:stCondLst>
                            <p:childTnLst>
                              <p:par>
                                <p:cTn id="77" presetID="42"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250"/>
                                        <p:tgtEl>
                                          <p:spTgt spid="13"/>
                                        </p:tgtEl>
                                      </p:cBhvr>
                                    </p:animEffect>
                                    <p:anim calcmode="lin" valueType="num">
                                      <p:cBhvr>
                                        <p:cTn id="80" dur="250" fill="hold"/>
                                        <p:tgtEl>
                                          <p:spTgt spid="13"/>
                                        </p:tgtEl>
                                        <p:attrNameLst>
                                          <p:attrName>ppt_x</p:attrName>
                                        </p:attrNameLst>
                                      </p:cBhvr>
                                      <p:tavLst>
                                        <p:tav tm="0">
                                          <p:val>
                                            <p:strVal val="#ppt_x"/>
                                          </p:val>
                                        </p:tav>
                                        <p:tav tm="100000">
                                          <p:val>
                                            <p:strVal val="#ppt_x"/>
                                          </p:val>
                                        </p:tav>
                                      </p:tavLst>
                                    </p:anim>
                                    <p:anim calcmode="lin" valueType="num">
                                      <p:cBhvr>
                                        <p:cTn id="81" dur="250" fill="hold"/>
                                        <p:tgtEl>
                                          <p:spTgt spid="13"/>
                                        </p:tgtEl>
                                        <p:attrNameLst>
                                          <p:attrName>ppt_y</p:attrName>
                                        </p:attrNameLst>
                                      </p:cBhvr>
                                      <p:tavLst>
                                        <p:tav tm="0">
                                          <p:val>
                                            <p:strVal val="#ppt_y+.1"/>
                                          </p:val>
                                        </p:tav>
                                        <p:tav tm="100000">
                                          <p:val>
                                            <p:strVal val="#ppt_y"/>
                                          </p:val>
                                        </p:tav>
                                      </p:tavLst>
                                    </p:anim>
                                  </p:childTnLst>
                                </p:cTn>
                              </p:par>
                            </p:childTnLst>
                          </p:cTn>
                        </p:par>
                        <p:par>
                          <p:cTn id="82" fill="hold">
                            <p:stCondLst>
                              <p:cond delay="4750"/>
                            </p:stCondLst>
                            <p:childTnLst>
                              <p:par>
                                <p:cTn id="83" presetID="42" presetClass="entr" presetSubtype="0"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fade">
                                      <p:cBhvr>
                                        <p:cTn id="85" dur="250"/>
                                        <p:tgtEl>
                                          <p:spTgt spid="14"/>
                                        </p:tgtEl>
                                      </p:cBhvr>
                                    </p:animEffect>
                                    <p:anim calcmode="lin" valueType="num">
                                      <p:cBhvr>
                                        <p:cTn id="86" dur="250" fill="hold"/>
                                        <p:tgtEl>
                                          <p:spTgt spid="14"/>
                                        </p:tgtEl>
                                        <p:attrNameLst>
                                          <p:attrName>ppt_x</p:attrName>
                                        </p:attrNameLst>
                                      </p:cBhvr>
                                      <p:tavLst>
                                        <p:tav tm="0">
                                          <p:val>
                                            <p:strVal val="#ppt_x"/>
                                          </p:val>
                                        </p:tav>
                                        <p:tav tm="100000">
                                          <p:val>
                                            <p:strVal val="#ppt_x"/>
                                          </p:val>
                                        </p:tav>
                                      </p:tavLst>
                                    </p:anim>
                                    <p:anim calcmode="lin" valueType="num">
                                      <p:cBhvr>
                                        <p:cTn id="87" dur="250" fill="hold"/>
                                        <p:tgtEl>
                                          <p:spTgt spid="14"/>
                                        </p:tgtEl>
                                        <p:attrNameLst>
                                          <p:attrName>ppt_y</p:attrName>
                                        </p:attrNameLst>
                                      </p:cBhvr>
                                      <p:tavLst>
                                        <p:tav tm="0">
                                          <p:val>
                                            <p:strVal val="#ppt_y+.1"/>
                                          </p:val>
                                        </p:tav>
                                        <p:tav tm="100000">
                                          <p:val>
                                            <p:strVal val="#ppt_y"/>
                                          </p:val>
                                        </p:tav>
                                      </p:tavLst>
                                    </p:anim>
                                  </p:childTnLst>
                                </p:cTn>
                              </p:par>
                            </p:childTnLst>
                          </p:cTn>
                        </p:par>
                        <p:par>
                          <p:cTn id="88" fill="hold">
                            <p:stCondLst>
                              <p:cond delay="5000"/>
                            </p:stCondLst>
                            <p:childTnLst>
                              <p:par>
                                <p:cTn id="89" presetID="42" presetClass="entr" presetSubtype="0"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250"/>
                                        <p:tgtEl>
                                          <p:spTgt spid="15"/>
                                        </p:tgtEl>
                                      </p:cBhvr>
                                    </p:animEffect>
                                    <p:anim calcmode="lin" valueType="num">
                                      <p:cBhvr>
                                        <p:cTn id="92" dur="250" fill="hold"/>
                                        <p:tgtEl>
                                          <p:spTgt spid="15"/>
                                        </p:tgtEl>
                                        <p:attrNameLst>
                                          <p:attrName>ppt_x</p:attrName>
                                        </p:attrNameLst>
                                      </p:cBhvr>
                                      <p:tavLst>
                                        <p:tav tm="0">
                                          <p:val>
                                            <p:strVal val="#ppt_x"/>
                                          </p:val>
                                        </p:tav>
                                        <p:tav tm="100000">
                                          <p:val>
                                            <p:strVal val="#ppt_x"/>
                                          </p:val>
                                        </p:tav>
                                      </p:tavLst>
                                    </p:anim>
                                    <p:anim calcmode="lin" valueType="num">
                                      <p:cBhvr>
                                        <p:cTn id="93" dur="250" fill="hold"/>
                                        <p:tgtEl>
                                          <p:spTgt spid="15"/>
                                        </p:tgtEl>
                                        <p:attrNameLst>
                                          <p:attrName>ppt_y</p:attrName>
                                        </p:attrNameLst>
                                      </p:cBhvr>
                                      <p:tavLst>
                                        <p:tav tm="0">
                                          <p:val>
                                            <p:strVal val="#ppt_y+.1"/>
                                          </p:val>
                                        </p:tav>
                                        <p:tav tm="100000">
                                          <p:val>
                                            <p:strVal val="#ppt_y"/>
                                          </p:val>
                                        </p:tav>
                                      </p:tavLst>
                                    </p:anim>
                                  </p:childTnLst>
                                </p:cTn>
                              </p:par>
                            </p:childTnLst>
                          </p:cTn>
                        </p:par>
                        <p:par>
                          <p:cTn id="94" fill="hold">
                            <p:stCondLst>
                              <p:cond delay="5250"/>
                            </p:stCondLst>
                            <p:childTnLst>
                              <p:par>
                                <p:cTn id="95" presetID="42" presetClass="entr" presetSubtype="0"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250"/>
                                        <p:tgtEl>
                                          <p:spTgt spid="16"/>
                                        </p:tgtEl>
                                      </p:cBhvr>
                                    </p:animEffect>
                                    <p:anim calcmode="lin" valueType="num">
                                      <p:cBhvr>
                                        <p:cTn id="98" dur="250" fill="hold"/>
                                        <p:tgtEl>
                                          <p:spTgt spid="16"/>
                                        </p:tgtEl>
                                        <p:attrNameLst>
                                          <p:attrName>ppt_x</p:attrName>
                                        </p:attrNameLst>
                                      </p:cBhvr>
                                      <p:tavLst>
                                        <p:tav tm="0">
                                          <p:val>
                                            <p:strVal val="#ppt_x"/>
                                          </p:val>
                                        </p:tav>
                                        <p:tav tm="100000">
                                          <p:val>
                                            <p:strVal val="#ppt_x"/>
                                          </p:val>
                                        </p:tav>
                                      </p:tavLst>
                                    </p:anim>
                                    <p:anim calcmode="lin" valueType="num">
                                      <p:cBhvr>
                                        <p:cTn id="99" dur="250" fill="hold"/>
                                        <p:tgtEl>
                                          <p:spTgt spid="16"/>
                                        </p:tgtEl>
                                        <p:attrNameLst>
                                          <p:attrName>ppt_y</p:attrName>
                                        </p:attrNameLst>
                                      </p:cBhvr>
                                      <p:tavLst>
                                        <p:tav tm="0">
                                          <p:val>
                                            <p:strVal val="#ppt_y+.1"/>
                                          </p:val>
                                        </p:tav>
                                        <p:tav tm="100000">
                                          <p:val>
                                            <p:strVal val="#ppt_y"/>
                                          </p:val>
                                        </p:tav>
                                      </p:tavLst>
                                    </p:anim>
                                  </p:childTnLst>
                                </p:cTn>
                              </p:par>
                            </p:childTnLst>
                          </p:cTn>
                        </p:par>
                        <p:par>
                          <p:cTn id="100" fill="hold">
                            <p:stCondLst>
                              <p:cond delay="5500"/>
                            </p:stCondLst>
                            <p:childTnLst>
                              <p:par>
                                <p:cTn id="101" presetID="42"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250"/>
                                        <p:tgtEl>
                                          <p:spTgt spid="17"/>
                                        </p:tgtEl>
                                      </p:cBhvr>
                                    </p:animEffect>
                                    <p:anim calcmode="lin" valueType="num">
                                      <p:cBhvr>
                                        <p:cTn id="104" dur="250" fill="hold"/>
                                        <p:tgtEl>
                                          <p:spTgt spid="17"/>
                                        </p:tgtEl>
                                        <p:attrNameLst>
                                          <p:attrName>ppt_x</p:attrName>
                                        </p:attrNameLst>
                                      </p:cBhvr>
                                      <p:tavLst>
                                        <p:tav tm="0">
                                          <p:val>
                                            <p:strVal val="#ppt_x"/>
                                          </p:val>
                                        </p:tav>
                                        <p:tav tm="100000">
                                          <p:val>
                                            <p:strVal val="#ppt_x"/>
                                          </p:val>
                                        </p:tav>
                                      </p:tavLst>
                                    </p:anim>
                                    <p:anim calcmode="lin" valueType="num">
                                      <p:cBhvr>
                                        <p:cTn id="105" dur="250" fill="hold"/>
                                        <p:tgtEl>
                                          <p:spTgt spid="17"/>
                                        </p:tgtEl>
                                        <p:attrNameLst>
                                          <p:attrName>ppt_y</p:attrName>
                                        </p:attrNameLst>
                                      </p:cBhvr>
                                      <p:tavLst>
                                        <p:tav tm="0">
                                          <p:val>
                                            <p:strVal val="#ppt_y+.1"/>
                                          </p:val>
                                        </p:tav>
                                        <p:tav tm="100000">
                                          <p:val>
                                            <p:strVal val="#ppt_y"/>
                                          </p:val>
                                        </p:tav>
                                      </p:tavLst>
                                    </p:anim>
                                  </p:childTnLst>
                                </p:cTn>
                              </p:par>
                            </p:childTnLst>
                          </p:cTn>
                        </p:par>
                        <p:par>
                          <p:cTn id="106" fill="hold">
                            <p:stCondLst>
                              <p:cond delay="5750"/>
                            </p:stCondLst>
                            <p:childTnLst>
                              <p:par>
                                <p:cTn id="107" presetID="42" presetClass="entr" presetSubtype="0"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fade">
                                      <p:cBhvr>
                                        <p:cTn id="109" dur="250"/>
                                        <p:tgtEl>
                                          <p:spTgt spid="18"/>
                                        </p:tgtEl>
                                      </p:cBhvr>
                                    </p:animEffect>
                                    <p:anim calcmode="lin" valueType="num">
                                      <p:cBhvr>
                                        <p:cTn id="110" dur="250" fill="hold"/>
                                        <p:tgtEl>
                                          <p:spTgt spid="18"/>
                                        </p:tgtEl>
                                        <p:attrNameLst>
                                          <p:attrName>ppt_x</p:attrName>
                                        </p:attrNameLst>
                                      </p:cBhvr>
                                      <p:tavLst>
                                        <p:tav tm="0">
                                          <p:val>
                                            <p:strVal val="#ppt_x"/>
                                          </p:val>
                                        </p:tav>
                                        <p:tav tm="100000">
                                          <p:val>
                                            <p:strVal val="#ppt_x"/>
                                          </p:val>
                                        </p:tav>
                                      </p:tavLst>
                                    </p:anim>
                                    <p:anim calcmode="lin" valueType="num">
                                      <p:cBhvr>
                                        <p:cTn id="111" dur="250" fill="hold"/>
                                        <p:tgtEl>
                                          <p:spTgt spid="18"/>
                                        </p:tgtEl>
                                        <p:attrNameLst>
                                          <p:attrName>ppt_y</p:attrName>
                                        </p:attrNameLst>
                                      </p:cBhvr>
                                      <p:tavLst>
                                        <p:tav tm="0">
                                          <p:val>
                                            <p:strVal val="#ppt_y+.1"/>
                                          </p:val>
                                        </p:tav>
                                        <p:tav tm="100000">
                                          <p:val>
                                            <p:strVal val="#ppt_y"/>
                                          </p:val>
                                        </p:tav>
                                      </p:tavLst>
                                    </p:anim>
                                  </p:childTnLst>
                                </p:cTn>
                              </p:par>
                            </p:childTnLst>
                          </p:cTn>
                        </p:par>
                        <p:par>
                          <p:cTn id="112" fill="hold">
                            <p:stCondLst>
                              <p:cond delay="6000"/>
                            </p:stCondLst>
                            <p:childTnLst>
                              <p:par>
                                <p:cTn id="113" presetID="42" presetClass="entr" presetSubtype="0"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fade">
                                      <p:cBhvr>
                                        <p:cTn id="115" dur="250"/>
                                        <p:tgtEl>
                                          <p:spTgt spid="19"/>
                                        </p:tgtEl>
                                      </p:cBhvr>
                                    </p:animEffect>
                                    <p:anim calcmode="lin" valueType="num">
                                      <p:cBhvr>
                                        <p:cTn id="116" dur="250" fill="hold"/>
                                        <p:tgtEl>
                                          <p:spTgt spid="19"/>
                                        </p:tgtEl>
                                        <p:attrNameLst>
                                          <p:attrName>ppt_x</p:attrName>
                                        </p:attrNameLst>
                                      </p:cBhvr>
                                      <p:tavLst>
                                        <p:tav tm="0">
                                          <p:val>
                                            <p:strVal val="#ppt_x"/>
                                          </p:val>
                                        </p:tav>
                                        <p:tav tm="100000">
                                          <p:val>
                                            <p:strVal val="#ppt_x"/>
                                          </p:val>
                                        </p:tav>
                                      </p:tavLst>
                                    </p:anim>
                                    <p:anim calcmode="lin" valueType="num">
                                      <p:cBhvr>
                                        <p:cTn id="117" dur="250" fill="hold"/>
                                        <p:tgtEl>
                                          <p:spTgt spid="19"/>
                                        </p:tgtEl>
                                        <p:attrNameLst>
                                          <p:attrName>ppt_y</p:attrName>
                                        </p:attrNameLst>
                                      </p:cBhvr>
                                      <p:tavLst>
                                        <p:tav tm="0">
                                          <p:val>
                                            <p:strVal val="#ppt_y+.1"/>
                                          </p:val>
                                        </p:tav>
                                        <p:tav tm="100000">
                                          <p:val>
                                            <p:strVal val="#ppt_y"/>
                                          </p:val>
                                        </p:tav>
                                      </p:tavLst>
                                    </p:anim>
                                  </p:childTnLst>
                                </p:cTn>
                              </p:par>
                            </p:childTnLst>
                          </p:cTn>
                        </p:par>
                        <p:par>
                          <p:cTn id="118" fill="hold">
                            <p:stCondLst>
                              <p:cond delay="6250"/>
                            </p:stCondLst>
                            <p:childTnLst>
                              <p:par>
                                <p:cTn id="119" presetID="42" presetClass="entr" presetSubtype="0" fill="hold" grpId="0" nodeType="after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fade">
                                      <p:cBhvr>
                                        <p:cTn id="121" dur="250"/>
                                        <p:tgtEl>
                                          <p:spTgt spid="20"/>
                                        </p:tgtEl>
                                      </p:cBhvr>
                                    </p:animEffect>
                                    <p:anim calcmode="lin" valueType="num">
                                      <p:cBhvr>
                                        <p:cTn id="122" dur="250" fill="hold"/>
                                        <p:tgtEl>
                                          <p:spTgt spid="20"/>
                                        </p:tgtEl>
                                        <p:attrNameLst>
                                          <p:attrName>ppt_x</p:attrName>
                                        </p:attrNameLst>
                                      </p:cBhvr>
                                      <p:tavLst>
                                        <p:tav tm="0">
                                          <p:val>
                                            <p:strVal val="#ppt_x"/>
                                          </p:val>
                                        </p:tav>
                                        <p:tav tm="100000">
                                          <p:val>
                                            <p:strVal val="#ppt_x"/>
                                          </p:val>
                                        </p:tav>
                                      </p:tavLst>
                                    </p:anim>
                                    <p:anim calcmode="lin" valueType="num">
                                      <p:cBhvr>
                                        <p:cTn id="123" dur="250" fill="hold"/>
                                        <p:tgtEl>
                                          <p:spTgt spid="20"/>
                                        </p:tgtEl>
                                        <p:attrNameLst>
                                          <p:attrName>ppt_y</p:attrName>
                                        </p:attrNameLst>
                                      </p:cBhvr>
                                      <p:tavLst>
                                        <p:tav tm="0">
                                          <p:val>
                                            <p:strVal val="#ppt_y+.1"/>
                                          </p:val>
                                        </p:tav>
                                        <p:tav tm="100000">
                                          <p:val>
                                            <p:strVal val="#ppt_y"/>
                                          </p:val>
                                        </p:tav>
                                      </p:tavLst>
                                    </p:anim>
                                  </p:childTnLst>
                                </p:cTn>
                              </p:par>
                            </p:childTnLst>
                          </p:cTn>
                        </p:par>
                        <p:par>
                          <p:cTn id="124" fill="hold">
                            <p:stCondLst>
                              <p:cond delay="6500"/>
                            </p:stCondLst>
                            <p:childTnLst>
                              <p:par>
                                <p:cTn id="125" presetID="42" presetClass="entr" presetSubtype="0" fill="hold" grpId="0" nodeType="afterEffect">
                                  <p:stCondLst>
                                    <p:cond delay="0"/>
                                  </p:stCondLst>
                                  <p:childTnLst>
                                    <p:set>
                                      <p:cBhvr>
                                        <p:cTn id="126" dur="1" fill="hold">
                                          <p:stCondLst>
                                            <p:cond delay="0"/>
                                          </p:stCondLst>
                                        </p:cTn>
                                        <p:tgtEl>
                                          <p:spTgt spid="21"/>
                                        </p:tgtEl>
                                        <p:attrNameLst>
                                          <p:attrName>style.visibility</p:attrName>
                                        </p:attrNameLst>
                                      </p:cBhvr>
                                      <p:to>
                                        <p:strVal val="visible"/>
                                      </p:to>
                                    </p:set>
                                    <p:animEffect transition="in" filter="fade">
                                      <p:cBhvr>
                                        <p:cTn id="127" dur="250"/>
                                        <p:tgtEl>
                                          <p:spTgt spid="21"/>
                                        </p:tgtEl>
                                      </p:cBhvr>
                                    </p:animEffect>
                                    <p:anim calcmode="lin" valueType="num">
                                      <p:cBhvr>
                                        <p:cTn id="128" dur="250" fill="hold"/>
                                        <p:tgtEl>
                                          <p:spTgt spid="21"/>
                                        </p:tgtEl>
                                        <p:attrNameLst>
                                          <p:attrName>ppt_x</p:attrName>
                                        </p:attrNameLst>
                                      </p:cBhvr>
                                      <p:tavLst>
                                        <p:tav tm="0">
                                          <p:val>
                                            <p:strVal val="#ppt_x"/>
                                          </p:val>
                                        </p:tav>
                                        <p:tav tm="100000">
                                          <p:val>
                                            <p:strVal val="#ppt_x"/>
                                          </p:val>
                                        </p:tav>
                                      </p:tavLst>
                                    </p:anim>
                                    <p:anim calcmode="lin" valueType="num">
                                      <p:cBhvr>
                                        <p:cTn id="129" dur="250" fill="hold"/>
                                        <p:tgtEl>
                                          <p:spTgt spid="21"/>
                                        </p:tgtEl>
                                        <p:attrNameLst>
                                          <p:attrName>ppt_y</p:attrName>
                                        </p:attrNameLst>
                                      </p:cBhvr>
                                      <p:tavLst>
                                        <p:tav tm="0">
                                          <p:val>
                                            <p:strVal val="#ppt_y+.1"/>
                                          </p:val>
                                        </p:tav>
                                        <p:tav tm="100000">
                                          <p:val>
                                            <p:strVal val="#ppt_y"/>
                                          </p:val>
                                        </p:tav>
                                      </p:tavLst>
                                    </p:anim>
                                  </p:childTnLst>
                                </p:cTn>
                              </p:par>
                            </p:childTnLst>
                          </p:cTn>
                        </p:par>
                        <p:par>
                          <p:cTn id="130" fill="hold">
                            <p:stCondLst>
                              <p:cond delay="6750"/>
                            </p:stCondLst>
                            <p:childTnLst>
                              <p:par>
                                <p:cTn id="131" presetID="42" presetClass="entr" presetSubtype="0" fill="hold" grpId="0" nodeType="afterEffect">
                                  <p:stCondLst>
                                    <p:cond delay="0"/>
                                  </p:stCondLst>
                                  <p:childTnLst>
                                    <p:set>
                                      <p:cBhvr>
                                        <p:cTn id="132" dur="1" fill="hold">
                                          <p:stCondLst>
                                            <p:cond delay="0"/>
                                          </p:stCondLst>
                                        </p:cTn>
                                        <p:tgtEl>
                                          <p:spTgt spid="22"/>
                                        </p:tgtEl>
                                        <p:attrNameLst>
                                          <p:attrName>style.visibility</p:attrName>
                                        </p:attrNameLst>
                                      </p:cBhvr>
                                      <p:to>
                                        <p:strVal val="visible"/>
                                      </p:to>
                                    </p:set>
                                    <p:animEffect transition="in" filter="fade">
                                      <p:cBhvr>
                                        <p:cTn id="133" dur="250"/>
                                        <p:tgtEl>
                                          <p:spTgt spid="22"/>
                                        </p:tgtEl>
                                      </p:cBhvr>
                                    </p:animEffect>
                                    <p:anim calcmode="lin" valueType="num">
                                      <p:cBhvr>
                                        <p:cTn id="134" dur="250" fill="hold"/>
                                        <p:tgtEl>
                                          <p:spTgt spid="22"/>
                                        </p:tgtEl>
                                        <p:attrNameLst>
                                          <p:attrName>ppt_x</p:attrName>
                                        </p:attrNameLst>
                                      </p:cBhvr>
                                      <p:tavLst>
                                        <p:tav tm="0">
                                          <p:val>
                                            <p:strVal val="#ppt_x"/>
                                          </p:val>
                                        </p:tav>
                                        <p:tav tm="100000">
                                          <p:val>
                                            <p:strVal val="#ppt_x"/>
                                          </p:val>
                                        </p:tav>
                                      </p:tavLst>
                                    </p:anim>
                                    <p:anim calcmode="lin" valueType="num">
                                      <p:cBhvr>
                                        <p:cTn id="135" dur="250" fill="hold"/>
                                        <p:tgtEl>
                                          <p:spTgt spid="22"/>
                                        </p:tgtEl>
                                        <p:attrNameLst>
                                          <p:attrName>ppt_y</p:attrName>
                                        </p:attrNameLst>
                                      </p:cBhvr>
                                      <p:tavLst>
                                        <p:tav tm="0">
                                          <p:val>
                                            <p:strVal val="#ppt_y+.1"/>
                                          </p:val>
                                        </p:tav>
                                        <p:tav tm="100000">
                                          <p:val>
                                            <p:strVal val="#ppt_y"/>
                                          </p:val>
                                        </p:tav>
                                      </p:tavLst>
                                    </p:anim>
                                  </p:childTnLst>
                                </p:cTn>
                              </p:par>
                            </p:childTnLst>
                          </p:cTn>
                        </p:par>
                        <p:par>
                          <p:cTn id="136" fill="hold">
                            <p:stCondLst>
                              <p:cond delay="7000"/>
                            </p:stCondLst>
                            <p:childTnLst>
                              <p:par>
                                <p:cTn id="137" presetID="42" presetClass="entr" presetSubtype="0" fill="hold" grpId="0" nodeType="afterEffect">
                                  <p:stCondLst>
                                    <p:cond delay="0"/>
                                  </p:stCondLst>
                                  <p:childTnLst>
                                    <p:set>
                                      <p:cBhvr>
                                        <p:cTn id="138" dur="1" fill="hold">
                                          <p:stCondLst>
                                            <p:cond delay="0"/>
                                          </p:stCondLst>
                                        </p:cTn>
                                        <p:tgtEl>
                                          <p:spTgt spid="23"/>
                                        </p:tgtEl>
                                        <p:attrNameLst>
                                          <p:attrName>style.visibility</p:attrName>
                                        </p:attrNameLst>
                                      </p:cBhvr>
                                      <p:to>
                                        <p:strVal val="visible"/>
                                      </p:to>
                                    </p:set>
                                    <p:animEffect transition="in" filter="fade">
                                      <p:cBhvr>
                                        <p:cTn id="139" dur="250"/>
                                        <p:tgtEl>
                                          <p:spTgt spid="23"/>
                                        </p:tgtEl>
                                      </p:cBhvr>
                                    </p:animEffect>
                                    <p:anim calcmode="lin" valueType="num">
                                      <p:cBhvr>
                                        <p:cTn id="140" dur="250" fill="hold"/>
                                        <p:tgtEl>
                                          <p:spTgt spid="23"/>
                                        </p:tgtEl>
                                        <p:attrNameLst>
                                          <p:attrName>ppt_x</p:attrName>
                                        </p:attrNameLst>
                                      </p:cBhvr>
                                      <p:tavLst>
                                        <p:tav tm="0">
                                          <p:val>
                                            <p:strVal val="#ppt_x"/>
                                          </p:val>
                                        </p:tav>
                                        <p:tav tm="100000">
                                          <p:val>
                                            <p:strVal val="#ppt_x"/>
                                          </p:val>
                                        </p:tav>
                                      </p:tavLst>
                                    </p:anim>
                                    <p:anim calcmode="lin" valueType="num">
                                      <p:cBhvr>
                                        <p:cTn id="141" dur="250" fill="hold"/>
                                        <p:tgtEl>
                                          <p:spTgt spid="23"/>
                                        </p:tgtEl>
                                        <p:attrNameLst>
                                          <p:attrName>ppt_y</p:attrName>
                                        </p:attrNameLst>
                                      </p:cBhvr>
                                      <p:tavLst>
                                        <p:tav tm="0">
                                          <p:val>
                                            <p:strVal val="#ppt_y+.1"/>
                                          </p:val>
                                        </p:tav>
                                        <p:tav tm="100000">
                                          <p:val>
                                            <p:strVal val="#ppt_y"/>
                                          </p:val>
                                        </p:tav>
                                      </p:tavLst>
                                    </p:anim>
                                  </p:childTnLst>
                                </p:cTn>
                              </p:par>
                            </p:childTnLst>
                          </p:cTn>
                        </p:par>
                        <p:par>
                          <p:cTn id="142" fill="hold">
                            <p:stCondLst>
                              <p:cond delay="7250"/>
                            </p:stCondLst>
                            <p:childTnLst>
                              <p:par>
                                <p:cTn id="143" presetID="42" presetClass="entr" presetSubtype="0" fill="hold" grpId="0" nodeType="afterEffect">
                                  <p:stCondLst>
                                    <p:cond delay="0"/>
                                  </p:stCondLst>
                                  <p:childTnLst>
                                    <p:set>
                                      <p:cBhvr>
                                        <p:cTn id="144" dur="1" fill="hold">
                                          <p:stCondLst>
                                            <p:cond delay="0"/>
                                          </p:stCondLst>
                                        </p:cTn>
                                        <p:tgtEl>
                                          <p:spTgt spid="24"/>
                                        </p:tgtEl>
                                        <p:attrNameLst>
                                          <p:attrName>style.visibility</p:attrName>
                                        </p:attrNameLst>
                                      </p:cBhvr>
                                      <p:to>
                                        <p:strVal val="visible"/>
                                      </p:to>
                                    </p:set>
                                    <p:animEffect transition="in" filter="fade">
                                      <p:cBhvr>
                                        <p:cTn id="145" dur="250"/>
                                        <p:tgtEl>
                                          <p:spTgt spid="24"/>
                                        </p:tgtEl>
                                      </p:cBhvr>
                                    </p:animEffect>
                                    <p:anim calcmode="lin" valueType="num">
                                      <p:cBhvr>
                                        <p:cTn id="146" dur="250" fill="hold"/>
                                        <p:tgtEl>
                                          <p:spTgt spid="24"/>
                                        </p:tgtEl>
                                        <p:attrNameLst>
                                          <p:attrName>ppt_x</p:attrName>
                                        </p:attrNameLst>
                                      </p:cBhvr>
                                      <p:tavLst>
                                        <p:tav tm="0">
                                          <p:val>
                                            <p:strVal val="#ppt_x"/>
                                          </p:val>
                                        </p:tav>
                                        <p:tav tm="100000">
                                          <p:val>
                                            <p:strVal val="#ppt_x"/>
                                          </p:val>
                                        </p:tav>
                                      </p:tavLst>
                                    </p:anim>
                                    <p:anim calcmode="lin" valueType="num">
                                      <p:cBhvr>
                                        <p:cTn id="14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animBg="1"/>
      <p:bldP spid="5" grpId="0" animBg="1"/>
      <p:bldP spid="6" grpId="0"/>
      <p:bldP spid="7" grpId="0" animBg="1"/>
      <p:bldP spid="8" grpId="0" animBg="1"/>
      <p:bldP spid="9" grpId="0" animBg="1"/>
      <p:bldP spid="10" grpId="0"/>
      <p:bldP spid="12" grpId="0" animBg="1"/>
      <p:bldP spid="13" grpId="0" animBg="1"/>
      <p:bldP spid="14" grpId="0" animBg="1"/>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263267" y="2217880"/>
            <a:ext cx="5381926" cy="3251314"/>
            <a:chOff x="1161738" y="2204240"/>
            <a:chExt cx="5877781" cy="3550868"/>
          </a:xfrm>
        </p:grpSpPr>
        <p:sp>
          <p:nvSpPr>
            <p:cNvPr id="4" name="Rectangle 22"/>
            <p:cNvSpPr/>
            <p:nvPr/>
          </p:nvSpPr>
          <p:spPr>
            <a:xfrm>
              <a:off x="1161738" y="2794950"/>
              <a:ext cx="3412665" cy="514350"/>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latin typeface="Open Sans" panose="020B0606030504020204" pitchFamily="34" charset="0"/>
                  <a:ea typeface="Open Sans" panose="020B0606030504020204" pitchFamily="34" charset="0"/>
                  <a:cs typeface="Open Sans" panose="020B0606030504020204" pitchFamily="34" charset="0"/>
                </a:rPr>
                <a:t>OUR COMPANY</a:t>
              </a:r>
            </a:p>
          </p:txBody>
        </p:sp>
        <p:sp>
          <p:nvSpPr>
            <p:cNvPr id="5" name="Rectangle 23"/>
            <p:cNvSpPr/>
            <p:nvPr/>
          </p:nvSpPr>
          <p:spPr>
            <a:xfrm>
              <a:off x="4615207" y="2794950"/>
              <a:ext cx="2142434" cy="514350"/>
            </a:xfrm>
            <a:prstGeom prst="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a:latin typeface="Open Sans" panose="020B0606030504020204" pitchFamily="34" charset="0"/>
                  <a:ea typeface="Open Sans" panose="020B0606030504020204" pitchFamily="34" charset="0"/>
                  <a:cs typeface="Open Sans" panose="020B0606030504020204" pitchFamily="34" charset="0"/>
                </a:rPr>
                <a:t>COMPETITIVE</a:t>
              </a:r>
            </a:p>
          </p:txBody>
        </p:sp>
        <p:sp>
          <p:nvSpPr>
            <p:cNvPr id="6" name="Rectangle 24"/>
            <p:cNvSpPr/>
            <p:nvPr/>
          </p:nvSpPr>
          <p:spPr>
            <a:xfrm>
              <a:off x="1170943" y="3713099"/>
              <a:ext cx="3398925" cy="2042009"/>
            </a:xfrm>
            <a:prstGeom prst="rect">
              <a:avLst/>
            </a:prstGeom>
          </p:spPr>
          <p:txBody>
            <a:bodyPr wrap="square">
              <a:spAutoFit/>
            </a:bodyPr>
            <a:lstStyle/>
            <a:p>
              <a:pPr algn="just"/>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p>
            <a:p>
              <a:pPr algn="just"/>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p>
            <a:p>
              <a:pPr algn="just"/>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p>
          </p:txBody>
        </p:sp>
        <p:sp>
          <p:nvSpPr>
            <p:cNvPr id="7" name="Rectangle 25"/>
            <p:cNvSpPr/>
            <p:nvPr/>
          </p:nvSpPr>
          <p:spPr>
            <a:xfrm>
              <a:off x="4784909" y="3713098"/>
              <a:ext cx="2254610" cy="2042008"/>
            </a:xfrm>
            <a:prstGeom prst="rect">
              <a:avLst/>
            </a:prstGeom>
          </p:spPr>
          <p:txBody>
            <a:bodyPr wrap="square">
              <a:spAutoFit/>
            </a:bodyPr>
            <a:lstStyle/>
            <a:p>
              <a:pPr algn="just"/>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p>
            <a:p>
              <a:pPr algn="just"/>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p>
          </p:txBody>
        </p:sp>
        <p:sp>
          <p:nvSpPr>
            <p:cNvPr id="8" name="TextBox 25"/>
            <p:cNvSpPr txBox="1"/>
            <p:nvPr/>
          </p:nvSpPr>
          <p:spPr>
            <a:xfrm>
              <a:off x="1170943" y="2204240"/>
              <a:ext cx="2149438" cy="554619"/>
            </a:xfrm>
            <a:prstGeom prst="rect">
              <a:avLst/>
            </a:prstGeom>
            <a:noFill/>
          </p:spPr>
          <p:txBody>
            <a:bodyPr wrap="square" rtlCol="0">
              <a:spAutoFit/>
            </a:bodyPr>
            <a:lstStyle/>
            <a:p>
              <a:r>
                <a:rPr lang="en-US" sz="16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9" name="TextBox 26"/>
            <p:cNvSpPr txBox="1"/>
            <p:nvPr/>
          </p:nvSpPr>
          <p:spPr>
            <a:xfrm>
              <a:off x="4551707" y="2204240"/>
              <a:ext cx="2149438" cy="554619"/>
            </a:xfrm>
            <a:prstGeom prst="rect">
              <a:avLst/>
            </a:prstGeom>
            <a:noFill/>
          </p:spPr>
          <p:txBody>
            <a:bodyPr wrap="square" rtlCol="0">
              <a:spAutoFit/>
            </a:bodyPr>
            <a:lstStyle/>
            <a:p>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grpSp>
      <p:sp>
        <p:nvSpPr>
          <p:cNvPr id="10" name="矩形 9"/>
          <p:cNvSpPr/>
          <p:nvPr/>
        </p:nvSpPr>
        <p:spPr>
          <a:xfrm>
            <a:off x="938595" y="2474858"/>
            <a:ext cx="4511386" cy="2819400"/>
          </a:xfrm>
          <a:prstGeom prst="rect">
            <a:avLst/>
          </a:prstGeom>
          <a:solidFill>
            <a:srgbClr val="0C89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554549" y="2758757"/>
            <a:ext cx="4300996" cy="2718478"/>
          </a:xfrm>
          <a:prstGeom prst="rect">
            <a:avLst/>
          </a:prstGeom>
          <a:blipFill>
            <a:blip r:embed="rId3"/>
            <a:tile tx="0" ty="0" sx="50000" sy="50000" flip="none" algn="ctr"/>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406526" y="2941734"/>
            <a:ext cx="4611148" cy="2843046"/>
          </a:xfrm>
          <a:prstGeom prst="rect">
            <a:avLst/>
          </a:prstGeom>
          <a:noFill/>
          <a:ln>
            <a:solidFill>
              <a:srgbClr val="ED6D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7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trips(downLeft)">
                                      <p:cBhvr>
                                        <p:cTn id="19" dur="500"/>
                                        <p:tgtEl>
                                          <p:spTgt spid="10"/>
                                        </p:tgtEl>
                                      </p:cBhvr>
                                    </p:animEffect>
                                  </p:childTnLst>
                                </p:cTn>
                              </p:par>
                            </p:childTnLst>
                          </p:cTn>
                        </p:par>
                        <p:par>
                          <p:cTn id="20" fill="hold">
                            <p:stCondLst>
                              <p:cond delay="2000"/>
                            </p:stCondLst>
                            <p:childTnLst>
                              <p:par>
                                <p:cTn id="21" presetID="2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edge">
                                      <p:cBhvr>
                                        <p:cTn id="23" dur="2000"/>
                                        <p:tgtEl>
                                          <p:spTgt spid="13"/>
                                        </p:tgtEl>
                                      </p:cBhvr>
                                    </p:animEffect>
                                  </p:childTnLst>
                                </p:cTn>
                              </p:par>
                            </p:childTnLst>
                          </p:cTn>
                        </p:par>
                        <p:par>
                          <p:cTn id="24" fill="hold">
                            <p:stCondLst>
                              <p:cond delay="4000"/>
                            </p:stCondLst>
                            <p:childTnLst>
                              <p:par>
                                <p:cTn id="25" presetID="18" presetClass="entr" presetSubtype="1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trips(down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955355" y="2342428"/>
            <a:ext cx="5279816" cy="3283249"/>
            <a:chOff x="386768" y="1661633"/>
            <a:chExt cx="5999478" cy="3730770"/>
          </a:xfrm>
        </p:grpSpPr>
        <p:sp>
          <p:nvSpPr>
            <p:cNvPr id="4" name="Rectangle 4"/>
            <p:cNvSpPr/>
            <p:nvPr/>
          </p:nvSpPr>
          <p:spPr>
            <a:xfrm>
              <a:off x="402386" y="1661633"/>
              <a:ext cx="5528998" cy="2681507"/>
            </a:xfrm>
            <a:prstGeom prst="rect">
              <a:avLst/>
            </a:prstGeom>
            <a:blipFill dpi="0" rotWithShape="1">
              <a:blip r:embed="rId3"/>
              <a:srcRect/>
              <a:tile tx="0" ty="0" sx="50000" sy="50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Rectangle 11"/>
            <p:cNvSpPr/>
            <p:nvPr/>
          </p:nvSpPr>
          <p:spPr>
            <a:xfrm>
              <a:off x="386768" y="4579512"/>
              <a:ext cx="5544616" cy="52325"/>
            </a:xfrm>
            <a:prstGeom prst="rect">
              <a:avLst/>
            </a:prstGeom>
            <a:solidFill>
              <a:srgbClr val="659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6" name="Group 33"/>
            <p:cNvGrpSpPr/>
            <p:nvPr/>
          </p:nvGrpSpPr>
          <p:grpSpPr>
            <a:xfrm>
              <a:off x="458750" y="4816339"/>
              <a:ext cx="576064" cy="576064"/>
              <a:chOff x="1199456" y="5085184"/>
              <a:chExt cx="576064" cy="576064"/>
            </a:xfrm>
          </p:grpSpPr>
          <p:sp>
            <p:nvSpPr>
              <p:cNvPr id="13" name="Oval 27"/>
              <p:cNvSpPr/>
              <p:nvPr/>
            </p:nvSpPr>
            <p:spPr>
              <a:xfrm>
                <a:off x="1199456" y="5085184"/>
                <a:ext cx="576064" cy="576064"/>
              </a:xfrm>
              <a:prstGeom prst="ellipse">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4"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7" name="Group 31"/>
            <p:cNvGrpSpPr/>
            <p:nvPr/>
          </p:nvGrpSpPr>
          <p:grpSpPr>
            <a:xfrm>
              <a:off x="3513938" y="4816339"/>
              <a:ext cx="576064" cy="576064"/>
              <a:chOff x="4627170" y="5013176"/>
              <a:chExt cx="576064" cy="576064"/>
            </a:xfrm>
          </p:grpSpPr>
          <p:sp>
            <p:nvSpPr>
              <p:cNvPr id="10" name="Oval 30"/>
              <p:cNvSpPr/>
              <p:nvPr/>
            </p:nvSpPr>
            <p:spPr>
              <a:xfrm>
                <a:off x="4627170" y="5013176"/>
                <a:ext cx="576064" cy="576064"/>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8" name="Rectangle 35"/>
            <p:cNvSpPr/>
            <p:nvPr/>
          </p:nvSpPr>
          <p:spPr>
            <a:xfrm>
              <a:off x="1106822" y="4888346"/>
              <a:ext cx="2171836" cy="430887"/>
            </a:xfrm>
            <a:prstGeom prst="rect">
              <a:avLst/>
            </a:prstGeom>
          </p:spPr>
          <p:txBody>
            <a:bodyPr wrap="square">
              <a:spAutoFit/>
            </a:bodyPr>
            <a:lstStyle/>
            <a:p>
              <a:r>
                <a:rPr lang="en-US" sz="1100" dirty="0">
                  <a:solidFill>
                    <a:schemeClr val="tx1">
                      <a:lumMod val="50000"/>
                      <a:lumOff val="50000"/>
                    </a:schemeClr>
                  </a:solidFill>
                </a:rPr>
                <a:t>Lorem ipsum dolor sit amet, consectetur adipiscing elit. </a:t>
              </a:r>
              <a:endParaRPr lang="vi-VN" sz="1100"/>
            </a:p>
          </p:txBody>
        </p:sp>
        <p:sp>
          <p:nvSpPr>
            <p:cNvPr id="9" name="Rectangle 36"/>
            <p:cNvSpPr/>
            <p:nvPr/>
          </p:nvSpPr>
          <p:spPr>
            <a:xfrm>
              <a:off x="4214410" y="4900414"/>
              <a:ext cx="2171836" cy="430887"/>
            </a:xfrm>
            <a:prstGeom prst="rect">
              <a:avLst/>
            </a:prstGeom>
          </p:spPr>
          <p:txBody>
            <a:bodyPr wrap="square">
              <a:spAutoFit/>
            </a:bodyPr>
            <a:lstStyle/>
            <a:p>
              <a:r>
                <a:rPr lang="en-US" sz="1100" dirty="0">
                  <a:solidFill>
                    <a:schemeClr val="tx1">
                      <a:lumMod val="50000"/>
                      <a:lumOff val="50000"/>
                    </a:schemeClr>
                  </a:solidFill>
                </a:rPr>
                <a:t>Lorem ipsum dolor sit amet, consectetur adipiscing elit. </a:t>
              </a:r>
              <a:endParaRPr lang="vi-VN" sz="1100" dirty="0"/>
            </a:p>
          </p:txBody>
        </p:sp>
      </p:grpSp>
      <p:sp>
        <p:nvSpPr>
          <p:cNvPr id="15" name="TextBox 54"/>
          <p:cNvSpPr txBox="1"/>
          <p:nvPr/>
        </p:nvSpPr>
        <p:spPr>
          <a:xfrm>
            <a:off x="1315068" y="3017124"/>
            <a:ext cx="553631" cy="665672"/>
          </a:xfrm>
          <a:prstGeom prst="rect">
            <a:avLst/>
          </a:prstGeom>
          <a:noFill/>
        </p:spPr>
        <p:txBody>
          <a:bodyPr wrap="square" lIns="49634" tIns="24817" rIns="49634" bIns="24817" rtlCol="0">
            <a:spAutoFit/>
          </a:bodyPr>
          <a:lstStyle/>
          <a:p>
            <a:r>
              <a:rPr lang="id-ID" sz="4000" dirty="0">
                <a:solidFill>
                  <a:schemeClr val="bg1">
                    <a:lumMod val="50000"/>
                  </a:schemeClr>
                </a:solidFill>
                <a:latin typeface="+mj-lt"/>
              </a:rPr>
              <a:t>1</a:t>
            </a:r>
            <a:r>
              <a:rPr lang="en-US" sz="4000" dirty="0">
                <a:solidFill>
                  <a:schemeClr val="bg1">
                    <a:lumMod val="50000"/>
                  </a:schemeClr>
                </a:solidFill>
                <a:latin typeface="+mj-lt"/>
              </a:rPr>
              <a:t>.</a:t>
            </a:r>
            <a:endParaRPr lang="id-ID" sz="4000" dirty="0">
              <a:solidFill>
                <a:schemeClr val="bg1">
                  <a:lumMod val="50000"/>
                </a:schemeClr>
              </a:solidFill>
              <a:latin typeface="+mj-lt"/>
            </a:endParaRPr>
          </a:p>
        </p:txBody>
      </p:sp>
      <p:sp>
        <p:nvSpPr>
          <p:cNvPr id="16" name="Rectangle 19"/>
          <p:cNvSpPr/>
          <p:nvPr/>
        </p:nvSpPr>
        <p:spPr>
          <a:xfrm>
            <a:off x="1796157" y="3099549"/>
            <a:ext cx="3925109" cy="484597"/>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sp>
        <p:nvSpPr>
          <p:cNvPr id="17" name="TextBox 56"/>
          <p:cNvSpPr txBox="1"/>
          <p:nvPr/>
        </p:nvSpPr>
        <p:spPr>
          <a:xfrm>
            <a:off x="1315068" y="3980108"/>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2.</a:t>
            </a:r>
            <a:endParaRPr lang="id-ID" sz="4000" dirty="0">
              <a:solidFill>
                <a:schemeClr val="bg1">
                  <a:lumMod val="50000"/>
                </a:schemeClr>
              </a:solidFill>
              <a:latin typeface="+mj-lt"/>
            </a:endParaRPr>
          </a:p>
        </p:txBody>
      </p:sp>
      <p:sp>
        <p:nvSpPr>
          <p:cNvPr id="18" name="Rectangle 19"/>
          <p:cNvSpPr/>
          <p:nvPr/>
        </p:nvSpPr>
        <p:spPr>
          <a:xfrm>
            <a:off x="1796157" y="4062535"/>
            <a:ext cx="3925109" cy="484597"/>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sp>
        <p:nvSpPr>
          <p:cNvPr id="19" name="TextBox 58"/>
          <p:cNvSpPr txBox="1"/>
          <p:nvPr/>
        </p:nvSpPr>
        <p:spPr>
          <a:xfrm>
            <a:off x="1315068" y="4943913"/>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3.</a:t>
            </a:r>
            <a:endParaRPr lang="id-ID" sz="4000" dirty="0">
              <a:solidFill>
                <a:schemeClr val="bg1">
                  <a:lumMod val="50000"/>
                </a:schemeClr>
              </a:solidFill>
              <a:latin typeface="+mj-lt"/>
            </a:endParaRPr>
          </a:p>
        </p:txBody>
      </p:sp>
      <p:sp>
        <p:nvSpPr>
          <p:cNvPr id="20" name="Rectangle 19"/>
          <p:cNvSpPr/>
          <p:nvPr/>
        </p:nvSpPr>
        <p:spPr>
          <a:xfrm>
            <a:off x="1796157" y="5026339"/>
            <a:ext cx="3925109" cy="484597"/>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cxnSp>
        <p:nvCxnSpPr>
          <p:cNvPr id="21" name="直接连接符 20"/>
          <p:cNvCxnSpPr/>
          <p:nvPr/>
        </p:nvCxnSpPr>
        <p:spPr>
          <a:xfrm>
            <a:off x="1462448" y="3751224"/>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462448" y="4661873"/>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圆角矩形 6"/>
          <p:cNvSpPr>
            <a:spLocks noChangeArrowheads="1"/>
          </p:cNvSpPr>
          <p:nvPr/>
        </p:nvSpPr>
        <p:spPr bwMode="auto">
          <a:xfrm>
            <a:off x="1401863" y="2342428"/>
            <a:ext cx="2471738" cy="461963"/>
          </a:xfrm>
          <a:prstGeom prst="roundRect">
            <a:avLst>
              <a:gd name="adj" fmla="val 16667"/>
            </a:avLst>
          </a:prstGeom>
          <a:solidFill>
            <a:srgbClr val="0C8983"/>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chemeClr val="bg1">
                  <a:lumMod val="50000"/>
                </a:schemeClr>
              </a:solidFill>
            </a:endParaRPr>
          </a:p>
        </p:txBody>
      </p:sp>
      <p:sp>
        <p:nvSpPr>
          <p:cNvPr id="24" name="文本框 7"/>
          <p:cNvSpPr txBox="1">
            <a:spLocks noChangeArrowheads="1"/>
          </p:cNvSpPr>
          <p:nvPr/>
        </p:nvSpPr>
        <p:spPr bwMode="auto">
          <a:xfrm>
            <a:off x="1606928" y="2390053"/>
            <a:ext cx="2060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5" name="直接连接符 24"/>
          <p:cNvCxnSpPr/>
          <p:nvPr/>
        </p:nvCxnSpPr>
        <p:spPr>
          <a:xfrm>
            <a:off x="1462446" y="5625677"/>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89789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250"/>
                                        <p:tgtEl>
                                          <p:spTgt spid="15"/>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p:tgtEl>
                                          <p:spTgt spid="16"/>
                                        </p:tgtEl>
                                        <p:attrNameLst>
                                          <p:attrName>ppt_y</p:attrName>
                                        </p:attrNameLst>
                                      </p:cBhvr>
                                      <p:tavLst>
                                        <p:tav tm="0">
                                          <p:val>
                                            <p:strVal val="#ppt_y+#ppt_h*1.125000"/>
                                          </p:val>
                                        </p:tav>
                                        <p:tav tm="100000">
                                          <p:val>
                                            <p:strVal val="#ppt_y"/>
                                          </p:val>
                                        </p:tav>
                                      </p:tavLst>
                                    </p:anim>
                                    <p:animEffect transition="in" filter="wipe(up)">
                                      <p:cBhvr>
                                        <p:cTn id="18" dur="250"/>
                                        <p:tgtEl>
                                          <p:spTgt spid="16"/>
                                        </p:tgtEl>
                                      </p:cBhvr>
                                    </p:animEffect>
                                  </p:childTnLst>
                                </p:cTn>
                              </p:par>
                            </p:childTnLst>
                          </p:cTn>
                        </p:par>
                        <p:par>
                          <p:cTn id="19" fill="hold">
                            <p:stCondLst>
                              <p:cond delay="1250"/>
                            </p:stCondLst>
                            <p:childTnLst>
                              <p:par>
                                <p:cTn id="20" presetID="1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250"/>
                                        <p:tgtEl>
                                          <p:spTgt spid="21"/>
                                        </p:tgtEl>
                                        <p:attrNameLst>
                                          <p:attrName>ppt_y</p:attrName>
                                        </p:attrNameLst>
                                      </p:cBhvr>
                                      <p:tavLst>
                                        <p:tav tm="0">
                                          <p:val>
                                            <p:strVal val="#ppt_y+#ppt_h*1.125000"/>
                                          </p:val>
                                        </p:tav>
                                        <p:tav tm="100000">
                                          <p:val>
                                            <p:strVal val="#ppt_y"/>
                                          </p:val>
                                        </p:tav>
                                      </p:tavLst>
                                    </p:anim>
                                    <p:animEffect transition="in" filter="wipe(up)">
                                      <p:cBhvr>
                                        <p:cTn id="23" dur="250"/>
                                        <p:tgtEl>
                                          <p:spTgt spid="21"/>
                                        </p:tgtEl>
                                      </p:cBhvr>
                                    </p:animEffect>
                                  </p:childTnLst>
                                </p:cTn>
                              </p:par>
                            </p:childTnLst>
                          </p:cTn>
                        </p:par>
                        <p:par>
                          <p:cTn id="24" fill="hold">
                            <p:stCondLst>
                              <p:cond delay="1500"/>
                            </p:stCondLst>
                            <p:childTnLst>
                              <p:par>
                                <p:cTn id="25" presetID="14" presetClass="entr" presetSubtype="1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250"/>
                                        <p:tgtEl>
                                          <p:spTgt spid="17"/>
                                        </p:tgtEl>
                                      </p:cBhvr>
                                    </p:animEffect>
                                  </p:childTnLst>
                                </p:cTn>
                              </p:par>
                            </p:childTnLst>
                          </p:cTn>
                        </p:par>
                        <p:par>
                          <p:cTn id="28" fill="hold">
                            <p:stCondLst>
                              <p:cond delay="1750"/>
                            </p:stCondLst>
                            <p:childTnLst>
                              <p:par>
                                <p:cTn id="29" presetID="12" presetClass="entr" presetSubtype="4"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childTnLst>
                          </p:cTn>
                        </p:par>
                        <p:par>
                          <p:cTn id="33" fill="hold">
                            <p:stCondLst>
                              <p:cond delay="2000"/>
                            </p:stCondLst>
                            <p:childTnLst>
                              <p:par>
                                <p:cTn id="34" presetID="12" presetClass="entr" presetSubtype="4"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250"/>
                                        <p:tgtEl>
                                          <p:spTgt spid="22"/>
                                        </p:tgtEl>
                                        <p:attrNameLst>
                                          <p:attrName>ppt_y</p:attrName>
                                        </p:attrNameLst>
                                      </p:cBhvr>
                                      <p:tavLst>
                                        <p:tav tm="0">
                                          <p:val>
                                            <p:strVal val="#ppt_y+#ppt_h*1.125000"/>
                                          </p:val>
                                        </p:tav>
                                        <p:tav tm="100000">
                                          <p:val>
                                            <p:strVal val="#ppt_y"/>
                                          </p:val>
                                        </p:tav>
                                      </p:tavLst>
                                    </p:anim>
                                    <p:animEffect transition="in" filter="wipe(up)">
                                      <p:cBhvr>
                                        <p:cTn id="37" dur="250"/>
                                        <p:tgtEl>
                                          <p:spTgt spid="22"/>
                                        </p:tgtEl>
                                      </p:cBhvr>
                                    </p:animEffect>
                                  </p:childTnLst>
                                </p:cTn>
                              </p:par>
                            </p:childTnLst>
                          </p:cTn>
                        </p:par>
                        <p:par>
                          <p:cTn id="38" fill="hold">
                            <p:stCondLst>
                              <p:cond delay="225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250"/>
                                        <p:tgtEl>
                                          <p:spTgt spid="19"/>
                                        </p:tgtEl>
                                      </p:cBhvr>
                                    </p:animEffect>
                                  </p:childTnLst>
                                </p:cTn>
                              </p:par>
                            </p:childTnLst>
                          </p:cTn>
                        </p:par>
                        <p:par>
                          <p:cTn id="42" fill="hold">
                            <p:stCondLst>
                              <p:cond delay="2500"/>
                            </p:stCondLst>
                            <p:childTnLst>
                              <p:par>
                                <p:cTn id="43" presetID="12" presetClass="entr" presetSubtype="4"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250"/>
                                        <p:tgtEl>
                                          <p:spTgt spid="20"/>
                                        </p:tgtEl>
                                        <p:attrNameLst>
                                          <p:attrName>ppt_y</p:attrName>
                                        </p:attrNameLst>
                                      </p:cBhvr>
                                      <p:tavLst>
                                        <p:tav tm="0">
                                          <p:val>
                                            <p:strVal val="#ppt_y+#ppt_h*1.125000"/>
                                          </p:val>
                                        </p:tav>
                                        <p:tav tm="100000">
                                          <p:val>
                                            <p:strVal val="#ppt_y"/>
                                          </p:val>
                                        </p:tav>
                                      </p:tavLst>
                                    </p:anim>
                                    <p:animEffect transition="in" filter="wipe(up)">
                                      <p:cBhvr>
                                        <p:cTn id="46" dur="250"/>
                                        <p:tgtEl>
                                          <p:spTgt spid="20"/>
                                        </p:tgtEl>
                                      </p:cBhvr>
                                    </p:animEffect>
                                  </p:childTnLst>
                                </p:cTn>
                              </p:par>
                            </p:childTnLst>
                          </p:cTn>
                        </p:par>
                        <p:par>
                          <p:cTn id="47" fill="hold">
                            <p:stCondLst>
                              <p:cond delay="2750"/>
                            </p:stCondLst>
                            <p:childTnLst>
                              <p:par>
                                <p:cTn id="48" presetID="42"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250"/>
                                        <p:tgtEl>
                                          <p:spTgt spid="23"/>
                                        </p:tgtEl>
                                      </p:cBhvr>
                                    </p:animEffect>
                                    <p:anim calcmode="lin" valueType="num">
                                      <p:cBhvr>
                                        <p:cTn id="51" dur="250" fill="hold"/>
                                        <p:tgtEl>
                                          <p:spTgt spid="23"/>
                                        </p:tgtEl>
                                        <p:attrNameLst>
                                          <p:attrName>ppt_x</p:attrName>
                                        </p:attrNameLst>
                                      </p:cBhvr>
                                      <p:tavLst>
                                        <p:tav tm="0">
                                          <p:val>
                                            <p:strVal val="#ppt_x"/>
                                          </p:val>
                                        </p:tav>
                                        <p:tav tm="100000">
                                          <p:val>
                                            <p:strVal val="#ppt_x"/>
                                          </p:val>
                                        </p:tav>
                                      </p:tavLst>
                                    </p:anim>
                                    <p:anim calcmode="lin" valueType="num">
                                      <p:cBhvr>
                                        <p:cTn id="52" dur="25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250"/>
                                        <p:tgtEl>
                                          <p:spTgt spid="24"/>
                                        </p:tgtEl>
                                      </p:cBhvr>
                                    </p:animEffec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1"/>
                                          </p:val>
                                        </p:tav>
                                        <p:tav tm="100000">
                                          <p:val>
                                            <p:strVal val="#ppt_y"/>
                                          </p:val>
                                        </p:tav>
                                      </p:tavLst>
                                    </p:anim>
                                  </p:childTnLst>
                                </p:cTn>
                              </p:par>
                            </p:childTnLst>
                          </p:cTn>
                        </p:par>
                        <p:par>
                          <p:cTn id="59" fill="hold">
                            <p:stCondLst>
                              <p:cond delay="3250"/>
                            </p:stCondLst>
                            <p:childTnLst>
                              <p:par>
                                <p:cTn id="60" presetID="12" presetClass="entr" presetSubtype="4"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250"/>
                                        <p:tgtEl>
                                          <p:spTgt spid="25"/>
                                        </p:tgtEl>
                                        <p:attrNameLst>
                                          <p:attrName>ppt_y</p:attrName>
                                        </p:attrNameLst>
                                      </p:cBhvr>
                                      <p:tavLst>
                                        <p:tav tm="0">
                                          <p:val>
                                            <p:strVal val="#ppt_y+#ppt_h*1.125000"/>
                                          </p:val>
                                        </p:tav>
                                        <p:tav tm="100000">
                                          <p:val>
                                            <p:strVal val="#ppt_y"/>
                                          </p:val>
                                        </p:tav>
                                      </p:tavLst>
                                    </p:anim>
                                    <p:animEffect transition="in" filter="wipe(up)">
                                      <p:cBhvr>
                                        <p:cTn id="63" dur="250"/>
                                        <p:tgtEl>
                                          <p:spTgt spid="25"/>
                                        </p:tgtEl>
                                      </p:cBhvr>
                                    </p:animEffect>
                                  </p:childTnLst>
                                </p:cTn>
                              </p:par>
                            </p:childTnLst>
                          </p:cTn>
                        </p:par>
                        <p:par>
                          <p:cTn id="64" fill="hold">
                            <p:stCondLst>
                              <p:cond delay="3500"/>
                            </p:stCondLst>
                            <p:childTnLst>
                              <p:par>
                                <p:cTn id="65" presetID="16" presetClass="entr" presetSubtype="21"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barn(inVertical)">
                                      <p:cBhvr>
                                        <p:cTn id="6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P spid="18" grpId="0"/>
      <p:bldP spid="19" grpId="0"/>
      <p:bldP spid="20" grpId="0"/>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TextBox 10"/>
          <p:cNvSpPr txBox="1"/>
          <p:nvPr/>
        </p:nvSpPr>
        <p:spPr>
          <a:xfrm>
            <a:off x="1074058" y="4292596"/>
            <a:ext cx="832883" cy="276999"/>
          </a:xfrm>
          <a:prstGeom prst="rect">
            <a:avLst/>
          </a:prstGeom>
          <a:solidFill>
            <a:srgbClr val="0C8983"/>
          </a:solid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 name="TextBox 11"/>
          <p:cNvSpPr txBox="1"/>
          <p:nvPr/>
        </p:nvSpPr>
        <p:spPr>
          <a:xfrm>
            <a:off x="1074056" y="4718658"/>
            <a:ext cx="3331038"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 name="TextBox 12"/>
          <p:cNvSpPr txBox="1"/>
          <p:nvPr/>
        </p:nvSpPr>
        <p:spPr>
          <a:xfrm>
            <a:off x="4655455" y="4292596"/>
            <a:ext cx="832883" cy="276999"/>
          </a:xfrm>
          <a:prstGeom prst="rect">
            <a:avLst/>
          </a:prstGeom>
          <a:solidFill>
            <a:srgbClr val="ED6D4A"/>
          </a:solid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 name="TextBox 13"/>
          <p:cNvSpPr txBox="1"/>
          <p:nvPr/>
        </p:nvSpPr>
        <p:spPr>
          <a:xfrm>
            <a:off x="4655453" y="4718658"/>
            <a:ext cx="3331038"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TextBox 14"/>
          <p:cNvSpPr txBox="1"/>
          <p:nvPr/>
        </p:nvSpPr>
        <p:spPr>
          <a:xfrm>
            <a:off x="8236850" y="4292596"/>
            <a:ext cx="832883" cy="276999"/>
          </a:xfrm>
          <a:prstGeom prst="rect">
            <a:avLst/>
          </a:prstGeom>
          <a:solidFill>
            <a:srgbClr val="0C8983"/>
          </a:solid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TextBox 15"/>
          <p:cNvSpPr txBox="1"/>
          <p:nvPr/>
        </p:nvSpPr>
        <p:spPr>
          <a:xfrm>
            <a:off x="8236848" y="4718658"/>
            <a:ext cx="3331038"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文本框 14"/>
          <p:cNvSpPr txBox="1"/>
          <p:nvPr/>
        </p:nvSpPr>
        <p:spPr>
          <a:xfrm>
            <a:off x="1821546" y="5567595"/>
            <a:ext cx="8701310" cy="346249"/>
          </a:xfrm>
          <a:prstGeom prst="rect">
            <a:avLst/>
          </a:prstGeom>
          <a:noFill/>
        </p:spPr>
        <p:txBody>
          <a:bodyPr wrap="square" rtlCol="0">
            <a:spAutoFit/>
          </a:bodyPr>
          <a:lstStyle/>
          <a:p>
            <a:pPr algn="ctr">
              <a:lnSpc>
                <a:spcPct val="150000"/>
              </a:lnSpc>
            </a:pP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100" dirty="0">
              <a:solidFill>
                <a:schemeClr val="bg1">
                  <a:lumMod val="50000"/>
                </a:schemeClr>
              </a:solidFill>
            </a:endParaRPr>
          </a:p>
        </p:txBody>
      </p:sp>
      <p:sp>
        <p:nvSpPr>
          <p:cNvPr id="10" name="椭圆 9"/>
          <p:cNvSpPr/>
          <p:nvPr/>
        </p:nvSpPr>
        <p:spPr>
          <a:xfrm>
            <a:off x="4860135" y="1941595"/>
            <a:ext cx="2628000" cy="2628000"/>
          </a:xfrm>
          <a:prstGeom prst="ellipse">
            <a:avLst/>
          </a:prstGeom>
          <a:blipFill>
            <a:blip r:embed="rId3"/>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1296054" y="1941595"/>
            <a:ext cx="2628000" cy="2628000"/>
          </a:xfrm>
          <a:prstGeom prst="ellipse">
            <a:avLst/>
          </a:prstGeom>
          <a:blipFill>
            <a:blip r:embed="rId4"/>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8426391" y="1941595"/>
            <a:ext cx="2628000" cy="2628000"/>
          </a:xfrm>
          <a:prstGeom prst="ellipse">
            <a:avLst/>
          </a:prstGeom>
          <a:blipFill>
            <a:blip r:embed="rId5"/>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632000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50" fill="hold"/>
                                        <p:tgtEl>
                                          <p:spTgt spid="3"/>
                                        </p:tgtEl>
                                        <p:attrNameLst>
                                          <p:attrName>ppt_x</p:attrName>
                                        </p:attrNameLst>
                                      </p:cBhvr>
                                      <p:tavLst>
                                        <p:tav tm="0">
                                          <p:val>
                                            <p:strVal val="#ppt_x"/>
                                          </p:val>
                                        </p:tav>
                                        <p:tav tm="100000">
                                          <p:val>
                                            <p:strVal val="#ppt_x"/>
                                          </p:val>
                                        </p:tav>
                                      </p:tavLst>
                                    </p:anim>
                                    <p:anim calcmode="lin" valueType="num">
                                      <p:cBhvr additive="base">
                                        <p:cTn id="29" dur="25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250" fill="hold"/>
                                        <p:tgtEl>
                                          <p:spTgt spid="4"/>
                                        </p:tgtEl>
                                        <p:attrNameLst>
                                          <p:attrName>ppt_x</p:attrName>
                                        </p:attrNameLst>
                                      </p:cBhvr>
                                      <p:tavLst>
                                        <p:tav tm="0">
                                          <p:val>
                                            <p:strVal val="#ppt_x"/>
                                          </p:val>
                                        </p:tav>
                                        <p:tav tm="100000">
                                          <p:val>
                                            <p:strVal val="#ppt_x"/>
                                          </p:val>
                                        </p:tav>
                                      </p:tavLst>
                                    </p:anim>
                                    <p:anim calcmode="lin" valueType="num">
                                      <p:cBhvr additive="base">
                                        <p:cTn id="34" dur="250" fill="hold"/>
                                        <p:tgtEl>
                                          <p:spTgt spid="4"/>
                                        </p:tgtEl>
                                        <p:attrNameLst>
                                          <p:attrName>ppt_y</p:attrName>
                                        </p:attrNameLst>
                                      </p:cBhvr>
                                      <p:tavLst>
                                        <p:tav tm="0">
                                          <p:val>
                                            <p:strVal val="1+#ppt_h/2"/>
                                          </p:val>
                                        </p:tav>
                                        <p:tav tm="100000">
                                          <p:val>
                                            <p:strVal val="#ppt_y"/>
                                          </p:val>
                                        </p:tav>
                                      </p:tavLst>
                                    </p:anim>
                                  </p:childTnLst>
                                </p:cTn>
                              </p:par>
                            </p:childTnLst>
                          </p:cTn>
                        </p:par>
                        <p:par>
                          <p:cTn id="35" fill="hold">
                            <p:stCondLst>
                              <p:cond delay="2750"/>
                            </p:stCondLst>
                            <p:childTnLst>
                              <p:par>
                                <p:cTn id="36" presetID="2" presetClass="entr" presetSubtype="4"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250" fill="hold"/>
                                        <p:tgtEl>
                                          <p:spTgt spid="5"/>
                                        </p:tgtEl>
                                        <p:attrNameLst>
                                          <p:attrName>ppt_x</p:attrName>
                                        </p:attrNameLst>
                                      </p:cBhvr>
                                      <p:tavLst>
                                        <p:tav tm="0">
                                          <p:val>
                                            <p:strVal val="#ppt_x"/>
                                          </p:val>
                                        </p:tav>
                                        <p:tav tm="100000">
                                          <p:val>
                                            <p:strVal val="#ppt_x"/>
                                          </p:val>
                                        </p:tav>
                                      </p:tavLst>
                                    </p:anim>
                                    <p:anim calcmode="lin" valueType="num">
                                      <p:cBhvr additive="base">
                                        <p:cTn id="39" dur="250" fill="hold"/>
                                        <p:tgtEl>
                                          <p:spTgt spid="5"/>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250" fill="hold"/>
                                        <p:tgtEl>
                                          <p:spTgt spid="6"/>
                                        </p:tgtEl>
                                        <p:attrNameLst>
                                          <p:attrName>ppt_x</p:attrName>
                                        </p:attrNameLst>
                                      </p:cBhvr>
                                      <p:tavLst>
                                        <p:tav tm="0">
                                          <p:val>
                                            <p:strVal val="#ppt_x"/>
                                          </p:val>
                                        </p:tav>
                                        <p:tav tm="100000">
                                          <p:val>
                                            <p:strVal val="#ppt_x"/>
                                          </p:val>
                                        </p:tav>
                                      </p:tavLst>
                                    </p:anim>
                                    <p:anim calcmode="lin" valueType="num">
                                      <p:cBhvr additive="base">
                                        <p:cTn id="44" dur="25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3250"/>
                            </p:stCondLst>
                            <p:childTnLst>
                              <p:par>
                                <p:cTn id="46" presetID="2" presetClass="entr" presetSubtype="4"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250" fill="hold"/>
                                        <p:tgtEl>
                                          <p:spTgt spid="7"/>
                                        </p:tgtEl>
                                        <p:attrNameLst>
                                          <p:attrName>ppt_x</p:attrName>
                                        </p:attrNameLst>
                                      </p:cBhvr>
                                      <p:tavLst>
                                        <p:tav tm="0">
                                          <p:val>
                                            <p:strVal val="#ppt_x"/>
                                          </p:val>
                                        </p:tav>
                                        <p:tav tm="100000">
                                          <p:val>
                                            <p:strVal val="#ppt_x"/>
                                          </p:val>
                                        </p:tav>
                                      </p:tavLst>
                                    </p:anim>
                                    <p:anim calcmode="lin" valueType="num">
                                      <p:cBhvr additive="base">
                                        <p:cTn id="49" dur="250" fill="hold"/>
                                        <p:tgtEl>
                                          <p:spTgt spid="7"/>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2" presetClass="entr" presetSubtype="4"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250" fill="hold"/>
                                        <p:tgtEl>
                                          <p:spTgt spid="8"/>
                                        </p:tgtEl>
                                        <p:attrNameLst>
                                          <p:attrName>ppt_x</p:attrName>
                                        </p:attrNameLst>
                                      </p:cBhvr>
                                      <p:tavLst>
                                        <p:tav tm="0">
                                          <p:val>
                                            <p:strVal val="#ppt_x"/>
                                          </p:val>
                                        </p:tav>
                                        <p:tav tm="100000">
                                          <p:val>
                                            <p:strVal val="#ppt_x"/>
                                          </p:val>
                                        </p:tav>
                                      </p:tavLst>
                                    </p:anim>
                                    <p:anim calcmode="lin" valueType="num">
                                      <p:cBhvr additive="base">
                                        <p:cTn id="54" dur="250" fill="hold"/>
                                        <p:tgtEl>
                                          <p:spTgt spid="8"/>
                                        </p:tgtEl>
                                        <p:attrNameLst>
                                          <p:attrName>ppt_y</p:attrName>
                                        </p:attrNameLst>
                                      </p:cBhvr>
                                      <p:tavLst>
                                        <p:tav tm="0">
                                          <p:val>
                                            <p:strVal val="1+#ppt_h/2"/>
                                          </p:val>
                                        </p:tav>
                                        <p:tav tm="100000">
                                          <p:val>
                                            <p:strVal val="#ppt_y"/>
                                          </p:val>
                                        </p:tav>
                                      </p:tavLst>
                                    </p:anim>
                                  </p:childTnLst>
                                </p:cTn>
                              </p:par>
                            </p:childTnLst>
                          </p:cTn>
                        </p:par>
                        <p:par>
                          <p:cTn id="55" fill="hold">
                            <p:stCondLst>
                              <p:cond delay="3750"/>
                            </p:stCondLst>
                            <p:childTnLst>
                              <p:par>
                                <p:cTn id="56" presetID="2" presetClass="entr" presetSubtype="4"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250" fill="hold"/>
                                        <p:tgtEl>
                                          <p:spTgt spid="9"/>
                                        </p:tgtEl>
                                        <p:attrNameLst>
                                          <p:attrName>ppt_x</p:attrName>
                                        </p:attrNameLst>
                                      </p:cBhvr>
                                      <p:tavLst>
                                        <p:tav tm="0">
                                          <p:val>
                                            <p:strVal val="#ppt_x"/>
                                          </p:val>
                                        </p:tav>
                                        <p:tav tm="100000">
                                          <p:val>
                                            <p:strVal val="#ppt_x"/>
                                          </p:val>
                                        </p:tav>
                                      </p:tavLst>
                                    </p:anim>
                                    <p:anim calcmode="lin" valueType="num">
                                      <p:cBhvr additive="base">
                                        <p:cTn id="59"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p:bldP spid="5" grpId="0" animBg="1"/>
      <p:bldP spid="6" grpId="0"/>
      <p:bldP spid="7" grpId="0" animBg="1"/>
      <p:bldP spid="8" grpId="0"/>
      <p:bldP spid="9" grpId="0"/>
      <p:bldP spid="10"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8" name="梯形 17"/>
          <p:cNvSpPr/>
          <p:nvPr/>
        </p:nvSpPr>
        <p:spPr>
          <a:xfrm rot="10800000">
            <a:off x="3498051" y="2062526"/>
            <a:ext cx="2065914" cy="1540640"/>
          </a:xfrm>
          <a:prstGeom prst="trapezoid">
            <a:avLst>
              <a:gd name="adj" fmla="val 0"/>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华康海报体W12(P)" panose="040B0C00000000000000" pitchFamily="82" charset="-122"/>
              <a:ea typeface="华康海报体W12(P)" panose="040B0C00000000000000" pitchFamily="82" charset="-122"/>
            </a:endParaRPr>
          </a:p>
        </p:txBody>
      </p:sp>
      <p:sp>
        <p:nvSpPr>
          <p:cNvPr id="19" name="矩形 18"/>
          <p:cNvSpPr/>
          <p:nvPr/>
        </p:nvSpPr>
        <p:spPr>
          <a:xfrm>
            <a:off x="3489701" y="2324356"/>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solidFill>
                  <a:schemeClr val="bg1"/>
                </a:solidFill>
                <a:latin typeface="华康海报体W12(P)" panose="040B0C00000000000000" pitchFamily="82" charset="-122"/>
                <a:ea typeface="华康海报体W12(P)" panose="040B0C00000000000000" pitchFamily="82" charset="-122"/>
              </a:rPr>
              <a:t>TWO</a:t>
            </a:r>
            <a:endParaRPr lang="zh-CN" altLang="en-US" sz="4000" dirty="0">
              <a:solidFill>
                <a:schemeClr val="bg1"/>
              </a:solidFill>
              <a:latin typeface="华康海报体W12(P)" panose="040B0C00000000000000" pitchFamily="82" charset="-122"/>
              <a:ea typeface="华康海报体W12(P)" panose="040B0C00000000000000" pitchFamily="82" charset="-122"/>
            </a:endParaRPr>
          </a:p>
        </p:txBody>
      </p:sp>
      <p:grpSp>
        <p:nvGrpSpPr>
          <p:cNvPr id="20" name="组合 19"/>
          <p:cNvGrpSpPr/>
          <p:nvPr/>
        </p:nvGrpSpPr>
        <p:grpSpPr>
          <a:xfrm>
            <a:off x="5789778" y="2062526"/>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rgbClr val="ED6D4A"/>
                  </a:solidFill>
                  <a:latin typeface="华康海报体W12(P)" panose="040B0C00000000000000" pitchFamily="82" charset="-122"/>
                  <a:ea typeface="华康海报体W12(P)" panose="040B0C00000000000000" pitchFamily="82"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extLst>
      <p:ext uri="{BB962C8B-B14F-4D97-AF65-F5344CB8AC3E}">
        <p14:creationId xmlns:p14="http://schemas.microsoft.com/office/powerpoint/2010/main" val="6425220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anim calcmode="lin" valueType="num">
                                      <p:cBhvr>
                                        <p:cTn id="17" dur="500" fill="hold"/>
                                        <p:tgtEl>
                                          <p:spTgt spid="19"/>
                                        </p:tgtEl>
                                        <p:attrNameLst>
                                          <p:attrName>ppt_x</p:attrName>
                                        </p:attrNameLst>
                                      </p:cBhvr>
                                      <p:tavLst>
                                        <p:tav tm="0">
                                          <p:val>
                                            <p:strVal val="#ppt_x"/>
                                          </p:val>
                                        </p:tav>
                                        <p:tav tm="100000">
                                          <p:val>
                                            <p:strVal val="#ppt_x"/>
                                          </p:val>
                                        </p:tav>
                                      </p:tavLst>
                                    </p:anim>
                                    <p:anim calcmode="lin" valueType="num">
                                      <p:cBhvr>
                                        <p:cTn id="18" dur="5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TextBox 1"/>
          <p:cNvSpPr txBox="1"/>
          <p:nvPr/>
        </p:nvSpPr>
        <p:spPr>
          <a:xfrm>
            <a:off x="7592811" y="2517671"/>
            <a:ext cx="2954655" cy="646331"/>
          </a:xfrm>
          <a:prstGeom prst="rect">
            <a:avLst/>
          </a:prstGeom>
          <a:noFill/>
        </p:spPr>
        <p:txBody>
          <a:bodyPr wrap="none" rtlCol="0">
            <a:spAutoFit/>
          </a:bodyPr>
          <a:lstStyle/>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TextBox 2"/>
          <p:cNvSpPr txBox="1"/>
          <p:nvPr/>
        </p:nvSpPr>
        <p:spPr>
          <a:xfrm>
            <a:off x="7592811" y="3102446"/>
            <a:ext cx="3416310"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 name="Oval 20"/>
          <p:cNvSpPr/>
          <p:nvPr/>
        </p:nvSpPr>
        <p:spPr>
          <a:xfrm>
            <a:off x="7654588" y="4119253"/>
            <a:ext cx="366823" cy="366823"/>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1</a:t>
            </a:r>
          </a:p>
        </p:txBody>
      </p:sp>
      <p:sp>
        <p:nvSpPr>
          <p:cNvPr id="6" name="TextBox 22"/>
          <p:cNvSpPr txBox="1"/>
          <p:nvPr/>
        </p:nvSpPr>
        <p:spPr>
          <a:xfrm>
            <a:off x="8124203" y="3990605"/>
            <a:ext cx="2884918"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Oval 23"/>
          <p:cNvSpPr/>
          <p:nvPr/>
        </p:nvSpPr>
        <p:spPr>
          <a:xfrm>
            <a:off x="7654589" y="5087233"/>
            <a:ext cx="366823" cy="366823"/>
          </a:xfrm>
          <a:prstGeom prst="ellipse">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2</a:t>
            </a:r>
          </a:p>
        </p:txBody>
      </p:sp>
      <p:sp>
        <p:nvSpPr>
          <p:cNvPr id="8" name="TextBox 24"/>
          <p:cNvSpPr txBox="1"/>
          <p:nvPr/>
        </p:nvSpPr>
        <p:spPr>
          <a:xfrm>
            <a:off x="8124203" y="4962867"/>
            <a:ext cx="2884918" cy="661720"/>
          </a:xfrm>
          <a:prstGeom prst="rect">
            <a:avLst/>
          </a:prstGeom>
          <a:noFill/>
        </p:spPr>
        <p:txBody>
          <a:bodyPr wrap="square" rtlCol="0">
            <a:spAutoFit/>
          </a:bodyPr>
          <a:lstStyle/>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矩形 8"/>
          <p:cNvSpPr/>
          <p:nvPr/>
        </p:nvSpPr>
        <p:spPr>
          <a:xfrm>
            <a:off x="2225478" y="2517457"/>
            <a:ext cx="4157612" cy="2788794"/>
          </a:xfrm>
          <a:prstGeom prst="rect">
            <a:avLst/>
          </a:prstGeom>
          <a:noFill/>
          <a:ln w="28575">
            <a:solidFill>
              <a:srgbClr val="ED6D4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pitchFamily="34" charset="-122"/>
              <a:ea typeface="微软雅黑" panose="020B0503020204020204" pitchFamily="34" charset="-122"/>
            </a:endParaRPr>
          </a:p>
        </p:txBody>
      </p:sp>
      <p:sp>
        <p:nvSpPr>
          <p:cNvPr id="10" name="Rectangle 30"/>
          <p:cNvSpPr/>
          <p:nvPr/>
        </p:nvSpPr>
        <p:spPr>
          <a:xfrm>
            <a:off x="1305451" y="2911864"/>
            <a:ext cx="4396298" cy="2782916"/>
          </a:xfrm>
          <a:prstGeom prst="rect">
            <a:avLst/>
          </a:prstGeom>
          <a:blipFill dpi="0" rotWithShape="1">
            <a:blip r:embed="rId3"/>
            <a:srcRect/>
            <a:stretch>
              <a:fillRect/>
            </a:stretch>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微软雅黑" panose="020B0503020204020204" pitchFamily="34" charset="-122"/>
              <a:ea typeface="微软雅黑" panose="020B0503020204020204" pitchFamily="34" charset="-122"/>
            </a:endParaRPr>
          </a:p>
        </p:txBody>
      </p:sp>
      <p:sp>
        <p:nvSpPr>
          <p:cNvPr id="12" name="Rectangle 30"/>
          <p:cNvSpPr/>
          <p:nvPr/>
        </p:nvSpPr>
        <p:spPr>
          <a:xfrm>
            <a:off x="3816433" y="1911874"/>
            <a:ext cx="3159458" cy="1999980"/>
          </a:xfrm>
          <a:prstGeom prst="rect">
            <a:avLst/>
          </a:prstGeom>
          <a:blipFill dpi="0" rotWithShape="1">
            <a:blip r:embed="rId4">
              <a:extLst>
                <a:ext uri="{BEBA8EAE-BF5A-486C-A8C5-ECC9F3942E4B}">
                  <a14:imgProps xmlns:a14="http://schemas.microsoft.com/office/drawing/2010/main">
                    <a14:imgLayer r:embed="rId5">
                      <a14:imgEffect>
                        <a14:brightnessContrast bright="20000"/>
                      </a14:imgEffect>
                    </a14:imgLayer>
                  </a14:imgProps>
                </a:ext>
              </a:extLst>
            </a:blip>
            <a:srcRect/>
            <a:stretch>
              <a:fillRect/>
            </a:stretch>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74150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2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1500"/>
                                        <p:tgtEl>
                                          <p:spTgt spid="9"/>
                                        </p:tgtEl>
                                      </p:cBhvr>
                                    </p:animEffect>
                                  </p:childTnLst>
                                </p:cTn>
                              </p:par>
                            </p:childTnLst>
                          </p:cTn>
                        </p:par>
                        <p:par>
                          <p:cTn id="18" fill="hold">
                            <p:stCondLst>
                              <p:cond delay="2750"/>
                            </p:stCondLst>
                            <p:childTnLst>
                              <p:par>
                                <p:cTn id="19" presetID="16" presetClass="entr" presetSubtype="2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par>
                          <p:cTn id="22" fill="hold">
                            <p:stCondLst>
                              <p:cond delay="3250"/>
                            </p:stCondLst>
                            <p:childTnLst>
                              <p:par>
                                <p:cTn id="23" presetID="2" presetClass="entr" presetSubtype="4"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50" fill="hold"/>
                                        <p:tgtEl>
                                          <p:spTgt spid="3"/>
                                        </p:tgtEl>
                                        <p:attrNameLst>
                                          <p:attrName>ppt_x</p:attrName>
                                        </p:attrNameLst>
                                      </p:cBhvr>
                                      <p:tavLst>
                                        <p:tav tm="0">
                                          <p:val>
                                            <p:strVal val="#ppt_x"/>
                                          </p:val>
                                        </p:tav>
                                        <p:tav tm="100000">
                                          <p:val>
                                            <p:strVal val="#ppt_x"/>
                                          </p:val>
                                        </p:tav>
                                      </p:tavLst>
                                    </p:anim>
                                    <p:anim calcmode="lin" valueType="num">
                                      <p:cBhvr additive="base">
                                        <p:cTn id="26" dur="25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250" fill="hold"/>
                                        <p:tgtEl>
                                          <p:spTgt spid="4"/>
                                        </p:tgtEl>
                                        <p:attrNameLst>
                                          <p:attrName>ppt_x</p:attrName>
                                        </p:attrNameLst>
                                      </p:cBhvr>
                                      <p:tavLst>
                                        <p:tav tm="0">
                                          <p:val>
                                            <p:strVal val="#ppt_x"/>
                                          </p:val>
                                        </p:tav>
                                        <p:tav tm="100000">
                                          <p:val>
                                            <p:strVal val="#ppt_x"/>
                                          </p:val>
                                        </p:tav>
                                      </p:tavLst>
                                    </p:anim>
                                    <p:anim calcmode="lin" valueType="num">
                                      <p:cBhvr additive="base">
                                        <p:cTn id="31" dur="25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3750"/>
                            </p:stCondLst>
                            <p:childTnLst>
                              <p:par>
                                <p:cTn id="33" presetID="2" presetClass="entr" presetSubtype="4"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250" fill="hold"/>
                                        <p:tgtEl>
                                          <p:spTgt spid="5"/>
                                        </p:tgtEl>
                                        <p:attrNameLst>
                                          <p:attrName>ppt_x</p:attrName>
                                        </p:attrNameLst>
                                      </p:cBhvr>
                                      <p:tavLst>
                                        <p:tav tm="0">
                                          <p:val>
                                            <p:strVal val="#ppt_x"/>
                                          </p:val>
                                        </p:tav>
                                        <p:tav tm="100000">
                                          <p:val>
                                            <p:strVal val="#ppt_x"/>
                                          </p:val>
                                        </p:tav>
                                      </p:tavLst>
                                    </p:anim>
                                    <p:anim calcmode="lin" valueType="num">
                                      <p:cBhvr additive="base">
                                        <p:cTn id="36" dur="250" fill="hold"/>
                                        <p:tgtEl>
                                          <p:spTgt spid="5"/>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250" fill="hold"/>
                                        <p:tgtEl>
                                          <p:spTgt spid="6"/>
                                        </p:tgtEl>
                                        <p:attrNameLst>
                                          <p:attrName>ppt_x</p:attrName>
                                        </p:attrNameLst>
                                      </p:cBhvr>
                                      <p:tavLst>
                                        <p:tav tm="0">
                                          <p:val>
                                            <p:strVal val="#ppt_x"/>
                                          </p:val>
                                        </p:tav>
                                        <p:tav tm="100000">
                                          <p:val>
                                            <p:strVal val="#ppt_x"/>
                                          </p:val>
                                        </p:tav>
                                      </p:tavLst>
                                    </p:anim>
                                    <p:anim calcmode="lin" valueType="num">
                                      <p:cBhvr additive="base">
                                        <p:cTn id="41" dur="250" fill="hold"/>
                                        <p:tgtEl>
                                          <p:spTgt spid="6"/>
                                        </p:tgtEl>
                                        <p:attrNameLst>
                                          <p:attrName>ppt_y</p:attrName>
                                        </p:attrNameLst>
                                      </p:cBhvr>
                                      <p:tavLst>
                                        <p:tav tm="0">
                                          <p:val>
                                            <p:strVal val="1+#ppt_h/2"/>
                                          </p:val>
                                        </p:tav>
                                        <p:tav tm="100000">
                                          <p:val>
                                            <p:strVal val="#ppt_y"/>
                                          </p:val>
                                        </p:tav>
                                      </p:tavLst>
                                    </p:anim>
                                  </p:childTnLst>
                                </p:cTn>
                              </p:par>
                            </p:childTnLst>
                          </p:cTn>
                        </p:par>
                        <p:par>
                          <p:cTn id="42" fill="hold">
                            <p:stCondLst>
                              <p:cond delay="4250"/>
                            </p:stCondLst>
                            <p:childTnLst>
                              <p:par>
                                <p:cTn id="43" presetID="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250" fill="hold"/>
                                        <p:tgtEl>
                                          <p:spTgt spid="7"/>
                                        </p:tgtEl>
                                        <p:attrNameLst>
                                          <p:attrName>ppt_x</p:attrName>
                                        </p:attrNameLst>
                                      </p:cBhvr>
                                      <p:tavLst>
                                        <p:tav tm="0">
                                          <p:val>
                                            <p:strVal val="#ppt_x"/>
                                          </p:val>
                                        </p:tav>
                                        <p:tav tm="100000">
                                          <p:val>
                                            <p:strVal val="#ppt_x"/>
                                          </p:val>
                                        </p:tav>
                                      </p:tavLst>
                                    </p:anim>
                                    <p:anim calcmode="lin" valueType="num">
                                      <p:cBhvr additive="base">
                                        <p:cTn id="46" dur="250" fill="hold"/>
                                        <p:tgtEl>
                                          <p:spTgt spid="7"/>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 presetClass="entr" presetSubtype="4"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250" fill="hold"/>
                                        <p:tgtEl>
                                          <p:spTgt spid="8"/>
                                        </p:tgtEl>
                                        <p:attrNameLst>
                                          <p:attrName>ppt_x</p:attrName>
                                        </p:attrNameLst>
                                      </p:cBhvr>
                                      <p:tavLst>
                                        <p:tav tm="0">
                                          <p:val>
                                            <p:strVal val="#ppt_x"/>
                                          </p:val>
                                        </p:tav>
                                        <p:tav tm="100000">
                                          <p:val>
                                            <p:strVal val="#ppt_x"/>
                                          </p:val>
                                        </p:tav>
                                      </p:tavLst>
                                    </p:anim>
                                    <p:anim calcmode="lin" valueType="num">
                                      <p:cBhvr additive="base">
                                        <p:cTn id="51"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4" grpId="0"/>
      <p:bldP spid="5" grpId="0" animBg="1"/>
      <p:bldP spid="6" grpId="0"/>
      <p:bldP spid="7" grpId="0" animBg="1"/>
      <p:bldP spid="8" grpId="0"/>
      <p:bldP spid="9" grpId="0" animBg="1"/>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a:off x="1718824" y="1854768"/>
            <a:ext cx="4213620" cy="4334279"/>
            <a:chOff x="5948544" y="1804484"/>
            <a:chExt cx="4317379" cy="4441010"/>
          </a:xfrm>
          <a:blipFill>
            <a:blip r:embed="rId3"/>
            <a:stretch>
              <a:fillRect/>
            </a:stretch>
          </a:blipFill>
          <a:effectLst>
            <a:outerShdw blurRad="76200" dist="63500" dir="10800000" algn="r" rotWithShape="0">
              <a:prstClr val="black">
                <a:alpha val="40000"/>
              </a:prstClr>
            </a:outerShdw>
          </a:effectLst>
        </p:grpSpPr>
        <p:sp>
          <p:nvSpPr>
            <p:cNvPr id="4" name="矩形 3"/>
            <p:cNvSpPr/>
            <p:nvPr/>
          </p:nvSpPr>
          <p:spPr>
            <a:xfrm>
              <a:off x="7655283" y="4085494"/>
              <a:ext cx="2610640" cy="2160000"/>
            </a:xfrm>
            <a:prstGeom prst="rect">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4501" y="1804484"/>
              <a:ext cx="2414565" cy="1943267"/>
            </a:xfrm>
            <a:prstGeom prst="rect">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948544" y="3310370"/>
              <a:ext cx="2020789" cy="1625748"/>
            </a:xfrm>
            <a:prstGeom prst="rect">
              <a:avLst/>
            </a:prstGeom>
            <a:blipFill>
              <a:blip r:embed="rId6"/>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Subtitle 2"/>
          <p:cNvSpPr txBox="1">
            <a:spLocks/>
          </p:cNvSpPr>
          <p:nvPr/>
        </p:nvSpPr>
        <p:spPr>
          <a:xfrm>
            <a:off x="7664604" y="4926876"/>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8" name="TextBox 15"/>
          <p:cNvSpPr txBox="1"/>
          <p:nvPr/>
        </p:nvSpPr>
        <p:spPr>
          <a:xfrm>
            <a:off x="7698715" y="4695040"/>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9" name="Subtitle 2"/>
          <p:cNvSpPr txBox="1">
            <a:spLocks/>
          </p:cNvSpPr>
          <p:nvPr/>
        </p:nvSpPr>
        <p:spPr>
          <a:xfrm>
            <a:off x="7664604" y="2997361"/>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0" name="TextBox 21"/>
          <p:cNvSpPr txBox="1"/>
          <p:nvPr/>
        </p:nvSpPr>
        <p:spPr>
          <a:xfrm>
            <a:off x="7698715" y="2765525"/>
            <a:ext cx="127631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p>
        </p:txBody>
      </p:sp>
      <p:sp>
        <p:nvSpPr>
          <p:cNvPr id="12" name="Subtitle 2"/>
          <p:cNvSpPr txBox="1">
            <a:spLocks/>
          </p:cNvSpPr>
          <p:nvPr/>
        </p:nvSpPr>
        <p:spPr>
          <a:xfrm>
            <a:off x="7664604" y="4003757"/>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3" name="TextBox 30"/>
          <p:cNvSpPr txBox="1"/>
          <p:nvPr/>
        </p:nvSpPr>
        <p:spPr>
          <a:xfrm>
            <a:off x="7698715" y="3771921"/>
            <a:ext cx="105189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p>
        </p:txBody>
      </p:sp>
      <p:sp>
        <p:nvSpPr>
          <p:cNvPr id="14" name="TextBox 42"/>
          <p:cNvSpPr txBox="1"/>
          <p:nvPr/>
        </p:nvSpPr>
        <p:spPr>
          <a:xfrm>
            <a:off x="6891141" y="3472111"/>
            <a:ext cx="712734" cy="1169551"/>
          </a:xfrm>
          <a:prstGeom prst="rect">
            <a:avLst/>
          </a:prstGeom>
          <a:noFill/>
        </p:spPr>
        <p:txBody>
          <a:bodyPr wrap="square" rtlCol="0">
            <a:spAutoFit/>
          </a:bodyPr>
          <a:lstStyle/>
          <a:p>
            <a:pPr algn="ctr"/>
            <a:r>
              <a:rPr lang="en-US" sz="7000" dirty="0">
                <a:solidFill>
                  <a:srgbClr val="ED6D4A"/>
                </a:solidFill>
                <a:latin typeface="Source Sans Pro" charset="0"/>
                <a:ea typeface="Source Sans Pro" charset="0"/>
                <a:cs typeface="Source Sans Pro" charset="0"/>
              </a:rPr>
              <a:t>2</a:t>
            </a:r>
          </a:p>
        </p:txBody>
      </p:sp>
      <p:sp>
        <p:nvSpPr>
          <p:cNvPr id="15" name="TextBox 43"/>
          <p:cNvSpPr txBox="1"/>
          <p:nvPr/>
        </p:nvSpPr>
        <p:spPr>
          <a:xfrm>
            <a:off x="6891141" y="4420630"/>
            <a:ext cx="712734" cy="1169551"/>
          </a:xfrm>
          <a:prstGeom prst="rect">
            <a:avLst/>
          </a:prstGeom>
          <a:noFill/>
        </p:spPr>
        <p:txBody>
          <a:bodyPr wrap="square" rtlCol="0">
            <a:spAutoFit/>
          </a:bodyPr>
          <a:lstStyle/>
          <a:p>
            <a:pPr algn="ctr"/>
            <a:r>
              <a:rPr lang="en-US" sz="7000" dirty="0">
                <a:solidFill>
                  <a:srgbClr val="0C8983"/>
                </a:solidFill>
                <a:latin typeface="Source Sans Pro" charset="0"/>
                <a:ea typeface="Source Sans Pro" charset="0"/>
                <a:cs typeface="Source Sans Pro" charset="0"/>
              </a:rPr>
              <a:t>3</a:t>
            </a:r>
          </a:p>
        </p:txBody>
      </p:sp>
      <p:sp>
        <p:nvSpPr>
          <p:cNvPr id="16" name="TextBox 44"/>
          <p:cNvSpPr txBox="1"/>
          <p:nvPr/>
        </p:nvSpPr>
        <p:spPr>
          <a:xfrm>
            <a:off x="6891141" y="2512206"/>
            <a:ext cx="712734" cy="1169551"/>
          </a:xfrm>
          <a:prstGeom prst="rect">
            <a:avLst/>
          </a:prstGeom>
          <a:noFill/>
        </p:spPr>
        <p:txBody>
          <a:bodyPr wrap="square" rtlCol="0">
            <a:spAutoFit/>
          </a:bodyPr>
          <a:lstStyle/>
          <a:p>
            <a:pPr algn="ctr"/>
            <a:r>
              <a:rPr lang="en-US" sz="7000" dirty="0">
                <a:solidFill>
                  <a:srgbClr val="0C8983"/>
                </a:solidFill>
                <a:latin typeface="Source Sans Pro" charset="0"/>
                <a:ea typeface="Source Sans Pro" charset="0"/>
                <a:cs typeface="Source Sans Pro" charset="0"/>
              </a:rPr>
              <a:t>1</a:t>
            </a:r>
          </a:p>
        </p:txBody>
      </p:sp>
    </p:spTree>
    <p:extLst>
      <p:ext uri="{BB962C8B-B14F-4D97-AF65-F5344CB8AC3E}">
        <p14:creationId xmlns:p14="http://schemas.microsoft.com/office/powerpoint/2010/main" val="8331957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plus(in)">
                                      <p:cBhvr>
                                        <p:cTn id="13" dur="1500"/>
                                        <p:tgtEl>
                                          <p:spTgt spid="3"/>
                                        </p:tgtEl>
                                      </p:cBhvr>
                                    </p:animEffect>
                                  </p:childTnLst>
                                </p:cTn>
                              </p:par>
                            </p:childTnLst>
                          </p:cTn>
                        </p:par>
                        <p:par>
                          <p:cTn id="14" fill="hold">
                            <p:stCondLst>
                              <p:cond delay="225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75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250"/>
                            </p:stCondLst>
                            <p:childTnLst>
                              <p:par>
                                <p:cTn id="35" presetID="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50" fill="hold"/>
                                        <p:tgtEl>
                                          <p:spTgt spid="12"/>
                                        </p:tgtEl>
                                        <p:attrNameLst>
                                          <p:attrName>ppt_x</p:attrName>
                                        </p:attrNameLst>
                                      </p:cBhvr>
                                      <p:tavLst>
                                        <p:tav tm="0">
                                          <p:val>
                                            <p:strVal val="#ppt_x"/>
                                          </p:val>
                                        </p:tav>
                                        <p:tav tm="100000">
                                          <p:val>
                                            <p:strVal val="#ppt_x"/>
                                          </p:val>
                                        </p:tav>
                                      </p:tavLst>
                                    </p:anim>
                                    <p:anim calcmode="lin" valueType="num">
                                      <p:cBhvr additive="base">
                                        <p:cTn id="38" dur="25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375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fill="hold"/>
                                        <p:tgtEl>
                                          <p:spTgt spid="14"/>
                                        </p:tgtEl>
                                        <p:attrNameLst>
                                          <p:attrName>ppt_x</p:attrName>
                                        </p:attrNameLst>
                                      </p:cBhvr>
                                      <p:tavLst>
                                        <p:tav tm="0">
                                          <p:val>
                                            <p:strVal val="#ppt_x"/>
                                          </p:val>
                                        </p:tav>
                                        <p:tav tm="100000">
                                          <p:val>
                                            <p:strVal val="#ppt_x"/>
                                          </p:val>
                                        </p:tav>
                                      </p:tavLst>
                                    </p:anim>
                                    <p:anim calcmode="lin" valueType="num">
                                      <p:cBhvr additive="base">
                                        <p:cTn id="48" dur="25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2" presetClass="entr" presetSubtype="4"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250" fill="hold"/>
                                        <p:tgtEl>
                                          <p:spTgt spid="16"/>
                                        </p:tgtEl>
                                        <p:attrNameLst>
                                          <p:attrName>ppt_x</p:attrName>
                                        </p:attrNameLst>
                                      </p:cBhvr>
                                      <p:tavLst>
                                        <p:tav tm="0">
                                          <p:val>
                                            <p:strVal val="#ppt_x"/>
                                          </p:val>
                                        </p:tav>
                                        <p:tav tm="100000">
                                          <p:val>
                                            <p:strVal val="#ppt_x"/>
                                          </p:val>
                                        </p:tav>
                                      </p:tavLst>
                                    </p:anim>
                                    <p:anim calcmode="lin" valueType="num">
                                      <p:cBhvr additive="base">
                                        <p:cTn id="58"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8" grpId="0"/>
      <p:bldP spid="9" grpId="0"/>
      <p:bldP spid="10"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454750" y="2295056"/>
            <a:ext cx="4221923" cy="3116149"/>
            <a:chOff x="6454750" y="2295056"/>
            <a:chExt cx="4221923" cy="3116149"/>
          </a:xfrm>
        </p:grpSpPr>
        <p:sp>
          <p:nvSpPr>
            <p:cNvPr id="4" name="Rectangle 157"/>
            <p:cNvSpPr/>
            <p:nvPr/>
          </p:nvSpPr>
          <p:spPr>
            <a:xfrm>
              <a:off x="6935940" y="3296250"/>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ectangle 158"/>
            <p:cNvSpPr/>
            <p:nvPr/>
          </p:nvSpPr>
          <p:spPr>
            <a:xfrm>
              <a:off x="6935940" y="3296250"/>
              <a:ext cx="1807118" cy="292897"/>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Content Placeholder 2"/>
            <p:cNvSpPr txBox="1"/>
            <p:nvPr/>
          </p:nvSpPr>
          <p:spPr>
            <a:xfrm>
              <a:off x="7058164" y="3313557"/>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7" name="Rectangle 160"/>
            <p:cNvSpPr/>
            <p:nvPr/>
          </p:nvSpPr>
          <p:spPr>
            <a:xfrm>
              <a:off x="6935940" y="4618248"/>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161"/>
            <p:cNvSpPr/>
            <p:nvPr/>
          </p:nvSpPr>
          <p:spPr>
            <a:xfrm>
              <a:off x="6935940" y="4618248"/>
              <a:ext cx="1488213" cy="292897"/>
            </a:xfrm>
            <a:prstGeom prst="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Content Placeholder 2"/>
            <p:cNvSpPr txBox="1"/>
            <p:nvPr/>
          </p:nvSpPr>
          <p:spPr>
            <a:xfrm>
              <a:off x="7058164" y="4636757"/>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0" name="Rectangle 163"/>
            <p:cNvSpPr/>
            <p:nvPr/>
          </p:nvSpPr>
          <p:spPr>
            <a:xfrm>
              <a:off x="6935940" y="4174975"/>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64"/>
            <p:cNvSpPr/>
            <p:nvPr/>
          </p:nvSpPr>
          <p:spPr>
            <a:xfrm>
              <a:off x="6935941" y="4174975"/>
              <a:ext cx="2692960" cy="292897"/>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p:nvPr/>
          </p:nvSpPr>
          <p:spPr>
            <a:xfrm>
              <a:off x="7058164" y="4192283"/>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14" name="Rectangle 166"/>
            <p:cNvSpPr/>
            <p:nvPr/>
          </p:nvSpPr>
          <p:spPr>
            <a:xfrm>
              <a:off x="6935940" y="3732137"/>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67"/>
            <p:cNvSpPr/>
            <p:nvPr/>
          </p:nvSpPr>
          <p:spPr>
            <a:xfrm>
              <a:off x="6935941" y="3732137"/>
              <a:ext cx="2126022" cy="292897"/>
            </a:xfrm>
            <a:prstGeom prst="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p:nvPr/>
          </p:nvSpPr>
          <p:spPr>
            <a:xfrm>
              <a:off x="7058164" y="3749445"/>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nvGrpSpPr>
            <p:cNvPr id="17" name="Group 169"/>
            <p:cNvGrpSpPr/>
            <p:nvPr/>
          </p:nvGrpSpPr>
          <p:grpSpPr>
            <a:xfrm>
              <a:off x="6489513" y="3717755"/>
              <a:ext cx="296183" cy="296746"/>
              <a:chOff x="7275629" y="3973834"/>
              <a:chExt cx="464344" cy="465138"/>
            </a:xfrm>
            <a:solidFill>
              <a:srgbClr val="ED6D4A"/>
            </a:solidFill>
          </p:grpSpPr>
          <p:sp>
            <p:nvSpPr>
              <p:cNvPr id="3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6"/>
            <p:cNvGrpSpPr/>
            <p:nvPr/>
          </p:nvGrpSpPr>
          <p:grpSpPr>
            <a:xfrm>
              <a:off x="6515279" y="4625998"/>
              <a:ext cx="251684" cy="287625"/>
              <a:chOff x="9162373" y="3045147"/>
              <a:chExt cx="406400" cy="464344"/>
            </a:xfrm>
            <a:solidFill>
              <a:srgbClr val="ED6D4A"/>
            </a:solidFill>
          </p:grpSpPr>
          <p:sp>
            <p:nvSpPr>
              <p:cNvPr id="34"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1"/>
            <p:cNvGrpSpPr/>
            <p:nvPr/>
          </p:nvGrpSpPr>
          <p:grpSpPr>
            <a:xfrm>
              <a:off x="6543124" y="3291616"/>
              <a:ext cx="203530" cy="296746"/>
              <a:chOff x="3582988" y="3510757"/>
              <a:chExt cx="319088" cy="465138"/>
            </a:xfrm>
            <a:solidFill>
              <a:srgbClr val="0C8983"/>
            </a:solidFill>
          </p:grpSpPr>
          <p:sp>
            <p:nvSpPr>
              <p:cNvPr id="3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84"/>
            <p:cNvGrpSpPr/>
            <p:nvPr/>
          </p:nvGrpSpPr>
          <p:grpSpPr>
            <a:xfrm>
              <a:off x="6526873" y="4171874"/>
              <a:ext cx="222262" cy="296746"/>
              <a:chOff x="2639219" y="3510757"/>
              <a:chExt cx="348456" cy="465138"/>
            </a:xfrm>
            <a:solidFill>
              <a:srgbClr val="0C8983"/>
            </a:solidFill>
          </p:grpSpPr>
          <p:sp>
            <p:nvSpPr>
              <p:cNvPr id="30"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187"/>
            <p:cNvSpPr txBox="1"/>
            <p:nvPr/>
          </p:nvSpPr>
          <p:spPr>
            <a:xfrm>
              <a:off x="6454750" y="2295056"/>
              <a:ext cx="1969401" cy="305455"/>
            </a:xfrm>
            <a:prstGeom prst="rect">
              <a:avLst/>
            </a:prstGeom>
            <a:noFill/>
          </p:spPr>
          <p:txBody>
            <a:bodyPr wrap="square" lIns="68568" tIns="34283" rIns="68568" bIns="34283"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191"/>
            <p:cNvSpPr/>
            <p:nvPr/>
          </p:nvSpPr>
          <p:spPr>
            <a:xfrm>
              <a:off x="6935940" y="5042071"/>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92"/>
            <p:cNvSpPr/>
            <p:nvPr/>
          </p:nvSpPr>
          <p:spPr>
            <a:xfrm>
              <a:off x="6935940" y="5042071"/>
              <a:ext cx="3355782" cy="292897"/>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p:nvPr/>
          </p:nvSpPr>
          <p:spPr>
            <a:xfrm>
              <a:off x="7058164" y="5059376"/>
              <a:ext cx="640272" cy="35182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25" name="Group 194"/>
            <p:cNvGrpSpPr/>
            <p:nvPr/>
          </p:nvGrpSpPr>
          <p:grpSpPr>
            <a:xfrm>
              <a:off x="6520352" y="5054986"/>
              <a:ext cx="265342" cy="283311"/>
              <a:chOff x="9159875" y="1647825"/>
              <a:chExt cx="434975" cy="464344"/>
            </a:xfrm>
            <a:solidFill>
              <a:srgbClr val="0C8983"/>
            </a:solidFill>
          </p:grpSpPr>
          <p:sp>
            <p:nvSpPr>
              <p:cNvPr id="2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TextBox 198"/>
            <p:cNvSpPr txBox="1"/>
            <p:nvPr/>
          </p:nvSpPr>
          <p:spPr>
            <a:xfrm>
              <a:off x="6483011" y="2574558"/>
              <a:ext cx="4193662" cy="421576"/>
            </a:xfrm>
            <a:prstGeom prst="rect">
              <a:avLst/>
            </a:prstGeom>
            <a:noFill/>
          </p:spPr>
          <p:txBody>
            <a:bodyPr wrap="square" lIns="68568" tIns="34283" rIns="68568" bIns="34283" rtlCol="0">
              <a:spAutoFit/>
            </a:bodyPr>
            <a:lstStyle/>
            <a:p>
              <a:pPr>
                <a:lnSpc>
                  <a:spcPct val="120000"/>
                </a:lnSpc>
              </a:pPr>
              <a:r>
                <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4" name="组合 43"/>
          <p:cNvGrpSpPr/>
          <p:nvPr/>
        </p:nvGrpSpPr>
        <p:grpSpPr>
          <a:xfrm>
            <a:off x="1654039" y="2570293"/>
            <a:ext cx="4071222" cy="3203162"/>
            <a:chOff x="5963920" y="2037196"/>
            <a:chExt cx="5100632" cy="4013084"/>
          </a:xfrm>
        </p:grpSpPr>
        <p:sp>
          <p:nvSpPr>
            <p:cNvPr id="45" name="Freeform 6"/>
            <p:cNvSpPr/>
            <p:nvPr/>
          </p:nvSpPr>
          <p:spPr bwMode="auto">
            <a:xfrm>
              <a:off x="5963920" y="2037715"/>
              <a:ext cx="2401570" cy="2306320"/>
            </a:xfrm>
            <a:prstGeom prst="teardrop">
              <a:avLst/>
            </a:prstGeom>
            <a:solidFill>
              <a:srgbClr val="0C8983"/>
            </a:solidFill>
            <a:ln w="28575" cap="flat">
              <a:noFill/>
              <a:prstDash val="solid"/>
              <a:miter lim="800000"/>
            </a:ln>
          </p:spPr>
          <p:txBody>
            <a:bodyPr vert="horz" wrap="square" lIns="91440" tIns="45720" rIns="91440" bIns="45720" numCol="1" anchor="ctr" anchorCtr="0" compatLnSpc="1"/>
            <a:lstStyle/>
            <a:p>
              <a:pPr algn="ctr"/>
              <a:endParaRPr lang="zh-CN" altLang="en-US" sz="1200">
                <a:solidFill>
                  <a:schemeClr val="bg1"/>
                </a:solidFill>
                <a:latin typeface="微软雅黑" panose="020B0503020204020204" charset="-122"/>
                <a:ea typeface="微软雅黑" panose="020B0503020204020204" charset="-122"/>
              </a:endParaRPr>
            </a:p>
          </p:txBody>
        </p:sp>
        <p:sp>
          <p:nvSpPr>
            <p:cNvPr id="46" name="Freeform 7"/>
            <p:cNvSpPr/>
            <p:nvPr/>
          </p:nvSpPr>
          <p:spPr bwMode="auto">
            <a:xfrm>
              <a:off x="8661077" y="2037196"/>
              <a:ext cx="2403475" cy="2233613"/>
            </a:xfrm>
            <a:prstGeom prst="teardrop">
              <a:avLst/>
            </a:prstGeom>
            <a:solidFill>
              <a:schemeClr val="bg1">
                <a:lumMod val="65000"/>
              </a:schemeClr>
            </a:solidFill>
            <a:ln w="28575" cap="flat">
              <a:noFill/>
              <a:prstDash val="solid"/>
              <a:miter lim="800000"/>
            </a:ln>
          </p:spPr>
          <p:txBody>
            <a:bodyPr vert="horz" wrap="square" lIns="91440" tIns="45720" rIns="91440" bIns="45720" numCol="1" anchor="ctr" anchorCtr="0" compatLnSpc="1"/>
            <a:lstStyle/>
            <a:p>
              <a:pPr algn="ctr"/>
              <a:endParaRPr lang="zh-CN" altLang="en-US" sz="1200">
                <a:solidFill>
                  <a:schemeClr val="bg1"/>
                </a:solidFill>
                <a:latin typeface="微软雅黑" panose="020B0503020204020204" charset="-122"/>
                <a:ea typeface="微软雅黑" panose="020B0503020204020204" charset="-122"/>
              </a:endParaRPr>
            </a:p>
          </p:txBody>
        </p:sp>
        <p:sp>
          <p:nvSpPr>
            <p:cNvPr id="47" name="Freeform 8"/>
            <p:cNvSpPr/>
            <p:nvPr/>
          </p:nvSpPr>
          <p:spPr bwMode="auto">
            <a:xfrm>
              <a:off x="7342505" y="3684270"/>
              <a:ext cx="2401570" cy="2366010"/>
            </a:xfrm>
            <a:prstGeom prst="teardrop">
              <a:avLst/>
            </a:prstGeom>
            <a:solidFill>
              <a:srgbClr val="ED6D4A"/>
            </a:solidFill>
            <a:ln w="28575" cap="flat">
              <a:noFill/>
              <a:prstDash val="solid"/>
              <a:miter lim="800000"/>
            </a:ln>
          </p:spPr>
          <p:txBody>
            <a:bodyPr vert="horz" wrap="square" lIns="91440" tIns="45720" rIns="91440" bIns="45720" numCol="1" anchor="ctr" anchorCtr="0" compatLnSpc="1"/>
            <a:lstStyle/>
            <a:p>
              <a:pPr algn="ctr"/>
              <a:endParaRPr lang="zh-CN" altLang="en-US" sz="1200">
                <a:solidFill>
                  <a:schemeClr val="bg1"/>
                </a:solidFill>
                <a:latin typeface="微软雅黑" panose="020B0503020204020204" charset="-122"/>
                <a:ea typeface="微软雅黑" panose="020B0503020204020204" charset="-122"/>
              </a:endParaRPr>
            </a:p>
          </p:txBody>
        </p:sp>
        <p:sp>
          <p:nvSpPr>
            <p:cNvPr id="48" name="TextBox 24"/>
            <p:cNvSpPr txBox="1"/>
            <p:nvPr/>
          </p:nvSpPr>
          <p:spPr>
            <a:xfrm>
              <a:off x="6451729" y="3388645"/>
              <a:ext cx="1427480" cy="317194"/>
            </a:xfrm>
            <a:prstGeom prst="rect">
              <a:avLst/>
            </a:prstGeom>
            <a:noFill/>
          </p:spPr>
          <p:txBody>
            <a:bodyPr wrap="square" rtlCol="0">
              <a:spAutoFit/>
            </a:bodyPr>
            <a:lstStyle/>
            <a:p>
              <a:pPr algn="ctr"/>
              <a:r>
                <a:rPr lang="zh-CN" altLang="en-US" sz="1000" b="1" dirty="0">
                  <a:solidFill>
                    <a:schemeClr val="bg1"/>
                  </a:solidFill>
                  <a:latin typeface="微软雅黑" panose="020B0503020204020204" charset="-122"/>
                  <a:ea typeface="微软雅黑" panose="020B0503020204020204" charset="-122"/>
                </a:rPr>
                <a:t>请在此输入文字</a:t>
              </a:r>
            </a:p>
          </p:txBody>
        </p:sp>
        <p:sp>
          <p:nvSpPr>
            <p:cNvPr id="49" name="TextBox 24"/>
            <p:cNvSpPr txBox="1"/>
            <p:nvPr/>
          </p:nvSpPr>
          <p:spPr>
            <a:xfrm>
              <a:off x="7829679" y="4916455"/>
              <a:ext cx="1427480" cy="317194"/>
            </a:xfrm>
            <a:prstGeom prst="rect">
              <a:avLst/>
            </a:prstGeom>
            <a:noFill/>
          </p:spPr>
          <p:txBody>
            <a:bodyPr wrap="square" rtlCol="0">
              <a:spAutoFit/>
            </a:bodyPr>
            <a:lstStyle/>
            <a:p>
              <a:pPr algn="ctr"/>
              <a:r>
                <a:rPr lang="zh-CN" altLang="en-US" sz="1000" b="1" dirty="0">
                  <a:solidFill>
                    <a:schemeClr val="bg1"/>
                  </a:solidFill>
                  <a:latin typeface="微软雅黑" panose="020B0503020204020204" charset="-122"/>
                  <a:ea typeface="微软雅黑" panose="020B0503020204020204" charset="-122"/>
                </a:rPr>
                <a:t>请在此输入文字</a:t>
              </a:r>
            </a:p>
          </p:txBody>
        </p:sp>
        <p:sp>
          <p:nvSpPr>
            <p:cNvPr id="50" name="TextBox 24"/>
            <p:cNvSpPr txBox="1"/>
            <p:nvPr/>
          </p:nvSpPr>
          <p:spPr>
            <a:xfrm>
              <a:off x="9310499" y="3184176"/>
              <a:ext cx="1427480" cy="317194"/>
            </a:xfrm>
            <a:prstGeom prst="rect">
              <a:avLst/>
            </a:prstGeom>
            <a:noFill/>
          </p:spPr>
          <p:txBody>
            <a:bodyPr wrap="square" rtlCol="0">
              <a:spAutoFit/>
            </a:bodyPr>
            <a:lstStyle/>
            <a:p>
              <a:pPr algn="ctr"/>
              <a:r>
                <a:rPr lang="zh-CN" altLang="en-US" sz="1000" b="1" dirty="0">
                  <a:solidFill>
                    <a:schemeClr val="bg1"/>
                  </a:solidFill>
                  <a:latin typeface="微软雅黑" panose="020B0503020204020204" charset="-122"/>
                  <a:ea typeface="微软雅黑" panose="020B0503020204020204" charset="-122"/>
                </a:rPr>
                <a:t>请在此输入文字</a:t>
              </a:r>
            </a:p>
          </p:txBody>
        </p:sp>
        <p:grpSp>
          <p:nvGrpSpPr>
            <p:cNvPr id="51" name="组合 50"/>
            <p:cNvGrpSpPr/>
            <p:nvPr/>
          </p:nvGrpSpPr>
          <p:grpSpPr>
            <a:xfrm>
              <a:off x="6957060" y="2402840"/>
              <a:ext cx="417195" cy="786765"/>
              <a:chOff x="4670" y="4925"/>
              <a:chExt cx="260" cy="512"/>
            </a:xfrm>
          </p:grpSpPr>
          <p:sp>
            <p:nvSpPr>
              <p:cNvPr id="68" name="Freeform 81"/>
              <p:cNvSpPr/>
              <p:nvPr/>
            </p:nvSpPr>
            <p:spPr bwMode="auto">
              <a:xfrm>
                <a:off x="4670" y="5095"/>
                <a:ext cx="260" cy="343"/>
              </a:xfrm>
              <a:custGeom>
                <a:avLst/>
                <a:gdLst>
                  <a:gd name="T0" fmla="*/ 72 w 72"/>
                  <a:gd name="T1" fmla="*/ 30 h 96"/>
                  <a:gd name="T2" fmla="*/ 72 w 72"/>
                  <a:gd name="T3" fmla="*/ 6 h 96"/>
                  <a:gd name="T4" fmla="*/ 66 w 72"/>
                  <a:gd name="T5" fmla="*/ 0 h 96"/>
                  <a:gd name="T6" fmla="*/ 60 w 72"/>
                  <a:gd name="T7" fmla="*/ 6 h 96"/>
                  <a:gd name="T8" fmla="*/ 60 w 72"/>
                  <a:gd name="T9" fmla="*/ 30 h 96"/>
                  <a:gd name="T10" fmla="*/ 36 w 72"/>
                  <a:gd name="T11" fmla="*/ 54 h 96"/>
                  <a:gd name="T12" fmla="*/ 12 w 72"/>
                  <a:gd name="T13" fmla="*/ 30 h 96"/>
                  <a:gd name="T14" fmla="*/ 12 w 72"/>
                  <a:gd name="T15" fmla="*/ 6 h 96"/>
                  <a:gd name="T16" fmla="*/ 6 w 72"/>
                  <a:gd name="T17" fmla="*/ 0 h 96"/>
                  <a:gd name="T18" fmla="*/ 0 w 72"/>
                  <a:gd name="T19" fmla="*/ 6 h 96"/>
                  <a:gd name="T20" fmla="*/ 0 w 72"/>
                  <a:gd name="T21" fmla="*/ 30 h 96"/>
                  <a:gd name="T22" fmla="*/ 30 w 72"/>
                  <a:gd name="T23" fmla="*/ 66 h 96"/>
                  <a:gd name="T24" fmla="*/ 30 w 72"/>
                  <a:gd name="T25" fmla="*/ 84 h 96"/>
                  <a:gd name="T26" fmla="*/ 6 w 72"/>
                  <a:gd name="T27" fmla="*/ 84 h 96"/>
                  <a:gd name="T28" fmla="*/ 0 w 72"/>
                  <a:gd name="T29" fmla="*/ 90 h 96"/>
                  <a:gd name="T30" fmla="*/ 6 w 72"/>
                  <a:gd name="T31" fmla="*/ 96 h 96"/>
                  <a:gd name="T32" fmla="*/ 66 w 72"/>
                  <a:gd name="T33" fmla="*/ 96 h 96"/>
                  <a:gd name="T34" fmla="*/ 72 w 72"/>
                  <a:gd name="T35" fmla="*/ 90 h 96"/>
                  <a:gd name="T36" fmla="*/ 66 w 72"/>
                  <a:gd name="T37" fmla="*/ 84 h 96"/>
                  <a:gd name="T38" fmla="*/ 42 w 72"/>
                  <a:gd name="T39" fmla="*/ 84 h 96"/>
                  <a:gd name="T40" fmla="*/ 42 w 72"/>
                  <a:gd name="T41" fmla="*/ 66 h 96"/>
                  <a:gd name="T42" fmla="*/ 72 w 72"/>
                  <a:gd name="T43"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96">
                    <a:moveTo>
                      <a:pt x="72" y="30"/>
                    </a:moveTo>
                    <a:cubicBezTo>
                      <a:pt x="72" y="6"/>
                      <a:pt x="72" y="6"/>
                      <a:pt x="72" y="6"/>
                    </a:cubicBezTo>
                    <a:cubicBezTo>
                      <a:pt x="72" y="3"/>
                      <a:pt x="69" y="0"/>
                      <a:pt x="66" y="0"/>
                    </a:cubicBezTo>
                    <a:cubicBezTo>
                      <a:pt x="63" y="0"/>
                      <a:pt x="60" y="3"/>
                      <a:pt x="60" y="6"/>
                    </a:cubicBezTo>
                    <a:cubicBezTo>
                      <a:pt x="60" y="30"/>
                      <a:pt x="60" y="30"/>
                      <a:pt x="60" y="30"/>
                    </a:cubicBezTo>
                    <a:cubicBezTo>
                      <a:pt x="60" y="31"/>
                      <a:pt x="60" y="54"/>
                      <a:pt x="36" y="54"/>
                    </a:cubicBezTo>
                    <a:cubicBezTo>
                      <a:pt x="13" y="54"/>
                      <a:pt x="12" y="32"/>
                      <a:pt x="12" y="30"/>
                    </a:cubicBezTo>
                    <a:cubicBezTo>
                      <a:pt x="12" y="6"/>
                      <a:pt x="12" y="6"/>
                      <a:pt x="12" y="6"/>
                    </a:cubicBezTo>
                    <a:cubicBezTo>
                      <a:pt x="12" y="3"/>
                      <a:pt x="9" y="0"/>
                      <a:pt x="6" y="0"/>
                    </a:cubicBezTo>
                    <a:cubicBezTo>
                      <a:pt x="3" y="0"/>
                      <a:pt x="0" y="3"/>
                      <a:pt x="0" y="6"/>
                    </a:cubicBezTo>
                    <a:cubicBezTo>
                      <a:pt x="0" y="30"/>
                      <a:pt x="0" y="30"/>
                      <a:pt x="0" y="30"/>
                    </a:cubicBezTo>
                    <a:cubicBezTo>
                      <a:pt x="0" y="42"/>
                      <a:pt x="6" y="63"/>
                      <a:pt x="30" y="66"/>
                    </a:cubicBezTo>
                    <a:cubicBezTo>
                      <a:pt x="30" y="84"/>
                      <a:pt x="30" y="84"/>
                      <a:pt x="30" y="84"/>
                    </a:cubicBezTo>
                    <a:cubicBezTo>
                      <a:pt x="6" y="84"/>
                      <a:pt x="6" y="84"/>
                      <a:pt x="6" y="84"/>
                    </a:cubicBezTo>
                    <a:cubicBezTo>
                      <a:pt x="3" y="84"/>
                      <a:pt x="0" y="87"/>
                      <a:pt x="0" y="90"/>
                    </a:cubicBezTo>
                    <a:cubicBezTo>
                      <a:pt x="0" y="93"/>
                      <a:pt x="3" y="96"/>
                      <a:pt x="6" y="96"/>
                    </a:cubicBezTo>
                    <a:cubicBezTo>
                      <a:pt x="66" y="96"/>
                      <a:pt x="66" y="96"/>
                      <a:pt x="66" y="96"/>
                    </a:cubicBezTo>
                    <a:cubicBezTo>
                      <a:pt x="69" y="96"/>
                      <a:pt x="72" y="93"/>
                      <a:pt x="72" y="90"/>
                    </a:cubicBezTo>
                    <a:cubicBezTo>
                      <a:pt x="72" y="87"/>
                      <a:pt x="69" y="84"/>
                      <a:pt x="66" y="84"/>
                    </a:cubicBezTo>
                    <a:cubicBezTo>
                      <a:pt x="42" y="84"/>
                      <a:pt x="42" y="84"/>
                      <a:pt x="42" y="84"/>
                    </a:cubicBezTo>
                    <a:cubicBezTo>
                      <a:pt x="42" y="66"/>
                      <a:pt x="42" y="66"/>
                      <a:pt x="42" y="66"/>
                    </a:cubicBezTo>
                    <a:cubicBezTo>
                      <a:pt x="66" y="63"/>
                      <a:pt x="72" y="42"/>
                      <a:pt x="72" y="3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9" name="Freeform 82"/>
              <p:cNvSpPr/>
              <p:nvPr/>
            </p:nvSpPr>
            <p:spPr bwMode="auto">
              <a:xfrm>
                <a:off x="4735" y="4925"/>
                <a:ext cx="130" cy="343"/>
              </a:xfrm>
              <a:custGeom>
                <a:avLst/>
                <a:gdLst>
                  <a:gd name="T0" fmla="*/ 18 w 36"/>
                  <a:gd name="T1" fmla="*/ 96 h 96"/>
                  <a:gd name="T2" fmla="*/ 36 w 36"/>
                  <a:gd name="T3" fmla="*/ 78 h 96"/>
                  <a:gd name="T4" fmla="*/ 36 w 36"/>
                  <a:gd name="T5" fmla="*/ 54 h 96"/>
                  <a:gd name="T6" fmla="*/ 0 w 36"/>
                  <a:gd name="T7" fmla="*/ 54 h 96"/>
                  <a:gd name="T8" fmla="*/ 0 w 36"/>
                  <a:gd name="T9" fmla="*/ 48 h 96"/>
                  <a:gd name="T10" fmla="*/ 36 w 36"/>
                  <a:gd name="T11" fmla="*/ 48 h 96"/>
                  <a:gd name="T12" fmla="*/ 36 w 36"/>
                  <a:gd name="T13" fmla="*/ 18 h 96"/>
                  <a:gd name="T14" fmla="*/ 18 w 36"/>
                  <a:gd name="T15" fmla="*/ 0 h 96"/>
                  <a:gd name="T16" fmla="*/ 0 w 36"/>
                  <a:gd name="T17" fmla="*/ 18 h 96"/>
                  <a:gd name="T18" fmla="*/ 0 w 36"/>
                  <a:gd name="T19" fmla="*/ 78 h 96"/>
                  <a:gd name="T20" fmla="*/ 18 w 36"/>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18" y="96"/>
                    </a:moveTo>
                    <a:cubicBezTo>
                      <a:pt x="28" y="96"/>
                      <a:pt x="36" y="88"/>
                      <a:pt x="36" y="78"/>
                    </a:cubicBezTo>
                    <a:cubicBezTo>
                      <a:pt x="36" y="54"/>
                      <a:pt x="36" y="54"/>
                      <a:pt x="36" y="54"/>
                    </a:cubicBezTo>
                    <a:cubicBezTo>
                      <a:pt x="0" y="54"/>
                      <a:pt x="0" y="54"/>
                      <a:pt x="0" y="54"/>
                    </a:cubicBezTo>
                    <a:cubicBezTo>
                      <a:pt x="0" y="48"/>
                      <a:pt x="0" y="48"/>
                      <a:pt x="0" y="48"/>
                    </a:cubicBezTo>
                    <a:cubicBezTo>
                      <a:pt x="36" y="48"/>
                      <a:pt x="36" y="48"/>
                      <a:pt x="36" y="48"/>
                    </a:cubicBezTo>
                    <a:cubicBezTo>
                      <a:pt x="36" y="18"/>
                      <a:pt x="36" y="18"/>
                      <a:pt x="36" y="18"/>
                    </a:cubicBezTo>
                    <a:cubicBezTo>
                      <a:pt x="36" y="8"/>
                      <a:pt x="28" y="0"/>
                      <a:pt x="18" y="0"/>
                    </a:cubicBezTo>
                    <a:cubicBezTo>
                      <a:pt x="8" y="0"/>
                      <a:pt x="0" y="8"/>
                      <a:pt x="0" y="18"/>
                    </a:cubicBezTo>
                    <a:cubicBezTo>
                      <a:pt x="0" y="78"/>
                      <a:pt x="0" y="78"/>
                      <a:pt x="0" y="78"/>
                    </a:cubicBezTo>
                    <a:cubicBezTo>
                      <a:pt x="0" y="88"/>
                      <a:pt x="8" y="96"/>
                      <a:pt x="18" y="9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grpSp>
        <p:sp>
          <p:nvSpPr>
            <p:cNvPr id="52" name="Freeform 83"/>
            <p:cNvSpPr/>
            <p:nvPr/>
          </p:nvSpPr>
          <p:spPr bwMode="auto">
            <a:xfrm>
              <a:off x="8365490" y="4090670"/>
              <a:ext cx="521970" cy="678815"/>
            </a:xfrm>
            <a:custGeom>
              <a:avLst/>
              <a:gdLst>
                <a:gd name="T0" fmla="*/ 57 w 99"/>
                <a:gd name="T1" fmla="*/ 0 h 151"/>
                <a:gd name="T2" fmla="*/ 45 w 99"/>
                <a:gd name="T3" fmla="*/ 0 h 151"/>
                <a:gd name="T4" fmla="*/ 45 w 99"/>
                <a:gd name="T5" fmla="*/ 102 h 151"/>
                <a:gd name="T6" fmla="*/ 1 w 99"/>
                <a:gd name="T7" fmla="*/ 122 h 151"/>
                <a:gd name="T8" fmla="*/ 5 w 99"/>
                <a:gd name="T9" fmla="*/ 136 h 151"/>
                <a:gd name="T10" fmla="*/ 58 w 99"/>
                <a:gd name="T11" fmla="*/ 128 h 151"/>
                <a:gd name="T12" fmla="*/ 63 w 99"/>
                <a:gd name="T13" fmla="*/ 98 h 151"/>
                <a:gd name="T14" fmla="*/ 63 w 99"/>
                <a:gd name="T15" fmla="*/ 36 h 151"/>
                <a:gd name="T16" fmla="*/ 83 w 99"/>
                <a:gd name="T17" fmla="*/ 58 h 151"/>
                <a:gd name="T18" fmla="*/ 80 w 99"/>
                <a:gd name="T19" fmla="*/ 80 h 151"/>
                <a:gd name="T20" fmla="*/ 79 w 99"/>
                <a:gd name="T21" fmla="*/ 85 h 151"/>
                <a:gd name="T22" fmla="*/ 89 w 99"/>
                <a:gd name="T23" fmla="*/ 77 h 151"/>
                <a:gd name="T24" fmla="*/ 93 w 99"/>
                <a:gd name="T25" fmla="*/ 65 h 151"/>
                <a:gd name="T26" fmla="*/ 57 w 99"/>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51">
                  <a:moveTo>
                    <a:pt x="57" y="0"/>
                  </a:moveTo>
                  <a:cubicBezTo>
                    <a:pt x="45" y="0"/>
                    <a:pt x="45" y="0"/>
                    <a:pt x="45" y="0"/>
                  </a:cubicBezTo>
                  <a:cubicBezTo>
                    <a:pt x="45" y="102"/>
                    <a:pt x="45" y="102"/>
                    <a:pt x="45" y="102"/>
                  </a:cubicBezTo>
                  <a:cubicBezTo>
                    <a:pt x="27" y="93"/>
                    <a:pt x="5" y="105"/>
                    <a:pt x="1" y="122"/>
                  </a:cubicBezTo>
                  <a:cubicBezTo>
                    <a:pt x="0" y="127"/>
                    <a:pt x="2" y="133"/>
                    <a:pt x="5" y="136"/>
                  </a:cubicBezTo>
                  <a:cubicBezTo>
                    <a:pt x="17" y="151"/>
                    <a:pt x="45" y="144"/>
                    <a:pt x="58" y="128"/>
                  </a:cubicBezTo>
                  <a:cubicBezTo>
                    <a:pt x="64" y="120"/>
                    <a:pt x="63" y="114"/>
                    <a:pt x="63" y="98"/>
                  </a:cubicBezTo>
                  <a:cubicBezTo>
                    <a:pt x="63" y="36"/>
                    <a:pt x="63" y="36"/>
                    <a:pt x="63" y="36"/>
                  </a:cubicBezTo>
                  <a:cubicBezTo>
                    <a:pt x="71" y="42"/>
                    <a:pt x="80" y="47"/>
                    <a:pt x="83" y="58"/>
                  </a:cubicBezTo>
                  <a:cubicBezTo>
                    <a:pt x="85" y="64"/>
                    <a:pt x="83" y="75"/>
                    <a:pt x="80" y="80"/>
                  </a:cubicBezTo>
                  <a:cubicBezTo>
                    <a:pt x="80" y="82"/>
                    <a:pt x="78" y="83"/>
                    <a:pt x="79" y="85"/>
                  </a:cubicBezTo>
                  <a:cubicBezTo>
                    <a:pt x="84" y="89"/>
                    <a:pt x="87" y="81"/>
                    <a:pt x="89" y="77"/>
                  </a:cubicBezTo>
                  <a:cubicBezTo>
                    <a:pt x="90" y="73"/>
                    <a:pt x="92" y="68"/>
                    <a:pt x="93" y="65"/>
                  </a:cubicBezTo>
                  <a:cubicBezTo>
                    <a:pt x="99" y="29"/>
                    <a:pt x="60" y="27"/>
                    <a:pt x="57"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grpSp>
          <p:nvGrpSpPr>
            <p:cNvPr id="53" name="组合 52"/>
            <p:cNvGrpSpPr/>
            <p:nvPr/>
          </p:nvGrpSpPr>
          <p:grpSpPr>
            <a:xfrm>
              <a:off x="9683115" y="2443480"/>
              <a:ext cx="501650" cy="587375"/>
              <a:chOff x="8555" y="4960"/>
              <a:chExt cx="430" cy="529"/>
            </a:xfrm>
          </p:grpSpPr>
          <p:sp>
            <p:nvSpPr>
              <p:cNvPr id="54" name="Rectangle 94"/>
              <p:cNvSpPr>
                <a:spLocks noChangeArrowheads="1"/>
              </p:cNvSpPr>
              <p:nvPr/>
            </p:nvSpPr>
            <p:spPr bwMode="auto">
              <a:xfrm>
                <a:off x="885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55" name="Rectangle 95"/>
              <p:cNvSpPr>
                <a:spLocks noChangeArrowheads="1"/>
              </p:cNvSpPr>
              <p:nvPr/>
            </p:nvSpPr>
            <p:spPr bwMode="auto">
              <a:xfrm>
                <a:off x="885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56" name="Rectangle 96"/>
              <p:cNvSpPr>
                <a:spLocks noChangeArrowheads="1"/>
              </p:cNvSpPr>
              <p:nvPr/>
            </p:nvSpPr>
            <p:spPr bwMode="auto">
              <a:xfrm>
                <a:off x="885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57" name="Rectangle 97"/>
              <p:cNvSpPr>
                <a:spLocks noChangeArrowheads="1"/>
              </p:cNvSpPr>
              <p:nvPr/>
            </p:nvSpPr>
            <p:spPr bwMode="auto">
              <a:xfrm>
                <a:off x="885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58" name="Rectangle 98"/>
              <p:cNvSpPr>
                <a:spLocks noChangeArrowheads="1"/>
              </p:cNvSpPr>
              <p:nvPr/>
            </p:nvSpPr>
            <p:spPr bwMode="auto">
              <a:xfrm>
                <a:off x="859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59" name="Rectangle 99"/>
              <p:cNvSpPr>
                <a:spLocks noChangeArrowheads="1"/>
              </p:cNvSpPr>
              <p:nvPr/>
            </p:nvSpPr>
            <p:spPr bwMode="auto">
              <a:xfrm>
                <a:off x="859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0" name="Rectangle 100"/>
              <p:cNvSpPr>
                <a:spLocks noChangeArrowheads="1"/>
              </p:cNvSpPr>
              <p:nvPr/>
            </p:nvSpPr>
            <p:spPr bwMode="auto">
              <a:xfrm>
                <a:off x="859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1" name="Rectangle 101"/>
              <p:cNvSpPr>
                <a:spLocks noChangeArrowheads="1"/>
              </p:cNvSpPr>
              <p:nvPr/>
            </p:nvSpPr>
            <p:spPr bwMode="auto">
              <a:xfrm>
                <a:off x="8595" y="4960"/>
                <a:ext cx="85" cy="25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2" name="Freeform 102"/>
              <p:cNvSpPr/>
              <p:nvPr/>
            </p:nvSpPr>
            <p:spPr bwMode="auto">
              <a:xfrm>
                <a:off x="8555" y="5083"/>
                <a:ext cx="430" cy="407"/>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3" name="Freeform 103"/>
              <p:cNvSpPr/>
              <p:nvPr/>
            </p:nvSpPr>
            <p:spPr bwMode="auto">
              <a:xfrm>
                <a:off x="8555" y="5083"/>
                <a:ext cx="430" cy="407"/>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4" name="Rectangle 104"/>
              <p:cNvSpPr>
                <a:spLocks noChangeArrowheads="1"/>
              </p:cNvSpPr>
              <p:nvPr/>
            </p:nvSpPr>
            <p:spPr bwMode="auto">
              <a:xfrm>
                <a:off x="8725" y="4960"/>
                <a:ext cx="85" cy="19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5" name="Rectangle 105"/>
              <p:cNvSpPr>
                <a:spLocks noChangeArrowheads="1"/>
              </p:cNvSpPr>
              <p:nvPr/>
            </p:nvSpPr>
            <p:spPr bwMode="auto">
              <a:xfrm>
                <a:off x="8725" y="4960"/>
                <a:ext cx="85" cy="19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6" name="Freeform 106"/>
              <p:cNvSpPr/>
              <p:nvPr/>
            </p:nvSpPr>
            <p:spPr bwMode="auto">
              <a:xfrm>
                <a:off x="8725" y="4960"/>
                <a:ext cx="85" cy="19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sp>
            <p:nvSpPr>
              <p:cNvPr id="67" name="Freeform 107"/>
              <p:cNvSpPr/>
              <p:nvPr/>
            </p:nvSpPr>
            <p:spPr bwMode="auto">
              <a:xfrm>
                <a:off x="8725" y="4960"/>
                <a:ext cx="85" cy="19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000">
                  <a:latin typeface="+mn-lt"/>
                  <a:ea typeface="+mn-ea"/>
                </a:endParaRPr>
              </a:p>
            </p:txBody>
          </p:sp>
        </p:grpSp>
      </p:grpSp>
    </p:spTree>
    <p:extLst>
      <p:ext uri="{BB962C8B-B14F-4D97-AF65-F5344CB8AC3E}">
        <p14:creationId xmlns:p14="http://schemas.microsoft.com/office/powerpoint/2010/main" val="55814464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750"/>
                                        <p:tgtEl>
                                          <p:spTgt spid="44"/>
                                        </p:tgtEl>
                                      </p:cBhvr>
                                    </p:animEffect>
                                    <p:anim calcmode="lin" valueType="num">
                                      <p:cBhvr>
                                        <p:cTn id="14" dur="750" fill="hold"/>
                                        <p:tgtEl>
                                          <p:spTgt spid="44"/>
                                        </p:tgtEl>
                                        <p:attrNameLst>
                                          <p:attrName>ppt_x</p:attrName>
                                        </p:attrNameLst>
                                      </p:cBhvr>
                                      <p:tavLst>
                                        <p:tav tm="0">
                                          <p:val>
                                            <p:strVal val="#ppt_x"/>
                                          </p:val>
                                        </p:tav>
                                        <p:tav tm="100000">
                                          <p:val>
                                            <p:strVal val="#ppt_x"/>
                                          </p:val>
                                        </p:tav>
                                      </p:tavLst>
                                    </p:anim>
                                    <p:anim calcmode="lin" valueType="num">
                                      <p:cBhvr>
                                        <p:cTn id="15" dur="75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椭圆 11"/>
          <p:cNvSpPr>
            <a:spLocks noChangeArrowheads="1"/>
          </p:cNvSpPr>
          <p:nvPr/>
        </p:nvSpPr>
        <p:spPr bwMode="auto">
          <a:xfrm>
            <a:off x="6950383" y="2098880"/>
            <a:ext cx="3743638" cy="3740464"/>
          </a:xfrm>
          <a:prstGeom prst="ellipse">
            <a:avLst/>
          </a:prstGeom>
          <a:blipFill dpi="0" rotWithShape="1">
            <a:blip r:embed="rId3"/>
            <a:srcRect/>
            <a:tile tx="0" ty="0" sx="58000" sy="58000" flip="none" algn="ctr"/>
          </a:blipFill>
          <a:ln>
            <a:noFill/>
          </a:ln>
          <a:effectLst>
            <a:outerShdw blurRad="50800" dist="127000" dir="3000000" algn="ctr" rotWithShape="0">
              <a:srgbClr val="000000">
                <a:alpha val="40000"/>
              </a:srgbClr>
            </a:outerShdw>
          </a:effectLst>
        </p:spPr>
        <p:txBody>
          <a:bodyPr anchor="ctr"/>
          <a:lstStyle/>
          <a:p>
            <a:pPr algn="ctr"/>
            <a:endParaRPr lang="zh-CN" altLang="zh-CN">
              <a:solidFill>
                <a:srgbClr val="FFFFFF"/>
              </a:solidFill>
              <a:latin typeface="宋体" pitchFamily="2" charset="-122"/>
              <a:sym typeface="宋体" pitchFamily="2" charset="-122"/>
            </a:endParaRPr>
          </a:p>
        </p:txBody>
      </p:sp>
      <p:sp>
        <p:nvSpPr>
          <p:cNvPr id="4" name="TextBox 9"/>
          <p:cNvSpPr txBox="1"/>
          <p:nvPr/>
        </p:nvSpPr>
        <p:spPr>
          <a:xfrm>
            <a:off x="1683834" y="2329642"/>
            <a:ext cx="4655427" cy="3509702"/>
          </a:xfrm>
          <a:prstGeom prst="rect">
            <a:avLst/>
          </a:prstGeom>
          <a:noFill/>
        </p:spPr>
        <p:txBody>
          <a:bodyPr wrap="square" lIns="0" tIns="0" rIns="91420" bIns="0" numCol="2" spcCol="274258" rtlCol="0">
            <a:noAutofit/>
          </a:bodyPr>
          <a:lstStyle/>
          <a:p>
            <a:pPr algn="just"/>
            <a:r>
              <a:rPr lang="zh-CN" altLang="en-US" sz="1100" dirty="0">
                <a:solidFill>
                  <a:schemeClr val="bg1">
                    <a:lumMod val="65000"/>
                  </a:schemeClr>
                </a:solidFill>
                <a:latin typeface="+mn-ea"/>
                <a:cs typeface="Calibri"/>
              </a:rPr>
              <a:t>相关并符合整体语言风格，语言描述尽量简洁生动。尽量将每页幻灯片的字数控制在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分钟之内。此处添加详细文本描述，建议与标题相关并符合整体语言风格，语言描述尽量简洁生动。</a:t>
            </a:r>
            <a:endParaRPr lang="en-US" altLang="zh-CN" sz="1100" dirty="0">
              <a:solidFill>
                <a:schemeClr val="bg1">
                  <a:lumMod val="65000"/>
                </a:schemeClr>
              </a:solidFill>
              <a:latin typeface="+mn-ea"/>
              <a:cs typeface="Calibri"/>
            </a:endParaRPr>
          </a:p>
          <a:p>
            <a:pPr algn="just"/>
            <a:endParaRPr lang="en-US" altLang="zh-CN" sz="1100" dirty="0">
              <a:solidFill>
                <a:schemeClr val="bg1">
                  <a:lumMod val="65000"/>
                </a:schemeClr>
              </a:solidFill>
              <a:latin typeface="+mn-ea"/>
              <a:cs typeface="Calibri"/>
            </a:endParaRPr>
          </a:p>
          <a:p>
            <a:pPr algn="just"/>
            <a:r>
              <a:rPr lang="zh-CN" altLang="en-US" sz="1100" dirty="0">
                <a:solidFill>
                  <a:schemeClr val="bg1">
                    <a:lumMod val="65000"/>
                  </a:schemeClr>
                </a:solidFill>
                <a:latin typeface="+mn-ea"/>
                <a:cs typeface="Calibri"/>
              </a:rPr>
              <a:t>此处添加详细文本描述，建议与标题相关并符合整体语言风格，语言描述尽量简洁生动。</a:t>
            </a:r>
            <a:endParaRPr lang="en-US" altLang="zh-CN" sz="1100" dirty="0">
              <a:solidFill>
                <a:schemeClr val="bg1">
                  <a:lumMod val="65000"/>
                </a:schemeClr>
              </a:solidFill>
              <a:latin typeface="+mn-ea"/>
              <a:cs typeface="Calibri"/>
            </a:endParaRPr>
          </a:p>
          <a:p>
            <a:pPr algn="just"/>
            <a:r>
              <a:rPr lang="zh-CN" altLang="en-US" sz="1100" dirty="0">
                <a:solidFill>
                  <a:schemeClr val="bg1">
                    <a:lumMod val="65000"/>
                  </a:schemeClr>
                </a:solidFill>
                <a:latin typeface="+mn-ea"/>
                <a:cs typeface="Calibri"/>
              </a:rPr>
              <a:t>此处添加详细文本描述，建议与标题相关并符合整体语言风格，语言描述尽量简洁生动。尽量将每页幻灯片的字数控制在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分钟之内。此处添加详细文本描述，建议与标题相关并符合整体语言风格，语言描尽量将每页幻灯片的字数控制在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分钟之内。此处添加详细文本描述，建议与标题尽量将每页幻灯片的字数控制在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分钟之内。此处添加详细文本描述，建议与标题</a:t>
            </a:r>
          </a:p>
          <a:p>
            <a:pPr algn="just"/>
            <a:r>
              <a:rPr lang="zh-CN" altLang="en-US" sz="1100" dirty="0">
                <a:solidFill>
                  <a:schemeClr val="bg1">
                    <a:lumMod val="65000"/>
                  </a:schemeClr>
                </a:solidFill>
                <a:latin typeface="+mn-ea"/>
                <a:cs typeface="Calibri"/>
              </a:rPr>
              <a:t>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a:t>
            </a:r>
          </a:p>
          <a:p>
            <a:pPr algn="just"/>
            <a:r>
              <a:rPr lang="zh-CN" altLang="en-US" sz="1100" dirty="0">
                <a:solidFill>
                  <a:schemeClr val="bg1">
                    <a:lumMod val="65000"/>
                  </a:schemeClr>
                </a:solidFill>
                <a:latin typeface="+mn-ea"/>
                <a:cs typeface="Calibri"/>
              </a:rPr>
              <a:t>尽量将每页幻灯片的字数控制在</a:t>
            </a:r>
            <a:r>
              <a:rPr lang="en-US" altLang="zh-CN" sz="1100" dirty="0">
                <a:solidFill>
                  <a:schemeClr val="bg1">
                    <a:lumMod val="65000"/>
                  </a:schemeClr>
                </a:solidFill>
                <a:latin typeface="+mn-ea"/>
                <a:cs typeface="Calibri"/>
              </a:rPr>
              <a:t>200</a:t>
            </a:r>
            <a:r>
              <a:rPr lang="zh-CN" altLang="en-US" sz="1100" dirty="0">
                <a:solidFill>
                  <a:schemeClr val="bg1">
                    <a:lumMod val="65000"/>
                  </a:schemeClr>
                </a:solidFill>
                <a:latin typeface="+mn-ea"/>
                <a:cs typeface="Calibri"/>
              </a:rPr>
              <a:t>字以内，据统计每页幻灯片的最好控制在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a:t>
            </a:r>
          </a:p>
          <a:p>
            <a:pPr algn="just"/>
            <a:r>
              <a:rPr lang="zh-CN" altLang="en-US" sz="1100" dirty="0">
                <a:solidFill>
                  <a:schemeClr val="bg1">
                    <a:lumMod val="65000"/>
                  </a:schemeClr>
                </a:solidFill>
                <a:latin typeface="+mn-ea"/>
                <a:cs typeface="Calibri"/>
              </a:rPr>
              <a:t>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分钟之内。此处添加此处添加</a:t>
            </a:r>
          </a:p>
          <a:p>
            <a:pPr algn="just"/>
            <a:r>
              <a:rPr lang="zh-CN" altLang="en-US" sz="1100" dirty="0">
                <a:solidFill>
                  <a:schemeClr val="bg1">
                    <a:lumMod val="65000"/>
                  </a:schemeClr>
                </a:solidFill>
                <a:latin typeface="+mn-ea"/>
                <a:cs typeface="Calibri"/>
              </a:rPr>
              <a:t>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分钟之内。此处添加此处添加</a:t>
            </a:r>
          </a:p>
          <a:p>
            <a:pPr algn="just"/>
            <a:r>
              <a:rPr lang="zh-CN" altLang="en-US" sz="1100" dirty="0">
                <a:solidFill>
                  <a:schemeClr val="bg1">
                    <a:lumMod val="65000"/>
                  </a:schemeClr>
                </a:solidFill>
                <a:latin typeface="+mn-ea"/>
                <a:cs typeface="Calibri"/>
              </a:rPr>
              <a:t>页幻灯片的最好控制在</a:t>
            </a:r>
            <a:r>
              <a:rPr lang="en-US" altLang="zh-CN" sz="1100" dirty="0">
                <a:solidFill>
                  <a:schemeClr val="bg1">
                    <a:lumMod val="65000"/>
                  </a:schemeClr>
                </a:solidFill>
                <a:latin typeface="+mn-ea"/>
                <a:cs typeface="Calibri"/>
              </a:rPr>
              <a:t>5</a:t>
            </a:r>
            <a:r>
              <a:rPr lang="zh-CN" altLang="en-US" sz="1100" dirty="0">
                <a:solidFill>
                  <a:schemeClr val="bg1">
                    <a:lumMod val="65000"/>
                  </a:schemeClr>
                </a:solidFill>
                <a:latin typeface="+mn-ea"/>
                <a:cs typeface="Calibri"/>
              </a:rPr>
              <a:t>分钟之内。此处添加此处添加</a:t>
            </a:r>
          </a:p>
          <a:p>
            <a:pPr algn="just"/>
            <a:endParaRPr lang="zh-CN" altLang="en-US" sz="1100" dirty="0">
              <a:solidFill>
                <a:schemeClr val="bg1">
                  <a:lumMod val="65000"/>
                </a:schemeClr>
              </a:solidFill>
              <a:latin typeface="+mn-ea"/>
              <a:cs typeface="Calibri"/>
            </a:endParaRPr>
          </a:p>
        </p:txBody>
      </p:sp>
    </p:spTree>
    <p:extLst>
      <p:ext uri="{BB962C8B-B14F-4D97-AF65-F5344CB8AC3E}">
        <p14:creationId xmlns:p14="http://schemas.microsoft.com/office/powerpoint/2010/main" val="247235619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par>
                                <p:cTn id="10" presetID="23" presetClass="entr" presetSubtype="32" fill="hold" grpId="0" nodeType="withEffect">
                                  <p:stCondLst>
                                    <p:cond delay="750"/>
                                  </p:stCondLst>
                                  <p:childTnLst>
                                    <p:set>
                                      <p:cBhvr>
                                        <p:cTn id="11" dur="1" fill="hold">
                                          <p:stCondLst>
                                            <p:cond delay="0"/>
                                          </p:stCondLst>
                                        </p:cTn>
                                        <p:tgtEl>
                                          <p:spTgt spid="3"/>
                                        </p:tgtEl>
                                        <p:attrNameLst>
                                          <p:attrName>style.visibility</p:attrName>
                                        </p:attrNameLst>
                                      </p:cBhvr>
                                      <p:to>
                                        <p:strVal val="visible"/>
                                      </p:to>
                                    </p:set>
                                    <p:anim calcmode="lin" valueType="num">
                                      <p:cBhvr>
                                        <p:cTn id="12" dur="250" fill="hold"/>
                                        <p:tgtEl>
                                          <p:spTgt spid="3"/>
                                        </p:tgtEl>
                                        <p:attrNameLst>
                                          <p:attrName>ppt_w</p:attrName>
                                        </p:attrNameLst>
                                      </p:cBhvr>
                                      <p:tavLst>
                                        <p:tav tm="0">
                                          <p:val>
                                            <p:strVal val="4*#ppt_w"/>
                                          </p:val>
                                        </p:tav>
                                        <p:tav tm="100000">
                                          <p:val>
                                            <p:strVal val="#ppt_w"/>
                                          </p:val>
                                        </p:tav>
                                      </p:tavLst>
                                    </p:anim>
                                    <p:anim calcmode="lin" valueType="num">
                                      <p:cBhvr>
                                        <p:cTn id="13" dur="250" fill="hold"/>
                                        <p:tgtEl>
                                          <p:spTgt spid="3"/>
                                        </p:tgtEl>
                                        <p:attrNameLst>
                                          <p:attrName>ppt_h</p:attrName>
                                        </p:attrNameLst>
                                      </p:cBhvr>
                                      <p:tavLst>
                                        <p:tav tm="0">
                                          <p:val>
                                            <p:strVal val="4*#ppt_h"/>
                                          </p:val>
                                        </p:tav>
                                        <p:tav tm="100000">
                                          <p:val>
                                            <p:strVal val="#ppt_h"/>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bldLvl="0" animBg="1" autoUpdateAnimBg="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矩形 2"/>
          <p:cNvSpPr/>
          <p:nvPr/>
        </p:nvSpPr>
        <p:spPr>
          <a:xfrm>
            <a:off x="1727919" y="2079171"/>
            <a:ext cx="4264025" cy="2325915"/>
          </a:xfrm>
          <a:prstGeom prst="rect">
            <a:avLst/>
          </a:prstGeom>
          <a:blipFill dpi="0" rotWithShape="1">
            <a:blip r:embed="rId3"/>
            <a:srcRect/>
            <a:tile tx="0" ty="0" sx="22000" sy="22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 name="矩形 3"/>
          <p:cNvSpPr/>
          <p:nvPr/>
        </p:nvSpPr>
        <p:spPr>
          <a:xfrm>
            <a:off x="6299766" y="2079171"/>
            <a:ext cx="4264025" cy="2325915"/>
          </a:xfrm>
          <a:prstGeom prst="rect">
            <a:avLst/>
          </a:prstGeom>
          <a:blipFill dpi="0" rotWithShape="1">
            <a:blip r:embed="rId4"/>
            <a:srcRect/>
            <a:tile tx="0" ty="0" sx="29000" sy="29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1693545" y="4642470"/>
            <a:ext cx="1555115" cy="368300"/>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 name="TextBox 23"/>
          <p:cNvSpPr txBox="1"/>
          <p:nvPr/>
        </p:nvSpPr>
        <p:spPr>
          <a:xfrm>
            <a:off x="1614805" y="5010770"/>
            <a:ext cx="4377139" cy="819455"/>
          </a:xfrm>
          <a:prstGeom prst="rect">
            <a:avLst/>
          </a:prstGeom>
          <a:noFill/>
        </p:spPr>
        <p:txBody>
          <a:bodyPr wrap="square" rtlCol="0">
            <a:spAutoFit/>
          </a:bodyPr>
          <a:lstStyle/>
          <a:p>
            <a:pPr algn="l">
              <a:lnSpc>
                <a:spcPct val="150000"/>
              </a:lnSpc>
            </a:pP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a:t>
            </a:r>
          </a:p>
        </p:txBody>
      </p:sp>
      <p:sp>
        <p:nvSpPr>
          <p:cNvPr id="7" name="TextBox 24"/>
          <p:cNvSpPr txBox="1"/>
          <p:nvPr/>
        </p:nvSpPr>
        <p:spPr>
          <a:xfrm>
            <a:off x="1716534" y="4691651"/>
            <a:ext cx="1427480" cy="319405"/>
          </a:xfrm>
          <a:prstGeom prst="rect">
            <a:avLst/>
          </a:prstGeom>
          <a:noFill/>
        </p:spPr>
        <p:txBody>
          <a:bodyPr wrap="none" rtlCol="0">
            <a:spAutoFit/>
          </a:bodyPr>
          <a:lstStyle/>
          <a:p>
            <a:pPr algn="ctr"/>
            <a:r>
              <a:rPr lang="zh-CN" altLang="en-US" sz="1400" b="1" dirty="0">
                <a:solidFill>
                  <a:schemeClr val="bg1"/>
                </a:solidFill>
                <a:latin typeface="微软雅黑" panose="020B0503020204020204" charset="-122"/>
                <a:ea typeface="微软雅黑" panose="020B0503020204020204" charset="-122"/>
              </a:rPr>
              <a:t>请在此输入文字</a:t>
            </a:r>
          </a:p>
        </p:txBody>
      </p:sp>
      <p:sp>
        <p:nvSpPr>
          <p:cNvPr id="8" name="矩形 7"/>
          <p:cNvSpPr/>
          <p:nvPr/>
        </p:nvSpPr>
        <p:spPr>
          <a:xfrm>
            <a:off x="6378506" y="4691651"/>
            <a:ext cx="1555115" cy="368300"/>
          </a:xfrm>
          <a:prstGeom prst="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9" name="TextBox 23"/>
          <p:cNvSpPr txBox="1"/>
          <p:nvPr/>
        </p:nvSpPr>
        <p:spPr>
          <a:xfrm>
            <a:off x="6299766" y="5059951"/>
            <a:ext cx="4377139" cy="819455"/>
          </a:xfrm>
          <a:prstGeom prst="rect">
            <a:avLst/>
          </a:prstGeom>
          <a:noFill/>
        </p:spPr>
        <p:txBody>
          <a:bodyPr wrap="square" rtlCol="0">
            <a:spAutoFit/>
          </a:bodyPr>
          <a:lstStyle/>
          <a:p>
            <a:pPr algn="l">
              <a:lnSpc>
                <a:spcPct val="150000"/>
              </a:lnSpc>
            </a:pP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05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05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a:t>
            </a:r>
          </a:p>
        </p:txBody>
      </p:sp>
      <p:sp>
        <p:nvSpPr>
          <p:cNvPr id="10" name="TextBox 24"/>
          <p:cNvSpPr txBox="1"/>
          <p:nvPr/>
        </p:nvSpPr>
        <p:spPr>
          <a:xfrm>
            <a:off x="6401495" y="4740832"/>
            <a:ext cx="1427480" cy="319405"/>
          </a:xfrm>
          <a:prstGeom prst="rect">
            <a:avLst/>
          </a:prstGeom>
          <a:noFill/>
        </p:spPr>
        <p:txBody>
          <a:bodyPr wrap="none" rtlCol="0">
            <a:spAutoFit/>
          </a:bodyPr>
          <a:lstStyle/>
          <a:p>
            <a:pPr algn="ctr"/>
            <a:r>
              <a:rPr lang="zh-CN" altLang="en-US" sz="1400" b="1" dirty="0">
                <a:solidFill>
                  <a:schemeClr val="bg1"/>
                </a:solidFill>
                <a:latin typeface="微软雅黑" panose="020B0503020204020204" charset="-122"/>
                <a:ea typeface="微软雅黑" panose="020B0503020204020204" charset="-122"/>
              </a:rPr>
              <a:t>请在此输入文字</a:t>
            </a:r>
          </a:p>
        </p:txBody>
      </p:sp>
    </p:spTree>
    <p:extLst>
      <p:ext uri="{BB962C8B-B14F-4D97-AF65-F5344CB8AC3E}">
        <p14:creationId xmlns:p14="http://schemas.microsoft.com/office/powerpoint/2010/main" val="25271106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750"/>
                                        <p:tgtEl>
                                          <p:spTgt spid="4"/>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750"/>
                                        <p:tgtEl>
                                          <p:spTgt spid="3"/>
                                        </p:tgtEl>
                                      </p:cBhvr>
                                    </p:animEffect>
                                  </p:childTnLst>
                                </p:cTn>
                              </p:par>
                            </p:childTnLst>
                          </p:cTn>
                        </p:par>
                        <p:par>
                          <p:cTn id="18" fill="hold">
                            <p:stCondLst>
                              <p:cond delay="225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50" fill="hold"/>
                                        <p:tgtEl>
                                          <p:spTgt spid="6"/>
                                        </p:tgtEl>
                                        <p:attrNameLst>
                                          <p:attrName>ppt_x</p:attrName>
                                        </p:attrNameLst>
                                      </p:cBhvr>
                                      <p:tavLst>
                                        <p:tav tm="0">
                                          <p:val>
                                            <p:strVal val="#ppt_x"/>
                                          </p:val>
                                        </p:tav>
                                        <p:tav tm="100000">
                                          <p:val>
                                            <p:strVal val="#ppt_x"/>
                                          </p:val>
                                        </p:tav>
                                      </p:tavLst>
                                    </p:anim>
                                    <p:anim calcmode="lin" valueType="num">
                                      <p:cBhvr additive="base">
                                        <p:cTn id="27" dur="25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75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50" fill="hold"/>
                                        <p:tgtEl>
                                          <p:spTgt spid="7"/>
                                        </p:tgtEl>
                                        <p:attrNameLst>
                                          <p:attrName>ppt_x</p:attrName>
                                        </p:attrNameLst>
                                      </p:cBhvr>
                                      <p:tavLst>
                                        <p:tav tm="0">
                                          <p:val>
                                            <p:strVal val="#ppt_x"/>
                                          </p:val>
                                        </p:tav>
                                        <p:tav tm="100000">
                                          <p:val>
                                            <p:strVal val="#ppt_x"/>
                                          </p:val>
                                        </p:tav>
                                      </p:tavLst>
                                    </p:anim>
                                    <p:anim calcmode="lin" valueType="num">
                                      <p:cBhvr additive="base">
                                        <p:cTn id="32" dur="2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250" fill="hold"/>
                                        <p:tgtEl>
                                          <p:spTgt spid="8"/>
                                        </p:tgtEl>
                                        <p:attrNameLst>
                                          <p:attrName>ppt_x</p:attrName>
                                        </p:attrNameLst>
                                      </p:cBhvr>
                                      <p:tavLst>
                                        <p:tav tm="0">
                                          <p:val>
                                            <p:strVal val="#ppt_x"/>
                                          </p:val>
                                        </p:tav>
                                        <p:tav tm="100000">
                                          <p:val>
                                            <p:strVal val="#ppt_x"/>
                                          </p:val>
                                        </p:tav>
                                      </p:tavLst>
                                    </p:anim>
                                    <p:anim calcmode="lin" valueType="num">
                                      <p:cBhvr additive="base">
                                        <p:cTn id="37" dur="25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250" fill="hold"/>
                                        <p:tgtEl>
                                          <p:spTgt spid="9"/>
                                        </p:tgtEl>
                                        <p:attrNameLst>
                                          <p:attrName>ppt_x</p:attrName>
                                        </p:attrNameLst>
                                      </p:cBhvr>
                                      <p:tavLst>
                                        <p:tav tm="0">
                                          <p:val>
                                            <p:strVal val="#ppt_x"/>
                                          </p:val>
                                        </p:tav>
                                        <p:tav tm="100000">
                                          <p:val>
                                            <p:strVal val="#ppt_x"/>
                                          </p:val>
                                        </p:tav>
                                      </p:tavLst>
                                    </p:anim>
                                    <p:anim calcmode="lin" valueType="num">
                                      <p:cBhvr additive="base">
                                        <p:cTn id="42" dur="25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250" fill="hold"/>
                                        <p:tgtEl>
                                          <p:spTgt spid="10"/>
                                        </p:tgtEl>
                                        <p:attrNameLst>
                                          <p:attrName>ppt_x</p:attrName>
                                        </p:attrNameLst>
                                      </p:cBhvr>
                                      <p:tavLst>
                                        <p:tav tm="0">
                                          <p:val>
                                            <p:strVal val="#ppt_x"/>
                                          </p:val>
                                        </p:tav>
                                        <p:tav tm="100000">
                                          <p:val>
                                            <p:strVal val="#ppt_x"/>
                                          </p:val>
                                        </p:tav>
                                      </p:tavLst>
                                    </p:anim>
                                    <p:anim calcmode="lin" valueType="num">
                                      <p:cBhvr additive="base">
                                        <p:cTn id="47" dur="2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animBg="1"/>
      <p:bldP spid="5" grpId="0" animBg="1"/>
      <p:bldP spid="6" grpId="0"/>
      <p:bldP spid="7" grpId="0"/>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8" name="梯形 17"/>
          <p:cNvSpPr/>
          <p:nvPr/>
        </p:nvSpPr>
        <p:spPr>
          <a:xfrm rot="10800000">
            <a:off x="3498051" y="2062526"/>
            <a:ext cx="2065914" cy="1540640"/>
          </a:xfrm>
          <a:prstGeom prst="trapezoid">
            <a:avLst>
              <a:gd name="adj" fmla="val 0"/>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华康海报体W12(P)" panose="040B0C00000000000000" pitchFamily="82" charset="-122"/>
              <a:ea typeface="华康海报体W12(P)" panose="040B0C00000000000000" pitchFamily="82" charset="-122"/>
            </a:endParaRPr>
          </a:p>
        </p:txBody>
      </p:sp>
      <p:sp>
        <p:nvSpPr>
          <p:cNvPr id="19" name="矩形 18"/>
          <p:cNvSpPr/>
          <p:nvPr/>
        </p:nvSpPr>
        <p:spPr>
          <a:xfrm>
            <a:off x="3489701" y="2324356"/>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dirty="0">
                <a:solidFill>
                  <a:schemeClr val="bg1"/>
                </a:solidFill>
                <a:latin typeface="华康海报体W12(P)" panose="040B0C00000000000000" pitchFamily="82" charset="-122"/>
                <a:ea typeface="华康海报体W12(P)" panose="040B0C00000000000000" pitchFamily="82" charset="-122"/>
              </a:rPr>
              <a:t>THREE</a:t>
            </a:r>
            <a:endParaRPr lang="zh-CN" altLang="en-US" sz="3600" dirty="0">
              <a:solidFill>
                <a:schemeClr val="bg1"/>
              </a:solidFill>
              <a:latin typeface="华康海报体W12(P)" panose="040B0C00000000000000" pitchFamily="82" charset="-122"/>
              <a:ea typeface="华康海报体W12(P)" panose="040B0C00000000000000" pitchFamily="82" charset="-122"/>
            </a:endParaRPr>
          </a:p>
        </p:txBody>
      </p:sp>
      <p:grpSp>
        <p:nvGrpSpPr>
          <p:cNvPr id="20" name="组合 19"/>
          <p:cNvGrpSpPr/>
          <p:nvPr/>
        </p:nvGrpSpPr>
        <p:grpSpPr>
          <a:xfrm>
            <a:off x="5789778" y="2062526"/>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rgbClr val="ED6D4A"/>
                  </a:solidFill>
                  <a:latin typeface="华康海报体W12(P)" panose="040B0C00000000000000" pitchFamily="82" charset="-122"/>
                  <a:ea typeface="华康海报体W12(P)" panose="040B0C00000000000000" pitchFamily="82"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extLst>
      <p:ext uri="{BB962C8B-B14F-4D97-AF65-F5344CB8AC3E}">
        <p14:creationId xmlns:p14="http://schemas.microsoft.com/office/powerpoint/2010/main" val="104722105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anim calcmode="lin" valueType="num">
                                      <p:cBhvr>
                                        <p:cTn id="17" dur="500" fill="hold"/>
                                        <p:tgtEl>
                                          <p:spTgt spid="19"/>
                                        </p:tgtEl>
                                        <p:attrNameLst>
                                          <p:attrName>ppt_x</p:attrName>
                                        </p:attrNameLst>
                                      </p:cBhvr>
                                      <p:tavLst>
                                        <p:tav tm="0">
                                          <p:val>
                                            <p:strVal val="#ppt_x"/>
                                          </p:val>
                                        </p:tav>
                                        <p:tav tm="100000">
                                          <p:val>
                                            <p:strVal val="#ppt_x"/>
                                          </p:val>
                                        </p:tav>
                                      </p:tavLst>
                                    </p:anim>
                                    <p:anim calcmode="lin" valueType="num">
                                      <p:cBhvr>
                                        <p:cTn id="18" dur="5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TextBox 54"/>
          <p:cNvSpPr txBox="1"/>
          <p:nvPr/>
        </p:nvSpPr>
        <p:spPr>
          <a:xfrm>
            <a:off x="6820041" y="2993077"/>
            <a:ext cx="553631" cy="665672"/>
          </a:xfrm>
          <a:prstGeom prst="rect">
            <a:avLst/>
          </a:prstGeom>
          <a:noFill/>
        </p:spPr>
        <p:txBody>
          <a:bodyPr wrap="square" lIns="49634" tIns="24817" rIns="49634" bIns="24817" rtlCol="0">
            <a:spAutoFit/>
          </a:bodyPr>
          <a:lstStyle/>
          <a:p>
            <a:r>
              <a:rPr lang="id-ID" sz="4000" dirty="0">
                <a:solidFill>
                  <a:schemeClr val="bg1">
                    <a:lumMod val="50000"/>
                  </a:schemeClr>
                </a:solidFill>
                <a:latin typeface="+mj-lt"/>
              </a:rPr>
              <a:t>1</a:t>
            </a:r>
            <a:r>
              <a:rPr lang="en-US" sz="4000" dirty="0">
                <a:solidFill>
                  <a:schemeClr val="bg1">
                    <a:lumMod val="50000"/>
                  </a:schemeClr>
                </a:solidFill>
                <a:latin typeface="+mj-lt"/>
              </a:rPr>
              <a:t>.</a:t>
            </a:r>
            <a:endParaRPr lang="id-ID" sz="4000" dirty="0">
              <a:solidFill>
                <a:schemeClr val="bg1">
                  <a:lumMod val="50000"/>
                </a:schemeClr>
              </a:solidFill>
              <a:latin typeface="+mj-lt"/>
            </a:endParaRPr>
          </a:p>
        </p:txBody>
      </p:sp>
      <p:sp>
        <p:nvSpPr>
          <p:cNvPr id="4" name="Rectangle 19"/>
          <p:cNvSpPr/>
          <p:nvPr/>
        </p:nvSpPr>
        <p:spPr>
          <a:xfrm>
            <a:off x="7301130" y="3075502"/>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sp>
        <p:nvSpPr>
          <p:cNvPr id="5" name="TextBox 56"/>
          <p:cNvSpPr txBox="1"/>
          <p:nvPr/>
        </p:nvSpPr>
        <p:spPr>
          <a:xfrm>
            <a:off x="6820041" y="3956061"/>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2.</a:t>
            </a:r>
            <a:endParaRPr lang="id-ID" sz="4000" dirty="0">
              <a:solidFill>
                <a:schemeClr val="bg1">
                  <a:lumMod val="50000"/>
                </a:schemeClr>
              </a:solidFill>
              <a:latin typeface="+mj-lt"/>
            </a:endParaRPr>
          </a:p>
        </p:txBody>
      </p:sp>
      <p:sp>
        <p:nvSpPr>
          <p:cNvPr id="6" name="Rectangle 19"/>
          <p:cNvSpPr/>
          <p:nvPr/>
        </p:nvSpPr>
        <p:spPr>
          <a:xfrm>
            <a:off x="7301130" y="4038488"/>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sp>
        <p:nvSpPr>
          <p:cNvPr id="7" name="TextBox 58"/>
          <p:cNvSpPr txBox="1"/>
          <p:nvPr/>
        </p:nvSpPr>
        <p:spPr>
          <a:xfrm>
            <a:off x="6820041" y="4919866"/>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3.</a:t>
            </a:r>
            <a:endParaRPr lang="id-ID" sz="4000" dirty="0">
              <a:solidFill>
                <a:schemeClr val="bg1">
                  <a:lumMod val="50000"/>
                </a:schemeClr>
              </a:solidFill>
              <a:latin typeface="+mj-lt"/>
            </a:endParaRPr>
          </a:p>
        </p:txBody>
      </p:sp>
      <p:sp>
        <p:nvSpPr>
          <p:cNvPr id="8" name="Rectangle 19"/>
          <p:cNvSpPr/>
          <p:nvPr/>
        </p:nvSpPr>
        <p:spPr>
          <a:xfrm>
            <a:off x="7301130" y="5002292"/>
            <a:ext cx="3925109" cy="484597"/>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cxnSp>
        <p:nvCxnSpPr>
          <p:cNvPr id="9" name="直接连接符 8"/>
          <p:cNvCxnSpPr/>
          <p:nvPr/>
        </p:nvCxnSpPr>
        <p:spPr>
          <a:xfrm>
            <a:off x="6967421" y="3727177"/>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967421" y="4637826"/>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圆角矩形 6"/>
          <p:cNvSpPr>
            <a:spLocks noChangeArrowheads="1"/>
          </p:cNvSpPr>
          <p:nvPr/>
        </p:nvSpPr>
        <p:spPr bwMode="auto">
          <a:xfrm>
            <a:off x="6906836" y="2318381"/>
            <a:ext cx="2471738" cy="461963"/>
          </a:xfrm>
          <a:prstGeom prst="roundRect">
            <a:avLst>
              <a:gd name="adj" fmla="val 16667"/>
            </a:avLst>
          </a:prstGeom>
          <a:solidFill>
            <a:srgbClr val="0C8983"/>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13" name="文本框 7"/>
          <p:cNvSpPr txBox="1">
            <a:spLocks noChangeArrowheads="1"/>
          </p:cNvSpPr>
          <p:nvPr/>
        </p:nvSpPr>
        <p:spPr bwMode="auto">
          <a:xfrm>
            <a:off x="7111901" y="2366006"/>
            <a:ext cx="2060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4" name="直接连接符 13"/>
          <p:cNvCxnSpPr/>
          <p:nvPr/>
        </p:nvCxnSpPr>
        <p:spPr>
          <a:xfrm>
            <a:off x="6967419" y="5601630"/>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125402" y="2148636"/>
            <a:ext cx="5262698" cy="3392298"/>
            <a:chOff x="1570622" y="-1678699"/>
            <a:chExt cx="5134095" cy="4326703"/>
          </a:xfrm>
        </p:grpSpPr>
        <p:sp>
          <p:nvSpPr>
            <p:cNvPr id="16" name="Rectangle 56"/>
            <p:cNvSpPr/>
            <p:nvPr/>
          </p:nvSpPr>
          <p:spPr>
            <a:xfrm>
              <a:off x="1570622" y="2100442"/>
              <a:ext cx="5134095" cy="547562"/>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iae ab illo inventore veritatis et quasi architecto beatae</a:t>
              </a:r>
            </a:p>
          </p:txBody>
        </p:sp>
        <p:sp>
          <p:nvSpPr>
            <p:cNvPr id="17" name="矩形 16"/>
            <p:cNvSpPr/>
            <p:nvPr/>
          </p:nvSpPr>
          <p:spPr>
            <a:xfrm>
              <a:off x="1664007" y="-1678699"/>
              <a:ext cx="5040710" cy="3654222"/>
            </a:xfrm>
            <a:prstGeom prst="rect">
              <a:avLst/>
            </a:prstGeom>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tile tx="0" ty="0" sx="20000" sy="2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Tree>
    <p:extLst>
      <p:ext uri="{BB962C8B-B14F-4D97-AF65-F5344CB8AC3E}">
        <p14:creationId xmlns:p14="http://schemas.microsoft.com/office/powerpoint/2010/main" val="231460452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250"/>
                                        <p:tgtEl>
                                          <p:spTgt spid="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p:tgtEl>
                                          <p:spTgt spid="4"/>
                                        </p:tgtEl>
                                        <p:attrNameLst>
                                          <p:attrName>ppt_y</p:attrName>
                                        </p:attrNameLst>
                                      </p:cBhvr>
                                      <p:tavLst>
                                        <p:tav tm="0">
                                          <p:val>
                                            <p:strVal val="#ppt_y+#ppt_h*1.125000"/>
                                          </p:val>
                                        </p:tav>
                                        <p:tav tm="100000">
                                          <p:val>
                                            <p:strVal val="#ppt_y"/>
                                          </p:val>
                                        </p:tav>
                                      </p:tavLst>
                                    </p:anim>
                                    <p:animEffect transition="in" filter="wipe(up)">
                                      <p:cBhvr>
                                        <p:cTn id="18" dur="250"/>
                                        <p:tgtEl>
                                          <p:spTgt spid="4"/>
                                        </p:tgtEl>
                                      </p:cBhvr>
                                    </p:animEffect>
                                  </p:childTnLst>
                                </p:cTn>
                              </p:par>
                            </p:childTnLst>
                          </p:cTn>
                        </p:par>
                        <p:par>
                          <p:cTn id="19" fill="hold">
                            <p:stCondLst>
                              <p:cond delay="1250"/>
                            </p:stCondLst>
                            <p:childTnLst>
                              <p:par>
                                <p:cTn id="20" presetID="1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p:tgtEl>
                                          <p:spTgt spid="9"/>
                                        </p:tgtEl>
                                        <p:attrNameLst>
                                          <p:attrName>ppt_y</p:attrName>
                                        </p:attrNameLst>
                                      </p:cBhvr>
                                      <p:tavLst>
                                        <p:tav tm="0">
                                          <p:val>
                                            <p:strVal val="#ppt_y+#ppt_h*1.125000"/>
                                          </p:val>
                                        </p:tav>
                                        <p:tav tm="100000">
                                          <p:val>
                                            <p:strVal val="#ppt_y"/>
                                          </p:val>
                                        </p:tav>
                                      </p:tavLst>
                                    </p:anim>
                                    <p:animEffect transition="in" filter="wipe(up)">
                                      <p:cBhvr>
                                        <p:cTn id="23" dur="250"/>
                                        <p:tgtEl>
                                          <p:spTgt spid="9"/>
                                        </p:tgtEl>
                                      </p:cBhvr>
                                    </p:animEffect>
                                  </p:childTnLst>
                                </p:cTn>
                              </p:par>
                            </p:childTnLst>
                          </p:cTn>
                        </p:par>
                        <p:par>
                          <p:cTn id="24" fill="hold">
                            <p:stCondLst>
                              <p:cond delay="1500"/>
                            </p:stCondLst>
                            <p:childTnLst>
                              <p:par>
                                <p:cTn id="25" presetID="14" presetClass="entr" presetSubtype="1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250"/>
                                        <p:tgtEl>
                                          <p:spTgt spid="5"/>
                                        </p:tgtEl>
                                      </p:cBhvr>
                                    </p:animEffect>
                                  </p:childTnLst>
                                </p:cTn>
                              </p:par>
                            </p:childTnLst>
                          </p:cTn>
                        </p:par>
                        <p:par>
                          <p:cTn id="28" fill="hold">
                            <p:stCondLst>
                              <p:cond delay="1750"/>
                            </p:stCondLst>
                            <p:childTnLst>
                              <p:par>
                                <p:cTn id="29" presetID="1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p:tgtEl>
                                          <p:spTgt spid="6"/>
                                        </p:tgtEl>
                                        <p:attrNameLst>
                                          <p:attrName>ppt_y</p:attrName>
                                        </p:attrNameLst>
                                      </p:cBhvr>
                                      <p:tavLst>
                                        <p:tav tm="0">
                                          <p:val>
                                            <p:strVal val="#ppt_y+#ppt_h*1.125000"/>
                                          </p:val>
                                        </p:tav>
                                        <p:tav tm="100000">
                                          <p:val>
                                            <p:strVal val="#ppt_y"/>
                                          </p:val>
                                        </p:tav>
                                      </p:tavLst>
                                    </p:anim>
                                    <p:animEffect transition="in" filter="wipe(up)">
                                      <p:cBhvr>
                                        <p:cTn id="32" dur="250"/>
                                        <p:tgtEl>
                                          <p:spTgt spid="6"/>
                                        </p:tgtEl>
                                      </p:cBhvr>
                                    </p:animEffect>
                                  </p:childTnLst>
                                </p:cTn>
                              </p:par>
                            </p:childTnLst>
                          </p:cTn>
                        </p:par>
                        <p:par>
                          <p:cTn id="33" fill="hold">
                            <p:stCondLst>
                              <p:cond delay="2000"/>
                            </p:stCondLst>
                            <p:childTnLst>
                              <p:par>
                                <p:cTn id="34" presetID="12" presetClass="entr" presetSubtype="4"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250"/>
                                        <p:tgtEl>
                                          <p:spTgt spid="10"/>
                                        </p:tgtEl>
                                        <p:attrNameLst>
                                          <p:attrName>ppt_y</p:attrName>
                                        </p:attrNameLst>
                                      </p:cBhvr>
                                      <p:tavLst>
                                        <p:tav tm="0">
                                          <p:val>
                                            <p:strVal val="#ppt_y+#ppt_h*1.125000"/>
                                          </p:val>
                                        </p:tav>
                                        <p:tav tm="100000">
                                          <p:val>
                                            <p:strVal val="#ppt_y"/>
                                          </p:val>
                                        </p:tav>
                                      </p:tavLst>
                                    </p:anim>
                                    <p:animEffect transition="in" filter="wipe(up)">
                                      <p:cBhvr>
                                        <p:cTn id="37" dur="250"/>
                                        <p:tgtEl>
                                          <p:spTgt spid="10"/>
                                        </p:tgtEl>
                                      </p:cBhvr>
                                    </p:animEffect>
                                  </p:childTnLst>
                                </p:cTn>
                              </p:par>
                            </p:childTnLst>
                          </p:cTn>
                        </p:par>
                        <p:par>
                          <p:cTn id="38" fill="hold">
                            <p:stCondLst>
                              <p:cond delay="2250"/>
                            </p:stCondLst>
                            <p:childTnLst>
                              <p:par>
                                <p:cTn id="39" presetID="14" presetClass="entr" presetSubtype="1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250"/>
                                        <p:tgtEl>
                                          <p:spTgt spid="7"/>
                                        </p:tgtEl>
                                      </p:cBhvr>
                                    </p:animEffect>
                                  </p:childTnLst>
                                </p:cTn>
                              </p:par>
                            </p:childTnLst>
                          </p:cTn>
                        </p:par>
                        <p:par>
                          <p:cTn id="42" fill="hold">
                            <p:stCondLst>
                              <p:cond delay="2500"/>
                            </p:stCondLst>
                            <p:childTnLst>
                              <p:par>
                                <p:cTn id="43" presetID="12" presetClass="entr" presetSubtype="4"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250"/>
                                        <p:tgtEl>
                                          <p:spTgt spid="8"/>
                                        </p:tgtEl>
                                        <p:attrNameLst>
                                          <p:attrName>ppt_y</p:attrName>
                                        </p:attrNameLst>
                                      </p:cBhvr>
                                      <p:tavLst>
                                        <p:tav tm="0">
                                          <p:val>
                                            <p:strVal val="#ppt_y+#ppt_h*1.125000"/>
                                          </p:val>
                                        </p:tav>
                                        <p:tav tm="100000">
                                          <p:val>
                                            <p:strVal val="#ppt_y"/>
                                          </p:val>
                                        </p:tav>
                                      </p:tavLst>
                                    </p:anim>
                                    <p:animEffect transition="in" filter="wipe(up)">
                                      <p:cBhvr>
                                        <p:cTn id="46" dur="250"/>
                                        <p:tgtEl>
                                          <p:spTgt spid="8"/>
                                        </p:tgtEl>
                                      </p:cBhvr>
                                    </p:animEffect>
                                  </p:childTnLst>
                                </p:cTn>
                              </p:par>
                            </p:childTnLst>
                          </p:cTn>
                        </p:par>
                        <p:par>
                          <p:cTn id="47" fill="hold">
                            <p:stCondLst>
                              <p:cond delay="2750"/>
                            </p:stCondLst>
                            <p:childTnLst>
                              <p:par>
                                <p:cTn id="48" presetID="42"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50"/>
                                        <p:tgtEl>
                                          <p:spTgt spid="12"/>
                                        </p:tgtEl>
                                      </p:cBhvr>
                                    </p:animEffect>
                                    <p:anim calcmode="lin" valueType="num">
                                      <p:cBhvr>
                                        <p:cTn id="51" dur="250" fill="hold"/>
                                        <p:tgtEl>
                                          <p:spTgt spid="12"/>
                                        </p:tgtEl>
                                        <p:attrNameLst>
                                          <p:attrName>ppt_x</p:attrName>
                                        </p:attrNameLst>
                                      </p:cBhvr>
                                      <p:tavLst>
                                        <p:tav tm="0">
                                          <p:val>
                                            <p:strVal val="#ppt_x"/>
                                          </p:val>
                                        </p:tav>
                                        <p:tav tm="100000">
                                          <p:val>
                                            <p:strVal val="#ppt_x"/>
                                          </p:val>
                                        </p:tav>
                                      </p:tavLst>
                                    </p:anim>
                                    <p:anim calcmode="lin" valueType="num">
                                      <p:cBhvr>
                                        <p:cTn id="52" dur="25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50"/>
                                        <p:tgtEl>
                                          <p:spTgt spid="13"/>
                                        </p:tgtEl>
                                      </p:cBhvr>
                                    </p:animEffect>
                                    <p:anim calcmode="lin" valueType="num">
                                      <p:cBhvr>
                                        <p:cTn id="57" dur="250" fill="hold"/>
                                        <p:tgtEl>
                                          <p:spTgt spid="13"/>
                                        </p:tgtEl>
                                        <p:attrNameLst>
                                          <p:attrName>ppt_x</p:attrName>
                                        </p:attrNameLst>
                                      </p:cBhvr>
                                      <p:tavLst>
                                        <p:tav tm="0">
                                          <p:val>
                                            <p:strVal val="#ppt_x"/>
                                          </p:val>
                                        </p:tav>
                                        <p:tav tm="100000">
                                          <p:val>
                                            <p:strVal val="#ppt_x"/>
                                          </p:val>
                                        </p:tav>
                                      </p:tavLst>
                                    </p:anim>
                                    <p:anim calcmode="lin" valueType="num">
                                      <p:cBhvr>
                                        <p:cTn id="58" dur="250" fill="hold"/>
                                        <p:tgtEl>
                                          <p:spTgt spid="13"/>
                                        </p:tgtEl>
                                        <p:attrNameLst>
                                          <p:attrName>ppt_y</p:attrName>
                                        </p:attrNameLst>
                                      </p:cBhvr>
                                      <p:tavLst>
                                        <p:tav tm="0">
                                          <p:val>
                                            <p:strVal val="#ppt_y+.1"/>
                                          </p:val>
                                        </p:tav>
                                        <p:tav tm="100000">
                                          <p:val>
                                            <p:strVal val="#ppt_y"/>
                                          </p:val>
                                        </p:tav>
                                      </p:tavLst>
                                    </p:anim>
                                  </p:childTnLst>
                                </p:cTn>
                              </p:par>
                            </p:childTnLst>
                          </p:cTn>
                        </p:par>
                        <p:par>
                          <p:cTn id="59" fill="hold">
                            <p:stCondLst>
                              <p:cond delay="3250"/>
                            </p:stCondLst>
                            <p:childTnLst>
                              <p:par>
                                <p:cTn id="60" presetID="12" presetClass="entr" presetSubtype="4"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p:tgtEl>
                                          <p:spTgt spid="14"/>
                                        </p:tgtEl>
                                        <p:attrNameLst>
                                          <p:attrName>ppt_y</p:attrName>
                                        </p:attrNameLst>
                                      </p:cBhvr>
                                      <p:tavLst>
                                        <p:tav tm="0">
                                          <p:val>
                                            <p:strVal val="#ppt_y+#ppt_h*1.125000"/>
                                          </p:val>
                                        </p:tav>
                                        <p:tav tm="100000">
                                          <p:val>
                                            <p:strVal val="#ppt_y"/>
                                          </p:val>
                                        </p:tav>
                                      </p:tavLst>
                                    </p:anim>
                                    <p:animEffect transition="in" filter="wipe(up)">
                                      <p:cBhvr>
                                        <p:cTn id="63" dur="250"/>
                                        <p:tgtEl>
                                          <p:spTgt spid="14"/>
                                        </p:tgtEl>
                                      </p:cBhvr>
                                    </p:animEffect>
                                  </p:childTnLst>
                                </p:cTn>
                              </p:par>
                            </p:childTnLst>
                          </p:cTn>
                        </p:par>
                        <p:par>
                          <p:cTn id="64" fill="hold">
                            <p:stCondLst>
                              <p:cond delay="3500"/>
                            </p:stCondLst>
                            <p:childTnLst>
                              <p:par>
                                <p:cTn id="65" presetID="42" presetClass="entr" presetSubtype="0"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4" grpId="0"/>
      <p:bldP spid="5" grpId="0"/>
      <p:bldP spid="6" grpId="0"/>
      <p:bldP spid="7" grpId="0"/>
      <p:bldP spid="8" grpId="0"/>
      <p:bldP spid="12"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320343" y="2360729"/>
            <a:ext cx="3340920" cy="3340920"/>
            <a:chOff x="2601227" y="2771221"/>
            <a:chExt cx="2241550" cy="2241550"/>
          </a:xfrm>
        </p:grpSpPr>
        <p:sp>
          <p:nvSpPr>
            <p:cNvPr id="4"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ED6D4A"/>
            </a:solidFill>
            <a:ln w="6350">
              <a:noFill/>
            </a:ln>
          </p:spPr>
          <p:txBody>
            <a:bodyPr/>
            <a:lstStyle/>
            <a:p>
              <a:endParaRPr lang="zh-CN" altLang="en-US">
                <a:latin typeface="Impact" panose="020B0806030902050204" pitchFamily="34" charset="0"/>
              </a:endParaRPr>
            </a:p>
          </p:txBody>
        </p:sp>
        <p:sp>
          <p:nvSpPr>
            <p:cNvPr id="5"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0C8983"/>
            </a:solidFill>
            <a:ln>
              <a:noFill/>
            </a:ln>
          </p:spPr>
          <p:txBody>
            <a:bodyPr/>
            <a:lstStyle/>
            <a:p>
              <a:endParaRPr lang="zh-CN" altLang="en-US" dirty="0">
                <a:latin typeface="Impact" panose="020B0806030902050204" pitchFamily="34" charset="0"/>
              </a:endParaRPr>
            </a:p>
          </p:txBody>
        </p:sp>
        <p:sp>
          <p:nvSpPr>
            <p:cNvPr id="6"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ED6D4A"/>
            </a:solidFill>
            <a:ln w="6350">
              <a:noFill/>
            </a:ln>
          </p:spPr>
          <p:txBody>
            <a:bodyPr/>
            <a:lstStyle/>
            <a:p>
              <a:endParaRPr lang="zh-CN" altLang="en-US">
                <a:latin typeface="Impact" panose="020B0806030902050204" pitchFamily="34" charset="0"/>
              </a:endParaRPr>
            </a:p>
          </p:txBody>
        </p:sp>
        <p:sp>
          <p:nvSpPr>
            <p:cNvPr id="7"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0C8983"/>
            </a:solidFill>
            <a:ln>
              <a:noFill/>
            </a:ln>
          </p:spPr>
          <p:txBody>
            <a:bodyPr/>
            <a:lstStyle/>
            <a:p>
              <a:endParaRPr lang="zh-CN" altLang="en-US" dirty="0">
                <a:latin typeface="Impact" panose="020B0806030902050204" pitchFamily="34" charset="0"/>
              </a:endParaRPr>
            </a:p>
          </p:txBody>
        </p:sp>
        <p:sp>
          <p:nvSpPr>
            <p:cNvPr id="8" name="矩形 7"/>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01</a:t>
              </a:r>
              <a:endParaRPr lang="zh-CN" altLang="en-US" sz="3200" b="1" dirty="0">
                <a:latin typeface="Impact" panose="020B0806030902050204" pitchFamily="34" charset="0"/>
              </a:endParaRPr>
            </a:p>
          </p:txBody>
        </p:sp>
        <p:sp>
          <p:nvSpPr>
            <p:cNvPr id="9" name="矩形 8"/>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02</a:t>
              </a:r>
              <a:endParaRPr lang="zh-CN" altLang="en-US" sz="3200" b="1" dirty="0">
                <a:solidFill>
                  <a:schemeClr val="bg1"/>
                </a:solidFill>
                <a:latin typeface="Impact" panose="020B0806030902050204" pitchFamily="34" charset="0"/>
              </a:endParaRPr>
            </a:p>
          </p:txBody>
        </p:sp>
        <p:sp>
          <p:nvSpPr>
            <p:cNvPr id="10" name="矩形 9"/>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03</a:t>
              </a:r>
              <a:endParaRPr lang="zh-CN" altLang="en-US" sz="3200" b="1" dirty="0">
                <a:solidFill>
                  <a:schemeClr val="bg1"/>
                </a:solidFill>
                <a:latin typeface="Impact" panose="020B0806030902050204" pitchFamily="34" charset="0"/>
              </a:endParaRPr>
            </a:p>
          </p:txBody>
        </p:sp>
        <p:sp>
          <p:nvSpPr>
            <p:cNvPr id="12" name="矩形 11"/>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04</a:t>
              </a:r>
              <a:endParaRPr lang="zh-CN" altLang="en-US" sz="3200" b="1" dirty="0">
                <a:latin typeface="Impact" panose="020B0806030902050204" pitchFamily="34" charset="0"/>
              </a:endParaRPr>
            </a:p>
          </p:txBody>
        </p:sp>
      </p:grpSp>
      <p:sp>
        <p:nvSpPr>
          <p:cNvPr id="13" name="Freeform 7"/>
          <p:cNvSpPr>
            <a:spLocks noEditPoints="1"/>
          </p:cNvSpPr>
          <p:nvPr/>
        </p:nvSpPr>
        <p:spPr bwMode="auto">
          <a:xfrm>
            <a:off x="6872775" y="4268809"/>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rgbClr val="0C8983"/>
          </a:solidFill>
          <a:ln>
            <a:noFill/>
          </a:ln>
        </p:spPr>
        <p:txBody>
          <a:bodyPr/>
          <a:lstStyle/>
          <a:p>
            <a:endParaRPr lang="zh-CN" altLang="en-US" sz="1800">
              <a:solidFill>
                <a:schemeClr val="bg1">
                  <a:lumMod val="50000"/>
                </a:schemeClr>
              </a:solidFill>
            </a:endParaRPr>
          </a:p>
        </p:txBody>
      </p:sp>
      <p:sp>
        <p:nvSpPr>
          <p:cNvPr id="14" name="Freeform 8"/>
          <p:cNvSpPr>
            <a:spLocks noEditPoints="1"/>
          </p:cNvSpPr>
          <p:nvPr/>
        </p:nvSpPr>
        <p:spPr bwMode="auto">
          <a:xfrm>
            <a:off x="6872775" y="2209038"/>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0C8983"/>
          </a:solidFill>
          <a:ln>
            <a:noFill/>
          </a:ln>
        </p:spPr>
        <p:txBody>
          <a:bodyPr/>
          <a:lstStyle/>
          <a:p>
            <a:endParaRPr lang="zh-CN" altLang="en-US" sz="1800">
              <a:solidFill>
                <a:schemeClr val="bg1">
                  <a:lumMod val="50000"/>
                </a:schemeClr>
              </a:solidFill>
            </a:endParaRPr>
          </a:p>
        </p:txBody>
      </p:sp>
      <p:sp>
        <p:nvSpPr>
          <p:cNvPr id="15" name="Freeform 8"/>
          <p:cNvSpPr>
            <a:spLocks noEditPoints="1"/>
          </p:cNvSpPr>
          <p:nvPr/>
        </p:nvSpPr>
        <p:spPr bwMode="auto">
          <a:xfrm>
            <a:off x="6872775" y="3219880"/>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ED6D4A"/>
          </a:solidFill>
          <a:ln>
            <a:noFill/>
          </a:ln>
        </p:spPr>
        <p:txBody>
          <a:bodyPr/>
          <a:lstStyle/>
          <a:p>
            <a:endParaRPr lang="zh-CN" altLang="en-US" sz="1800">
              <a:solidFill>
                <a:schemeClr val="bg1">
                  <a:lumMod val="50000"/>
                </a:schemeClr>
              </a:solidFill>
            </a:endParaRPr>
          </a:p>
        </p:txBody>
      </p:sp>
      <p:sp>
        <p:nvSpPr>
          <p:cNvPr id="16" name="TextBox 10"/>
          <p:cNvSpPr txBox="1">
            <a:spLocks noChangeArrowheads="1"/>
          </p:cNvSpPr>
          <p:nvPr/>
        </p:nvSpPr>
        <p:spPr bwMode="auto">
          <a:xfrm>
            <a:off x="7593218" y="2245622"/>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17" name="TextBox 11"/>
          <p:cNvSpPr txBox="1">
            <a:spLocks noChangeArrowheads="1"/>
          </p:cNvSpPr>
          <p:nvPr/>
        </p:nvSpPr>
        <p:spPr bwMode="auto">
          <a:xfrm>
            <a:off x="7593218" y="3254878"/>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18" name="TextBox 12"/>
          <p:cNvSpPr txBox="1">
            <a:spLocks noChangeArrowheads="1"/>
          </p:cNvSpPr>
          <p:nvPr/>
        </p:nvSpPr>
        <p:spPr bwMode="auto">
          <a:xfrm>
            <a:off x="7593218" y="4291111"/>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19" name="Freeform 7"/>
          <p:cNvSpPr>
            <a:spLocks noEditPoints="1"/>
          </p:cNvSpPr>
          <p:nvPr/>
        </p:nvSpPr>
        <p:spPr bwMode="auto">
          <a:xfrm>
            <a:off x="6872775" y="5305041"/>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rgbClr val="ED6D4A"/>
          </a:solidFill>
          <a:ln>
            <a:noFill/>
          </a:ln>
        </p:spPr>
        <p:txBody>
          <a:bodyPr/>
          <a:lstStyle/>
          <a:p>
            <a:endParaRPr lang="zh-CN" altLang="en-US" sz="1800">
              <a:solidFill>
                <a:schemeClr val="bg1">
                  <a:lumMod val="50000"/>
                </a:schemeClr>
              </a:solidFill>
            </a:endParaRPr>
          </a:p>
        </p:txBody>
      </p:sp>
      <p:sp>
        <p:nvSpPr>
          <p:cNvPr id="20" name="TextBox 12"/>
          <p:cNvSpPr txBox="1">
            <a:spLocks noChangeArrowheads="1"/>
          </p:cNvSpPr>
          <p:nvPr/>
        </p:nvSpPr>
        <p:spPr bwMode="auto">
          <a:xfrm>
            <a:off x="7593218" y="5308300"/>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p>
        </p:txBody>
      </p:sp>
    </p:spTree>
    <p:extLst>
      <p:ext uri="{BB962C8B-B14F-4D97-AF65-F5344CB8AC3E}">
        <p14:creationId xmlns:p14="http://schemas.microsoft.com/office/powerpoint/2010/main" val="37278494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1750"/>
                            </p:stCondLst>
                            <p:childTnLst>
                              <p:par>
                                <p:cTn id="38" presetID="2" presetClass="entr" presetSubtype="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animBg="1"/>
      <p:bldP spid="15" grpId="0" animBg="1"/>
      <p:bldP spid="16" grpId="0" autoUpdateAnimBg="0"/>
      <p:bldP spid="17" grpId="0" autoUpdateAnimBg="0"/>
      <p:bldP spid="18" grpId="0" autoUpdateAnimBg="0"/>
      <p:bldP spid="19" grpId="0" animBg="1"/>
      <p:bldP spid="2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14" name="Rectangle 70"/>
          <p:cNvSpPr>
            <a:spLocks noChangeArrowheads="1"/>
          </p:cNvSpPr>
          <p:nvPr/>
        </p:nvSpPr>
        <p:spPr bwMode="auto">
          <a:xfrm>
            <a:off x="7160383" y="2001797"/>
            <a:ext cx="15696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400" noProof="1">
                <a:solidFill>
                  <a:schemeClr val="bg1">
                    <a:lumMod val="50000"/>
                  </a:schemeClr>
                </a:solidFill>
                <a:latin typeface="Abraham Lincoln" pitchFamily="2" charset="0"/>
                <a:ea typeface="Lato Light" pitchFamily="34" charset="0"/>
                <a:cs typeface="Lato Light" pitchFamily="34" charset="0"/>
              </a:rPr>
              <a:t>Promotion</a:t>
            </a:r>
          </a:p>
        </p:txBody>
      </p:sp>
      <p:sp>
        <p:nvSpPr>
          <p:cNvPr id="15" name="Rectangle 23"/>
          <p:cNvSpPr/>
          <p:nvPr/>
        </p:nvSpPr>
        <p:spPr>
          <a:xfrm>
            <a:off x="7160383" y="2338347"/>
            <a:ext cx="3846147" cy="460375"/>
          </a:xfrm>
          <a:prstGeom prst="rect">
            <a:avLst/>
          </a:prstGeom>
        </p:spPr>
        <p:txBody>
          <a:bodyPr wrap="square">
            <a:spAutoFit/>
          </a:bodyPr>
          <a:lstStyle/>
          <a:p>
            <a:pPr algn="just" eaLnBrk="1" fontAlgn="auto" hangingPunct="1">
              <a:spcBef>
                <a:spcPts val="0"/>
              </a:spcBef>
              <a:spcAft>
                <a:spcPts val="0"/>
              </a:spcAft>
              <a:defRPr/>
            </a:pPr>
            <a:r>
              <a:rPr lang="en-US" sz="12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sp>
        <p:nvSpPr>
          <p:cNvPr id="16" name="Rectangle 42"/>
          <p:cNvSpPr>
            <a:spLocks noChangeArrowheads="1"/>
          </p:cNvSpPr>
          <p:nvPr/>
        </p:nvSpPr>
        <p:spPr bwMode="auto">
          <a:xfrm>
            <a:off x="7160383" y="299398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400" noProof="1">
                <a:solidFill>
                  <a:schemeClr val="bg1">
                    <a:lumMod val="50000"/>
                  </a:schemeClr>
                </a:solidFill>
                <a:latin typeface="Abraham Lincoln" pitchFamily="2" charset="0"/>
                <a:ea typeface="Lato Light" pitchFamily="34" charset="0"/>
                <a:cs typeface="Lato Light" pitchFamily="34" charset="0"/>
              </a:rPr>
              <a:t>idea</a:t>
            </a:r>
          </a:p>
        </p:txBody>
      </p:sp>
      <p:sp>
        <p:nvSpPr>
          <p:cNvPr id="17" name="Rectangle 43"/>
          <p:cNvSpPr/>
          <p:nvPr/>
        </p:nvSpPr>
        <p:spPr>
          <a:xfrm>
            <a:off x="7160383" y="3328947"/>
            <a:ext cx="3846147" cy="461962"/>
          </a:xfrm>
          <a:prstGeom prst="rect">
            <a:avLst/>
          </a:prstGeom>
        </p:spPr>
        <p:txBody>
          <a:bodyPr wrap="square">
            <a:spAutoFit/>
          </a:bodyPr>
          <a:lstStyle/>
          <a:p>
            <a:pPr algn="just" eaLnBrk="1" fontAlgn="auto" hangingPunct="1">
              <a:spcBef>
                <a:spcPts val="0"/>
              </a:spcBef>
              <a:spcAft>
                <a:spcPts val="0"/>
              </a:spcAft>
              <a:defRPr/>
            </a:pPr>
            <a:r>
              <a:rPr lang="en-US" sz="12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sp>
        <p:nvSpPr>
          <p:cNvPr id="18" name="Rectangle 44"/>
          <p:cNvSpPr>
            <a:spLocks noChangeArrowheads="1"/>
          </p:cNvSpPr>
          <p:nvPr/>
        </p:nvSpPr>
        <p:spPr bwMode="auto">
          <a:xfrm>
            <a:off x="7160383" y="4022684"/>
            <a:ext cx="9541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400" noProof="1">
                <a:solidFill>
                  <a:schemeClr val="bg1">
                    <a:lumMod val="50000"/>
                  </a:schemeClr>
                </a:solidFill>
                <a:latin typeface="Abraham Lincoln" pitchFamily="2" charset="0"/>
                <a:ea typeface="Lato Light" pitchFamily="34" charset="0"/>
                <a:cs typeface="Lato Light" pitchFamily="34" charset="0"/>
              </a:rPr>
              <a:t>media</a:t>
            </a:r>
          </a:p>
        </p:txBody>
      </p:sp>
      <p:sp>
        <p:nvSpPr>
          <p:cNvPr id="19" name="Rectangle 45"/>
          <p:cNvSpPr/>
          <p:nvPr/>
        </p:nvSpPr>
        <p:spPr>
          <a:xfrm>
            <a:off x="7160383" y="4357647"/>
            <a:ext cx="3846147" cy="461962"/>
          </a:xfrm>
          <a:prstGeom prst="rect">
            <a:avLst/>
          </a:prstGeom>
        </p:spPr>
        <p:txBody>
          <a:bodyPr wrap="square">
            <a:spAutoFit/>
          </a:bodyPr>
          <a:lstStyle/>
          <a:p>
            <a:pPr algn="just" eaLnBrk="1" fontAlgn="auto" hangingPunct="1">
              <a:spcBef>
                <a:spcPts val="0"/>
              </a:spcBef>
              <a:spcAft>
                <a:spcPts val="0"/>
              </a:spcAft>
              <a:defRPr/>
            </a:pPr>
            <a:r>
              <a:rPr lang="en-US" sz="12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sp>
        <p:nvSpPr>
          <p:cNvPr id="20" name="Rectangle 46"/>
          <p:cNvSpPr>
            <a:spLocks noChangeArrowheads="1"/>
          </p:cNvSpPr>
          <p:nvPr/>
        </p:nvSpPr>
        <p:spPr bwMode="auto">
          <a:xfrm>
            <a:off x="7160383" y="5070434"/>
            <a:ext cx="2185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400" noProof="1">
                <a:solidFill>
                  <a:schemeClr val="bg1">
                    <a:lumMod val="50000"/>
                  </a:schemeClr>
                </a:solidFill>
                <a:latin typeface="Abraham Lincoln" pitchFamily="2" charset="0"/>
                <a:ea typeface="Lato Light" pitchFamily="34" charset="0"/>
                <a:cs typeface="Lato Light" pitchFamily="34" charset="0"/>
              </a:rPr>
              <a:t>communication</a:t>
            </a:r>
          </a:p>
        </p:txBody>
      </p:sp>
      <p:sp>
        <p:nvSpPr>
          <p:cNvPr id="21" name="Rectangle 47"/>
          <p:cNvSpPr/>
          <p:nvPr/>
        </p:nvSpPr>
        <p:spPr>
          <a:xfrm>
            <a:off x="7160383" y="5405397"/>
            <a:ext cx="3846147" cy="461962"/>
          </a:xfrm>
          <a:prstGeom prst="rect">
            <a:avLst/>
          </a:prstGeom>
        </p:spPr>
        <p:txBody>
          <a:bodyPr wrap="square">
            <a:spAutoFit/>
          </a:bodyPr>
          <a:lstStyle/>
          <a:p>
            <a:pPr algn="just" eaLnBrk="1" fontAlgn="auto" hangingPunct="1">
              <a:spcBef>
                <a:spcPts val="0"/>
              </a:spcBef>
              <a:spcAft>
                <a:spcPts val="0"/>
              </a:spcAft>
              <a:defRPr/>
            </a:pPr>
            <a:r>
              <a:rPr lang="en-US" sz="12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cxnSp>
        <p:nvCxnSpPr>
          <p:cNvPr id="22" name="Straight Connector 16"/>
          <p:cNvCxnSpPr>
            <a:cxnSpLocks/>
          </p:cNvCxnSpPr>
          <p:nvPr/>
        </p:nvCxnSpPr>
        <p:spPr>
          <a:xfrm>
            <a:off x="6815896" y="2116804"/>
            <a:ext cx="0" cy="3625537"/>
          </a:xfrm>
          <a:prstGeom prst="line">
            <a:avLst/>
          </a:prstGeom>
          <a:ln>
            <a:solidFill>
              <a:srgbClr val="ED6D4A"/>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388663" y="2102290"/>
            <a:ext cx="5053719" cy="3781517"/>
            <a:chOff x="1921807" y="2102218"/>
            <a:chExt cx="3711146" cy="3188356"/>
          </a:xfrm>
        </p:grpSpPr>
        <p:sp>
          <p:nvSpPr>
            <p:cNvPr id="24" name="TextBox 12"/>
            <p:cNvSpPr txBox="1"/>
            <p:nvPr/>
          </p:nvSpPr>
          <p:spPr>
            <a:xfrm>
              <a:off x="1970547" y="4464979"/>
              <a:ext cx="2717004" cy="337349"/>
            </a:xfrm>
            <a:prstGeom prst="rect">
              <a:avLst/>
            </a:prstGeom>
            <a:noFill/>
          </p:spPr>
          <p:txBody>
            <a:bodyPr wrap="square" rtlCol="0">
              <a:spAutoFit/>
            </a:bodyPr>
            <a:lstStyle/>
            <a:p>
              <a:r>
                <a:rPr lang="zh-CN" altLang="en-US" sz="2000" spc="-20" dirty="0">
                  <a:solidFill>
                    <a:schemeClr val="bg1">
                      <a:lumMod val="65000"/>
                    </a:schemeClr>
                  </a:solidFill>
                  <a:effectLst/>
                  <a:latin typeface="微软雅黑" panose="020B0503020204020204" pitchFamily="34" charset="-122"/>
                  <a:ea typeface="微软雅黑" panose="020B0503020204020204" pitchFamily="34" charset="-122"/>
                </a:rPr>
                <a:t>加入你的标题</a:t>
              </a:r>
            </a:p>
          </p:txBody>
        </p:sp>
        <p:cxnSp>
          <p:nvCxnSpPr>
            <p:cNvPr id="25" name="直接连接符 24"/>
            <p:cNvCxnSpPr/>
            <p:nvPr/>
          </p:nvCxnSpPr>
          <p:spPr>
            <a:xfrm>
              <a:off x="1994717" y="4845769"/>
              <a:ext cx="3535362" cy="0"/>
            </a:xfrm>
            <a:prstGeom prst="line">
              <a:avLst/>
            </a:prstGeom>
            <a:ln w="38100">
              <a:solidFill>
                <a:srgbClr val="0C8983"/>
              </a:solidFill>
            </a:ln>
          </p:spPr>
          <p:style>
            <a:lnRef idx="1">
              <a:schemeClr val="accent1"/>
            </a:lnRef>
            <a:fillRef idx="0">
              <a:schemeClr val="accent1"/>
            </a:fillRef>
            <a:effectRef idx="0">
              <a:schemeClr val="accent1"/>
            </a:effectRef>
            <a:fontRef idx="minor">
              <a:schemeClr val="tx1"/>
            </a:fontRef>
          </p:style>
        </p:cxnSp>
        <p:sp>
          <p:nvSpPr>
            <p:cNvPr id="26" name="TextBox 14"/>
            <p:cNvSpPr txBox="1"/>
            <p:nvPr/>
          </p:nvSpPr>
          <p:spPr>
            <a:xfrm>
              <a:off x="1921807" y="4926193"/>
              <a:ext cx="3711146" cy="364381"/>
            </a:xfrm>
            <a:prstGeom prst="rect">
              <a:avLst/>
            </a:prstGeom>
            <a:noFill/>
          </p:spPr>
          <p:txBody>
            <a:bodyPr wrap="square" rtlCol="0">
              <a:spAutoFit/>
            </a:bodyPr>
            <a:lstStyle/>
            <a:p>
              <a:pPr>
                <a:lnSpc>
                  <a:spcPct val="92000"/>
                </a:lnSpc>
              </a:pPr>
              <a:r>
                <a:rPr lang="en-US" altLang="zh-CN" sz="1200" kern="1600" spc="-40" dirty="0" err="1">
                  <a:solidFill>
                    <a:schemeClr val="bg1">
                      <a:lumMod val="65000"/>
                    </a:schemeClr>
                  </a:solidFill>
                </a:rPr>
                <a:t>Donec</a:t>
              </a:r>
              <a:r>
                <a:rPr lang="en-US" altLang="zh-CN" sz="1200" kern="1600" spc="-40" dirty="0">
                  <a:solidFill>
                    <a:schemeClr val="bg1">
                      <a:lumMod val="65000"/>
                    </a:schemeClr>
                  </a:solidFill>
                </a:rPr>
                <a:t> id </a:t>
              </a:r>
              <a:r>
                <a:rPr lang="en-US" altLang="zh-CN" sz="1200" kern="1600" spc="-40" dirty="0" err="1">
                  <a:solidFill>
                    <a:schemeClr val="bg1">
                      <a:lumMod val="65000"/>
                    </a:schemeClr>
                  </a:solidFill>
                </a:rPr>
                <a:t>elit</a:t>
              </a:r>
              <a:r>
                <a:rPr lang="en-US" altLang="zh-CN" sz="1200" kern="1600" spc="-40" dirty="0">
                  <a:solidFill>
                    <a:schemeClr val="bg1">
                      <a:lumMod val="65000"/>
                    </a:schemeClr>
                  </a:solidFill>
                </a:rPr>
                <a:t> non mi </a:t>
              </a:r>
              <a:r>
                <a:rPr lang="en-US" altLang="zh-CN" sz="1200" kern="1600" spc="-40" dirty="0" err="1">
                  <a:solidFill>
                    <a:schemeClr val="bg1">
                      <a:lumMod val="65000"/>
                    </a:schemeClr>
                  </a:solidFill>
                </a:rPr>
                <a:t>porta</a:t>
              </a:r>
              <a:r>
                <a:rPr lang="en-US" altLang="zh-CN" sz="1200" kern="1600" spc="-40" dirty="0">
                  <a:solidFill>
                    <a:schemeClr val="bg1">
                      <a:lumMod val="65000"/>
                    </a:schemeClr>
                  </a:solidFill>
                </a:rPr>
                <a:t> </a:t>
              </a:r>
              <a:r>
                <a:rPr lang="en-US" altLang="zh-CN" sz="1200" kern="1600" spc="-40" dirty="0" err="1">
                  <a:solidFill>
                    <a:schemeClr val="bg1">
                      <a:lumMod val="65000"/>
                    </a:schemeClr>
                  </a:solidFill>
                </a:rPr>
                <a:t>gravida</a:t>
              </a:r>
              <a:r>
                <a:rPr lang="en-US" altLang="zh-CN" sz="1200" kern="1600" spc="-40" dirty="0">
                  <a:solidFill>
                    <a:schemeClr val="bg1">
                      <a:lumMod val="65000"/>
                    </a:schemeClr>
                  </a:solidFill>
                </a:rPr>
                <a:t> at </a:t>
              </a:r>
              <a:r>
                <a:rPr lang="en-US" altLang="zh-CN" sz="1200" kern="1600" spc="-40" dirty="0" err="1">
                  <a:solidFill>
                    <a:schemeClr val="bg1">
                      <a:lumMod val="65000"/>
                    </a:schemeClr>
                  </a:solidFill>
                </a:rPr>
                <a:t>eget</a:t>
              </a:r>
              <a:r>
                <a:rPr lang="en-US" altLang="zh-CN" sz="1200" kern="1600" spc="-40" dirty="0">
                  <a:solidFill>
                    <a:schemeClr val="bg1">
                      <a:lumMod val="65000"/>
                    </a:schemeClr>
                  </a:solidFill>
                </a:rPr>
                <a:t> </a:t>
              </a:r>
              <a:r>
                <a:rPr lang="en-US" altLang="zh-CN" sz="1200" spc="-40" dirty="0" err="1">
                  <a:solidFill>
                    <a:schemeClr val="bg1">
                      <a:lumMod val="65000"/>
                    </a:schemeClr>
                  </a:solidFill>
                </a:rPr>
                <a:t>metus</a:t>
              </a:r>
              <a:r>
                <a:rPr lang="en-US" altLang="zh-CN" sz="1200" spc="-40" dirty="0">
                  <a:solidFill>
                    <a:schemeClr val="bg1">
                      <a:lumMod val="65000"/>
                    </a:schemeClr>
                  </a:solidFill>
                </a:rPr>
                <a:t>. </a:t>
              </a:r>
              <a:r>
                <a:rPr lang="en-US" altLang="zh-CN" sz="1200" spc="-40" dirty="0" err="1">
                  <a:solidFill>
                    <a:schemeClr val="bg1">
                      <a:lumMod val="65000"/>
                    </a:schemeClr>
                  </a:solidFill>
                </a:rPr>
                <a:t>Fusce</a:t>
              </a:r>
              <a:r>
                <a:rPr lang="en-US" altLang="zh-CN" sz="1200" spc="-40" dirty="0">
                  <a:solidFill>
                    <a:schemeClr val="bg1">
                      <a:lumMod val="65000"/>
                    </a:schemeClr>
                  </a:solidFill>
                </a:rPr>
                <a:t> </a:t>
              </a:r>
              <a:r>
                <a:rPr lang="en-US" altLang="zh-CN" sz="1200" spc="-40" dirty="0" err="1">
                  <a:solidFill>
                    <a:schemeClr val="bg1">
                      <a:lumMod val="65000"/>
                    </a:schemeClr>
                  </a:solidFill>
                </a:rPr>
                <a:t>dapibus</a:t>
              </a:r>
              <a:r>
                <a:rPr lang="en-US" altLang="zh-CN" sz="1200" spc="-40" dirty="0">
                  <a:solidFill>
                    <a:schemeClr val="bg1">
                      <a:lumMod val="65000"/>
                    </a:schemeClr>
                  </a:solidFill>
                </a:rPr>
                <a:t>, </a:t>
              </a:r>
              <a:r>
                <a:rPr lang="en-US" altLang="zh-CN" sz="1200" spc="-40" dirty="0" err="1">
                  <a:solidFill>
                    <a:schemeClr val="bg1">
                      <a:lumMod val="65000"/>
                    </a:schemeClr>
                  </a:solidFill>
                </a:rPr>
                <a:t>tellus</a:t>
              </a:r>
              <a:r>
                <a:rPr lang="en-US" altLang="zh-CN" sz="1200" spc="-40" dirty="0">
                  <a:solidFill>
                    <a:schemeClr val="bg1">
                      <a:lumMod val="65000"/>
                    </a:schemeClr>
                  </a:solidFill>
                </a:rPr>
                <a:t> ac </a:t>
              </a:r>
              <a:r>
                <a:rPr lang="en-US" altLang="zh-CN" sz="1200" spc="-40" dirty="0" err="1">
                  <a:solidFill>
                    <a:schemeClr val="bg1">
                      <a:lumMod val="65000"/>
                    </a:schemeClr>
                  </a:solidFill>
                </a:rPr>
                <a:t>cursus</a:t>
              </a:r>
              <a:r>
                <a:rPr lang="en-US" altLang="zh-CN" sz="1200" spc="-40" dirty="0">
                  <a:solidFill>
                    <a:schemeClr val="bg1">
                      <a:lumMod val="65000"/>
                    </a:schemeClr>
                  </a:solidFill>
                </a:rPr>
                <a:t>. </a:t>
              </a:r>
              <a:r>
                <a:rPr lang="en-US" altLang="zh-CN" sz="1200" kern="1600" spc="-40" dirty="0" err="1">
                  <a:solidFill>
                    <a:schemeClr val="bg1">
                      <a:lumMod val="65000"/>
                    </a:schemeClr>
                  </a:solidFill>
                </a:rPr>
                <a:t>Donec</a:t>
              </a:r>
              <a:r>
                <a:rPr lang="en-US" altLang="zh-CN" sz="1200" kern="1600" spc="-40" dirty="0">
                  <a:solidFill>
                    <a:schemeClr val="bg1">
                      <a:lumMod val="65000"/>
                    </a:schemeClr>
                  </a:solidFill>
                </a:rPr>
                <a:t> id </a:t>
              </a:r>
              <a:r>
                <a:rPr lang="en-US" altLang="zh-CN" sz="1200" kern="1600" spc="-40" dirty="0" err="1">
                  <a:solidFill>
                    <a:schemeClr val="bg1">
                      <a:lumMod val="65000"/>
                    </a:schemeClr>
                  </a:solidFill>
                </a:rPr>
                <a:t>elit</a:t>
              </a:r>
              <a:r>
                <a:rPr lang="en-US" altLang="zh-CN" sz="1200" kern="1600" spc="-40" dirty="0">
                  <a:solidFill>
                    <a:schemeClr val="bg1">
                      <a:lumMod val="65000"/>
                    </a:schemeClr>
                  </a:solidFill>
                </a:rPr>
                <a:t> non mi </a:t>
              </a:r>
              <a:r>
                <a:rPr lang="en-US" altLang="zh-CN" sz="1200" kern="1600" spc="-40" dirty="0" err="1">
                  <a:solidFill>
                    <a:schemeClr val="bg1">
                      <a:lumMod val="65000"/>
                    </a:schemeClr>
                  </a:solidFill>
                </a:rPr>
                <a:t>porta</a:t>
              </a:r>
              <a:r>
                <a:rPr lang="en-US" altLang="zh-CN" sz="1200" kern="1600" spc="-40" dirty="0">
                  <a:solidFill>
                    <a:schemeClr val="bg1">
                      <a:lumMod val="65000"/>
                    </a:schemeClr>
                  </a:solidFill>
                </a:rPr>
                <a:t> </a:t>
              </a:r>
              <a:r>
                <a:rPr lang="en-US" altLang="zh-CN" sz="1200" kern="1600" spc="-40" dirty="0" err="1">
                  <a:solidFill>
                    <a:schemeClr val="bg1">
                      <a:lumMod val="65000"/>
                    </a:schemeClr>
                  </a:solidFill>
                </a:rPr>
                <a:t>gravida</a:t>
              </a:r>
              <a:r>
                <a:rPr lang="en-US" altLang="zh-CN" sz="1200" kern="1600" spc="-40" dirty="0">
                  <a:solidFill>
                    <a:schemeClr val="bg1">
                      <a:lumMod val="65000"/>
                    </a:schemeClr>
                  </a:solidFill>
                </a:rPr>
                <a:t> at </a:t>
              </a:r>
              <a:r>
                <a:rPr lang="en-US" altLang="zh-CN" sz="1200" kern="1600" spc="-40" dirty="0" err="1">
                  <a:solidFill>
                    <a:schemeClr val="bg1">
                      <a:lumMod val="65000"/>
                    </a:schemeClr>
                  </a:solidFill>
                </a:rPr>
                <a:t>eget</a:t>
              </a:r>
              <a:r>
                <a:rPr lang="en-US" altLang="zh-CN" sz="1200" kern="1600" spc="-40" dirty="0">
                  <a:solidFill>
                    <a:schemeClr val="bg1">
                      <a:lumMod val="65000"/>
                    </a:schemeClr>
                  </a:solidFill>
                </a:rPr>
                <a:t> </a:t>
              </a:r>
              <a:r>
                <a:rPr lang="en-US" altLang="zh-CN" sz="1200" spc="-40" dirty="0" err="1">
                  <a:solidFill>
                    <a:schemeClr val="bg1">
                      <a:lumMod val="65000"/>
                    </a:schemeClr>
                  </a:solidFill>
                </a:rPr>
                <a:t>metus</a:t>
              </a:r>
              <a:r>
                <a:rPr lang="en-US" altLang="zh-CN" sz="1200" spc="-40" dirty="0">
                  <a:solidFill>
                    <a:schemeClr val="bg1">
                      <a:lumMod val="65000"/>
                    </a:schemeClr>
                  </a:solidFill>
                </a:rPr>
                <a:t>. </a:t>
              </a:r>
              <a:r>
                <a:rPr lang="en-US" altLang="zh-CN" sz="1200" spc="-40" dirty="0" err="1">
                  <a:solidFill>
                    <a:schemeClr val="bg1">
                      <a:lumMod val="65000"/>
                    </a:schemeClr>
                  </a:solidFill>
                </a:rPr>
                <a:t>Fusce</a:t>
              </a:r>
              <a:r>
                <a:rPr lang="en-US" altLang="zh-CN" sz="1200" spc="-40" dirty="0">
                  <a:solidFill>
                    <a:schemeClr val="bg1">
                      <a:lumMod val="65000"/>
                    </a:schemeClr>
                  </a:solidFill>
                </a:rPr>
                <a:t> </a:t>
              </a:r>
              <a:r>
                <a:rPr lang="en-US" altLang="zh-CN" sz="1200" spc="-40" dirty="0" err="1">
                  <a:solidFill>
                    <a:schemeClr val="bg1">
                      <a:lumMod val="65000"/>
                    </a:schemeClr>
                  </a:solidFill>
                </a:rPr>
                <a:t>dapibus</a:t>
              </a:r>
              <a:r>
                <a:rPr lang="en-US" altLang="zh-CN" sz="1200" spc="-40" dirty="0">
                  <a:solidFill>
                    <a:schemeClr val="bg1">
                      <a:lumMod val="65000"/>
                    </a:schemeClr>
                  </a:solidFill>
                </a:rPr>
                <a:t>, </a:t>
              </a:r>
              <a:r>
                <a:rPr lang="en-US" altLang="zh-CN" sz="1200" spc="-40" dirty="0" err="1">
                  <a:solidFill>
                    <a:schemeClr val="bg1">
                      <a:lumMod val="65000"/>
                    </a:schemeClr>
                  </a:solidFill>
                </a:rPr>
                <a:t>tellus</a:t>
              </a:r>
              <a:r>
                <a:rPr lang="en-US" altLang="zh-CN" sz="1200" spc="-40" dirty="0">
                  <a:solidFill>
                    <a:schemeClr val="bg1">
                      <a:lumMod val="65000"/>
                    </a:schemeClr>
                  </a:solidFill>
                </a:rPr>
                <a:t> ac cursus. </a:t>
              </a:r>
            </a:p>
          </p:txBody>
        </p:sp>
        <p:sp>
          <p:nvSpPr>
            <p:cNvPr id="27" name="矩形 26"/>
            <p:cNvSpPr/>
            <p:nvPr/>
          </p:nvSpPr>
          <p:spPr>
            <a:xfrm>
              <a:off x="2008391" y="2102218"/>
              <a:ext cx="3532018" cy="2256886"/>
            </a:xfrm>
            <a:prstGeom prst="rect">
              <a:avLst/>
            </a:prstGeom>
            <a:blipFill dpi="0" rotWithShape="1">
              <a:blip r:embed="rId3"/>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grpSp>
    </p:spTree>
    <p:extLst>
      <p:ext uri="{BB962C8B-B14F-4D97-AF65-F5344CB8AC3E}">
        <p14:creationId xmlns:p14="http://schemas.microsoft.com/office/powerpoint/2010/main" val="301096248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50"/>
                                        <p:tgtEl>
                                          <p:spTgt spid="14"/>
                                        </p:tgtEl>
                                      </p:cBhvr>
                                    </p:animEffect>
                                    <p:anim calcmode="lin" valueType="num">
                                      <p:cBhvr>
                                        <p:cTn id="14" dur="250" fill="hold"/>
                                        <p:tgtEl>
                                          <p:spTgt spid="14"/>
                                        </p:tgtEl>
                                        <p:attrNameLst>
                                          <p:attrName>ppt_x</p:attrName>
                                        </p:attrNameLst>
                                      </p:cBhvr>
                                      <p:tavLst>
                                        <p:tav tm="0">
                                          <p:val>
                                            <p:strVal val="#ppt_x"/>
                                          </p:val>
                                        </p:tav>
                                        <p:tav tm="100000">
                                          <p:val>
                                            <p:strVal val="#ppt_x"/>
                                          </p:val>
                                        </p:tav>
                                      </p:tavLst>
                                    </p:anim>
                                    <p:anim calcmode="lin" valueType="num">
                                      <p:cBhvr>
                                        <p:cTn id="15" dur="25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50"/>
                                        <p:tgtEl>
                                          <p:spTgt spid="17"/>
                                        </p:tgtEl>
                                      </p:cBhvr>
                                    </p:animEffect>
                                    <p:anim calcmode="lin" valueType="num">
                                      <p:cBhvr>
                                        <p:cTn id="32" dur="250" fill="hold"/>
                                        <p:tgtEl>
                                          <p:spTgt spid="17"/>
                                        </p:tgtEl>
                                        <p:attrNameLst>
                                          <p:attrName>ppt_x</p:attrName>
                                        </p:attrNameLst>
                                      </p:cBhvr>
                                      <p:tavLst>
                                        <p:tav tm="0">
                                          <p:val>
                                            <p:strVal val="#ppt_x"/>
                                          </p:val>
                                        </p:tav>
                                        <p:tav tm="100000">
                                          <p:val>
                                            <p:strVal val="#ppt_x"/>
                                          </p:val>
                                        </p:tav>
                                      </p:tavLst>
                                    </p:anim>
                                    <p:anim calcmode="lin" valueType="num">
                                      <p:cBhvr>
                                        <p:cTn id="33" dur="25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250"/>
                                        <p:tgtEl>
                                          <p:spTgt spid="18"/>
                                        </p:tgtEl>
                                      </p:cBhvr>
                                    </p:animEffect>
                                    <p:anim calcmode="lin" valueType="num">
                                      <p:cBhvr>
                                        <p:cTn id="38" dur="250" fill="hold"/>
                                        <p:tgtEl>
                                          <p:spTgt spid="18"/>
                                        </p:tgtEl>
                                        <p:attrNameLst>
                                          <p:attrName>ppt_x</p:attrName>
                                        </p:attrNameLst>
                                      </p:cBhvr>
                                      <p:tavLst>
                                        <p:tav tm="0">
                                          <p:val>
                                            <p:strVal val="#ppt_x"/>
                                          </p:val>
                                        </p:tav>
                                        <p:tav tm="100000">
                                          <p:val>
                                            <p:strVal val="#ppt_x"/>
                                          </p:val>
                                        </p:tav>
                                      </p:tavLst>
                                    </p:anim>
                                    <p:anim calcmode="lin" valueType="num">
                                      <p:cBhvr>
                                        <p:cTn id="39" dur="25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50"/>
                                        <p:tgtEl>
                                          <p:spTgt spid="19"/>
                                        </p:tgtEl>
                                      </p:cBhvr>
                                    </p:animEffect>
                                    <p:anim calcmode="lin" valueType="num">
                                      <p:cBhvr>
                                        <p:cTn id="44" dur="250" fill="hold"/>
                                        <p:tgtEl>
                                          <p:spTgt spid="19"/>
                                        </p:tgtEl>
                                        <p:attrNameLst>
                                          <p:attrName>ppt_x</p:attrName>
                                        </p:attrNameLst>
                                      </p:cBhvr>
                                      <p:tavLst>
                                        <p:tav tm="0">
                                          <p:val>
                                            <p:strVal val="#ppt_x"/>
                                          </p:val>
                                        </p:tav>
                                        <p:tav tm="100000">
                                          <p:val>
                                            <p:strVal val="#ppt_x"/>
                                          </p:val>
                                        </p:tav>
                                      </p:tavLst>
                                    </p:anim>
                                    <p:anim calcmode="lin" valueType="num">
                                      <p:cBhvr>
                                        <p:cTn id="45" dur="25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2" presetClass="entr" presetSubtype="2"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1+#ppt_w/2"/>
                                          </p:val>
                                        </p:tav>
                                        <p:tav tm="100000">
                                          <p:val>
                                            <p:strVal val="#ppt_x"/>
                                          </p:val>
                                        </p:tav>
                                      </p:tavLst>
                                    </p:anim>
                                    <p:anim calcmode="lin" valueType="num">
                                      <p:cBhvr additive="base">
                                        <p:cTn id="6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a:off x="1294032" y="2273334"/>
            <a:ext cx="9796676" cy="3290032"/>
            <a:chOff x="1171444" y="2167131"/>
            <a:chExt cx="9796676" cy="3290032"/>
          </a:xfrm>
        </p:grpSpPr>
        <p:sp>
          <p:nvSpPr>
            <p:cNvPr id="4" name="矩形 3"/>
            <p:cNvSpPr/>
            <p:nvPr/>
          </p:nvSpPr>
          <p:spPr>
            <a:xfrm flipV="1">
              <a:off x="1388965" y="3124881"/>
              <a:ext cx="9497261" cy="13446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34"/>
            <p:cNvGrpSpPr/>
            <p:nvPr/>
          </p:nvGrpSpPr>
          <p:grpSpPr bwMode="auto">
            <a:xfrm>
              <a:off x="4990230" y="2167131"/>
              <a:ext cx="2007470" cy="2011082"/>
              <a:chOff x="0" y="0"/>
              <a:chExt cx="1154113" cy="1155699"/>
            </a:xfrm>
            <a:solidFill>
              <a:schemeClr val="bg1"/>
            </a:solidFill>
          </p:grpSpPr>
          <p:sp>
            <p:nvSpPr>
              <p:cNvPr id="20" name="Oval 30"/>
              <p:cNvSpPr>
                <a:spLocks noChangeArrowheads="1"/>
              </p:cNvSpPr>
              <p:nvPr/>
            </p:nvSpPr>
            <p:spPr bwMode="auto">
              <a:xfrm>
                <a:off x="0" y="0"/>
                <a:ext cx="1154113" cy="1155699"/>
              </a:xfrm>
              <a:prstGeom prst="ellipse">
                <a:avLst/>
              </a:prstGeom>
              <a:solidFill>
                <a:srgbClr val="ED6D4A"/>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00" dirty="0">
                  <a:solidFill>
                    <a:schemeClr val="tx1"/>
                  </a:solidFill>
                  <a:latin typeface="微软雅黑" panose="020B0503020204020204" pitchFamily="34" charset="-122"/>
                </a:endParaRPr>
              </a:p>
            </p:txBody>
          </p:sp>
          <p:sp>
            <p:nvSpPr>
              <p:cNvPr id="2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latin typeface="微软雅黑" panose="020B0503020204020204" pitchFamily="34" charset="-122"/>
                  <a:ea typeface="微软雅黑" panose="020B0503020204020204" pitchFamily="34" charset="-122"/>
                </a:endParaRPr>
              </a:p>
            </p:txBody>
          </p:sp>
        </p:grpSp>
        <p:grpSp>
          <p:nvGrpSpPr>
            <p:cNvPr id="6" name="组合 37"/>
            <p:cNvGrpSpPr/>
            <p:nvPr/>
          </p:nvGrpSpPr>
          <p:grpSpPr bwMode="auto">
            <a:xfrm>
              <a:off x="8851398" y="2485469"/>
              <a:ext cx="1473702" cy="1476354"/>
              <a:chOff x="0" y="0"/>
              <a:chExt cx="1154113" cy="1155698"/>
            </a:xfrm>
            <a:solidFill>
              <a:schemeClr val="bg1"/>
            </a:solidFill>
          </p:grpSpPr>
          <p:sp>
            <p:nvSpPr>
              <p:cNvPr id="18" name="Oval 31"/>
              <p:cNvSpPr>
                <a:spLocks noChangeArrowheads="1"/>
              </p:cNvSpPr>
              <p:nvPr/>
            </p:nvSpPr>
            <p:spPr bwMode="auto">
              <a:xfrm>
                <a:off x="0" y="0"/>
                <a:ext cx="1154113" cy="1155699"/>
              </a:xfrm>
              <a:prstGeom prst="ellipse">
                <a:avLst/>
              </a:prstGeom>
              <a:solidFill>
                <a:srgbClr val="0C8983"/>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00" dirty="0">
                  <a:solidFill>
                    <a:schemeClr val="tx1"/>
                  </a:solidFill>
                  <a:latin typeface="微软雅黑" panose="020B0503020204020204" pitchFamily="34" charset="-122"/>
                </a:endParaRPr>
              </a:p>
            </p:txBody>
          </p:sp>
          <p:sp>
            <p:nvSpPr>
              <p:cNvPr id="19"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40"/>
            <p:cNvGrpSpPr/>
            <p:nvPr/>
          </p:nvGrpSpPr>
          <p:grpSpPr bwMode="auto">
            <a:xfrm>
              <a:off x="1778680" y="2460754"/>
              <a:ext cx="1486602" cy="1487230"/>
              <a:chOff x="0" y="0"/>
              <a:chExt cx="1155700" cy="1155698"/>
            </a:xfrm>
            <a:solidFill>
              <a:schemeClr val="bg1"/>
            </a:solidFill>
          </p:grpSpPr>
          <p:sp>
            <p:nvSpPr>
              <p:cNvPr id="16" name="Oval 33"/>
              <p:cNvSpPr>
                <a:spLocks noChangeArrowheads="1"/>
              </p:cNvSpPr>
              <p:nvPr/>
            </p:nvSpPr>
            <p:spPr bwMode="auto">
              <a:xfrm>
                <a:off x="0" y="0"/>
                <a:ext cx="1155700" cy="1155698"/>
              </a:xfrm>
              <a:prstGeom prst="ellipse">
                <a:avLst/>
              </a:prstGeom>
              <a:solidFill>
                <a:srgbClr val="0C8983"/>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00" dirty="0">
                  <a:solidFill>
                    <a:schemeClr val="tx1"/>
                  </a:solidFill>
                  <a:latin typeface="微软雅黑" panose="020B0503020204020204" pitchFamily="34"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71444" y="4366021"/>
              <a:ext cx="9796676" cy="1091142"/>
              <a:chOff x="1137991" y="3297372"/>
              <a:chExt cx="9796676" cy="1091142"/>
            </a:xfrm>
          </p:grpSpPr>
          <p:sp>
            <p:nvSpPr>
              <p:cNvPr id="9" name="文本框 8"/>
              <p:cNvSpPr txBox="1"/>
              <p:nvPr/>
            </p:nvSpPr>
            <p:spPr>
              <a:xfrm>
                <a:off x="1137991" y="3297372"/>
                <a:ext cx="2771775" cy="369332"/>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10" name="矩形 9"/>
              <p:cNvSpPr/>
              <p:nvPr/>
            </p:nvSpPr>
            <p:spPr>
              <a:xfrm>
                <a:off x="1219061" y="3834516"/>
                <a:ext cx="2609634" cy="553998"/>
              </a:xfrm>
              <a:prstGeom prst="rect">
                <a:avLst/>
              </a:prstGeom>
            </p:spPr>
            <p:txBody>
              <a:bodyPr wrap="square">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2" name="文本框 11"/>
              <p:cNvSpPr txBox="1"/>
              <p:nvPr/>
            </p:nvSpPr>
            <p:spPr>
              <a:xfrm>
                <a:off x="4619379" y="3297372"/>
                <a:ext cx="2771775" cy="369332"/>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13" name="矩形 12"/>
              <p:cNvSpPr/>
              <p:nvPr/>
            </p:nvSpPr>
            <p:spPr>
              <a:xfrm>
                <a:off x="4700449" y="3834516"/>
                <a:ext cx="2609634" cy="553998"/>
              </a:xfrm>
              <a:prstGeom prst="rect">
                <a:avLst/>
              </a:prstGeom>
            </p:spPr>
            <p:txBody>
              <a:bodyPr wrap="square">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文本框 13"/>
              <p:cNvSpPr txBox="1"/>
              <p:nvPr/>
            </p:nvSpPr>
            <p:spPr>
              <a:xfrm>
                <a:off x="8162892" y="3297372"/>
                <a:ext cx="2771775" cy="369332"/>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15" name="矩形 14"/>
              <p:cNvSpPr/>
              <p:nvPr/>
            </p:nvSpPr>
            <p:spPr>
              <a:xfrm>
                <a:off x="8243962" y="3834516"/>
                <a:ext cx="2609634" cy="526811"/>
              </a:xfrm>
              <a:prstGeom prst="rect">
                <a:avLst/>
              </a:prstGeom>
            </p:spPr>
            <p:txBody>
              <a:bodyPr wrap="square">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spTree>
    <p:extLst>
      <p:ext uri="{BB962C8B-B14F-4D97-AF65-F5344CB8AC3E}">
        <p14:creationId xmlns:p14="http://schemas.microsoft.com/office/powerpoint/2010/main" val="41031253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8" name="梯形 17"/>
          <p:cNvSpPr/>
          <p:nvPr/>
        </p:nvSpPr>
        <p:spPr>
          <a:xfrm rot="10800000">
            <a:off x="3498051" y="2062526"/>
            <a:ext cx="2065914" cy="1540640"/>
          </a:xfrm>
          <a:prstGeom prst="trapezoid">
            <a:avLst>
              <a:gd name="adj" fmla="val 0"/>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华康海报体W12(P)" panose="040B0C00000000000000" pitchFamily="82" charset="-122"/>
              <a:ea typeface="华康海报体W12(P)" panose="040B0C00000000000000" pitchFamily="82" charset="-122"/>
            </a:endParaRPr>
          </a:p>
        </p:txBody>
      </p:sp>
      <p:sp>
        <p:nvSpPr>
          <p:cNvPr id="19" name="矩形 18"/>
          <p:cNvSpPr/>
          <p:nvPr/>
        </p:nvSpPr>
        <p:spPr>
          <a:xfrm>
            <a:off x="3489701" y="2324356"/>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solidFill>
                  <a:schemeClr val="bg1"/>
                </a:solidFill>
                <a:latin typeface="华康海报体W12(P)" panose="040B0C00000000000000" pitchFamily="82" charset="-122"/>
                <a:ea typeface="华康海报体W12(P)" panose="040B0C00000000000000" pitchFamily="82" charset="-122"/>
              </a:rPr>
              <a:t>FOUR</a:t>
            </a:r>
            <a:endParaRPr lang="zh-CN" altLang="en-US" sz="4000" dirty="0">
              <a:solidFill>
                <a:schemeClr val="bg1"/>
              </a:solidFill>
              <a:latin typeface="华康海报体W12(P)" panose="040B0C00000000000000" pitchFamily="82" charset="-122"/>
              <a:ea typeface="华康海报体W12(P)" panose="040B0C00000000000000" pitchFamily="82" charset="-122"/>
            </a:endParaRPr>
          </a:p>
        </p:txBody>
      </p:sp>
      <p:grpSp>
        <p:nvGrpSpPr>
          <p:cNvPr id="20" name="组合 19"/>
          <p:cNvGrpSpPr/>
          <p:nvPr/>
        </p:nvGrpSpPr>
        <p:grpSpPr>
          <a:xfrm>
            <a:off x="5789778" y="2062526"/>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rgbClr val="ED6D4A"/>
                  </a:solidFill>
                  <a:latin typeface="华康海报体W12(P)" panose="040B0C00000000000000" pitchFamily="82" charset="-122"/>
                  <a:ea typeface="华康海报体W12(P)" panose="040B0C00000000000000" pitchFamily="82"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extLst>
      <p:ext uri="{BB962C8B-B14F-4D97-AF65-F5344CB8AC3E}">
        <p14:creationId xmlns:p14="http://schemas.microsoft.com/office/powerpoint/2010/main" val="6389247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anim calcmode="lin" valueType="num">
                                      <p:cBhvr>
                                        <p:cTn id="17" dur="500" fill="hold"/>
                                        <p:tgtEl>
                                          <p:spTgt spid="19"/>
                                        </p:tgtEl>
                                        <p:attrNameLst>
                                          <p:attrName>ppt_x</p:attrName>
                                        </p:attrNameLst>
                                      </p:cBhvr>
                                      <p:tavLst>
                                        <p:tav tm="0">
                                          <p:val>
                                            <p:strVal val="#ppt_x"/>
                                          </p:val>
                                        </p:tav>
                                        <p:tav tm="100000">
                                          <p:val>
                                            <p:strVal val="#ppt_x"/>
                                          </p:val>
                                        </p:tav>
                                      </p:tavLst>
                                    </p:anim>
                                    <p:anim calcmode="lin" valueType="num">
                                      <p:cBhvr>
                                        <p:cTn id="18" dur="5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矩形 2"/>
          <p:cNvSpPr/>
          <p:nvPr/>
        </p:nvSpPr>
        <p:spPr>
          <a:xfrm>
            <a:off x="7077613" y="2582325"/>
            <a:ext cx="1555115" cy="368300"/>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 name="TextBox 23"/>
          <p:cNvSpPr txBox="1"/>
          <p:nvPr/>
        </p:nvSpPr>
        <p:spPr>
          <a:xfrm>
            <a:off x="6998874" y="2950625"/>
            <a:ext cx="3483274" cy="1107996"/>
          </a:xfrm>
          <a:prstGeom prst="rect">
            <a:avLst/>
          </a:prstGeom>
          <a:noFill/>
        </p:spPr>
        <p:txBody>
          <a:bodyPr wrap="square" rtlCol="0">
            <a:spAutoFit/>
          </a:bodyPr>
          <a:lstStyle/>
          <a:p>
            <a:pPr algn="l">
              <a:lnSpc>
                <a:spcPct val="150000"/>
              </a:lnSpc>
            </a:pP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a:t>
            </a:r>
          </a:p>
        </p:txBody>
      </p:sp>
      <p:sp>
        <p:nvSpPr>
          <p:cNvPr id="5" name="TextBox 24"/>
          <p:cNvSpPr txBox="1"/>
          <p:nvPr/>
        </p:nvSpPr>
        <p:spPr>
          <a:xfrm>
            <a:off x="7100602" y="2631506"/>
            <a:ext cx="1427480" cy="319405"/>
          </a:xfrm>
          <a:prstGeom prst="rect">
            <a:avLst/>
          </a:prstGeom>
          <a:noFill/>
        </p:spPr>
        <p:txBody>
          <a:bodyPr wrap="none" rtlCol="0">
            <a:spAutoFit/>
          </a:bodyPr>
          <a:lstStyle/>
          <a:p>
            <a:pPr algn="ctr"/>
            <a:r>
              <a:rPr lang="zh-CN" altLang="en-US" sz="1400" b="1" dirty="0">
                <a:solidFill>
                  <a:schemeClr val="bg1"/>
                </a:solidFill>
                <a:latin typeface="微软雅黑" panose="020B0503020204020204" charset="-122"/>
                <a:ea typeface="微软雅黑" panose="020B0503020204020204" charset="-122"/>
              </a:rPr>
              <a:t>请在此输入文字</a:t>
            </a:r>
          </a:p>
        </p:txBody>
      </p:sp>
      <p:sp>
        <p:nvSpPr>
          <p:cNvPr id="6" name="矩形 5"/>
          <p:cNvSpPr/>
          <p:nvPr/>
        </p:nvSpPr>
        <p:spPr>
          <a:xfrm>
            <a:off x="7077613" y="4188471"/>
            <a:ext cx="1555115" cy="368300"/>
          </a:xfrm>
          <a:prstGeom prst="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7" name="TextBox 23"/>
          <p:cNvSpPr txBox="1"/>
          <p:nvPr/>
        </p:nvSpPr>
        <p:spPr>
          <a:xfrm>
            <a:off x="6998874" y="4556771"/>
            <a:ext cx="3483274" cy="1361911"/>
          </a:xfrm>
          <a:prstGeom prst="rect">
            <a:avLst/>
          </a:prstGeom>
          <a:noFill/>
        </p:spPr>
        <p:txBody>
          <a:bodyPr wrap="square" rtlCol="0">
            <a:spAutoFit/>
          </a:bodyPr>
          <a:lstStyle/>
          <a:p>
            <a:pPr algn="l">
              <a:lnSpc>
                <a:spcPct val="150000"/>
              </a:lnSpc>
            </a:pP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a:t>
            </a:r>
          </a:p>
          <a:p>
            <a:pPr algn="l">
              <a:lnSpc>
                <a:spcPct val="150000"/>
              </a:lnSpc>
            </a:pPr>
            <a:endParaRPr lang="zh-CN" altLang="en-US" sz="110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8" name="TextBox 24"/>
          <p:cNvSpPr txBox="1"/>
          <p:nvPr/>
        </p:nvSpPr>
        <p:spPr>
          <a:xfrm>
            <a:off x="7100602" y="4237652"/>
            <a:ext cx="1427480" cy="319405"/>
          </a:xfrm>
          <a:prstGeom prst="rect">
            <a:avLst/>
          </a:prstGeom>
          <a:noFill/>
        </p:spPr>
        <p:txBody>
          <a:bodyPr wrap="none" rtlCol="0">
            <a:spAutoFit/>
          </a:bodyPr>
          <a:lstStyle/>
          <a:p>
            <a:pPr algn="ctr"/>
            <a:r>
              <a:rPr lang="zh-CN" altLang="en-US" sz="1400" b="1" dirty="0">
                <a:solidFill>
                  <a:schemeClr val="bg1"/>
                </a:solidFill>
                <a:latin typeface="微软雅黑" panose="020B0503020204020204" charset="-122"/>
                <a:ea typeface="微软雅黑" panose="020B0503020204020204" charset="-122"/>
              </a:rPr>
              <a:t>请在此输入文字</a:t>
            </a:r>
          </a:p>
        </p:txBody>
      </p:sp>
      <p:grpSp>
        <p:nvGrpSpPr>
          <p:cNvPr id="9" name="组合 8"/>
          <p:cNvGrpSpPr/>
          <p:nvPr/>
        </p:nvGrpSpPr>
        <p:grpSpPr>
          <a:xfrm flipH="1">
            <a:off x="2019415" y="2042070"/>
            <a:ext cx="4163378" cy="3787780"/>
            <a:chOff x="1535417" y="1526117"/>
            <a:chExt cx="5212200" cy="4503778"/>
          </a:xfrm>
        </p:grpSpPr>
        <p:sp>
          <p:nvSpPr>
            <p:cNvPr id="10" name="Rectangle 3"/>
            <p:cNvSpPr/>
            <p:nvPr/>
          </p:nvSpPr>
          <p:spPr>
            <a:xfrm>
              <a:off x="1535417" y="5140785"/>
              <a:ext cx="5212200" cy="889110"/>
            </a:xfrm>
            <a:prstGeom prst="rect">
              <a:avLst/>
            </a:prstGeom>
            <a:solidFill>
              <a:srgbClr val="0C8983"/>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2" name="Subtitle 2"/>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200" dirty="0">
                <a:solidFill>
                  <a:schemeClr val="bg1"/>
                </a:solidFill>
                <a:latin typeface="微软雅黑" pitchFamily="34" charset="-122"/>
                <a:ea typeface="微软雅黑" pitchFamily="34" charset="-122"/>
              </a:endParaRPr>
            </a:p>
          </p:txBody>
        </p:sp>
        <p:sp>
          <p:nvSpPr>
            <p:cNvPr id="13" name="Rectangle 3"/>
            <p:cNvSpPr/>
            <p:nvPr/>
          </p:nvSpPr>
          <p:spPr>
            <a:xfrm>
              <a:off x="1535417" y="1526117"/>
              <a:ext cx="5212200" cy="3584715"/>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spTree>
    <p:extLst>
      <p:ext uri="{BB962C8B-B14F-4D97-AF65-F5344CB8AC3E}">
        <p14:creationId xmlns:p14="http://schemas.microsoft.com/office/powerpoint/2010/main" val="38865317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50" fill="hold"/>
                                        <p:tgtEl>
                                          <p:spTgt spid="3"/>
                                        </p:tgtEl>
                                        <p:attrNameLst>
                                          <p:attrName>ppt_x</p:attrName>
                                        </p:attrNameLst>
                                      </p:cBhvr>
                                      <p:tavLst>
                                        <p:tav tm="0">
                                          <p:val>
                                            <p:strVal val="#ppt_x"/>
                                          </p:val>
                                        </p:tav>
                                        <p:tav tm="100000">
                                          <p:val>
                                            <p:strVal val="#ppt_x"/>
                                          </p:val>
                                        </p:tav>
                                      </p:tavLst>
                                    </p:anim>
                                    <p:anim calcmode="lin" valueType="num">
                                      <p:cBhvr additive="base">
                                        <p:cTn id="14" dur="25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50" fill="hold"/>
                                        <p:tgtEl>
                                          <p:spTgt spid="4"/>
                                        </p:tgtEl>
                                        <p:attrNameLst>
                                          <p:attrName>ppt_x</p:attrName>
                                        </p:attrNameLst>
                                      </p:cBhvr>
                                      <p:tavLst>
                                        <p:tav tm="0">
                                          <p:val>
                                            <p:strVal val="#ppt_x"/>
                                          </p:val>
                                        </p:tav>
                                        <p:tav tm="100000">
                                          <p:val>
                                            <p:strVal val="#ppt_x"/>
                                          </p:val>
                                        </p:tav>
                                      </p:tavLst>
                                    </p:anim>
                                    <p:anim calcmode="lin" valueType="num">
                                      <p:cBhvr additive="base">
                                        <p:cTn id="19" dur="250" fill="hold"/>
                                        <p:tgtEl>
                                          <p:spTgt spid="4"/>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50" fill="hold"/>
                                        <p:tgtEl>
                                          <p:spTgt spid="5"/>
                                        </p:tgtEl>
                                        <p:attrNameLst>
                                          <p:attrName>ppt_x</p:attrName>
                                        </p:attrNameLst>
                                      </p:cBhvr>
                                      <p:tavLst>
                                        <p:tav tm="0">
                                          <p:val>
                                            <p:strVal val="#ppt_x"/>
                                          </p:val>
                                        </p:tav>
                                        <p:tav tm="100000">
                                          <p:val>
                                            <p:strVal val="#ppt_x"/>
                                          </p:val>
                                        </p:tav>
                                      </p:tavLst>
                                    </p:anim>
                                    <p:anim calcmode="lin" valueType="num">
                                      <p:cBhvr additive="base">
                                        <p:cTn id="24" dur="2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250" fill="hold"/>
                                        <p:tgtEl>
                                          <p:spTgt spid="6"/>
                                        </p:tgtEl>
                                        <p:attrNameLst>
                                          <p:attrName>ppt_x</p:attrName>
                                        </p:attrNameLst>
                                      </p:cBhvr>
                                      <p:tavLst>
                                        <p:tav tm="0">
                                          <p:val>
                                            <p:strVal val="#ppt_x"/>
                                          </p:val>
                                        </p:tav>
                                        <p:tav tm="100000">
                                          <p:val>
                                            <p:strVal val="#ppt_x"/>
                                          </p:val>
                                        </p:tav>
                                      </p:tavLst>
                                    </p:anim>
                                    <p:anim calcmode="lin" valueType="num">
                                      <p:cBhvr additive="base">
                                        <p:cTn id="29" dur="2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250" fill="hold"/>
                                        <p:tgtEl>
                                          <p:spTgt spid="7"/>
                                        </p:tgtEl>
                                        <p:attrNameLst>
                                          <p:attrName>ppt_x</p:attrName>
                                        </p:attrNameLst>
                                      </p:cBhvr>
                                      <p:tavLst>
                                        <p:tav tm="0">
                                          <p:val>
                                            <p:strVal val="#ppt_x"/>
                                          </p:val>
                                        </p:tav>
                                        <p:tav tm="100000">
                                          <p:val>
                                            <p:strVal val="#ppt_x"/>
                                          </p:val>
                                        </p:tav>
                                      </p:tavLst>
                                    </p:anim>
                                    <p:anim calcmode="lin" valueType="num">
                                      <p:cBhvr additive="base">
                                        <p:cTn id="34" dur="25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250" fill="hold"/>
                                        <p:tgtEl>
                                          <p:spTgt spid="8"/>
                                        </p:tgtEl>
                                        <p:attrNameLst>
                                          <p:attrName>ppt_x</p:attrName>
                                        </p:attrNameLst>
                                      </p:cBhvr>
                                      <p:tavLst>
                                        <p:tav tm="0">
                                          <p:val>
                                            <p:strVal val="#ppt_x"/>
                                          </p:val>
                                        </p:tav>
                                        <p:tav tm="100000">
                                          <p:val>
                                            <p:strVal val="#ppt_x"/>
                                          </p:val>
                                        </p:tav>
                                      </p:tavLst>
                                    </p:anim>
                                    <p:anim calcmode="lin" valueType="num">
                                      <p:cBhvr additive="base">
                                        <p:cTn id="39" dur="2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2250"/>
                            </p:stCondLst>
                            <p:childTnLst>
                              <p:par>
                                <p:cTn id="41" presetID="42"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750"/>
                                        <p:tgtEl>
                                          <p:spTgt spid="9"/>
                                        </p:tgtEl>
                                      </p:cBhvr>
                                    </p:animEffect>
                                    <p:anim calcmode="lin" valueType="num">
                                      <p:cBhvr>
                                        <p:cTn id="44" dur="750" fill="hold"/>
                                        <p:tgtEl>
                                          <p:spTgt spid="9"/>
                                        </p:tgtEl>
                                        <p:attrNameLst>
                                          <p:attrName>ppt_x</p:attrName>
                                        </p:attrNameLst>
                                      </p:cBhvr>
                                      <p:tavLst>
                                        <p:tav tm="0">
                                          <p:val>
                                            <p:strVal val="#ppt_x"/>
                                          </p:val>
                                        </p:tav>
                                        <p:tav tm="100000">
                                          <p:val>
                                            <p:strVal val="#ppt_x"/>
                                          </p:val>
                                        </p:tav>
                                      </p:tavLst>
                                    </p:anim>
                                    <p:anim calcmode="lin" valueType="num">
                                      <p:cBhvr>
                                        <p:cTn id="45"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p:bldP spid="5" grpId="0"/>
      <p:bldP spid="6" grpId="0" animBg="1"/>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sp>
        <p:nvSpPr>
          <p:cNvPr id="3" name="椭圆 2"/>
          <p:cNvSpPr/>
          <p:nvPr/>
        </p:nvSpPr>
        <p:spPr>
          <a:xfrm>
            <a:off x="5762108" y="2185049"/>
            <a:ext cx="576622" cy="576785"/>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4" name="直接连接符 3"/>
          <p:cNvCxnSpPr/>
          <p:nvPr/>
        </p:nvCxnSpPr>
        <p:spPr>
          <a:xfrm>
            <a:off x="6326546" y="245178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 name="标题 11"/>
          <p:cNvSpPr txBox="1">
            <a:spLocks/>
          </p:cNvSpPr>
          <p:nvPr/>
        </p:nvSpPr>
        <p:spPr>
          <a:xfrm>
            <a:off x="7356087" y="2231193"/>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5762109" y="3117001"/>
            <a:ext cx="576622" cy="576785"/>
          </a:xfrm>
          <a:prstGeom prst="ellipse">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7" name="直接连接符 6"/>
          <p:cNvCxnSpPr/>
          <p:nvPr/>
        </p:nvCxnSpPr>
        <p:spPr>
          <a:xfrm>
            <a:off x="6326547" y="3383733"/>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8" name="标题 11"/>
          <p:cNvSpPr txBox="1">
            <a:spLocks/>
          </p:cNvSpPr>
          <p:nvPr/>
        </p:nvSpPr>
        <p:spPr>
          <a:xfrm>
            <a:off x="7356088" y="3163145"/>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5762109" y="4032299"/>
            <a:ext cx="576622" cy="576785"/>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10" name="直接连接符 9"/>
          <p:cNvCxnSpPr/>
          <p:nvPr/>
        </p:nvCxnSpPr>
        <p:spPr>
          <a:xfrm>
            <a:off x="6326547" y="429903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标题 11"/>
          <p:cNvSpPr txBox="1">
            <a:spLocks/>
          </p:cNvSpPr>
          <p:nvPr/>
        </p:nvSpPr>
        <p:spPr>
          <a:xfrm>
            <a:off x="7356088" y="4078443"/>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5762110" y="4930797"/>
            <a:ext cx="576622" cy="576785"/>
          </a:xfrm>
          <a:prstGeom prst="ellipse">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14" name="直接连接符 13"/>
          <p:cNvCxnSpPr/>
          <p:nvPr/>
        </p:nvCxnSpPr>
        <p:spPr>
          <a:xfrm>
            <a:off x="6326548" y="519752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a:spLocks/>
          </p:cNvSpPr>
          <p:nvPr/>
        </p:nvSpPr>
        <p:spPr>
          <a:xfrm>
            <a:off x="7356089" y="4976941"/>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331737" y="1844874"/>
            <a:ext cx="4028140" cy="4028138"/>
            <a:chOff x="1063124" y="1429779"/>
            <a:chExt cx="4513613" cy="4513613"/>
          </a:xfrm>
        </p:grpSpPr>
        <p:sp>
          <p:nvSpPr>
            <p:cNvPr id="17" name="Freeform 8"/>
            <p:cNvSpPr/>
            <p:nvPr/>
          </p:nvSpPr>
          <p:spPr>
            <a:xfrm>
              <a:off x="2067860" y="2434515"/>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rgbClr val="0C898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lvl="0" algn="ctr" defTabSz="2489200">
                <a:lnSpc>
                  <a:spcPct val="90000"/>
                </a:lnSpc>
                <a:spcBef>
                  <a:spcPct val="0"/>
                </a:spcBef>
                <a:spcAft>
                  <a:spcPct val="35000"/>
                </a:spcAft>
              </a:pPr>
              <a:endParaRPr lang="en-US" sz="5400" kern="1200"/>
            </a:p>
          </p:txBody>
        </p:sp>
        <p:sp>
          <p:nvSpPr>
            <p:cNvPr id="18" name="Freeform 9"/>
            <p:cNvSpPr/>
            <p:nvPr/>
          </p:nvSpPr>
          <p:spPr>
            <a:xfrm>
              <a:off x="2693895" y="1429779"/>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0C898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kern="1200" dirty="0">
                  <a:solidFill>
                    <a:schemeClr val="bg1"/>
                  </a:solidFill>
                </a:rPr>
                <a:t>标题</a:t>
              </a:r>
              <a:endParaRPr lang="en-US" sz="2400" kern="1200" dirty="0">
                <a:solidFill>
                  <a:schemeClr val="bg1"/>
                </a:solidFill>
              </a:endParaRPr>
            </a:p>
          </p:txBody>
        </p:sp>
        <p:sp>
          <p:nvSpPr>
            <p:cNvPr id="19" name="Freeform 10"/>
            <p:cNvSpPr/>
            <p:nvPr/>
          </p:nvSpPr>
          <p:spPr>
            <a:xfrm>
              <a:off x="4324667"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ED6D4A"/>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rPr>
                <a:t>标题</a:t>
              </a:r>
              <a:endParaRPr lang="en-US" altLang="zh-CN" sz="2400" dirty="0">
                <a:solidFill>
                  <a:schemeClr val="bg1"/>
                </a:solidFill>
              </a:endParaRPr>
            </a:p>
          </p:txBody>
        </p:sp>
        <p:sp>
          <p:nvSpPr>
            <p:cNvPr id="20" name="Freeform 11"/>
            <p:cNvSpPr/>
            <p:nvPr/>
          </p:nvSpPr>
          <p:spPr>
            <a:xfrm>
              <a:off x="2693895" y="469132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0C898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rPr>
                <a:t>标题</a:t>
              </a:r>
              <a:endParaRPr lang="en-US" altLang="zh-CN" sz="2400" dirty="0">
                <a:solidFill>
                  <a:schemeClr val="bg1"/>
                </a:solidFill>
              </a:endParaRPr>
            </a:p>
          </p:txBody>
        </p:sp>
        <p:sp>
          <p:nvSpPr>
            <p:cNvPr id="21" name="Freeform 12"/>
            <p:cNvSpPr/>
            <p:nvPr/>
          </p:nvSpPr>
          <p:spPr>
            <a:xfrm>
              <a:off x="1063124"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rgbClr val="ED6D4A"/>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rPr>
                <a:t>标题</a:t>
              </a:r>
              <a:endParaRPr lang="en-US" altLang="zh-CN" sz="2400" dirty="0">
                <a:solidFill>
                  <a:schemeClr val="bg1"/>
                </a:solidFill>
              </a:endParaRPr>
            </a:p>
          </p:txBody>
        </p:sp>
        <p:sp>
          <p:nvSpPr>
            <p:cNvPr id="22" name="TextBox 78"/>
            <p:cNvSpPr txBox="1"/>
            <p:nvPr/>
          </p:nvSpPr>
          <p:spPr>
            <a:xfrm>
              <a:off x="2335762" y="3040254"/>
              <a:ext cx="1968335" cy="1293263"/>
            </a:xfrm>
            <a:prstGeom prst="rect">
              <a:avLst/>
            </a:prstGeom>
            <a:noFill/>
            <a:ln w="3175">
              <a:noFill/>
            </a:ln>
          </p:spPr>
          <p:txBody>
            <a:bodyPr wrap="square" rtlCol="0">
              <a:spAutoFit/>
            </a:bodyPr>
            <a:lstStyle/>
            <a:p>
              <a:pPr algn="ct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EXCLUSIVE </a:t>
              </a:r>
            </a:p>
            <a:p>
              <a:pPr algn="ctr"/>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Sed ut perspiciatis unde omnis iste natus error sit voluptatem accusantium doloremque laudantium, totam rem aperiam,. </a:t>
              </a:r>
            </a:p>
          </p:txBody>
        </p:sp>
      </p:grpSp>
    </p:spTree>
    <p:extLst>
      <p:ext uri="{BB962C8B-B14F-4D97-AF65-F5344CB8AC3E}">
        <p14:creationId xmlns:p14="http://schemas.microsoft.com/office/powerpoint/2010/main" val="11801712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750"/>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475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5250"/>
                            </p:stCondLst>
                            <p:childTnLst>
                              <p:par>
                                <p:cTn id="53" presetID="10"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5750"/>
                            </p:stCondLst>
                            <p:childTnLst>
                              <p:par>
                                <p:cTn id="57" presetID="22" presetClass="entr" presetSubtype="8"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par>
                          <p:cTn id="60" fill="hold">
                            <p:stCondLst>
                              <p:cond delay="625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6750"/>
                            </p:stCondLst>
                            <p:childTnLst>
                              <p:par>
                                <p:cTn id="67" presetID="2" presetClass="entr" presetSubtype="8"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0-#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5" grpId="0"/>
      <p:bldP spid="6" grpId="0" animBg="1"/>
      <p:bldP spid="8" grpId="0"/>
      <p:bldP spid="9" grpId="0" animBg="1"/>
      <p:bldP spid="12" grpId="0"/>
      <p:bldP spid="13"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255440" y="2090349"/>
            <a:ext cx="4602685" cy="3642215"/>
            <a:chOff x="6408665" y="1809469"/>
            <a:chExt cx="2672855" cy="3427744"/>
          </a:xfrm>
        </p:grpSpPr>
        <p:sp>
          <p:nvSpPr>
            <p:cNvPr id="8" name="矩形 7"/>
            <p:cNvSpPr/>
            <p:nvPr/>
          </p:nvSpPr>
          <p:spPr>
            <a:xfrm>
              <a:off x="6408665" y="1809469"/>
              <a:ext cx="2672855" cy="2158862"/>
            </a:xfrm>
            <a:prstGeom prst="rect">
              <a:avLst/>
            </a:prstGeom>
            <a:blipFill dpi="0" rotWithShape="1">
              <a:blip r:embed="rId6"/>
              <a:srcRect/>
              <a:tile tx="0" ty="0" sx="18000" sy="18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9" name="矩形 8"/>
            <p:cNvSpPr/>
            <p:nvPr/>
          </p:nvSpPr>
          <p:spPr>
            <a:xfrm>
              <a:off x="6408665" y="3965646"/>
              <a:ext cx="2672855" cy="336229"/>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2" name="组合 11"/>
            <p:cNvGrpSpPr/>
            <p:nvPr/>
          </p:nvGrpSpPr>
          <p:grpSpPr>
            <a:xfrm>
              <a:off x="6513954" y="4470046"/>
              <a:ext cx="2499891" cy="767167"/>
              <a:chOff x="1865754" y="4700356"/>
              <a:chExt cx="2499891" cy="767167"/>
            </a:xfrm>
          </p:grpSpPr>
          <p:sp>
            <p:nvSpPr>
              <p:cNvPr id="13" name="PA_KSO_Shape"/>
              <p:cNvSpPr/>
              <p:nvPr>
                <p:custDataLst>
                  <p:tags r:id="rId1"/>
                </p:custDataLst>
              </p:nvPr>
            </p:nvSpPr>
            <p:spPr>
              <a:xfrm>
                <a:off x="1865754" y="472606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4" name="出品 26"/>
              <p:cNvSpPr txBox="1"/>
              <p:nvPr>
                <p:custDataLst>
                  <p:tags r:id="rId2"/>
                </p:custDataLst>
              </p:nvPr>
            </p:nvSpPr>
            <p:spPr>
              <a:xfrm>
                <a:off x="2172026" y="470035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品 15"/>
              <p:cNvSpPr txBox="1"/>
              <p:nvPr>
                <p:custDataLst>
                  <p:tags r:id="rId3"/>
                </p:custDataLst>
              </p:nvPr>
            </p:nvSpPr>
            <p:spPr>
              <a:xfrm>
                <a:off x="2172026"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nvGrpSpPr>
          <p:cNvPr id="16" name="组合 15"/>
          <p:cNvGrpSpPr/>
          <p:nvPr/>
        </p:nvGrpSpPr>
        <p:grpSpPr>
          <a:xfrm>
            <a:off x="1524543" y="2210162"/>
            <a:ext cx="4332515" cy="3826648"/>
            <a:chOff x="2313611" y="2453266"/>
            <a:chExt cx="4332515" cy="3826648"/>
          </a:xfrm>
        </p:grpSpPr>
        <p:sp>
          <p:nvSpPr>
            <p:cNvPr id="17" name="圆角矩形 9"/>
            <p:cNvSpPr/>
            <p:nvPr/>
          </p:nvSpPr>
          <p:spPr>
            <a:xfrm>
              <a:off x="2313611" y="2453266"/>
              <a:ext cx="1925001" cy="521109"/>
            </a:xfrm>
            <a:prstGeom prst="round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18" name="圆角矩形 10"/>
            <p:cNvSpPr/>
            <p:nvPr/>
          </p:nvSpPr>
          <p:spPr>
            <a:xfrm>
              <a:off x="2313611" y="3308163"/>
              <a:ext cx="1925001" cy="522179"/>
            </a:xfrm>
            <a:prstGeom prst="round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19" name="圆角矩形 11"/>
            <p:cNvSpPr/>
            <p:nvPr/>
          </p:nvSpPr>
          <p:spPr>
            <a:xfrm>
              <a:off x="2313611" y="4241118"/>
              <a:ext cx="1925001" cy="522179"/>
            </a:xfrm>
            <a:prstGeom prst="round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20" name="矩形 19"/>
            <p:cNvSpPr/>
            <p:nvPr/>
          </p:nvSpPr>
          <p:spPr>
            <a:xfrm>
              <a:off x="2539258" y="2507838"/>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21" name="文本框 60"/>
            <p:cNvSpPr>
              <a:spLocks noChangeArrowheads="1"/>
            </p:cNvSpPr>
            <p:nvPr/>
          </p:nvSpPr>
          <p:spPr bwMode="auto">
            <a:xfrm>
              <a:off x="4641409" y="2453266"/>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60"/>
            <p:cNvSpPr>
              <a:spLocks noChangeArrowheads="1"/>
            </p:cNvSpPr>
            <p:nvPr/>
          </p:nvSpPr>
          <p:spPr bwMode="auto">
            <a:xfrm>
              <a:off x="4655151" y="3308162"/>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0"/>
            <p:cNvSpPr>
              <a:spLocks noChangeArrowheads="1"/>
            </p:cNvSpPr>
            <p:nvPr/>
          </p:nvSpPr>
          <p:spPr bwMode="auto">
            <a:xfrm>
              <a:off x="4641409" y="4241118"/>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2539256" y="3362715"/>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25" name="矩形 24"/>
            <p:cNvSpPr/>
            <p:nvPr/>
          </p:nvSpPr>
          <p:spPr>
            <a:xfrm>
              <a:off x="2539256" y="4298880"/>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26" name="圆角矩形 11"/>
            <p:cNvSpPr/>
            <p:nvPr/>
          </p:nvSpPr>
          <p:spPr>
            <a:xfrm>
              <a:off x="2313611" y="5206670"/>
              <a:ext cx="1925001" cy="522179"/>
            </a:xfrm>
            <a:prstGeom prst="round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27" name="文本框 60"/>
            <p:cNvSpPr>
              <a:spLocks noChangeArrowheads="1"/>
            </p:cNvSpPr>
            <p:nvPr/>
          </p:nvSpPr>
          <p:spPr bwMode="auto">
            <a:xfrm>
              <a:off x="4641409" y="5206670"/>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2539256" y="5264432"/>
              <a:ext cx="1473709" cy="480557"/>
            </a:xfrm>
            <a:prstGeom prst="rect">
              <a:avLst/>
            </a:prstGeom>
          </p:spPr>
          <p:txBody>
            <a:bodyPr wrap="none">
              <a:spAutoFit/>
            </a:bodyPr>
            <a:lstStyle/>
            <a:p>
              <a:pPr lvl="0" algn="ctr"/>
              <a:r>
                <a:rPr lang="zh-CN" altLang="en-US" sz="2400" noProof="1">
                  <a:solidFill>
                    <a:srgbClr val="FFFFFF"/>
                  </a:solidFill>
                </a:rPr>
                <a:t>加入标题</a:t>
              </a:r>
            </a:p>
          </p:txBody>
        </p:sp>
      </p:grpSp>
    </p:spTree>
    <p:extLst>
      <p:ext uri="{BB962C8B-B14F-4D97-AF65-F5344CB8AC3E}">
        <p14:creationId xmlns:p14="http://schemas.microsoft.com/office/powerpoint/2010/main" val="355749879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750"/>
                                        <p:tgtEl>
                                          <p:spTgt spid="16"/>
                                        </p:tgtEl>
                                      </p:cBhvr>
                                    </p:animEffect>
                                    <p:anim calcmode="lin" valueType="num">
                                      <p:cBhvr>
                                        <p:cTn id="19" dur="750" fill="hold"/>
                                        <p:tgtEl>
                                          <p:spTgt spid="16"/>
                                        </p:tgtEl>
                                        <p:attrNameLst>
                                          <p:attrName>ppt_x</p:attrName>
                                        </p:attrNameLst>
                                      </p:cBhvr>
                                      <p:tavLst>
                                        <p:tav tm="0">
                                          <p:val>
                                            <p:strVal val="#ppt_x"/>
                                          </p:val>
                                        </p:tav>
                                        <p:tav tm="100000">
                                          <p:val>
                                            <p:strVal val="#ppt_x"/>
                                          </p:val>
                                        </p:tav>
                                      </p:tavLst>
                                    </p:anim>
                                    <p:anim calcmode="lin" valueType="num">
                                      <p:cBhvr>
                                        <p:cTn id="20"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pyright Notice"/>
          <p:cNvSpPr>
            <a:spLocks/>
          </p:cNvSpPr>
          <p:nvPr/>
        </p:nvSpPr>
        <p:spPr bwMode="auto">
          <a:xfrm>
            <a:off x="4572000" y="395125"/>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C8983"/>
                </a:solidFill>
                <a:latin typeface="微软雅黑" panose="020B0503020204020204" pitchFamily="34" charset="-122"/>
                <a:ea typeface="微软雅黑" panose="020B0503020204020204" pitchFamily="34" charset="-122"/>
              </a:rPr>
              <a:t>点击加入标题文字</a:t>
            </a:r>
            <a:endParaRPr lang="en-US" sz="2400" cap="small" dirty="0">
              <a:solidFill>
                <a:srgbClr val="0C8983"/>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6695143" y="2177526"/>
            <a:ext cx="4426629" cy="3844088"/>
            <a:chOff x="7668011" y="3058226"/>
            <a:chExt cx="3382965" cy="4145844"/>
          </a:xfrm>
        </p:grpSpPr>
        <p:grpSp>
          <p:nvGrpSpPr>
            <p:cNvPr id="27" name="组合 26"/>
            <p:cNvGrpSpPr/>
            <p:nvPr/>
          </p:nvGrpSpPr>
          <p:grpSpPr>
            <a:xfrm flipH="1">
              <a:off x="7668011" y="3058226"/>
              <a:ext cx="3375066" cy="2369271"/>
              <a:chOff x="3354122" y="2637796"/>
              <a:chExt cx="2435756" cy="1709883"/>
            </a:xfrm>
          </p:grpSpPr>
          <p:grpSp>
            <p:nvGrpSpPr>
              <p:cNvPr id="30" name="组合 29"/>
              <p:cNvGrpSpPr/>
              <p:nvPr/>
            </p:nvGrpSpPr>
            <p:grpSpPr>
              <a:xfrm>
                <a:off x="3354122" y="2637796"/>
                <a:ext cx="2435756" cy="792000"/>
                <a:chOff x="3354122" y="2866496"/>
                <a:chExt cx="2435756" cy="792000"/>
              </a:xfrm>
            </p:grpSpPr>
            <p:sp>
              <p:nvSpPr>
                <p:cNvPr id="36" name="矩形 35"/>
                <p:cNvSpPr/>
                <p:nvPr/>
              </p:nvSpPr>
              <p:spPr>
                <a:xfrm>
                  <a:off x="3354122" y="2866496"/>
                  <a:ext cx="2435756" cy="792000"/>
                </a:xfrm>
                <a:prstGeom prst="rect">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grpSp>
              <p:nvGrpSpPr>
                <p:cNvPr id="37" name="组合 36"/>
                <p:cNvGrpSpPr/>
                <p:nvPr/>
              </p:nvGrpSpPr>
              <p:grpSpPr>
                <a:xfrm>
                  <a:off x="4002912" y="2975001"/>
                  <a:ext cx="1425692" cy="600940"/>
                  <a:chOff x="6714341" y="805245"/>
                  <a:chExt cx="1425692" cy="819424"/>
                </a:xfrm>
              </p:grpSpPr>
              <p:sp>
                <p:nvSpPr>
                  <p:cNvPr id="38" name="TextBox 29"/>
                  <p:cNvSpPr txBox="1"/>
                  <p:nvPr/>
                </p:nvSpPr>
                <p:spPr>
                  <a:xfrm>
                    <a:off x="6744668" y="805245"/>
                    <a:ext cx="1395365" cy="614155"/>
                  </a:xfrm>
                  <a:prstGeom prst="rect">
                    <a:avLst/>
                  </a:prstGeom>
                  <a:noFill/>
                </p:spPr>
                <p:txBody>
                  <a:bodyPr wrap="none" rtlCol="0">
                    <a:spAutoFit/>
                  </a:bodyPr>
                  <a:lstStyle/>
                  <a:p>
                    <a:r>
                      <a:rPr lang="zh-CN" altLang="en-US" sz="2800" dirty="0">
                        <a:solidFill>
                          <a:schemeClr val="bg1"/>
                        </a:solidFill>
                        <a:latin typeface="微软雅黑" pitchFamily="34" charset="-122"/>
                        <a:ea typeface="微软雅黑" pitchFamily="34" charset="-122"/>
                      </a:rPr>
                      <a:t>添加标题</a:t>
                    </a:r>
                  </a:p>
                </p:txBody>
              </p:sp>
              <p:sp>
                <p:nvSpPr>
                  <p:cNvPr id="39" name="Rectangle 13" descr="FD1DDF730CE4456e89755B07FE1653D0# #Rectangle 13"/>
                  <p:cNvSpPr>
                    <a:spLocks noChangeArrowheads="1"/>
                  </p:cNvSpPr>
                  <p:nvPr/>
                </p:nvSpPr>
                <p:spPr bwMode="auto">
                  <a:xfrm>
                    <a:off x="6714341" y="1326623"/>
                    <a:ext cx="1394800" cy="29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50" dirty="0">
                        <a:solidFill>
                          <a:schemeClr val="bg1"/>
                        </a:solidFill>
                        <a:latin typeface="微软雅黑" pitchFamily="34" charset="-122"/>
                        <a:ea typeface="微软雅黑" pitchFamily="34" charset="-122"/>
                      </a:rPr>
                      <a:t>此处添加简短文字说明。</a:t>
                    </a:r>
                    <a:endParaRPr lang="en-US" altLang="zh-CN" sz="1050" dirty="0">
                      <a:solidFill>
                        <a:schemeClr val="bg1"/>
                      </a:solidFill>
                      <a:latin typeface="微软雅黑" pitchFamily="34" charset="-122"/>
                      <a:ea typeface="微软雅黑" pitchFamily="34" charset="-122"/>
                    </a:endParaRPr>
                  </a:p>
                </p:txBody>
              </p:sp>
            </p:grpSp>
          </p:grpSp>
          <p:grpSp>
            <p:nvGrpSpPr>
              <p:cNvPr id="31" name="组合 30"/>
              <p:cNvGrpSpPr/>
              <p:nvPr/>
            </p:nvGrpSpPr>
            <p:grpSpPr>
              <a:xfrm>
                <a:off x="3354122" y="3555679"/>
                <a:ext cx="2435756" cy="792000"/>
                <a:chOff x="3354122" y="3804699"/>
                <a:chExt cx="2435756" cy="792000"/>
              </a:xfrm>
            </p:grpSpPr>
            <p:sp>
              <p:nvSpPr>
                <p:cNvPr id="32" name="矩形 31"/>
                <p:cNvSpPr/>
                <p:nvPr/>
              </p:nvSpPr>
              <p:spPr>
                <a:xfrm>
                  <a:off x="3354122" y="3804699"/>
                  <a:ext cx="2435756" cy="792000"/>
                </a:xfrm>
                <a:prstGeom prst="rect">
                  <a:avLst/>
                </a:prstGeom>
                <a:solidFill>
                  <a:srgbClr val="ED6D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grpSp>
              <p:nvGrpSpPr>
                <p:cNvPr id="33" name="组合 32"/>
                <p:cNvGrpSpPr/>
                <p:nvPr/>
              </p:nvGrpSpPr>
              <p:grpSpPr>
                <a:xfrm>
                  <a:off x="4002912" y="3911105"/>
                  <a:ext cx="1425692" cy="603041"/>
                  <a:chOff x="6835000" y="802383"/>
                  <a:chExt cx="1425692" cy="822288"/>
                </a:xfrm>
              </p:grpSpPr>
              <p:sp>
                <p:nvSpPr>
                  <p:cNvPr id="34" name="TextBox 34"/>
                  <p:cNvSpPr txBox="1"/>
                  <p:nvPr/>
                </p:nvSpPr>
                <p:spPr>
                  <a:xfrm>
                    <a:off x="6865327" y="802383"/>
                    <a:ext cx="1395365" cy="614155"/>
                  </a:xfrm>
                  <a:prstGeom prst="rect">
                    <a:avLst/>
                  </a:prstGeom>
                  <a:noFill/>
                </p:spPr>
                <p:txBody>
                  <a:bodyPr wrap="none" rtlCol="0">
                    <a:spAutoFit/>
                  </a:bodyPr>
                  <a:lstStyle/>
                  <a:p>
                    <a:r>
                      <a:rPr lang="zh-CN" altLang="en-US" sz="2800" dirty="0">
                        <a:solidFill>
                          <a:schemeClr val="bg1"/>
                        </a:solidFill>
                        <a:latin typeface="微软雅黑" pitchFamily="34" charset="-122"/>
                        <a:ea typeface="微软雅黑" pitchFamily="34" charset="-122"/>
                      </a:rPr>
                      <a:t>添加标题</a:t>
                    </a:r>
                  </a:p>
                </p:txBody>
              </p:sp>
              <p:sp>
                <p:nvSpPr>
                  <p:cNvPr id="35" name="Rectangle 13" descr="FD1DDF730CE4456e89755B07FE1653D0# #Rectangle 13"/>
                  <p:cNvSpPr>
                    <a:spLocks noChangeArrowheads="1"/>
                  </p:cNvSpPr>
                  <p:nvPr/>
                </p:nvSpPr>
                <p:spPr bwMode="auto">
                  <a:xfrm>
                    <a:off x="6835000" y="1326624"/>
                    <a:ext cx="1394800" cy="29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050" dirty="0">
                        <a:solidFill>
                          <a:schemeClr val="bg1"/>
                        </a:solidFill>
                        <a:latin typeface="微软雅黑" pitchFamily="34" charset="-122"/>
                        <a:ea typeface="微软雅黑" pitchFamily="34" charset="-122"/>
                      </a:rPr>
                      <a:t>此处添加简短文字说明。</a:t>
                    </a:r>
                    <a:endParaRPr lang="en-US" altLang="zh-CN" sz="1050" dirty="0">
                      <a:solidFill>
                        <a:schemeClr val="bg1"/>
                      </a:solidFill>
                      <a:latin typeface="微软雅黑" pitchFamily="34" charset="-122"/>
                      <a:ea typeface="微软雅黑" pitchFamily="34" charset="-122"/>
                    </a:endParaRPr>
                  </a:p>
                </p:txBody>
              </p:sp>
            </p:grpSp>
          </p:grpSp>
        </p:grpSp>
        <p:sp>
          <p:nvSpPr>
            <p:cNvPr id="28" name="Footer Text"/>
            <p:cNvSpPr txBox="1"/>
            <p:nvPr/>
          </p:nvSpPr>
          <p:spPr>
            <a:xfrm flipH="1">
              <a:off x="7668011" y="5816380"/>
              <a:ext cx="3375068" cy="1387690"/>
            </a:xfrm>
            <a:prstGeom prst="rect">
              <a:avLst/>
            </a:prstGeom>
            <a:noFill/>
          </p:spPr>
          <p:txBody>
            <a:bodyPr wrap="square" lIns="0" tIns="0" rIns="0" bIns="0" rtlCol="0">
              <a:spAutoFit/>
            </a:bodyPr>
            <a:lstStyle/>
            <a:p>
              <a:pPr>
                <a:lnSpc>
                  <a:spcPct val="120000"/>
                </a:lnSpc>
              </a:pPr>
              <a:r>
                <a:rPr lang="en-US" altLang="zh-CN"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105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 click add relevant headline, modify the text content, also can copy your content to this directly.</a:t>
              </a:r>
              <a:r>
                <a:rPr lang="zh-CN" altLang="en-US"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en-US" altLang="zh-CN"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Line buttom"/>
            <p:cNvCxnSpPr>
              <a:cxnSpLocks/>
            </p:cNvCxnSpPr>
            <p:nvPr/>
          </p:nvCxnSpPr>
          <p:spPr>
            <a:xfrm flipH="1">
              <a:off x="7670468" y="5621255"/>
              <a:ext cx="338050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1363711" y="2177526"/>
            <a:ext cx="4895172" cy="3902334"/>
            <a:chOff x="1003575" y="2270527"/>
            <a:chExt cx="5090734" cy="4058232"/>
          </a:xfrm>
        </p:grpSpPr>
        <p:sp>
          <p:nvSpPr>
            <p:cNvPr id="41"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ED6D4A"/>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42"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0C8983"/>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cxnSp>
          <p:nvCxnSpPr>
            <p:cNvPr id="43"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44"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45" name="矩形 44"/>
            <p:cNvSpPr/>
            <p:nvPr/>
          </p:nvSpPr>
          <p:spPr>
            <a:xfrm>
              <a:off x="1802270" y="4492679"/>
              <a:ext cx="1281543" cy="352955"/>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TEMPLATE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4016804" y="4299495"/>
              <a:ext cx="1281543" cy="352955"/>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TEMPLATE</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47" name="组合 46"/>
            <p:cNvGrpSpPr>
              <a:grpSpLocks noChangeAspect="1"/>
            </p:cNvGrpSpPr>
            <p:nvPr/>
          </p:nvGrpSpPr>
          <p:grpSpPr>
            <a:xfrm>
              <a:off x="4424307" y="3546295"/>
              <a:ext cx="442662" cy="495044"/>
              <a:chOff x="5999255" y="3275006"/>
              <a:chExt cx="402656" cy="450303"/>
            </a:xfrm>
            <a:solidFill>
              <a:schemeClr val="bg1"/>
            </a:solidFill>
            <a:effectLst/>
          </p:grpSpPr>
          <p:sp>
            <p:nvSpPr>
              <p:cNvPr id="5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6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grpSp>
        <p:grpSp>
          <p:nvGrpSpPr>
            <p:cNvPr id="48" name="组合 47"/>
            <p:cNvGrpSpPr/>
            <p:nvPr/>
          </p:nvGrpSpPr>
          <p:grpSpPr>
            <a:xfrm>
              <a:off x="2244717" y="3699270"/>
              <a:ext cx="422882" cy="455087"/>
              <a:chOff x="7005429" y="4859473"/>
              <a:chExt cx="466184" cy="501686"/>
            </a:xfrm>
            <a:effectLst/>
          </p:grpSpPr>
          <p:sp>
            <p:nvSpPr>
              <p:cNvPr id="51"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2"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grpSp>
        <p:sp>
          <p:nvSpPr>
            <p:cNvPr id="49" name="文本框 44"/>
            <p:cNvSpPr txBox="1"/>
            <p:nvPr/>
          </p:nvSpPr>
          <p:spPr>
            <a:xfrm>
              <a:off x="1173564" y="5464564"/>
              <a:ext cx="2457664" cy="864195"/>
            </a:xfrm>
            <a:prstGeom prst="rect">
              <a:avLst/>
            </a:prstGeom>
            <a:noFill/>
            <a:effectLst/>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a:p>
              <a:endParaRPr lang="en-US" altLang="zh-CN" sz="12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50" name="文本框 45"/>
            <p:cNvSpPr txBox="1"/>
            <p:nvPr/>
          </p:nvSpPr>
          <p:spPr>
            <a:xfrm>
              <a:off x="3631228" y="2270527"/>
              <a:ext cx="2229251" cy="672152"/>
            </a:xfrm>
            <a:prstGeom prst="rect">
              <a:avLst/>
            </a:prstGeom>
            <a:noFill/>
            <a:effectLst/>
          </p:spPr>
          <p:txBody>
            <a:bodyPr wrap="square" rtlCol="0">
              <a:spAutoFit/>
            </a:bodyPr>
            <a:lstStyle/>
            <a:p>
              <a:pPr lvl="0"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grpSp>
    </p:spTree>
    <p:extLst>
      <p:ext uri="{BB962C8B-B14F-4D97-AF65-F5344CB8AC3E}">
        <p14:creationId xmlns:p14="http://schemas.microsoft.com/office/powerpoint/2010/main" val="339825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1000"/>
                                        <p:tgtEl>
                                          <p:spTgt spid="40"/>
                                        </p:tgtEl>
                                      </p:cBhvr>
                                    </p:animEffect>
                                    <p:anim calcmode="lin" valueType="num">
                                      <p:cBhvr>
                                        <p:cTn id="20" dur="1000" fill="hold"/>
                                        <p:tgtEl>
                                          <p:spTgt spid="40"/>
                                        </p:tgtEl>
                                        <p:attrNameLst>
                                          <p:attrName>ppt_x</p:attrName>
                                        </p:attrNameLst>
                                      </p:cBhvr>
                                      <p:tavLst>
                                        <p:tav tm="0">
                                          <p:val>
                                            <p:strVal val="#ppt_x"/>
                                          </p:val>
                                        </p:tav>
                                        <p:tav tm="100000">
                                          <p:val>
                                            <p:strVal val="#ppt_x"/>
                                          </p:val>
                                        </p:tav>
                                      </p:tavLst>
                                    </p:anim>
                                    <p:anim calcmode="lin" valueType="num">
                                      <p:cBhvr>
                                        <p:cTn id="2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18"/>
          <p:cNvSpPr>
            <a:spLocks noChangeArrowheads="1"/>
          </p:cNvSpPr>
          <p:nvPr>
            <p:custDataLst>
              <p:tags r:id="rId1"/>
            </p:custDataLst>
          </p:nvPr>
        </p:nvSpPr>
        <p:spPr bwMode="auto">
          <a:xfrm>
            <a:off x="5671291" y="1396349"/>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0C8983"/>
                </a:solidFill>
                <a:latin typeface="华康海报体W12(P)" panose="040B0C00000000000000" pitchFamily="82" charset="-122"/>
                <a:ea typeface="华康海报体W12(P)" panose="040B0C00000000000000" pitchFamily="82" charset="-122"/>
                <a:cs typeface="宋体" pitchFamily="2" charset="-122"/>
              </a:rPr>
              <a:t>迎</a:t>
            </a:r>
            <a:endParaRPr lang="en-US" altLang="zh-CN" sz="72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15" name="18"/>
          <p:cNvSpPr>
            <a:spLocks noChangeArrowheads="1"/>
          </p:cNvSpPr>
          <p:nvPr>
            <p:custDataLst>
              <p:tags r:id="rId2"/>
            </p:custDataLst>
          </p:nvPr>
        </p:nvSpPr>
        <p:spPr bwMode="auto">
          <a:xfrm>
            <a:off x="5201759" y="2823927"/>
            <a:ext cx="1180022" cy="101566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6600" dirty="0">
                <a:solidFill>
                  <a:srgbClr val="0C8983"/>
                </a:solidFill>
                <a:latin typeface="华康海报体W12(P)" panose="040B0C00000000000000" pitchFamily="82" charset="-122"/>
                <a:ea typeface="华康海报体W12(P)" panose="040B0C00000000000000" pitchFamily="82" charset="-122"/>
                <a:cs typeface="宋体" pitchFamily="2" charset="-122"/>
              </a:rPr>
              <a:t>名</a:t>
            </a:r>
            <a:endParaRPr lang="en-US" altLang="zh-CN" sz="66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17" name="18"/>
          <p:cNvSpPr>
            <a:spLocks noChangeArrowheads="1"/>
          </p:cNvSpPr>
          <p:nvPr>
            <p:custDataLst>
              <p:tags r:id="rId3"/>
            </p:custDataLst>
          </p:nvPr>
        </p:nvSpPr>
        <p:spPr bwMode="auto">
          <a:xfrm rot="20962133">
            <a:off x="7122462" y="2784723"/>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0C8983"/>
                </a:solidFill>
                <a:latin typeface="华康海报体W12(P)" panose="040B0C00000000000000" pitchFamily="82" charset="-122"/>
                <a:ea typeface="华康海报体W12(P)" panose="040B0C00000000000000" pitchFamily="82" charset="-122"/>
                <a:cs typeface="宋体" pitchFamily="2" charset="-122"/>
              </a:rPr>
              <a:t>加</a:t>
            </a:r>
            <a:endParaRPr lang="en-US" altLang="zh-CN" sz="72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18" name="TextBox 4"/>
          <p:cNvSpPr txBox="1"/>
          <p:nvPr/>
        </p:nvSpPr>
        <p:spPr>
          <a:xfrm>
            <a:off x="3620610" y="2331075"/>
            <a:ext cx="5078634" cy="707886"/>
          </a:xfrm>
          <a:prstGeom prst="rect">
            <a:avLst/>
          </a:prstGeom>
          <a:solidFill>
            <a:srgbClr val="ED6D4A"/>
          </a:solidFill>
          <a:ln>
            <a:noFill/>
          </a:ln>
        </p:spPr>
        <p:txBody>
          <a:bodyPr wrap="none" rtlCol="0">
            <a:spAutoFit/>
          </a:bodyPr>
          <a:lstStyle/>
          <a:p>
            <a:pPr algn="ctr"/>
            <a:r>
              <a:rPr lang="en-US" altLang="zh-CN" sz="4000" spc="600" dirty="0">
                <a:solidFill>
                  <a:schemeClr val="bg1"/>
                </a:solidFill>
                <a:latin typeface="华康海报体W12(P)" panose="040B0C00000000000000" pitchFamily="82" charset="-122"/>
                <a:ea typeface="华康海报体W12(P)" panose="040B0C00000000000000" pitchFamily="82" charset="-122"/>
              </a:rPr>
              <a:t>SUMMER CAMP</a:t>
            </a:r>
          </a:p>
        </p:txBody>
      </p:sp>
      <p:sp>
        <p:nvSpPr>
          <p:cNvPr id="19" name="18"/>
          <p:cNvSpPr>
            <a:spLocks noChangeArrowheads="1"/>
          </p:cNvSpPr>
          <p:nvPr>
            <p:custDataLst>
              <p:tags r:id="rId4"/>
            </p:custDataLst>
          </p:nvPr>
        </p:nvSpPr>
        <p:spPr bwMode="auto">
          <a:xfrm>
            <a:off x="4549325" y="1142862"/>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0C8983"/>
                </a:solidFill>
                <a:latin typeface="华康海报体W12(P)" panose="040B0C00000000000000" pitchFamily="82" charset="-122"/>
                <a:ea typeface="华康海报体W12(P)" panose="040B0C00000000000000" pitchFamily="82" charset="-122"/>
                <a:cs typeface="宋体" pitchFamily="2" charset="-122"/>
              </a:rPr>
              <a:t>欢</a:t>
            </a:r>
            <a:endParaRPr lang="en-US" altLang="zh-CN" sz="96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20" name="18"/>
          <p:cNvSpPr>
            <a:spLocks noChangeArrowheads="1"/>
          </p:cNvSpPr>
          <p:nvPr>
            <p:custDataLst>
              <p:tags r:id="rId5"/>
            </p:custDataLst>
          </p:nvPr>
        </p:nvSpPr>
        <p:spPr bwMode="auto">
          <a:xfrm rot="673446">
            <a:off x="6788047" y="1262111"/>
            <a:ext cx="1180022" cy="135421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0C8983"/>
                </a:solidFill>
                <a:latin typeface="华康海报体W12(P)" panose="040B0C00000000000000" pitchFamily="82" charset="-122"/>
                <a:ea typeface="华康海报体W12(P)" panose="040B0C00000000000000" pitchFamily="82" charset="-122"/>
                <a:cs typeface="宋体" pitchFamily="2" charset="-122"/>
              </a:rPr>
              <a:t>您</a:t>
            </a:r>
            <a:endParaRPr lang="en-US" altLang="zh-CN" sz="88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30" name="18"/>
          <p:cNvSpPr>
            <a:spLocks noChangeArrowheads="1"/>
          </p:cNvSpPr>
          <p:nvPr>
            <p:custDataLst>
              <p:tags r:id="rId6"/>
            </p:custDataLst>
          </p:nvPr>
        </p:nvSpPr>
        <p:spPr bwMode="auto">
          <a:xfrm>
            <a:off x="4227644" y="2637650"/>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0C8983"/>
                </a:solidFill>
                <a:latin typeface="华康海报体W12(P)" panose="040B0C00000000000000" pitchFamily="82" charset="-122"/>
                <a:ea typeface="华康海报体W12(P)" panose="040B0C00000000000000" pitchFamily="82" charset="-122"/>
                <a:cs typeface="宋体" pitchFamily="2" charset="-122"/>
              </a:rPr>
              <a:t>报</a:t>
            </a:r>
            <a:endParaRPr lang="en-US" altLang="zh-CN" sz="96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
        <p:nvSpPr>
          <p:cNvPr id="31" name="18"/>
          <p:cNvSpPr>
            <a:spLocks noChangeArrowheads="1"/>
          </p:cNvSpPr>
          <p:nvPr>
            <p:custDataLst>
              <p:tags r:id="rId7"/>
            </p:custDataLst>
          </p:nvPr>
        </p:nvSpPr>
        <p:spPr bwMode="auto">
          <a:xfrm>
            <a:off x="6159927" y="2672490"/>
            <a:ext cx="1180022" cy="135421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0C8983"/>
                </a:solidFill>
                <a:latin typeface="华康海报体W12(P)" panose="040B0C00000000000000" pitchFamily="82" charset="-122"/>
                <a:ea typeface="华康海报体W12(P)" panose="040B0C00000000000000" pitchFamily="82" charset="-122"/>
                <a:cs typeface="宋体" pitchFamily="2" charset="-122"/>
              </a:rPr>
              <a:t>参</a:t>
            </a:r>
            <a:endParaRPr lang="en-US" altLang="zh-CN" sz="8800" dirty="0">
              <a:solidFill>
                <a:srgbClr val="0C8983"/>
              </a:solidFill>
              <a:latin typeface="华康海报体W12(P)" panose="040B0C00000000000000" pitchFamily="82" charset="-122"/>
              <a:ea typeface="华康海报体W12(P)" panose="040B0C00000000000000" pitchFamily="82" charset="-122"/>
              <a:cs typeface="宋体" pitchFamily="2"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14:bounceEnd="50000">
                                          <p:cBhvr additive="base">
                                            <p:cTn id="17"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19"/>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14:presetBounceEnd="50000">
                                      <p:stCondLst>
                                        <p:cond delay="250"/>
                                      </p:stCondLst>
                                      <p:childTnLst>
                                        <p:set>
                                          <p:cBhvr>
                                            <p:cTn id="20" dur="1" fill="hold">
                                              <p:stCondLst>
                                                <p:cond delay="0"/>
                                              </p:stCondLst>
                                            </p:cTn>
                                            <p:tgtEl>
                                              <p:spTgt spid="14"/>
                                            </p:tgtEl>
                                            <p:attrNameLst>
                                              <p:attrName>style.visibility</p:attrName>
                                            </p:attrNameLst>
                                          </p:cBhvr>
                                          <p:to>
                                            <p:strVal val="visible"/>
                                          </p:to>
                                        </p:set>
                                        <p:anim calcmode="lin" valueType="num" p14:bounceEnd="50000">
                                          <p:cBhvr additive="base">
                                            <p:cTn id="2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 fill="hold" grpId="0" nodeType="afterEffect" p14:presetBounceEnd="50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50000">
                                          <p:cBhvr additive="base">
                                            <p:cTn id="31" dur="5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32" dur="5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14:presetBounceEnd="50000">
                                      <p:stCondLst>
                                        <p:cond delay="250"/>
                                      </p:stCondLst>
                                      <p:childTnLst>
                                        <p:set>
                                          <p:cBhvr>
                                            <p:cTn id="34" dur="1" fill="hold">
                                              <p:stCondLst>
                                                <p:cond delay="0"/>
                                              </p:stCondLst>
                                            </p:cTn>
                                            <p:tgtEl>
                                              <p:spTgt spid="15"/>
                                            </p:tgtEl>
                                            <p:attrNameLst>
                                              <p:attrName>style.visibility</p:attrName>
                                            </p:attrNameLst>
                                          </p:cBhvr>
                                          <p:to>
                                            <p:strVal val="visible"/>
                                          </p:to>
                                        </p:set>
                                        <p:anim calcmode="lin" valueType="num" p14:bounceEnd="50000">
                                          <p:cBhvr additive="base">
                                            <p:cTn id="35"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par>
                              <p:cTn id="37" fill="hold">
                                <p:stCondLst>
                                  <p:cond delay="3250"/>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14:bounceEnd="50000">
                                          <p:cBhvr additive="base">
                                            <p:cTn id="40" dur="500" fill="hold"/>
                                            <p:tgtEl>
                                              <p:spTgt spid="31"/>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31"/>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14:presetBounceEnd="50000">
                                      <p:stCondLst>
                                        <p:cond delay="250"/>
                                      </p:stCondLst>
                                      <p:childTnLst>
                                        <p:set>
                                          <p:cBhvr>
                                            <p:cTn id="43" dur="1" fill="hold">
                                              <p:stCondLst>
                                                <p:cond delay="0"/>
                                              </p:stCondLst>
                                            </p:cTn>
                                            <p:tgtEl>
                                              <p:spTgt spid="17"/>
                                            </p:tgtEl>
                                            <p:attrNameLst>
                                              <p:attrName>style.visibility</p:attrName>
                                            </p:attrNameLst>
                                          </p:cBhvr>
                                          <p:to>
                                            <p:strVal val="visible"/>
                                          </p:to>
                                        </p:set>
                                        <p:anim calcmode="lin" valueType="num" p14:bounceEnd="50000">
                                          <p:cBhvr additive="base">
                                            <p:cTn id="44"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animBg="1"/>
          <p:bldP spid="19" grpId="0"/>
          <p:bldP spid="20"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 presetClass="entr" presetSubtype="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par>
                              <p:cTn id="37" fill="hold">
                                <p:stCondLst>
                                  <p:cond delay="3250"/>
                                </p:stCondLst>
                                <p:childTnLst>
                                  <p:par>
                                    <p:cTn id="38" presetID="2" presetClass="entr" presetSubtype="1"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25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animBg="1"/>
          <p:bldP spid="19" grpId="0"/>
          <p:bldP spid="20" grpId="0"/>
          <p:bldP spid="30" grpId="0"/>
          <p:bldP spid="3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6262</TotalTime>
  <Words>2400</Words>
  <Application>Microsoft Office PowerPoint</Application>
  <PresentationFormat>自定义</PresentationFormat>
  <Paragraphs>254</Paragraphs>
  <Slides>25</Slides>
  <Notes>25</Notes>
  <HiddenSlides>0</HiddenSlides>
  <MMClips>1</MMClips>
  <ScaleCrop>false</ScaleCrop>
  <HeadingPairs>
    <vt:vector size="6" baseType="variant">
      <vt:variant>
        <vt:lpstr>已用的字体</vt:lpstr>
      </vt:variant>
      <vt:variant>
        <vt:i4>25</vt:i4>
      </vt:variant>
      <vt:variant>
        <vt:lpstr>主题</vt:lpstr>
      </vt:variant>
      <vt:variant>
        <vt:i4>10</vt:i4>
      </vt:variant>
      <vt:variant>
        <vt:lpstr>幻灯片标题</vt:lpstr>
      </vt:variant>
      <vt:variant>
        <vt:i4>25</vt:i4>
      </vt:variant>
    </vt:vector>
  </HeadingPairs>
  <TitlesOfParts>
    <vt:vector size="60" baseType="lpstr">
      <vt:lpstr>Abraham Lincoln</vt:lpstr>
      <vt:lpstr>Impact MT Std</vt:lpstr>
      <vt:lpstr>ITC Avant Garde Std Bk</vt:lpstr>
      <vt:lpstr>LiHei Pro</vt:lpstr>
      <vt:lpstr>Open Sans Extrabold</vt:lpstr>
      <vt:lpstr>PT Sans</vt:lpstr>
      <vt:lpstr>Signika</vt:lpstr>
      <vt:lpstr>等线</vt:lpstr>
      <vt:lpstr>等线 Light</vt:lpstr>
      <vt:lpstr>冬青黑体简体中文 W3</vt:lpstr>
      <vt:lpstr>方正姚体</vt:lpstr>
      <vt:lpstr>华康海报体W12(P)</vt:lpstr>
      <vt:lpstr>迷你简汉真广标</vt:lpstr>
      <vt:lpstr>宋体</vt:lpstr>
      <vt:lpstr>微软雅黑</vt:lpstr>
      <vt:lpstr>Arial</vt:lpstr>
      <vt:lpstr>Calibri</vt:lpstr>
      <vt:lpstr>Century Gothic</vt:lpstr>
      <vt:lpstr>FontAwesome</vt:lpstr>
      <vt:lpstr>Impact</vt:lpstr>
      <vt:lpstr>Lato Light</vt:lpstr>
      <vt:lpstr>Montserrat</vt:lpstr>
      <vt:lpstr>Open Sans</vt:lpstr>
      <vt:lpstr>Roboto Light</vt:lpstr>
      <vt:lpstr>Source Sans Pro</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小芥末素材</cp:lastModifiedBy>
  <cp:revision>3449</cp:revision>
  <dcterms:created xsi:type="dcterms:W3CDTF">2015-12-01T09:06:39Z</dcterms:created>
  <dcterms:modified xsi:type="dcterms:W3CDTF">2018-06-19T14:41:16Z</dcterms:modified>
</cp:coreProperties>
</file>