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9" r:id="rId3"/>
    <p:sldId id="313" r:id="rId5"/>
    <p:sldId id="316" r:id="rId6"/>
    <p:sldId id="267" r:id="rId7"/>
    <p:sldId id="307" r:id="rId8"/>
    <p:sldId id="322" r:id="rId9"/>
    <p:sldId id="319" r:id="rId10"/>
    <p:sldId id="320" r:id="rId11"/>
    <p:sldId id="321" r:id="rId12"/>
    <p:sldId id="308" r:id="rId13"/>
    <p:sldId id="309" r:id="rId14"/>
    <p:sldId id="310" r:id="rId15"/>
    <p:sldId id="317" r:id="rId16"/>
    <p:sldId id="311" r:id="rId17"/>
    <p:sldId id="268" r:id="rId18"/>
    <p:sldId id="269" r:id="rId19"/>
    <p:sldId id="270" r:id="rId20"/>
    <p:sldId id="276" r:id="rId21"/>
    <p:sldId id="279" r:id="rId22"/>
    <p:sldId id="318" r:id="rId23"/>
    <p:sldId id="282" r:id="rId24"/>
    <p:sldId id="273" r:id="rId25"/>
    <p:sldId id="281" r:id="rId26"/>
    <p:sldId id="285" r:id="rId27"/>
    <p:sldId id="299" r:id="rId28"/>
    <p:sldId id="323" r:id="rId29"/>
    <p:sldId id="324" r:id="rId30"/>
    <p:sldId id="325" r:id="rId31"/>
    <p:sldId id="326" r:id="rId32"/>
    <p:sldId id="327" r:id="rId33"/>
  </p:sldIdLst>
  <p:sldSz cx="9144000" cy="5143500" type="screen16x9"/>
  <p:notesSz cx="6858000" cy="9144000"/>
  <p:defaultText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3D2B"/>
    <a:srgbClr val="F07057"/>
    <a:srgbClr val="ED6051"/>
    <a:srgbClr val="0075CC"/>
    <a:srgbClr val="0F0214"/>
    <a:srgbClr val="270535"/>
    <a:srgbClr val="D6282B"/>
    <a:srgbClr val="D62817"/>
    <a:srgbClr val="09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50" autoAdjust="0"/>
  </p:normalViewPr>
  <p:slideViewPr>
    <p:cSldViewPr snapToGrid="0">
      <p:cViewPr varScale="1">
        <p:scale>
          <a:sx n="145" d="100"/>
          <a:sy n="145" d="100"/>
        </p:scale>
        <p:origin x="-654" y="-102"/>
      </p:cViewPr>
      <p:guideLst>
        <p:guide orient="horz" pos="162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320" b="1" i="0" u="none" strike="noStrike" kern="1200" baseline="0">
                <a:solidFill>
                  <a:schemeClr val="tx1">
                    <a:lumMod val="50000"/>
                    <a:lumOff val="50000"/>
                  </a:schemeClr>
                </a:solidFill>
                <a:latin typeface="+mn-lt"/>
                <a:ea typeface="+mn-ea"/>
                <a:cs typeface="+mn-cs"/>
              </a:defRPr>
            </a:pPr>
            <a:r>
              <a:rPr lang="zh-CN" altLang="en-US" dirty="0" smtClean="0">
                <a:solidFill>
                  <a:schemeClr val="tx1">
                    <a:lumMod val="50000"/>
                    <a:lumOff val="50000"/>
                  </a:schemeClr>
                </a:solidFill>
              </a:rPr>
              <a:t>全年订单数量情况</a:t>
            </a:r>
            <a:endParaRPr lang="zh-CN" altLang="en-US" dirty="0">
              <a:solidFill>
                <a:schemeClr val="tx1">
                  <a:lumMod val="50000"/>
                  <a:lumOff val="50000"/>
                </a:schemeClr>
              </a:solidFill>
            </a:endParaRPr>
          </a:p>
        </c:rich>
      </c:tx>
      <c:layout>
        <c:manualLayout>
          <c:xMode val="edge"/>
          <c:yMode val="edge"/>
          <c:x val="0.328173048488445"/>
          <c:y val="0.23032900581231"/>
        </c:manualLayout>
      </c:layout>
      <c:overlay val="0"/>
    </c:title>
    <c:autoTitleDeleted val="0"/>
    <c:plotArea>
      <c:layout/>
      <c:barChart>
        <c:barDir val="col"/>
        <c:grouping val="clustered"/>
        <c:varyColors val="0"/>
        <c:ser>
          <c:idx val="0"/>
          <c:order val="0"/>
          <c:tx>
            <c:strRef>
              <c:f>Sheet1!$B$1</c:f>
              <c:strCache>
                <c:ptCount val="1"/>
                <c:pt idx="0">
                  <c:v>招标采购</c:v>
                </c:pt>
              </c:strCache>
            </c:strRef>
          </c:tx>
          <c:spPr>
            <a:solidFill>
              <a:srgbClr val="00B05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12</c:v>
                </c:pt>
                <c:pt idx="1">
                  <c:v>3</c:v>
                </c:pt>
                <c:pt idx="2">
                  <c:v>0</c:v>
                </c:pt>
                <c:pt idx="3">
                  <c:v>1</c:v>
                </c:pt>
                <c:pt idx="4">
                  <c:v>16</c:v>
                </c:pt>
              </c:numCache>
            </c:numRef>
          </c:val>
        </c:ser>
        <c:ser>
          <c:idx val="1"/>
          <c:order val="1"/>
          <c:tx>
            <c:strRef>
              <c:f>Sheet1!$C$1</c:f>
              <c:strCache>
                <c:ptCount val="1"/>
                <c:pt idx="0">
                  <c:v>询比价采购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11</c:v>
                </c:pt>
                <c:pt idx="1">
                  <c:v>26</c:v>
                </c:pt>
                <c:pt idx="2">
                  <c:v>7</c:v>
                </c:pt>
                <c:pt idx="3">
                  <c:v>26</c:v>
                </c:pt>
                <c:pt idx="4">
                  <c:v>37</c:v>
                </c:pt>
              </c:numCache>
            </c:numRef>
          </c:val>
        </c:ser>
        <c:ser>
          <c:idx val="2"/>
          <c:order val="2"/>
          <c:tx>
            <c:strRef>
              <c:f>Sheet1!$D$1</c:f>
              <c:strCache>
                <c:ptCount val="1"/>
                <c:pt idx="0">
                  <c:v>框架采购</c:v>
                </c:pt>
              </c:strCache>
            </c:strRef>
          </c:tx>
          <c:invertIfNegative val="0"/>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8</c:v>
                </c:pt>
                <c:pt idx="1">
                  <c:v>5</c:v>
                </c:pt>
                <c:pt idx="2">
                  <c:v>9</c:v>
                </c:pt>
                <c:pt idx="3">
                  <c:v>14</c:v>
                </c:pt>
                <c:pt idx="4">
                  <c:v>13</c:v>
                </c:pt>
              </c:numCache>
            </c:numRef>
          </c:val>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General</c:formatCode>
                <c:ptCount val="5"/>
                <c:pt idx="0">
                  <c:v>0</c:v>
                </c:pt>
                <c:pt idx="1">
                  <c:v>3</c:v>
                </c:pt>
                <c:pt idx="2">
                  <c:v>2</c:v>
                </c:pt>
                <c:pt idx="3">
                  <c:v>4</c:v>
                </c:pt>
                <c:pt idx="4">
                  <c:v>3</c:v>
                </c:pt>
              </c:numCache>
            </c:numRef>
          </c:val>
        </c:ser>
        <c:ser>
          <c:idx val="4"/>
          <c:order val="4"/>
          <c:tx>
            <c:strRef>
              <c:f>Sheet1!$F$1</c:f>
              <c:strCache>
                <c:ptCount val="1"/>
                <c:pt idx="0">
                  <c:v>合计</c:v>
                </c:pt>
              </c:strCache>
            </c:strRef>
          </c:tx>
          <c:spPr>
            <a:solidFill>
              <a:srgbClr val="C00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31</c:v>
                </c:pt>
                <c:pt idx="1">
                  <c:v>37</c:v>
                </c:pt>
                <c:pt idx="2">
                  <c:v>18</c:v>
                </c:pt>
                <c:pt idx="3">
                  <c:v>45</c:v>
                </c:pt>
                <c:pt idx="4">
                  <c:v>131</c:v>
                </c:pt>
              </c:numCache>
            </c:numRef>
          </c:val>
        </c:ser>
        <c:dLbls>
          <c:showLegendKey val="0"/>
          <c:showVal val="1"/>
          <c:showCatName val="0"/>
          <c:showSerName val="0"/>
          <c:showPercent val="0"/>
          <c:showBubbleSize val="0"/>
        </c:dLbls>
        <c:gapWidth val="150"/>
        <c:axId val="229899264"/>
        <c:axId val="230163200"/>
      </c:barChart>
      <c:catAx>
        <c:axId val="229899264"/>
        <c:scaling>
          <c:orientation val="minMax"/>
        </c:scaling>
        <c:delete val="0"/>
        <c:axPos val="b"/>
        <c:numFmt formatCode="General" sourceLinked="0"/>
        <c:majorTickMark val="none"/>
        <c:minorTickMark val="none"/>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100" b="1" i="0" u="none" strike="noStrike" kern="1200" baseline="0">
                <a:solidFill>
                  <a:schemeClr val="bg1"/>
                </a:solidFill>
                <a:latin typeface="+mn-lt"/>
                <a:ea typeface="+mn-ea"/>
                <a:cs typeface="+mn-cs"/>
              </a:defRPr>
            </a:pPr>
          </a:p>
        </c:txPr>
        <c:crossAx val="230163200"/>
        <c:crosses val="autoZero"/>
        <c:auto val="1"/>
        <c:lblAlgn val="ctr"/>
        <c:lblOffset val="100"/>
        <c:noMultiLvlLbl val="0"/>
      </c:catAx>
      <c:valAx>
        <c:axId val="230163200"/>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100" b="0" i="0" u="none" strike="noStrike" kern="1200" baseline="0">
                <a:solidFill>
                  <a:schemeClr val="tx1"/>
                </a:solidFill>
                <a:latin typeface="+mn-lt"/>
                <a:ea typeface="+mn-ea"/>
                <a:cs typeface="+mn-cs"/>
              </a:defRPr>
            </a:pPr>
          </a:p>
        </c:txPr>
        <c:crossAx val="229899264"/>
        <c:crosses val="autoZero"/>
        <c:crossBetween val="between"/>
      </c:valAx>
      <c:spPr>
        <a:noFill/>
        <a:ln>
          <a:noFill/>
        </a:ln>
        <a:effectLst/>
      </c:spPr>
    </c:plotArea>
    <c:legend>
      <c:legendPos val="t"/>
      <c:layout>
        <c:manualLayout>
          <c:xMode val="edge"/>
          <c:yMode val="edge"/>
          <c:x val="0"/>
          <c:y val="0.350264609553148"/>
          <c:w val="0.786471430145289"/>
          <c:h val="0.0793634343635202"/>
        </c:manualLayout>
      </c:layout>
      <c:overlay val="0"/>
      <c:txPr>
        <a:bodyPr rot="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p>
      </c:txPr>
    </c:legend>
    <c:plotVisOnly val="1"/>
    <c:dispBlanksAs val="gap"/>
    <c:showDLblsOverMax val="0"/>
  </c:chart>
  <c:txPr>
    <a:bodyPr/>
    <a:lstStyle/>
    <a:p>
      <a:pPr>
        <a:defRPr lang="zh-CN" sz="11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320" b="1" i="0" u="none" strike="noStrike" kern="1200" baseline="0">
                <a:solidFill>
                  <a:schemeClr val="tx1">
                    <a:lumMod val="50000"/>
                    <a:lumOff val="50000"/>
                  </a:schemeClr>
                </a:solidFill>
                <a:latin typeface="+mn-lt"/>
                <a:ea typeface="+mn-ea"/>
                <a:cs typeface="+mn-cs"/>
              </a:defRPr>
            </a:pPr>
            <a:r>
              <a:rPr lang="zh-CN" altLang="en-US" dirty="0" smtClean="0">
                <a:solidFill>
                  <a:schemeClr val="tx1">
                    <a:lumMod val="50000"/>
                    <a:lumOff val="50000"/>
                  </a:schemeClr>
                </a:solidFill>
              </a:rPr>
              <a:t>全年交易金额情况</a:t>
            </a:r>
            <a:endParaRPr lang="zh-CN" altLang="en-US" dirty="0">
              <a:solidFill>
                <a:schemeClr val="tx1">
                  <a:lumMod val="50000"/>
                  <a:lumOff val="50000"/>
                </a:schemeClr>
              </a:solidFill>
            </a:endParaRPr>
          </a:p>
        </c:rich>
      </c:tx>
      <c:layout>
        <c:manualLayout>
          <c:xMode val="edge"/>
          <c:yMode val="edge"/>
          <c:x val="0.331241306879914"/>
          <c:y val="0.205650898046705"/>
        </c:manualLayout>
      </c:layout>
      <c:overlay val="0"/>
    </c:title>
    <c:autoTitleDeleted val="0"/>
    <c:plotArea>
      <c:layout/>
      <c:barChart>
        <c:barDir val="col"/>
        <c:grouping val="clustered"/>
        <c:varyColors val="0"/>
        <c:ser>
          <c:idx val="0"/>
          <c:order val="0"/>
          <c:tx>
            <c:strRef>
              <c:f>Sheet1!$B$1</c:f>
              <c:strCache>
                <c:ptCount val="1"/>
                <c:pt idx="0">
                  <c:v>招标采购</c:v>
                </c:pt>
              </c:strCache>
            </c:strRef>
          </c:tx>
          <c:spPr>
            <a:solidFill>
              <a:srgbClr val="00B0F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Sheet1!$B$2:$B$6</c:f>
              <c:numCache>
                <c:formatCode>General</c:formatCode>
                <c:ptCount val="5"/>
                <c:pt idx="0">
                  <c:v>628.52</c:v>
                </c:pt>
                <c:pt idx="1">
                  <c:v>374.69</c:v>
                </c:pt>
                <c:pt idx="2">
                  <c:v>0</c:v>
                </c:pt>
                <c:pt idx="3">
                  <c:v>80</c:v>
                </c:pt>
                <c:pt idx="4">
                  <c:v>1003.22</c:v>
                </c:pt>
              </c:numCache>
            </c:numRef>
          </c:val>
        </c:ser>
        <c:ser>
          <c:idx val="1"/>
          <c:order val="1"/>
          <c:tx>
            <c:strRef>
              <c:f>Sheet1!$C$1</c:f>
              <c:strCache>
                <c:ptCount val="1"/>
                <c:pt idx="0">
                  <c:v>询比价采购</c:v>
                </c:pt>
              </c:strCache>
            </c:strRef>
          </c:tx>
          <c:spPr>
            <a:solidFill>
              <a:srgbClr val="FFFF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Sheet1!$C$2:$C$6</c:f>
              <c:numCache>
                <c:formatCode>General</c:formatCode>
                <c:ptCount val="5"/>
                <c:pt idx="0">
                  <c:v>3902.75</c:v>
                </c:pt>
                <c:pt idx="1">
                  <c:v>1005.7</c:v>
                </c:pt>
                <c:pt idx="2">
                  <c:v>139.88</c:v>
                </c:pt>
                <c:pt idx="3">
                  <c:v>141.742</c:v>
                </c:pt>
                <c:pt idx="4">
                  <c:v>5054.19</c:v>
                </c:pt>
              </c:numCache>
            </c:numRef>
          </c:val>
        </c:ser>
        <c:ser>
          <c:idx val="2"/>
          <c:order val="2"/>
          <c:tx>
            <c:strRef>
              <c:f>Sheet1!$D$1</c:f>
              <c:strCache>
                <c:ptCount val="1"/>
                <c:pt idx="0">
                  <c:v>框架采购</c:v>
                </c:pt>
              </c:strCache>
            </c:strRef>
          </c:tx>
          <c:invertIfNegative val="0"/>
          <c:dLbls>
            <c:delete val="1"/>
          </c:dLbls>
          <c:cat>
            <c:strRef>
              <c:f>Sheet1!$A$2:$A$6</c:f>
              <c:strCache>
                <c:ptCount val="5"/>
                <c:pt idx="0">
                  <c:v>一季度</c:v>
                </c:pt>
                <c:pt idx="1">
                  <c:v>二季度</c:v>
                </c:pt>
                <c:pt idx="2">
                  <c:v>三季度</c:v>
                </c:pt>
                <c:pt idx="3">
                  <c:v>四季度</c:v>
                </c:pt>
                <c:pt idx="4">
                  <c:v>全年</c:v>
                </c:pt>
              </c:strCache>
            </c:strRef>
          </c:cat>
          <c:val>
            <c:numRef>
              <c:f>Sheet1!$D$2:$D$6</c:f>
              <c:numCache>
                <c:formatCode>General</c:formatCode>
                <c:ptCount val="5"/>
                <c:pt idx="0">
                  <c:v>116.18</c:v>
                </c:pt>
                <c:pt idx="1">
                  <c:v>59</c:v>
                </c:pt>
                <c:pt idx="2">
                  <c:v>8.27</c:v>
                </c:pt>
                <c:pt idx="3">
                  <c:v>102.081</c:v>
                </c:pt>
                <c:pt idx="4">
                  <c:v>183.45</c:v>
                </c:pt>
              </c:numCache>
            </c:numRef>
          </c:val>
        </c:ser>
        <c:ser>
          <c:idx val="3"/>
          <c:order val="3"/>
          <c:tx>
            <c:strRef>
              <c:f>Sheet1!$E$1</c:f>
              <c:strCache>
                <c:ptCount val="1"/>
                <c:pt idx="0">
                  <c:v>直接采购</c:v>
                </c:pt>
              </c:strCache>
            </c:strRef>
          </c:tx>
          <c:spPr>
            <a:solidFill>
              <a:srgbClr val="FFC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Sheet1!$E$2:$E$6</c:f>
              <c:numCache>
                <c:formatCode>General</c:formatCode>
                <c:ptCount val="5"/>
                <c:pt idx="0">
                  <c:v>0</c:v>
                </c:pt>
                <c:pt idx="1" c:formatCode="0.00_);\(0.00\)">
                  <c:v>1818.17</c:v>
                </c:pt>
                <c:pt idx="2" c:formatCode="0.00_);\(0.00\)">
                  <c:v>3502.24</c:v>
                </c:pt>
                <c:pt idx="3" c:formatCode="0.00_);\(0.00\)">
                  <c:v>3107.26</c:v>
                </c:pt>
                <c:pt idx="4" c:formatCode="0.00_);\(0.00\)">
                  <c:v>7153.39</c:v>
                </c:pt>
              </c:numCache>
            </c:numRef>
          </c:val>
        </c:ser>
        <c:ser>
          <c:idx val="4"/>
          <c:order val="4"/>
          <c:tx>
            <c:strRef>
              <c:f>Sheet1!$F$1</c:f>
              <c:strCache>
                <c:ptCount val="1"/>
                <c:pt idx="0">
                  <c:v>合计</c:v>
                </c:pt>
              </c:strCache>
            </c:strRef>
          </c:tx>
          <c:spPr>
            <a:solidFill>
              <a:srgbClr val="C00000"/>
            </a:solidFill>
          </c:spPr>
          <c:invertIfNegative val="0"/>
          <c:dLbls>
            <c:delete val="1"/>
          </c:dLbls>
          <c:cat>
            <c:strRef>
              <c:f>Sheet1!$A$2:$A$6</c:f>
              <c:strCache>
                <c:ptCount val="5"/>
                <c:pt idx="0">
                  <c:v>一季度</c:v>
                </c:pt>
                <c:pt idx="1">
                  <c:v>二季度</c:v>
                </c:pt>
                <c:pt idx="2">
                  <c:v>三季度</c:v>
                </c:pt>
                <c:pt idx="3">
                  <c:v>四季度</c:v>
                </c:pt>
                <c:pt idx="4">
                  <c:v>全年</c:v>
                </c:pt>
              </c:strCache>
            </c:strRef>
          </c:cat>
          <c:val>
            <c:numRef>
              <c:f>Sheet1!$F$2:$F$6</c:f>
              <c:numCache>
                <c:formatCode>General</c:formatCode>
                <c:ptCount val="5"/>
                <c:pt idx="0">
                  <c:v>4657.45</c:v>
                </c:pt>
                <c:pt idx="1">
                  <c:v>3257.56</c:v>
                </c:pt>
                <c:pt idx="2">
                  <c:v>3650.39</c:v>
                </c:pt>
                <c:pt idx="3">
                  <c:v>3431.08</c:v>
                </c:pt>
                <c:pt idx="4">
                  <c:v>13394.23</c:v>
                </c:pt>
              </c:numCache>
            </c:numRef>
          </c:val>
        </c:ser>
        <c:dLbls>
          <c:showLegendKey val="0"/>
          <c:showVal val="1"/>
          <c:showCatName val="0"/>
          <c:showSerName val="0"/>
          <c:showPercent val="0"/>
          <c:showBubbleSize val="0"/>
        </c:dLbls>
        <c:gapWidth val="150"/>
        <c:axId val="232403712"/>
        <c:axId val="232405248"/>
      </c:barChart>
      <c:catAx>
        <c:axId val="232403712"/>
        <c:scaling>
          <c:orientation val="minMax"/>
        </c:scaling>
        <c:delete val="0"/>
        <c:axPos val="b"/>
        <c:numFmt formatCode="General" sourceLinked="0"/>
        <c:majorTickMark val="none"/>
        <c:minorTickMark val="none"/>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100" b="1" i="0" u="none" strike="noStrike" kern="1200" baseline="0">
                <a:solidFill>
                  <a:schemeClr val="bg1"/>
                </a:solidFill>
                <a:latin typeface="+mn-lt"/>
                <a:ea typeface="+mn-ea"/>
                <a:cs typeface="+mn-cs"/>
              </a:defRPr>
            </a:pPr>
          </a:p>
        </c:txPr>
        <c:crossAx val="232405248"/>
        <c:crosses val="autoZero"/>
        <c:auto val="1"/>
        <c:lblAlgn val="ctr"/>
        <c:lblOffset val="100"/>
        <c:noMultiLvlLbl val="0"/>
      </c:catAx>
      <c:valAx>
        <c:axId val="232405248"/>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100" b="0" i="0" u="none" strike="noStrike" kern="1200" baseline="0">
                <a:solidFill>
                  <a:schemeClr val="tx1"/>
                </a:solidFill>
                <a:latin typeface="+mn-lt"/>
                <a:ea typeface="+mn-ea"/>
                <a:cs typeface="+mn-cs"/>
              </a:defRPr>
            </a:pPr>
          </a:p>
        </c:txPr>
        <c:crossAx val="232403712"/>
        <c:crosses val="autoZero"/>
        <c:crossBetween val="between"/>
      </c:valAx>
      <c:spPr>
        <a:noFill/>
        <a:ln>
          <a:noFill/>
        </a:ln>
        <a:effectLst/>
      </c:spPr>
    </c:plotArea>
    <c:legend>
      <c:legendPos val="t"/>
      <c:layout>
        <c:manualLayout>
          <c:xMode val="edge"/>
          <c:yMode val="edge"/>
          <c:x val="0.0613256813340456"/>
          <c:y val="0.346151591592214"/>
          <c:w val="0.814086520840898"/>
          <c:h val="0.0743753475419212"/>
        </c:manualLayout>
      </c:layout>
      <c:overlay val="0"/>
      <c:txPr>
        <a:bodyPr rot="0" spcFirstLastPara="0" vertOverflow="ellipsis" vert="horz" wrap="square" anchor="ctr" anchorCtr="1"/>
        <a:lstStyle/>
        <a:p>
          <a:pPr>
            <a:defRPr lang="zh-CN" sz="900" b="1" i="0" u="none" strike="noStrike" kern="1200" baseline="0">
              <a:solidFill>
                <a:schemeClr val="tx1">
                  <a:lumMod val="50000"/>
                  <a:lumOff val="50000"/>
                </a:schemeClr>
              </a:solidFill>
              <a:latin typeface="+mn-lt"/>
              <a:ea typeface="+mn-ea"/>
              <a:cs typeface="+mn-cs"/>
            </a:defRPr>
          </a:pPr>
        </a:p>
      </c:txPr>
    </c:legend>
    <c:plotVisOnly val="1"/>
    <c:dispBlanksAs val="gap"/>
    <c:showDLblsOverMax val="0"/>
  </c:chart>
  <c:txPr>
    <a:bodyPr/>
    <a:lstStyle/>
    <a:p>
      <a:pPr>
        <a:defRPr lang="zh-CN" sz="11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xPr>
        <a:bodyPr rot="0" spcFirstLastPara="0" vertOverflow="ellipsis" vert="horz" wrap="square" anchor="ctr" anchorCtr="1"/>
        <a:lstStyle/>
        <a:p>
          <a:pPr>
            <a:defRPr lang="zh-CN" sz="1600" b="1" i="0" u="none" strike="noStrike" kern="1200" baseline="0">
              <a:solidFill>
                <a:schemeClr val="tx1">
                  <a:lumMod val="50000"/>
                  <a:lumOff val="50000"/>
                </a:schemeClr>
              </a:solidFill>
              <a:latin typeface="+mn-lt"/>
              <a:ea typeface="+mn-ea"/>
              <a:cs typeface="+mn-cs"/>
            </a:defRPr>
          </a:pPr>
        </a:p>
      </c:txPr>
    </c:title>
    <c:autoTitleDeleted val="0"/>
    <c:plotArea>
      <c:layout/>
      <c:pieChart>
        <c:varyColors val="1"/>
        <c:ser>
          <c:idx val="0"/>
          <c:order val="0"/>
          <c:tx>
            <c:strRef>
              <c:f>Sheet1!$B$1</c:f>
              <c:strCache>
                <c:ptCount val="1"/>
                <c:pt idx="0">
                  <c:v>订单数量占比</c:v>
                </c:pt>
              </c:strCache>
            </c:strRef>
          </c:tx>
          <c:explosion val="25"/>
          <c:dPt>
            <c:idx val="0"/>
            <c:bubble3D val="0"/>
            <c:explosion val="2"/>
            <c:spPr>
              <a:solidFill>
                <a:srgbClr val="C00000"/>
              </a:solidFill>
            </c:spPr>
          </c:dPt>
          <c:dPt>
            <c:idx val="1"/>
            <c:bubble3D val="0"/>
            <c:explosion val="12"/>
            <c:spPr>
              <a:solidFill>
                <a:srgbClr val="00B0F0"/>
              </a:solidFill>
            </c:spPr>
          </c:dPt>
          <c:dPt>
            <c:idx val="2"/>
            <c:bubble3D val="0"/>
            <c:explosion val="13"/>
            <c:spPr>
              <a:solidFill>
                <a:srgbClr val="FFC000"/>
              </a:solidFill>
            </c:spPr>
          </c:dPt>
          <c:dPt>
            <c:idx val="3"/>
            <c:bubble3D val="0"/>
            <c:explosion val="10"/>
            <c:spPr>
              <a:solidFill>
                <a:schemeClr val="accent6">
                  <a:lumMod val="75000"/>
                </a:schemeClr>
              </a:solidFill>
            </c:spPr>
          </c:dPt>
          <c:dPt>
            <c:idx val="4"/>
            <c:bubble3D val="0"/>
            <c:explosion val="37"/>
            <c:spPr>
              <a:solidFill>
                <a:srgbClr val="92D050"/>
              </a:solidFill>
            </c:spPr>
          </c:dPt>
          <c:dLbls>
            <c:dLbl>
              <c:idx val="0"/>
              <c:layout/>
              <c:numFmt formatCode="General" sourceLinked="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dLbl>
              <c:idx val="1"/>
              <c:layout/>
              <c:numFmt formatCode="General" sourceLinked="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dLbl>
              <c:idx val="2"/>
              <c:layout/>
              <c:numFmt formatCode="General" sourceLinked="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solidFill>
                      <a:latin typeface="+mn-ea"/>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dLbl>
              <c:idx val="3"/>
              <c:layout>
                <c:manualLayout>
                  <c:x val="0.164329935676742"/>
                  <c:y val="0.052957316493257"/>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bg1"/>
                      </a:solidFill>
                      <a:latin typeface="+mn-ea"/>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15:layout/>
                </c:ext>
              </c:extLst>
            </c:dLbl>
            <c:dLbl>
              <c:idx val="4"/>
              <c:layout/>
              <c:tx>
                <c:rich>
                  <a:bodyPr rot="0" spcFirstLastPara="0" vertOverflow="ellipsis" vert="horz" wrap="square" lIns="38100" tIns="19050" rIns="38100" bIns="19050" anchor="ctr" anchorCtr="1"/>
                  <a:lstStyle/>
                  <a:p>
                    <a:pPr>
                      <a:defRPr lang="zh-CN" sz="1050" b="1" i="0" u="none" strike="noStrike" kern="1200" baseline="0">
                        <a:solidFill>
                          <a:schemeClr val="tx1">
                            <a:lumMod val="50000"/>
                            <a:lumOff val="50000"/>
                          </a:schemeClr>
                        </a:solidFill>
                        <a:latin typeface="+mn-ea"/>
                        <a:ea typeface="+mn-ea"/>
                        <a:cs typeface="+mn-cs"/>
                      </a:defRPr>
                    </a:pPr>
                    <a:r>
                      <a:rPr lang="zh-CN" altLang="en-US" sz="1050" b="1" dirty="0" smtClean="0">
                        <a:solidFill>
                          <a:schemeClr val="tx1">
                            <a:lumMod val="50000"/>
                            <a:lumOff val="50000"/>
                          </a:schemeClr>
                        </a:solidFill>
                        <a:latin typeface="+mn-ea"/>
                        <a:ea typeface="+mn-ea"/>
                      </a:rPr>
                      <a:t>土建</a:t>
                    </a:r>
                    <a:r>
                      <a:rPr lang="zh-CN" altLang="en-US" sz="1050" b="1" dirty="0">
                        <a:solidFill>
                          <a:schemeClr val="tx1">
                            <a:lumMod val="50000"/>
                            <a:lumOff val="50000"/>
                          </a:schemeClr>
                        </a:solidFill>
                        <a:latin typeface="+mn-ea"/>
                        <a:ea typeface="+mn-ea"/>
                      </a:rPr>
                      <a:t>材料</a:t>
                    </a:r>
                    <a:r>
                      <a:rPr lang="zh-CN" altLang="en-US" sz="1050" b="1" dirty="0" smtClean="0">
                        <a:solidFill>
                          <a:schemeClr val="tx1">
                            <a:lumMod val="50000"/>
                            <a:lumOff val="50000"/>
                          </a:schemeClr>
                        </a:solidFill>
                        <a:latin typeface="+mn-ea"/>
                        <a:ea typeface="+mn-ea"/>
                      </a:rPr>
                      <a:t>类</a:t>
                    </a:r>
                    <a:r>
                      <a:rPr lang="en-US" altLang="zh-CN" sz="1050" b="1" dirty="0" smtClean="0">
                        <a:solidFill>
                          <a:schemeClr val="tx1">
                            <a:lumMod val="50000"/>
                            <a:lumOff val="50000"/>
                          </a:schemeClr>
                        </a:solidFill>
                        <a:latin typeface="+mn-ea"/>
                        <a:ea typeface="+mn-ea"/>
                      </a:rPr>
                      <a:t> </a:t>
                    </a:r>
                    <a:endParaRPr lang="zh-CN" altLang="en-US" dirty="0">
                      <a:solidFill>
                        <a:schemeClr val="tx1">
                          <a:lumMod val="50000"/>
                          <a:lumOff val="50000"/>
                        </a:schemeClr>
                      </a:solidFill>
                    </a:endParaRPr>
                  </a:p>
                </c:rich>
              </c:tx>
              <c:numFmt formatCode="General" sourceLinked="1"/>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lumMod val="50000"/>
                          <a:lumOff val="50000"/>
                        </a:schemeClr>
                      </a:solidFill>
                      <a:latin typeface="+mn-ea"/>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50" b="1" i="0" u="none" strike="noStrike" kern="1200" baseline="0">
                    <a:solidFill>
                      <a:schemeClr val="tx1"/>
                    </a:solidFill>
                    <a:latin typeface="+mn-ea"/>
                    <a:ea typeface="+mn-ea"/>
                    <a:cs typeface="+mn-cs"/>
                  </a:defRPr>
                </a:pPr>
              </a:p>
            </c:txPr>
            <c:dLblPos val="bestFit"/>
            <c:showLegendKey val="0"/>
            <c:showVal val="0"/>
            <c:showCatName val="1"/>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bg1"/>
                      </a:solidFill>
                      <a:prstDash val="solid"/>
                      <a:round/>
                    </a:ln>
                  </c:spPr>
                </c15:leaderLines>
              </c:ext>
            </c:extLst>
          </c:dLbls>
          <c:cat>
            <c:strRef>
              <c:f>Sheet1!$A$2:$A$6</c:f>
              <c:strCache>
                <c:ptCount val="5"/>
                <c:pt idx="0">
                  <c:v>仪表类</c:v>
                </c:pt>
                <c:pt idx="1">
                  <c:v>设备类</c:v>
                </c:pt>
                <c:pt idx="2">
                  <c:v>生产所需类</c:v>
                </c:pt>
                <c:pt idx="3">
                  <c:v>原辅料类</c:v>
                </c:pt>
                <c:pt idx="4">
                  <c:v>土建材料类</c:v>
                </c:pt>
              </c:strCache>
            </c:strRef>
          </c:cat>
          <c:val>
            <c:numRef>
              <c:f>Sheet1!$B$2:$B$6</c:f>
              <c:numCache>
                <c:formatCode>0_ </c:formatCode>
                <c:ptCount val="5"/>
                <c:pt idx="0">
                  <c:v>50</c:v>
                </c:pt>
                <c:pt idx="1">
                  <c:v>21</c:v>
                </c:pt>
                <c:pt idx="2">
                  <c:v>16</c:v>
                </c:pt>
                <c:pt idx="3">
                  <c:v>39</c:v>
                </c:pt>
                <c:pt idx="4">
                  <c:v>5</c:v>
                </c:pt>
              </c:numCache>
            </c:numRef>
          </c:val>
        </c:ser>
        <c:dLbls>
          <c:showLegendKey val="0"/>
          <c:showVal val="0"/>
          <c:showCatName val="1"/>
          <c:showSerName val="0"/>
          <c:showPercent val="0"/>
          <c:showBubbleSize val="0"/>
          <c:showLeaderLines val="1"/>
        </c:dLbls>
        <c:firstSliceAng val="0"/>
      </c:pieChart>
      <c:spPr>
        <a:noFill/>
        <a:ln>
          <a:noFill/>
        </a:ln>
        <a:effectLst/>
      </c:spPr>
    </c:plotArea>
    <c:plotVisOnly val="1"/>
    <c:dispBlanksAs val="zero"/>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381203477386998"/>
          <c:y val="0.0184771349092729"/>
        </c:manualLayout>
      </c:layout>
      <c:overlay val="0"/>
      <c:txPr>
        <a:bodyPr rot="0" spcFirstLastPara="0" vertOverflow="ellipsis" vert="horz" wrap="square" anchor="ctr" anchorCtr="1"/>
        <a:lstStyle/>
        <a:p>
          <a:pPr>
            <a:defRPr lang="zh-CN" sz="1600" b="1" i="0" u="none" strike="noStrike" kern="1200" baseline="0">
              <a:solidFill>
                <a:schemeClr val="tx1">
                  <a:lumMod val="50000"/>
                  <a:lumOff val="50000"/>
                </a:schemeClr>
              </a:solidFill>
              <a:latin typeface="+mn-lt"/>
              <a:ea typeface="+mn-ea"/>
              <a:cs typeface="+mn-cs"/>
            </a:defRPr>
          </a:pPr>
        </a:p>
      </c:txPr>
    </c:title>
    <c:autoTitleDeleted val="0"/>
    <c:plotArea>
      <c:layout/>
      <c:pieChart>
        <c:varyColors val="1"/>
        <c:ser>
          <c:idx val="0"/>
          <c:order val="0"/>
          <c:tx>
            <c:strRef>
              <c:f>Sheet1!$B$1</c:f>
              <c:strCache>
                <c:ptCount val="1"/>
                <c:pt idx="0">
                  <c:v>采购金额占比</c:v>
                </c:pt>
              </c:strCache>
            </c:strRef>
          </c:tx>
          <c:explosion val="25"/>
          <c:dPt>
            <c:idx val="0"/>
            <c:bubble3D val="0"/>
            <c:explosion val="2"/>
            <c:spPr>
              <a:solidFill>
                <a:srgbClr val="C00000"/>
              </a:solidFill>
            </c:spPr>
          </c:dPt>
          <c:dPt>
            <c:idx val="1"/>
            <c:bubble3D val="0"/>
            <c:explosion val="12"/>
            <c:spPr>
              <a:solidFill>
                <a:srgbClr val="00B0F0"/>
              </a:solidFill>
            </c:spPr>
          </c:dPt>
          <c:dPt>
            <c:idx val="2"/>
            <c:bubble3D val="0"/>
            <c:explosion val="13"/>
            <c:spPr>
              <a:solidFill>
                <a:srgbClr val="FFC000"/>
              </a:solidFill>
            </c:spPr>
          </c:dPt>
          <c:dPt>
            <c:idx val="3"/>
            <c:bubble3D val="0"/>
            <c:explosion val="10"/>
            <c:spPr>
              <a:solidFill>
                <a:srgbClr val="C00000"/>
              </a:solidFill>
            </c:spPr>
          </c:dPt>
          <c:dPt>
            <c:idx val="4"/>
            <c:bubble3D val="0"/>
            <c:explosion val="37"/>
            <c:spPr>
              <a:solidFill>
                <a:srgbClr val="92D050"/>
              </a:solidFill>
            </c:spPr>
          </c:dPt>
          <c:dLbls>
            <c:dLbl>
              <c:idx val="0"/>
              <c:layout/>
              <c:numFmt formatCode="General" sourceLinked="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lumMod val="50000"/>
                          <a:lumOff val="50000"/>
                        </a:schemeClr>
                      </a:solidFill>
                      <a:latin typeface="+mn-lt"/>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dLbl>
              <c:idx val="1"/>
              <c:layout/>
              <c:numFmt formatCode="General" sourceLinked="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dLbl>
              <c:idx val="2"/>
              <c:layout>
                <c:manualLayout>
                  <c:x val="0.00392113505665139"/>
                  <c:y val="-0.0675046847538904"/>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lumMod val="50000"/>
                          <a:lumOff val="50000"/>
                        </a:schemeClr>
                      </a:solidFill>
                      <a:latin typeface="+mn-lt"/>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120812865761259"/>
                  <c:y val="-0.227498341422536"/>
                </c:manualLayout>
              </c:layout>
              <c:numFmt formatCode="General" sourceLinked="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15:layout/>
                </c:ext>
              </c:extLst>
            </c:dLbl>
            <c:dLbl>
              <c:idx val="4"/>
              <c:layout/>
              <c:numFmt formatCode="General" sourceLinked="1"/>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bg1"/>
                      </a:solidFill>
                      <a:latin typeface="+mn-lt"/>
                      <a:ea typeface="+mn-ea"/>
                      <a:cs typeface="+mn-cs"/>
                    </a:defRPr>
                  </a:pPr>
                </a:p>
              </c:txPr>
              <c:dLblPos val="bestFit"/>
              <c:showLegendKey val="0"/>
              <c:showVal val="0"/>
              <c:showCatName val="1"/>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100" b="1" i="0" u="none" strike="noStrike" kern="1200" baseline="0">
                    <a:solidFill>
                      <a:schemeClr val="tx1"/>
                    </a:solidFill>
                    <a:latin typeface="+mn-lt"/>
                    <a:ea typeface="+mn-ea"/>
                    <a:cs typeface="+mn-cs"/>
                  </a:defRPr>
                </a:pPr>
              </a:p>
            </c:txPr>
            <c:dLblPos val="bestFit"/>
            <c:showLegendKey val="0"/>
            <c:showVal val="0"/>
            <c:showCatName val="1"/>
            <c:showSerName val="0"/>
            <c:showPercent val="0"/>
            <c:showBubbleSize val="0"/>
            <c:showLeaderLines val="1"/>
            <c:extLst>
              <c:ext xmlns:c15="http://schemas.microsoft.com/office/drawing/2012/chart" uri="{CE6537A1-D6FC-4f65-9D91-7224C49458BB}">
                <c15:layout/>
                <c15:showLeaderLines val="1"/>
                <c15:leaderLines/>
              </c:ext>
            </c:extLst>
          </c:dLbls>
          <c:cat>
            <c:strRef>
              <c:f>Sheet1!$A$2:$A$6</c:f>
              <c:strCache>
                <c:ptCount val="5"/>
                <c:pt idx="0">
                  <c:v>仪表类</c:v>
                </c:pt>
                <c:pt idx="1">
                  <c:v>设备类</c:v>
                </c:pt>
                <c:pt idx="2">
                  <c:v>生产所需类</c:v>
                </c:pt>
                <c:pt idx="3">
                  <c:v>原辅料类</c:v>
                </c:pt>
                <c:pt idx="4">
                  <c:v>土建材料类</c:v>
                </c:pt>
              </c:strCache>
            </c:strRef>
          </c:cat>
          <c:val>
            <c:numRef>
              <c:f>Sheet1!$B$2:$B$6</c:f>
              <c:numCache>
                <c:formatCode>0.00_ </c:formatCode>
                <c:ptCount val="5"/>
                <c:pt idx="0">
                  <c:v>363.55</c:v>
                </c:pt>
                <c:pt idx="1">
                  <c:v>2829.62</c:v>
                </c:pt>
                <c:pt idx="2">
                  <c:v>730.69</c:v>
                </c:pt>
                <c:pt idx="3">
                  <c:v>7482.69</c:v>
                </c:pt>
                <c:pt idx="4">
                  <c:v>1987.7</c:v>
                </c:pt>
              </c:numCache>
            </c:numRef>
          </c:val>
        </c:ser>
        <c:dLbls>
          <c:showLegendKey val="0"/>
          <c:showVal val="0"/>
          <c:showCatName val="1"/>
          <c:showSerName val="0"/>
          <c:showPercent val="0"/>
          <c:showBubbleSize val="0"/>
          <c:showLeaderLines val="1"/>
        </c:dLbls>
        <c:firstSliceAng val="0"/>
      </c:pieChart>
      <c:spPr>
        <a:noFill/>
        <a:ln>
          <a:noFill/>
        </a:ln>
        <a:effectLst/>
      </c:spPr>
    </c:plotArea>
    <c:plotVisOnly val="1"/>
    <c:dispBlanksAs val="zero"/>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xPr>
        <a:bodyPr rot="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p>
      </c:txPr>
    </c:title>
    <c:autoTitleDeleted val="0"/>
    <c:plotArea>
      <c:layout/>
      <c:lineChart>
        <c:grouping val="standard"/>
        <c:varyColors val="0"/>
        <c:ser>
          <c:idx val="0"/>
          <c:order val="0"/>
          <c:tx>
            <c:strRef>
              <c:f>Sheet1!$B$1</c:f>
              <c:strCache>
                <c:ptCount val="1"/>
                <c:pt idx="0">
                  <c:v>离岸平仓价(元/吨）</c:v>
                </c:pt>
              </c:strCache>
            </c:strRef>
          </c:tx>
          <c:spPr>
            <a:ln w="28575" cap="rnd" cmpd="sng" algn="ctr">
              <a:solidFill>
                <a:srgbClr val="C00000"/>
              </a:solidFill>
              <a:prstDash val="solid"/>
              <a:round/>
            </a:ln>
          </c:spPr>
          <c:marker>
            <c:spPr>
              <a:solidFill>
                <a:srgbClr val="C00000"/>
              </a:solidFill>
              <a:ln w="9525" cap="flat" cmpd="sng" algn="ctr">
                <a:solidFill>
                  <a:srgbClr val="C00000"/>
                </a:solidFill>
                <a:prstDash val="solid"/>
                <a:round/>
              </a:ln>
            </c:spPr>
          </c:marker>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468.8</c:v>
                </c:pt>
                <c:pt idx="1">
                  <c:v>468.8</c:v>
                </c:pt>
                <c:pt idx="2">
                  <c:v>440</c:v>
                </c:pt>
                <c:pt idx="3">
                  <c:v>431.96</c:v>
                </c:pt>
                <c:pt idx="4">
                  <c:v>445.2</c:v>
                </c:pt>
                <c:pt idx="5">
                  <c:v>450.2</c:v>
                </c:pt>
                <c:pt idx="6">
                  <c:v>411.75</c:v>
                </c:pt>
                <c:pt idx="7">
                  <c:v>406</c:v>
                </c:pt>
                <c:pt idx="8">
                  <c:v>411</c:v>
                </c:pt>
                <c:pt idx="9">
                  <c:v>426</c:v>
                </c:pt>
                <c:pt idx="10">
                  <c:v>441</c:v>
                </c:pt>
                <c:pt idx="11">
                  <c:v>456</c:v>
                </c:pt>
              </c:numCache>
            </c:numRef>
          </c:val>
          <c:smooth val="0"/>
        </c:ser>
        <c:dLbls>
          <c:showLegendKey val="0"/>
          <c:showVal val="0"/>
          <c:showCatName val="0"/>
          <c:showSerName val="0"/>
          <c:showPercent val="0"/>
          <c:showBubbleSize val="0"/>
        </c:dLbls>
        <c:marker val="1"/>
        <c:smooth val="0"/>
        <c:axId val="249511296"/>
        <c:axId val="249529856"/>
      </c:lineChart>
      <c:catAx>
        <c:axId val="249511296"/>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700" b="1" i="0" u="none" strike="noStrike" kern="1200" baseline="0">
                <a:solidFill>
                  <a:schemeClr val="tx1">
                    <a:lumMod val="50000"/>
                    <a:lumOff val="50000"/>
                  </a:schemeClr>
                </a:solidFill>
                <a:latin typeface="+mn-ea"/>
                <a:ea typeface="+mn-ea"/>
                <a:cs typeface="+mn-cs"/>
              </a:defRPr>
            </a:pPr>
          </a:p>
        </c:txPr>
        <c:crossAx val="249529856"/>
        <c:crosses val="autoZero"/>
        <c:auto val="1"/>
        <c:lblAlgn val="ctr"/>
        <c:lblOffset val="100"/>
        <c:noMultiLvlLbl val="0"/>
      </c:catAx>
      <c:valAx>
        <c:axId val="249529856"/>
        <c:scaling>
          <c:orientation val="minMax"/>
        </c:scaling>
        <c:delete val="0"/>
        <c:axPos val="l"/>
        <c:majorGridlines/>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p>
        </c:txPr>
        <c:crossAx val="249511296"/>
        <c:crosses val="autoZero"/>
        <c:crossBetween val="between"/>
      </c:valAx>
    </c:plotArea>
    <c:plotVisOnly val="1"/>
    <c:dispBlanksAs val="gap"/>
    <c:showDLblsOverMax val="0"/>
  </c:chart>
  <c:txPr>
    <a:bodyPr/>
    <a:lstStyle/>
    <a:p>
      <a:pPr>
        <a:defRPr lang="zh-CN" sz="10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xPr>
        <a:bodyPr rot="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p>
      </c:txPr>
    </c:title>
    <c:autoTitleDeleted val="0"/>
    <c:plotArea>
      <c:layout/>
      <c:lineChart>
        <c:grouping val="standard"/>
        <c:varyColors val="0"/>
        <c:ser>
          <c:idx val="0"/>
          <c:order val="0"/>
          <c:tx>
            <c:strRef>
              <c:f>Sheet1!$B$1</c:f>
              <c:strCache>
                <c:ptCount val="1"/>
                <c:pt idx="0">
                  <c:v>当月月底库存量（吨）</c:v>
                </c:pt>
              </c:strCache>
            </c:strRef>
          </c:tx>
          <c:spPr>
            <a:ln w="28575" cap="rnd" cmpd="sng" algn="ctr">
              <a:solidFill>
                <a:srgbClr val="0070C0"/>
              </a:solidFill>
              <a:prstDash val="solid"/>
              <a:round/>
            </a:ln>
          </c:spPr>
          <c:marker>
            <c:spPr>
              <a:solidFill>
                <a:srgbClr val="C00000"/>
              </a:solidFill>
              <a:ln w="9525" cap="flat" cmpd="sng" algn="ctr">
                <a:solidFill>
                  <a:srgbClr val="0070C0"/>
                </a:solidFill>
                <a:prstDash val="solid"/>
                <a:round/>
              </a:ln>
            </c:spPr>
          </c:marker>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0</c:v>
                </c:pt>
                <c:pt idx="1">
                  <c:v>0</c:v>
                </c:pt>
                <c:pt idx="2">
                  <c:v>0</c:v>
                </c:pt>
                <c:pt idx="3">
                  <c:v>21959.8</c:v>
                </c:pt>
                <c:pt idx="4">
                  <c:v>20500</c:v>
                </c:pt>
                <c:pt idx="5">
                  <c:v>14000</c:v>
                </c:pt>
                <c:pt idx="6">
                  <c:v>54000</c:v>
                </c:pt>
                <c:pt idx="7">
                  <c:v>39000</c:v>
                </c:pt>
                <c:pt idx="8">
                  <c:v>2000</c:v>
                </c:pt>
                <c:pt idx="9">
                  <c:v>22000</c:v>
                </c:pt>
                <c:pt idx="10">
                  <c:v>40000</c:v>
                </c:pt>
                <c:pt idx="11">
                  <c:v>56000</c:v>
                </c:pt>
              </c:numCache>
            </c:numRef>
          </c:val>
          <c:smooth val="0"/>
        </c:ser>
        <c:dLbls>
          <c:showLegendKey val="0"/>
          <c:showVal val="0"/>
          <c:showCatName val="0"/>
          <c:showSerName val="0"/>
          <c:showPercent val="0"/>
          <c:showBubbleSize val="0"/>
        </c:dLbls>
        <c:marker val="1"/>
        <c:smooth val="0"/>
        <c:axId val="251716352"/>
        <c:axId val="251718272"/>
      </c:lineChart>
      <c:catAx>
        <c:axId val="251716352"/>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700" b="1" i="0" u="none" strike="noStrike" kern="1200" baseline="0">
                <a:solidFill>
                  <a:schemeClr val="tx1">
                    <a:lumMod val="50000"/>
                    <a:lumOff val="50000"/>
                  </a:schemeClr>
                </a:solidFill>
                <a:latin typeface="+mn-ea"/>
                <a:ea typeface="+mn-ea"/>
                <a:cs typeface="+mn-cs"/>
              </a:defRPr>
            </a:pPr>
          </a:p>
        </c:txPr>
        <c:crossAx val="251718272"/>
        <c:crosses val="autoZero"/>
        <c:auto val="1"/>
        <c:lblAlgn val="ctr"/>
        <c:lblOffset val="100"/>
        <c:noMultiLvlLbl val="0"/>
      </c:catAx>
      <c:valAx>
        <c:axId val="251718272"/>
        <c:scaling>
          <c:orientation val="minMax"/>
        </c:scaling>
        <c:delete val="0"/>
        <c:axPos val="l"/>
        <c:majorGridlines/>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000" b="1" i="0" u="none" strike="noStrike" kern="1200" baseline="0">
                <a:solidFill>
                  <a:schemeClr val="tx1">
                    <a:lumMod val="50000"/>
                    <a:lumOff val="50000"/>
                  </a:schemeClr>
                </a:solidFill>
                <a:latin typeface="+mn-lt"/>
                <a:ea typeface="+mn-ea"/>
                <a:cs typeface="+mn-cs"/>
              </a:defRPr>
            </a:pPr>
          </a:p>
        </c:txPr>
        <c:crossAx val="251716352"/>
        <c:crosses val="autoZero"/>
        <c:crossBetween val="between"/>
      </c:valAx>
    </c:plotArea>
    <c:plotVisOnly val="1"/>
    <c:dispBlanksAs val="gap"/>
    <c:showDLblsOverMax val="0"/>
  </c:chart>
  <c:txPr>
    <a:bodyPr/>
    <a:lstStyle/>
    <a:p>
      <a:pPr>
        <a:defRPr lang="zh-CN" sz="1000"/>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30280868484264"/>
          <c:y val="0.0855364656012494"/>
          <c:w val="0.853368578911913"/>
          <c:h val="0.796030889103572"/>
        </c:manualLayout>
      </c:layout>
      <c:barChart>
        <c:barDir val="bar"/>
        <c:grouping val="stacked"/>
        <c:varyColors val="0"/>
        <c:ser>
          <c:idx val="0"/>
          <c:order val="0"/>
          <c:tx>
            <c:strRef>
              <c:f>Sheet1!$B$1</c:f>
              <c:strCache>
                <c:ptCount val="1"/>
                <c:pt idx="0">
                  <c:v>系列 1</c:v>
                </c:pt>
              </c:strCache>
            </c:strRef>
          </c:tx>
          <c:spPr>
            <a:solidFill>
              <a:srgbClr val="C00000"/>
            </a:solidFill>
            <a:effectLst>
              <a:outerShdw blurRad="152400" dist="88900" dir="8100000" algn="tr" rotWithShape="0">
                <a:prstClr val="black">
                  <a:alpha val="40000"/>
                </a:prstClr>
              </a:outerShdw>
            </a:effectLst>
          </c:spPr>
          <c:invertIfNegative val="0"/>
          <c:dLbls>
            <c:delete val="1"/>
          </c:dLbls>
          <c:cat>
            <c:strRef>
              <c:f>Sheet1!$A$2:$A$5</c:f>
              <c:strCache>
                <c:ptCount val="4"/>
                <c:pt idx="0">
                  <c:v>一季度</c:v>
                </c:pt>
                <c:pt idx="1">
                  <c:v>二季度</c:v>
                </c:pt>
                <c:pt idx="2">
                  <c:v>三季度</c:v>
                </c:pt>
                <c:pt idx="3">
                  <c:v>四季度</c:v>
                </c:pt>
              </c:strCache>
            </c:strRef>
          </c:cat>
          <c:val>
            <c:numRef>
              <c:f>Sheet1!$B$2:$B$5</c:f>
              <c:numCache>
                <c:formatCode>General</c:formatCode>
                <c:ptCount val="4"/>
                <c:pt idx="0">
                  <c:v>15</c:v>
                </c:pt>
                <c:pt idx="1">
                  <c:v>20</c:v>
                </c:pt>
                <c:pt idx="2">
                  <c:v>70</c:v>
                </c:pt>
                <c:pt idx="3">
                  <c:v>10</c:v>
                </c:pt>
              </c:numCache>
            </c:numRef>
          </c:val>
        </c:ser>
        <c:ser>
          <c:idx val="1"/>
          <c:order val="1"/>
          <c:tx>
            <c:strRef>
              <c:f>Sheet1!$C$1</c:f>
              <c:strCache>
                <c:ptCount val="1"/>
                <c:pt idx="0">
                  <c:v>系列 2</c:v>
                </c:pt>
              </c:strCache>
            </c:strRef>
          </c:tx>
          <c:spPr>
            <a:solidFill>
              <a:schemeClr val="bg1">
                <a:lumMod val="85000"/>
              </a:schemeClr>
            </a:solidFill>
            <a:effectLst>
              <a:innerShdw blurRad="63500" dist="50800" dir="18900000">
                <a:prstClr val="black">
                  <a:alpha val="50000"/>
                </a:prstClr>
              </a:innerShdw>
            </a:effectLst>
          </c:spPr>
          <c:invertIfNegative val="0"/>
          <c:dLbls>
            <c:delete val="1"/>
          </c:dLbls>
          <c:cat>
            <c:strRef>
              <c:f>Sheet1!$A$2:$A$5</c:f>
              <c:strCache>
                <c:ptCount val="4"/>
                <c:pt idx="0">
                  <c:v>一季度</c:v>
                </c:pt>
                <c:pt idx="1">
                  <c:v>二季度</c:v>
                </c:pt>
                <c:pt idx="2">
                  <c:v>三季度</c:v>
                </c:pt>
                <c:pt idx="3">
                  <c:v>四季度</c:v>
                </c:pt>
              </c:strCache>
            </c:strRef>
          </c:cat>
          <c:val>
            <c:numRef>
              <c:f>Sheet1!$C$2:$C$5</c:f>
              <c:numCache>
                <c:formatCode>General</c:formatCode>
                <c:ptCount val="4"/>
                <c:pt idx="0">
                  <c:v>85</c:v>
                </c:pt>
                <c:pt idx="1">
                  <c:v>80</c:v>
                </c:pt>
                <c:pt idx="2">
                  <c:v>30</c:v>
                </c:pt>
                <c:pt idx="3">
                  <c:v>90</c:v>
                </c:pt>
              </c:numCache>
            </c:numRef>
          </c:val>
        </c:ser>
        <c:dLbls>
          <c:showLegendKey val="0"/>
          <c:showVal val="0"/>
          <c:showCatName val="0"/>
          <c:showSerName val="0"/>
          <c:showPercent val="0"/>
          <c:showBubbleSize val="0"/>
        </c:dLbls>
        <c:gapWidth val="50"/>
        <c:overlap val="100"/>
        <c:axId val="470871424"/>
        <c:axId val="471626880"/>
      </c:barChart>
      <c:catAx>
        <c:axId val="470871424"/>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p>
        </c:txPr>
        <c:crossAx val="471626880"/>
        <c:crosses val="autoZero"/>
        <c:auto val="1"/>
        <c:lblAlgn val="ctr"/>
        <c:lblOffset val="100"/>
        <c:noMultiLvlLbl val="0"/>
      </c:catAx>
      <c:valAx>
        <c:axId val="471626880"/>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p>
        </c:txPr>
        <c:crossAx val="470871424"/>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销售额</c:v>
                </c:pt>
              </c:strCache>
            </c:strRef>
          </c:tx>
          <c:spPr>
            <a:effectLst>
              <a:innerShdw blurRad="63500" dist="50800" dir="18900000">
                <a:prstClr val="black">
                  <a:alpha val="50000"/>
                </a:prstClr>
              </a:innerShdw>
            </a:effectLst>
          </c:spPr>
          <c:explosion val="0"/>
          <c:dPt>
            <c:idx val="0"/>
            <c:bubble3D val="0"/>
            <c:spPr>
              <a:solidFill>
                <a:srgbClr val="C00000"/>
              </a:solidFill>
              <a:effectLst>
                <a:innerShdw blurRad="63500" dist="50800" dir="18900000">
                  <a:prstClr val="black">
                    <a:alpha val="50000"/>
                  </a:prstClr>
                </a:innerShdw>
              </a:effectLst>
            </c:spPr>
          </c:dPt>
          <c:dPt>
            <c:idx val="1"/>
            <c:bubble3D val="0"/>
            <c:spPr>
              <a:effectLst>
                <a:innerShdw blurRad="63500" dist="50800" dir="18900000">
                  <a:prstClr val="black">
                    <a:alpha val="50000"/>
                  </a:prstClr>
                </a:innerShdw>
              </a:effectLst>
            </c:spPr>
          </c:dPt>
          <c:dPt>
            <c:idx val="2"/>
            <c:bubble3D val="0"/>
            <c:spPr>
              <a:effectLst>
                <a:innerShdw blurRad="63500" dist="50800" dir="18900000">
                  <a:prstClr val="black">
                    <a:alpha val="50000"/>
                  </a:prstClr>
                </a:innerShdw>
              </a:effectLst>
            </c:spPr>
          </c:dPt>
          <c:dPt>
            <c:idx val="3"/>
            <c:bubble3D val="0"/>
            <c:spPr>
              <a:effectLst>
                <a:innerShdw blurRad="63500" dist="50800" dir="18900000">
                  <a:prstClr val="black">
                    <a:alpha val="50000"/>
                  </a:prstClr>
                </a:innerShdw>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1"/>
          <c:showCatName val="0"/>
          <c:showSerName val="0"/>
          <c:showPercent val="0"/>
          <c:showBubbleSize val="0"/>
          <c:showLeaderLines val="1"/>
        </c:dLbls>
        <c:firstSliceAng val="0"/>
      </c:pieChart>
    </c:plotArea>
    <c:plotVisOnly val="1"/>
    <c:dispBlanksAs val="zero"/>
    <c:showDLblsOverMax val="0"/>
  </c:chart>
  <c:txPr>
    <a:bodyPr/>
    <a:lstStyle/>
    <a:p>
      <a:pPr>
        <a:defRPr lang="zh-CN" sz="1800"/>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explosion val="0"/>
          <c:dPt>
            <c:idx val="0"/>
            <c:bubble3D val="0"/>
            <c:spPr>
              <a:solidFill>
                <a:srgbClr val="C00000"/>
              </a:solidFill>
              <a:ln w="19050">
                <a:noFill/>
              </a:ln>
              <a:effectLst/>
            </c:spPr>
          </c:dPt>
          <c:dPt>
            <c:idx val="1"/>
            <c:bubble3D val="0"/>
            <c:spPr>
              <a:solidFill>
                <a:schemeClr val="accent2"/>
              </a:solidFill>
              <a:ln w="19050">
                <a:noFill/>
              </a:ln>
              <a:effectLst/>
            </c:spPr>
          </c:dPt>
          <c:dPt>
            <c:idx val="2"/>
            <c:bubble3D val="0"/>
            <c:spPr>
              <a:solidFill>
                <a:schemeClr val="tx1">
                  <a:lumMod val="75000"/>
                  <a:lumOff val="2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explosion val="0"/>
          <c:dPt>
            <c:idx val="0"/>
            <c:bubble3D val="0"/>
            <c:spPr>
              <a:solidFill>
                <a:srgbClr val="C00000"/>
              </a:solidFill>
              <a:ln w="19050">
                <a:noFill/>
              </a:ln>
              <a:effectLst/>
            </c:spPr>
          </c:dPt>
          <c:dPt>
            <c:idx val="1"/>
            <c:bubble3D val="0"/>
            <c:spPr>
              <a:solidFill>
                <a:srgbClr val="41A847"/>
              </a:solidFill>
              <a:ln w="19050">
                <a:noFill/>
              </a:ln>
              <a:effectLst/>
            </c:spPr>
          </c:dPt>
          <c:dPt>
            <c:idx val="2"/>
            <c:bubble3D val="0"/>
            <c:spPr>
              <a:solidFill>
                <a:schemeClr val="tx1">
                  <a:lumMod val="75000"/>
                  <a:lumOff val="2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explosion val="0"/>
          <c:dPt>
            <c:idx val="0"/>
            <c:bubble3D val="0"/>
            <c:spPr>
              <a:solidFill>
                <a:schemeClr val="tx1">
                  <a:lumMod val="75000"/>
                  <a:lumOff val="25000"/>
                </a:schemeClr>
              </a:solidFill>
              <a:ln w="19050">
                <a:noFill/>
              </a:ln>
              <a:effectLst/>
            </c:spPr>
          </c:dPt>
          <c:dPt>
            <c:idx val="1"/>
            <c:bubble3D val="0"/>
            <c:spPr>
              <a:solidFill>
                <a:srgbClr val="41A847"/>
              </a:solidFill>
              <a:ln w="19050">
                <a:noFill/>
              </a:ln>
              <a:effectLst/>
            </c:spPr>
          </c:dPt>
          <c:dPt>
            <c:idx val="2"/>
            <c:bubble3D val="0"/>
            <c:spPr>
              <a:solidFill>
                <a:srgbClr val="C00000"/>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9BB76-94DA-41D2-A9AE-A55004D3396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2FDC6-F283-4953-93BF-729C062BA0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D8A2FDC6-F283-4953-93BF-729C062BA0E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 name="Picture 9" descr="C:\Documents and Settings\Administrator\桌面\素材CNN sccnn.com 388XXC2.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userDrawn="1"/>
        </p:nvSpPr>
        <p:spPr>
          <a:xfrm>
            <a:off x="-28575"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chart" Target="../charts/chart4.xml"/><Relationship Id="rId1" Type="http://schemas.openxmlformats.org/officeDocument/2006/relationships/chart" Target="../charts/chart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chart" Target="../charts/chart6.xml"/><Relationship Id="rId1" Type="http://schemas.openxmlformats.org/officeDocument/2006/relationships/chart" Target="../charts/char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openxmlformats.org/officeDocument/2006/relationships/chart" Target="../charts/chart8.xml"/><Relationship Id="rId1" Type="http://schemas.openxmlformats.org/officeDocument/2006/relationships/chart" Target="../charts/char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xml"/><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chart" Target="../charts/chart9.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1.xml"/><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4693" b="859"/>
          <a:stretch>
            <a:fillRect/>
          </a:stretch>
        </p:blipFill>
        <p:spPr bwMode="auto">
          <a:xfrm>
            <a:off x="-28575" y="0"/>
            <a:ext cx="9172575"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矩形 42"/>
          <p:cNvSpPr/>
          <p:nvPr/>
        </p:nvSpPr>
        <p:spPr>
          <a:xfrm>
            <a:off x="-53007" y="0"/>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19877" y="4264733"/>
            <a:ext cx="9183882" cy="404192"/>
          </a:xfrm>
          <a:prstGeom prst="rect">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003" y="1027982"/>
            <a:ext cx="5001959" cy="3438847"/>
          </a:xfrm>
          <a:prstGeom prst="rect">
            <a:avLst/>
          </a:prstGeom>
        </p:spPr>
      </p:pic>
      <p:sp>
        <p:nvSpPr>
          <p:cNvPr id="36" name="矩形 35"/>
          <p:cNvSpPr/>
          <p:nvPr/>
        </p:nvSpPr>
        <p:spPr>
          <a:xfrm>
            <a:off x="125003" y="102195"/>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7" name="矩形 36"/>
          <p:cNvSpPr/>
          <p:nvPr/>
        </p:nvSpPr>
        <p:spPr>
          <a:xfrm>
            <a:off x="934989" y="201002"/>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sp>
        <p:nvSpPr>
          <p:cNvPr id="3" name="TextBox 2"/>
          <p:cNvSpPr txBox="1"/>
          <p:nvPr/>
        </p:nvSpPr>
        <p:spPr>
          <a:xfrm>
            <a:off x="2084138" y="933446"/>
            <a:ext cx="5801360" cy="618490"/>
          </a:xfrm>
          <a:prstGeom prst="rect">
            <a:avLst/>
          </a:prstGeom>
          <a:noFill/>
        </p:spPr>
        <p:txBody>
          <a:bodyPr wrap="none" lIns="65261" tIns="32630" rIns="65261" bIns="32630" rtlCol="0">
            <a:sp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2018</a:t>
            </a:r>
            <a:r>
              <a:rPr lang="zh-CN" altLang="en-US" sz="3600" b="1" dirty="0" smtClean="0">
                <a:solidFill>
                  <a:srgbClr val="C00000"/>
                </a:solidFill>
                <a:latin typeface="微软雅黑" panose="020B0503020204020204" pitchFamily="34" charset="-122"/>
                <a:ea typeface="微软雅黑" panose="020B0503020204020204" pitchFamily="34" charset="-122"/>
              </a:rPr>
              <a:t>财务报表数据分析</a:t>
            </a:r>
            <a:r>
              <a:rPr lang="en-US" altLang="zh-CN" sz="3600" b="1" dirty="0" smtClean="0">
                <a:solidFill>
                  <a:srgbClr val="C00000"/>
                </a:solidFill>
                <a:latin typeface="微软雅黑" panose="020B0503020204020204" pitchFamily="34" charset="-122"/>
                <a:ea typeface="微软雅黑" panose="020B0503020204020204" pitchFamily="34" charset="-122"/>
              </a:rPr>
              <a:t>PPT</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805926" y="94362"/>
            <a:ext cx="1358078" cy="279269"/>
            <a:chOff x="7805926" y="94362"/>
            <a:chExt cx="1358078" cy="279269"/>
          </a:xfrm>
        </p:grpSpPr>
        <p:sp>
          <p:nvSpPr>
            <p:cNvPr id="38" name="矩形 37"/>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9" name="五边形 38"/>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40" name="直接连接符 39"/>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五边形 3"/>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1435900" y="246749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077346" y="2958294"/>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2770922" y="221171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3164092" y="251962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588636" y="1851670"/>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060440" y="2034564"/>
            <a:ext cx="183095" cy="183095"/>
          </a:xfrm>
          <a:prstGeom prst="ellipse">
            <a:avLst/>
          </a:prstGeom>
          <a:solidFill>
            <a:srgbClr val="FFC000"/>
          </a:solidFill>
          <a:ln>
            <a:noFill/>
          </a:ln>
          <a:effectLst>
            <a:glow rad="1016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12045"/>
          <a:stretch>
            <a:fillRect/>
          </a:stretch>
        </p:blipFill>
        <p:spPr>
          <a:xfrm>
            <a:off x="3147588" y="1476587"/>
            <a:ext cx="5588070" cy="3275724"/>
          </a:xfrm>
          <a:prstGeom prst="rect">
            <a:avLst/>
          </a:prstGeom>
        </p:spPr>
      </p:pic>
      <p:pic>
        <p:nvPicPr>
          <p:cNvPr id="3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065" y="2882803"/>
            <a:ext cx="2067903" cy="149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3000"/>
                                        <p:tgtEl>
                                          <p:spTgt spid="3"/>
                                        </p:tgtEl>
                                      </p:cBhvr>
                                    </p:animEffect>
                                  </p:childTnLst>
                                </p:cTn>
                              </p:par>
                            </p:childTnLst>
                          </p:cTn>
                        </p:par>
                        <p:par>
                          <p:cTn id="20" fill="hold">
                            <p:stCondLst>
                              <p:cond delay="4500"/>
                            </p:stCondLst>
                            <p:childTnLst>
                              <p:par>
                                <p:cTn id="21" presetID="15"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5000"/>
                            </p:stCondLst>
                            <p:childTnLst>
                              <p:par>
                                <p:cTn id="28" presetID="15"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 calcmode="lin" valueType="num">
                                      <p:cBhvr>
                                        <p:cTn id="32" dur="500" fill="hold"/>
                                        <p:tgtEl>
                                          <p:spTgt spid="49"/>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5500"/>
                            </p:stCondLst>
                            <p:childTnLst>
                              <p:par>
                                <p:cTn id="35" presetID="15"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50"/>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6000"/>
                            </p:stCondLst>
                            <p:childTnLst>
                              <p:par>
                                <p:cTn id="42" presetID="15"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 calcmode="lin" valueType="num">
                                      <p:cBhvr>
                                        <p:cTn id="46" dur="500" fill="hold"/>
                                        <p:tgtEl>
                                          <p:spTgt spid="51"/>
                                        </p:tgtEl>
                                        <p:attrNameLst>
                                          <p:attrName>ppt_x</p:attrName>
                                        </p:attrNameLst>
                                      </p:cBhvr>
                                      <p:tavLst>
                                        <p:tav tm="0" fmla="#ppt_x+(cos(-2*pi*(1-$))*-#ppt_x-sin(-2*pi*(1-$))*(1-#ppt_y))*(1-$)">
                                          <p:val>
                                            <p:fltVal val="0"/>
                                          </p:val>
                                        </p:tav>
                                        <p:tav tm="100000">
                                          <p:val>
                                            <p:fltVal val="1"/>
                                          </p:val>
                                        </p:tav>
                                      </p:tavLst>
                                    </p:anim>
                                    <p:anim calcmode="lin" valueType="num">
                                      <p:cBhvr>
                                        <p:cTn id="47" dur="500" fill="hold"/>
                                        <p:tgtEl>
                                          <p:spTgt spid="51"/>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6500"/>
                            </p:stCondLst>
                            <p:childTnLst>
                              <p:par>
                                <p:cTn id="49" presetID="15"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 calcmode="lin" valueType="num">
                                      <p:cBhvr>
                                        <p:cTn id="53" dur="500" fill="hold"/>
                                        <p:tgtEl>
                                          <p:spTgt spid="52"/>
                                        </p:tgtEl>
                                        <p:attrNameLst>
                                          <p:attrName>ppt_x</p:attrName>
                                        </p:attrNameLst>
                                      </p:cBhvr>
                                      <p:tavLst>
                                        <p:tav tm="0" fmla="#ppt_x+(cos(-2*pi*(1-$))*-#ppt_x-sin(-2*pi*(1-$))*(1-#ppt_y))*(1-$)">
                                          <p:val>
                                            <p:fltVal val="0"/>
                                          </p:val>
                                        </p:tav>
                                        <p:tav tm="100000">
                                          <p:val>
                                            <p:fltVal val="1"/>
                                          </p:val>
                                        </p:tav>
                                      </p:tavLst>
                                    </p:anim>
                                    <p:anim calcmode="lin" valueType="num">
                                      <p:cBhvr>
                                        <p:cTn id="54" dur="5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55" fill="hold">
                            <p:stCondLst>
                              <p:cond delay="7000"/>
                            </p:stCondLst>
                            <p:childTnLst>
                              <p:par>
                                <p:cTn id="56" presetID="15" presetClass="entr" presetSubtype="0"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 calcmode="lin" valueType="num">
                                      <p:cBhvr>
                                        <p:cTn id="60" dur="500" fill="hold"/>
                                        <p:tgtEl>
                                          <p:spTgt spid="53"/>
                                        </p:tgtEl>
                                        <p:attrNameLst>
                                          <p:attrName>ppt_x</p:attrName>
                                        </p:attrNameLst>
                                      </p:cBhvr>
                                      <p:tavLst>
                                        <p:tav tm="0" fmla="#ppt_x+(cos(-2*pi*(1-$))*-#ppt_x-sin(-2*pi*(1-$))*(1-#ppt_y))*(1-$)">
                                          <p:val>
                                            <p:fltVal val="0"/>
                                          </p:val>
                                        </p:tav>
                                        <p:tav tm="100000">
                                          <p:val>
                                            <p:fltVal val="1"/>
                                          </p:val>
                                        </p:tav>
                                      </p:tavLst>
                                    </p:anim>
                                    <p:anim calcmode="lin" valueType="num">
                                      <p:cBhvr>
                                        <p:cTn id="61" dur="5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62" fill="hold">
                            <p:stCondLst>
                              <p:cond delay="7500"/>
                            </p:stCondLst>
                            <p:childTnLst>
                              <p:par>
                                <p:cTn id="63" presetID="23" presetClass="emph" presetSubtype="0" repeatCount="3000" fill="hold" grpId="1" nodeType="afterEffect">
                                  <p:stCondLst>
                                    <p:cond delay="0"/>
                                  </p:stCondLst>
                                  <p:childTnLst>
                                    <p:animClr clrSpc="hsl" dir="cw">
                                      <p:cBhvr override="childStyle">
                                        <p:cTn id="64" dur="500" fill="hold"/>
                                        <p:tgtEl>
                                          <p:spTgt spid="6"/>
                                        </p:tgtEl>
                                        <p:attrNameLst>
                                          <p:attrName>style.color</p:attrName>
                                        </p:attrNameLst>
                                      </p:cBhvr>
                                      <p:by>
                                        <p:hsl h="10842353" s="0" l="0"/>
                                      </p:by>
                                    </p:animClr>
                                    <p:animClr clrSpc="hsl" dir="cw">
                                      <p:cBhvr>
                                        <p:cTn id="65" dur="500" fill="hold"/>
                                        <p:tgtEl>
                                          <p:spTgt spid="6"/>
                                        </p:tgtEl>
                                        <p:attrNameLst>
                                          <p:attrName>fillcolor</p:attrName>
                                        </p:attrNameLst>
                                      </p:cBhvr>
                                      <p:by>
                                        <p:hsl h="10842353" s="0" l="0"/>
                                      </p:by>
                                    </p:animClr>
                                    <p:animClr clrSpc="hsl" dir="cw">
                                      <p:cBhvr>
                                        <p:cTn id="66" dur="500" fill="hold"/>
                                        <p:tgtEl>
                                          <p:spTgt spid="6"/>
                                        </p:tgtEl>
                                        <p:attrNameLst>
                                          <p:attrName>stroke.color</p:attrName>
                                        </p:attrNameLst>
                                      </p:cBhvr>
                                      <p:by>
                                        <p:hsl h="10842353" s="0" l="0"/>
                                      </p:by>
                                    </p:animClr>
                                    <p:set>
                                      <p:cBhvr>
                                        <p:cTn id="67" dur="500" fill="hold"/>
                                        <p:tgtEl>
                                          <p:spTgt spid="6"/>
                                        </p:tgtEl>
                                        <p:attrNameLst>
                                          <p:attrName>fill.type</p:attrName>
                                        </p:attrNameLst>
                                      </p:cBhvr>
                                      <p:to>
                                        <p:strVal val="solid"/>
                                      </p:to>
                                    </p:set>
                                  </p:childTnLst>
                                </p:cTn>
                              </p:par>
                              <p:par>
                                <p:cTn id="68" presetID="23" presetClass="emph" presetSubtype="0" repeatCount="3000" fill="hold" grpId="1" nodeType="withEffect">
                                  <p:stCondLst>
                                    <p:cond delay="0"/>
                                  </p:stCondLst>
                                  <p:childTnLst>
                                    <p:animClr clrSpc="hsl" dir="cw">
                                      <p:cBhvr override="childStyle">
                                        <p:cTn id="69" dur="500" fill="hold"/>
                                        <p:tgtEl>
                                          <p:spTgt spid="49"/>
                                        </p:tgtEl>
                                        <p:attrNameLst>
                                          <p:attrName>style.color</p:attrName>
                                        </p:attrNameLst>
                                      </p:cBhvr>
                                      <p:by>
                                        <p:hsl h="10842353" s="0" l="0"/>
                                      </p:by>
                                    </p:animClr>
                                    <p:animClr clrSpc="hsl" dir="cw">
                                      <p:cBhvr>
                                        <p:cTn id="70" dur="500" fill="hold"/>
                                        <p:tgtEl>
                                          <p:spTgt spid="49"/>
                                        </p:tgtEl>
                                        <p:attrNameLst>
                                          <p:attrName>fillcolor</p:attrName>
                                        </p:attrNameLst>
                                      </p:cBhvr>
                                      <p:by>
                                        <p:hsl h="10842353" s="0" l="0"/>
                                      </p:by>
                                    </p:animClr>
                                    <p:animClr clrSpc="hsl" dir="cw">
                                      <p:cBhvr>
                                        <p:cTn id="71" dur="500" fill="hold"/>
                                        <p:tgtEl>
                                          <p:spTgt spid="49"/>
                                        </p:tgtEl>
                                        <p:attrNameLst>
                                          <p:attrName>stroke.color</p:attrName>
                                        </p:attrNameLst>
                                      </p:cBhvr>
                                      <p:by>
                                        <p:hsl h="10842353" s="0" l="0"/>
                                      </p:by>
                                    </p:animClr>
                                    <p:set>
                                      <p:cBhvr>
                                        <p:cTn id="72" dur="500" fill="hold"/>
                                        <p:tgtEl>
                                          <p:spTgt spid="49"/>
                                        </p:tgtEl>
                                        <p:attrNameLst>
                                          <p:attrName>fill.type</p:attrName>
                                        </p:attrNameLst>
                                      </p:cBhvr>
                                      <p:to>
                                        <p:strVal val="solid"/>
                                      </p:to>
                                    </p:set>
                                  </p:childTnLst>
                                </p:cTn>
                              </p:par>
                              <p:par>
                                <p:cTn id="73" presetID="23" presetClass="emph" presetSubtype="0" repeatCount="3000" fill="hold" grpId="1" nodeType="withEffect">
                                  <p:stCondLst>
                                    <p:cond delay="0"/>
                                  </p:stCondLst>
                                  <p:childTnLst>
                                    <p:animClr clrSpc="hsl" dir="cw">
                                      <p:cBhvr override="childStyle">
                                        <p:cTn id="74" dur="500" fill="hold"/>
                                        <p:tgtEl>
                                          <p:spTgt spid="50"/>
                                        </p:tgtEl>
                                        <p:attrNameLst>
                                          <p:attrName>style.color</p:attrName>
                                        </p:attrNameLst>
                                      </p:cBhvr>
                                      <p:by>
                                        <p:hsl h="10842353" s="0" l="0"/>
                                      </p:by>
                                    </p:animClr>
                                    <p:animClr clrSpc="hsl" dir="cw">
                                      <p:cBhvr>
                                        <p:cTn id="75" dur="500" fill="hold"/>
                                        <p:tgtEl>
                                          <p:spTgt spid="50"/>
                                        </p:tgtEl>
                                        <p:attrNameLst>
                                          <p:attrName>fillcolor</p:attrName>
                                        </p:attrNameLst>
                                      </p:cBhvr>
                                      <p:by>
                                        <p:hsl h="10842353" s="0" l="0"/>
                                      </p:by>
                                    </p:animClr>
                                    <p:animClr clrSpc="hsl" dir="cw">
                                      <p:cBhvr>
                                        <p:cTn id="76" dur="500" fill="hold"/>
                                        <p:tgtEl>
                                          <p:spTgt spid="50"/>
                                        </p:tgtEl>
                                        <p:attrNameLst>
                                          <p:attrName>stroke.color</p:attrName>
                                        </p:attrNameLst>
                                      </p:cBhvr>
                                      <p:by>
                                        <p:hsl h="10842353" s="0" l="0"/>
                                      </p:by>
                                    </p:animClr>
                                    <p:set>
                                      <p:cBhvr>
                                        <p:cTn id="77" dur="500" fill="hold"/>
                                        <p:tgtEl>
                                          <p:spTgt spid="50"/>
                                        </p:tgtEl>
                                        <p:attrNameLst>
                                          <p:attrName>fill.type</p:attrName>
                                        </p:attrNameLst>
                                      </p:cBhvr>
                                      <p:to>
                                        <p:strVal val="solid"/>
                                      </p:to>
                                    </p:set>
                                  </p:childTnLst>
                                </p:cTn>
                              </p:par>
                              <p:par>
                                <p:cTn id="78" presetID="23" presetClass="emph" presetSubtype="0" repeatCount="3000" fill="hold" grpId="1" nodeType="withEffect">
                                  <p:stCondLst>
                                    <p:cond delay="0"/>
                                  </p:stCondLst>
                                  <p:childTnLst>
                                    <p:animClr clrSpc="hsl" dir="cw">
                                      <p:cBhvr override="childStyle">
                                        <p:cTn id="79" dur="500" fill="hold"/>
                                        <p:tgtEl>
                                          <p:spTgt spid="51"/>
                                        </p:tgtEl>
                                        <p:attrNameLst>
                                          <p:attrName>style.color</p:attrName>
                                        </p:attrNameLst>
                                      </p:cBhvr>
                                      <p:by>
                                        <p:hsl h="10842353" s="0" l="0"/>
                                      </p:by>
                                    </p:animClr>
                                    <p:animClr clrSpc="hsl" dir="cw">
                                      <p:cBhvr>
                                        <p:cTn id="80" dur="500" fill="hold"/>
                                        <p:tgtEl>
                                          <p:spTgt spid="51"/>
                                        </p:tgtEl>
                                        <p:attrNameLst>
                                          <p:attrName>fillcolor</p:attrName>
                                        </p:attrNameLst>
                                      </p:cBhvr>
                                      <p:by>
                                        <p:hsl h="10842353" s="0" l="0"/>
                                      </p:by>
                                    </p:animClr>
                                    <p:animClr clrSpc="hsl" dir="cw">
                                      <p:cBhvr>
                                        <p:cTn id="81" dur="500" fill="hold"/>
                                        <p:tgtEl>
                                          <p:spTgt spid="51"/>
                                        </p:tgtEl>
                                        <p:attrNameLst>
                                          <p:attrName>stroke.color</p:attrName>
                                        </p:attrNameLst>
                                      </p:cBhvr>
                                      <p:by>
                                        <p:hsl h="10842353" s="0" l="0"/>
                                      </p:by>
                                    </p:animClr>
                                    <p:set>
                                      <p:cBhvr>
                                        <p:cTn id="82" dur="500" fill="hold"/>
                                        <p:tgtEl>
                                          <p:spTgt spid="51"/>
                                        </p:tgtEl>
                                        <p:attrNameLst>
                                          <p:attrName>fill.type</p:attrName>
                                        </p:attrNameLst>
                                      </p:cBhvr>
                                      <p:to>
                                        <p:strVal val="solid"/>
                                      </p:to>
                                    </p:set>
                                  </p:childTnLst>
                                </p:cTn>
                              </p:par>
                              <p:par>
                                <p:cTn id="83" presetID="23" presetClass="emph" presetSubtype="0" repeatCount="3000" fill="hold" grpId="1" nodeType="withEffect">
                                  <p:stCondLst>
                                    <p:cond delay="0"/>
                                  </p:stCondLst>
                                  <p:childTnLst>
                                    <p:animClr clrSpc="hsl" dir="cw">
                                      <p:cBhvr override="childStyle">
                                        <p:cTn id="84" dur="500" fill="hold"/>
                                        <p:tgtEl>
                                          <p:spTgt spid="52"/>
                                        </p:tgtEl>
                                        <p:attrNameLst>
                                          <p:attrName>style.color</p:attrName>
                                        </p:attrNameLst>
                                      </p:cBhvr>
                                      <p:by>
                                        <p:hsl h="10842353" s="0" l="0"/>
                                      </p:by>
                                    </p:animClr>
                                    <p:animClr clrSpc="hsl" dir="cw">
                                      <p:cBhvr>
                                        <p:cTn id="85" dur="500" fill="hold"/>
                                        <p:tgtEl>
                                          <p:spTgt spid="52"/>
                                        </p:tgtEl>
                                        <p:attrNameLst>
                                          <p:attrName>fillcolor</p:attrName>
                                        </p:attrNameLst>
                                      </p:cBhvr>
                                      <p:by>
                                        <p:hsl h="10842353" s="0" l="0"/>
                                      </p:by>
                                    </p:animClr>
                                    <p:animClr clrSpc="hsl" dir="cw">
                                      <p:cBhvr>
                                        <p:cTn id="86" dur="500" fill="hold"/>
                                        <p:tgtEl>
                                          <p:spTgt spid="52"/>
                                        </p:tgtEl>
                                        <p:attrNameLst>
                                          <p:attrName>stroke.color</p:attrName>
                                        </p:attrNameLst>
                                      </p:cBhvr>
                                      <p:by>
                                        <p:hsl h="10842353" s="0" l="0"/>
                                      </p:by>
                                    </p:animClr>
                                    <p:set>
                                      <p:cBhvr>
                                        <p:cTn id="87" dur="500" fill="hold"/>
                                        <p:tgtEl>
                                          <p:spTgt spid="52"/>
                                        </p:tgtEl>
                                        <p:attrNameLst>
                                          <p:attrName>fill.type</p:attrName>
                                        </p:attrNameLst>
                                      </p:cBhvr>
                                      <p:to>
                                        <p:strVal val="solid"/>
                                      </p:to>
                                    </p:set>
                                  </p:childTnLst>
                                </p:cTn>
                              </p:par>
                              <p:par>
                                <p:cTn id="88" presetID="23" presetClass="emph" presetSubtype="0" repeatCount="3000" fill="hold" grpId="1" nodeType="withEffect">
                                  <p:stCondLst>
                                    <p:cond delay="0"/>
                                  </p:stCondLst>
                                  <p:childTnLst>
                                    <p:animClr clrSpc="hsl" dir="cw">
                                      <p:cBhvr override="childStyle">
                                        <p:cTn id="89" dur="500" fill="hold"/>
                                        <p:tgtEl>
                                          <p:spTgt spid="53"/>
                                        </p:tgtEl>
                                        <p:attrNameLst>
                                          <p:attrName>style.color</p:attrName>
                                        </p:attrNameLst>
                                      </p:cBhvr>
                                      <p:by>
                                        <p:hsl h="10842353" s="0" l="0"/>
                                      </p:by>
                                    </p:animClr>
                                    <p:animClr clrSpc="hsl" dir="cw">
                                      <p:cBhvr>
                                        <p:cTn id="90" dur="500" fill="hold"/>
                                        <p:tgtEl>
                                          <p:spTgt spid="53"/>
                                        </p:tgtEl>
                                        <p:attrNameLst>
                                          <p:attrName>fillcolor</p:attrName>
                                        </p:attrNameLst>
                                      </p:cBhvr>
                                      <p:by>
                                        <p:hsl h="10842353" s="0" l="0"/>
                                      </p:by>
                                    </p:animClr>
                                    <p:animClr clrSpc="hsl" dir="cw">
                                      <p:cBhvr>
                                        <p:cTn id="91" dur="500" fill="hold"/>
                                        <p:tgtEl>
                                          <p:spTgt spid="53"/>
                                        </p:tgtEl>
                                        <p:attrNameLst>
                                          <p:attrName>stroke.color</p:attrName>
                                        </p:attrNameLst>
                                      </p:cBhvr>
                                      <p:by>
                                        <p:hsl h="10842353" s="0" l="0"/>
                                      </p:by>
                                    </p:animClr>
                                    <p:set>
                                      <p:cBhvr>
                                        <p:cTn id="92" dur="500" fill="hold"/>
                                        <p:tgtEl>
                                          <p:spTgt spid="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6"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KSO_GN3"/>
          <p:cNvSpPr>
            <a:spLocks noChangeArrowheads="1"/>
          </p:cNvSpPr>
          <p:nvPr/>
        </p:nvSpPr>
        <p:spPr bwMode="gray">
          <a:xfrm>
            <a:off x="3352799" y="1289171"/>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6" name="KSO_GN3"/>
          <p:cNvSpPr>
            <a:spLocks noChangeArrowheads="1"/>
          </p:cNvSpPr>
          <p:nvPr/>
        </p:nvSpPr>
        <p:spPr bwMode="gray">
          <a:xfrm>
            <a:off x="3352799" y="2057797"/>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7" name="KSO_GN3"/>
          <p:cNvSpPr>
            <a:spLocks noChangeArrowheads="1"/>
          </p:cNvSpPr>
          <p:nvPr/>
        </p:nvSpPr>
        <p:spPr bwMode="gray">
          <a:xfrm>
            <a:off x="3352799" y="2845085"/>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48" name="KSO_GN3"/>
          <p:cNvSpPr>
            <a:spLocks noChangeArrowheads="1"/>
          </p:cNvSpPr>
          <p:nvPr/>
        </p:nvSpPr>
        <p:spPr bwMode="gray">
          <a:xfrm>
            <a:off x="3332921" y="3607085"/>
            <a:ext cx="844925"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lnSpc>
                <a:spcPct val="120000"/>
              </a:lnSpc>
              <a:defRPr/>
            </a:pPr>
            <a:r>
              <a:rPr lang="en-US" altLang="zh-CN" sz="2400" dirty="0">
                <a:solidFill>
                  <a:srgbClr val="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49" name="组合 48"/>
          <p:cNvGrpSpPr/>
          <p:nvPr/>
        </p:nvGrpSpPr>
        <p:grpSpPr>
          <a:xfrm>
            <a:off x="4340933" y="1289171"/>
            <a:ext cx="4803067" cy="628635"/>
            <a:chOff x="2229906" y="1179289"/>
            <a:chExt cx="4803067" cy="628635"/>
          </a:xfrm>
        </p:grpSpPr>
        <p:grpSp>
          <p:nvGrpSpPr>
            <p:cNvPr id="50" name="组合 49"/>
            <p:cNvGrpSpPr/>
            <p:nvPr/>
          </p:nvGrpSpPr>
          <p:grpSpPr>
            <a:xfrm>
              <a:off x="2229906" y="1179289"/>
              <a:ext cx="4803067" cy="628635"/>
              <a:chOff x="1360796" y="1206791"/>
              <a:chExt cx="2923924" cy="382689"/>
            </a:xfrm>
          </p:grpSpPr>
          <p:sp>
            <p:nvSpPr>
              <p:cNvPr id="52"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0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52"/>
              <p:cNvSpPr/>
              <p:nvPr/>
            </p:nvSpPr>
            <p:spPr>
              <a:xfrm>
                <a:off x="1622986" y="1206791"/>
                <a:ext cx="2661734" cy="3826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51" name="TextBox 50"/>
            <p:cNvSpPr txBox="1"/>
            <p:nvPr/>
          </p:nvSpPr>
          <p:spPr>
            <a:xfrm>
              <a:off x="2516966" y="1300653"/>
              <a:ext cx="4516007" cy="307777"/>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4340933" y="2057797"/>
            <a:ext cx="4815119" cy="628635"/>
            <a:chOff x="2229906" y="1947915"/>
            <a:chExt cx="4815119" cy="628635"/>
          </a:xfrm>
        </p:grpSpPr>
        <p:grpSp>
          <p:nvGrpSpPr>
            <p:cNvPr id="55" name="组合 54"/>
            <p:cNvGrpSpPr/>
            <p:nvPr/>
          </p:nvGrpSpPr>
          <p:grpSpPr>
            <a:xfrm>
              <a:off x="2229906" y="1947915"/>
              <a:ext cx="4815119" cy="628635"/>
              <a:chOff x="1360796" y="1206791"/>
              <a:chExt cx="2931261" cy="382689"/>
            </a:xfrm>
          </p:grpSpPr>
          <p:sp>
            <p:nvSpPr>
              <p:cNvPr id="57"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57"/>
              <p:cNvSpPr/>
              <p:nvPr/>
            </p:nvSpPr>
            <p:spPr>
              <a:xfrm>
                <a:off x="1622986" y="1206791"/>
                <a:ext cx="2669071"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56" name="TextBox 55"/>
            <p:cNvSpPr txBox="1"/>
            <p:nvPr/>
          </p:nvSpPr>
          <p:spPr>
            <a:xfrm>
              <a:off x="2516966" y="2045045"/>
              <a:ext cx="4528059" cy="307777"/>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4340933" y="2845085"/>
            <a:ext cx="4815119" cy="628635"/>
            <a:chOff x="2229906" y="2735203"/>
            <a:chExt cx="4815119" cy="628635"/>
          </a:xfrm>
        </p:grpSpPr>
        <p:grpSp>
          <p:nvGrpSpPr>
            <p:cNvPr id="60" name="组合 59"/>
            <p:cNvGrpSpPr/>
            <p:nvPr/>
          </p:nvGrpSpPr>
          <p:grpSpPr>
            <a:xfrm>
              <a:off x="2229906" y="2735203"/>
              <a:ext cx="4815119" cy="628635"/>
              <a:chOff x="1360796" y="1206791"/>
              <a:chExt cx="2931261" cy="382689"/>
            </a:xfrm>
          </p:grpSpPr>
          <p:sp>
            <p:nvSpPr>
              <p:cNvPr id="62"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矩形 62"/>
              <p:cNvSpPr/>
              <p:nvPr/>
            </p:nvSpPr>
            <p:spPr>
              <a:xfrm>
                <a:off x="1622987" y="1206791"/>
                <a:ext cx="2669070"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61" name="TextBox 60"/>
            <p:cNvSpPr txBox="1"/>
            <p:nvPr/>
          </p:nvSpPr>
          <p:spPr>
            <a:xfrm>
              <a:off x="2516966" y="2837133"/>
              <a:ext cx="4516007" cy="307777"/>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4321055" y="3607085"/>
            <a:ext cx="4834997" cy="628635"/>
            <a:chOff x="2210028" y="3497203"/>
            <a:chExt cx="4834997" cy="628635"/>
          </a:xfrm>
        </p:grpSpPr>
        <p:grpSp>
          <p:nvGrpSpPr>
            <p:cNvPr id="65" name="组合 64"/>
            <p:cNvGrpSpPr/>
            <p:nvPr/>
          </p:nvGrpSpPr>
          <p:grpSpPr>
            <a:xfrm>
              <a:off x="2210028" y="3497203"/>
              <a:ext cx="4834997" cy="628635"/>
              <a:chOff x="1360796" y="1206791"/>
              <a:chExt cx="2943362" cy="382689"/>
            </a:xfrm>
          </p:grpSpPr>
          <p:sp>
            <p:nvSpPr>
              <p:cNvPr id="67"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1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67"/>
              <p:cNvSpPr/>
              <p:nvPr/>
            </p:nvSpPr>
            <p:spPr>
              <a:xfrm>
                <a:off x="1622986" y="1206791"/>
                <a:ext cx="2681172"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66" name="TextBox 65"/>
            <p:cNvSpPr txBox="1"/>
            <p:nvPr/>
          </p:nvSpPr>
          <p:spPr>
            <a:xfrm>
              <a:off x="2516966" y="3629221"/>
              <a:ext cx="4528059" cy="307777"/>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bwMode="auto">
          <a:xfrm>
            <a:off x="236729" y="1868257"/>
            <a:ext cx="2768600" cy="1570037"/>
            <a:chOff x="958486" y="1157048"/>
            <a:chExt cx="2768506" cy="1569660"/>
          </a:xfrm>
        </p:grpSpPr>
        <p:grpSp>
          <p:nvGrpSpPr>
            <p:cNvPr id="99" name="组合 2"/>
            <p:cNvGrpSpPr/>
            <p:nvPr/>
          </p:nvGrpSpPr>
          <p:grpSpPr bwMode="auto">
            <a:xfrm>
              <a:off x="1010221" y="1358009"/>
              <a:ext cx="2716771" cy="1162022"/>
              <a:chOff x="1067371" y="1358009"/>
              <a:chExt cx="2716771" cy="1162022"/>
            </a:xfrm>
          </p:grpSpPr>
          <p:sp>
            <p:nvSpPr>
              <p:cNvPr id="101" name="矩形 100"/>
              <p:cNvSpPr/>
              <p:nvPr/>
            </p:nvSpPr>
            <p:spPr>
              <a:xfrm>
                <a:off x="1068022" y="1493517"/>
                <a:ext cx="1022315" cy="9237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2" name="矩形 101"/>
              <p:cNvSpPr/>
              <p:nvPr/>
            </p:nvSpPr>
            <p:spPr>
              <a:xfrm>
                <a:off x="2003027" y="1358612"/>
                <a:ext cx="1781115" cy="830064"/>
              </a:xfrm>
              <a:prstGeom prst="rect">
                <a:avLst/>
              </a:prstGeom>
            </p:spPr>
            <p:txBody>
              <a:bodyPr wrap="none">
                <a:spAutoFit/>
              </a:bodyPr>
              <a:lstStyle/>
              <a:p>
                <a:pPr fontAlgn="auto">
                  <a:spcBef>
                    <a:spcPts val="0"/>
                  </a:spcBef>
                  <a:spcAft>
                    <a:spcPts val="0"/>
                  </a:spcAft>
                  <a:defRPr/>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rPr>
                  <a:t>目  录</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TextBox 5"/>
              <p:cNvSpPr txBox="1">
                <a:spLocks noChangeArrowheads="1"/>
              </p:cNvSpPr>
              <p:nvPr/>
            </p:nvSpPr>
            <p:spPr bwMode="auto">
              <a:xfrm>
                <a:off x="2005563" y="2027588"/>
                <a:ext cx="17780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00" b="1">
                    <a:solidFill>
                      <a:srgbClr val="C00000"/>
                    </a:solidFill>
                    <a:latin typeface="Arial" panose="020B0604020202020204" pitchFamily="34" charset="0"/>
                    <a:cs typeface="Arial" panose="020B0604020202020204" pitchFamily="34" charset="0"/>
                  </a:rPr>
                  <a:t>ONTENTS</a:t>
                </a:r>
                <a:endParaRPr lang="zh-CN" altLang="en-US" sz="2500" b="1">
                  <a:solidFill>
                    <a:srgbClr val="C00000"/>
                  </a:solidFill>
                  <a:latin typeface="Arial" panose="020B0604020202020204" pitchFamily="34" charset="0"/>
                  <a:cs typeface="Arial" panose="020B0604020202020204" pitchFamily="34" charset="0"/>
                </a:endParaRPr>
              </a:p>
            </p:txBody>
          </p:sp>
        </p:grpSp>
        <p:sp>
          <p:nvSpPr>
            <p:cNvPr id="100" name="矩形 99"/>
            <p:cNvSpPr/>
            <p:nvPr/>
          </p:nvSpPr>
          <p:spPr>
            <a:xfrm>
              <a:off x="958486" y="1157048"/>
              <a:ext cx="1074333" cy="1569660"/>
            </a:xfrm>
            <a:prstGeom prst="rect">
              <a:avLst/>
            </a:prstGeom>
          </p:spPr>
          <p:txBody>
            <a:bodyPr wrap="none">
              <a:spAutoFit/>
            </a:bodyPr>
            <a:lstStyle/>
            <a:p>
              <a:pPr fontAlgn="auto">
                <a:spcBef>
                  <a:spcPts val="0"/>
                </a:spcBef>
                <a:spcAft>
                  <a:spcPts val="0"/>
                </a:spcAft>
                <a:defRPr/>
              </a:pPr>
              <a:r>
                <a:rPr lang="en-US" altLang="zh-CN" sz="9600" dirty="0">
                  <a:solidFill>
                    <a:schemeClr val="bg1"/>
                  </a:solidFill>
                  <a:effectLst>
                    <a:innerShdw blurRad="63500" dist="50800" dir="10800000">
                      <a:prstClr val="black">
                        <a:alpha val="50000"/>
                      </a:prstClr>
                    </a:innerShdw>
                  </a:effectLst>
                  <a:latin typeface="Arial" panose="020B0604020202020204" pitchFamily="34" charset="0"/>
                  <a:ea typeface="+mn-ea"/>
                  <a:cs typeface="Arial" panose="020B0604020202020204" pitchFamily="34" charset="0"/>
                </a:rPr>
                <a:t>C</a:t>
              </a:r>
              <a:endParaRPr lang="zh-CN" altLang="en-US" sz="9600" dirty="0">
                <a:solidFill>
                  <a:schemeClr val="bg1"/>
                </a:solidFill>
                <a:effectLst>
                  <a:innerShdw blurRad="63500" dist="50800" dir="10800000">
                    <a:prstClr val="black">
                      <a:alpha val="50000"/>
                    </a:prstClr>
                  </a:innerShdw>
                </a:effectLst>
                <a:latin typeface="Arial" panose="020B0604020202020204" pitchFamily="34" charset="0"/>
                <a:ea typeface="+mn-ea"/>
                <a:cs typeface="Arial" panose="020B0604020202020204" pitchFamily="34" charset="0"/>
              </a:endParaRPr>
            </a:p>
          </p:txBody>
        </p:sp>
      </p:grpSp>
      <p:grpSp>
        <p:nvGrpSpPr>
          <p:cNvPr id="104" name="组合 7"/>
          <p:cNvGrpSpPr/>
          <p:nvPr/>
        </p:nvGrpSpPr>
        <p:grpSpPr bwMode="auto">
          <a:xfrm>
            <a:off x="3179418" y="1392030"/>
            <a:ext cx="63500" cy="2843689"/>
            <a:chOff x="6966170" y="1570075"/>
            <a:chExt cx="63500" cy="2204256"/>
          </a:xfrm>
        </p:grpSpPr>
        <p:cxnSp>
          <p:nvCxnSpPr>
            <p:cNvPr id="105" name="直接连接符 104"/>
            <p:cNvCxnSpPr/>
            <p:nvPr/>
          </p:nvCxnSpPr>
          <p:spPr bwMode="auto">
            <a:xfrm>
              <a:off x="6966170" y="1570075"/>
              <a:ext cx="0" cy="2204256"/>
            </a:xfrm>
            <a:prstGeom prst="line">
              <a:avLst/>
            </a:prstGeom>
            <a:noFill/>
            <a:ln w="38100" cap="flat" cmpd="sng" algn="ctr">
              <a:solidFill>
                <a:schemeClr val="tx1">
                  <a:lumMod val="75000"/>
                  <a:lumOff val="25000"/>
                </a:schemeClr>
              </a:solidFill>
              <a:prstDash val="solid"/>
              <a:round/>
              <a:headEnd type="none" w="med" len="med"/>
              <a:tailEnd type="none" w="med" len="med"/>
            </a:ln>
            <a:effectLst/>
          </p:spPr>
        </p:cxnSp>
        <p:cxnSp>
          <p:nvCxnSpPr>
            <p:cNvPr id="106" name="直接连接符 105"/>
            <p:cNvCxnSpPr/>
            <p:nvPr/>
          </p:nvCxnSpPr>
          <p:spPr bwMode="auto">
            <a:xfrm>
              <a:off x="7029670" y="1570075"/>
              <a:ext cx="0" cy="2195552"/>
            </a:xfrm>
            <a:prstGeom prst="line">
              <a:avLst/>
            </a:prstGeom>
            <a:noFill/>
            <a:ln w="3175" cap="flat" cmpd="sng" algn="ctr">
              <a:solidFill>
                <a:schemeClr val="tx1">
                  <a:lumMod val="85000"/>
                  <a:lumOff val="15000"/>
                </a:schemeClr>
              </a:solidFill>
              <a:prstDash val="solid"/>
              <a:round/>
              <a:headEnd type="none" w="med" len="med"/>
              <a:tailEnd type="none" w="med" len="med"/>
            </a:ln>
            <a:effectLst/>
          </p:spPr>
        </p:cxnSp>
      </p:grpSp>
      <p:sp>
        <p:nvSpPr>
          <p:cNvPr id="107" name="矩形 106"/>
          <p:cNvSpPr/>
          <p:nvPr/>
        </p:nvSpPr>
        <p:spPr>
          <a:xfrm>
            <a:off x="125003" y="102195"/>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08" name="矩形 107"/>
          <p:cNvSpPr/>
          <p:nvPr/>
        </p:nvSpPr>
        <p:spPr>
          <a:xfrm>
            <a:off x="934989" y="201002"/>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7805926" y="94362"/>
            <a:ext cx="1358078" cy="279269"/>
            <a:chOff x="7805926" y="94362"/>
            <a:chExt cx="1358078" cy="279269"/>
          </a:xfrm>
        </p:grpSpPr>
        <p:sp>
          <p:nvSpPr>
            <p:cNvPr id="113" name="矩形 112"/>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14" name="五边形 113"/>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15" name="直接连接符 114"/>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6" name="五边形 115"/>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0-#ppt_w/2"/>
                                          </p:val>
                                        </p:tav>
                                        <p:tav tm="100000">
                                          <p:val>
                                            <p:strVal val="#ppt_x"/>
                                          </p:val>
                                        </p:tav>
                                      </p:tavLst>
                                    </p:anim>
                                    <p:anim calcmode="lin" valueType="num">
                                      <p:cBhvr additive="base">
                                        <p:cTn id="13" dur="500" fill="hold"/>
                                        <p:tgtEl>
                                          <p:spTgt spid="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0-#ppt_w/2"/>
                                          </p:val>
                                        </p:tav>
                                        <p:tav tm="100000">
                                          <p:val>
                                            <p:strVal val="#ppt_x"/>
                                          </p:val>
                                        </p:tav>
                                      </p:tavLst>
                                    </p:anim>
                                    <p:anim calcmode="lin" valueType="num">
                                      <p:cBhvr additive="base">
                                        <p:cTn id="18" dur="500" fill="hold"/>
                                        <p:tgtEl>
                                          <p:spTgt spid="4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0-#ppt_w/2"/>
                                          </p:val>
                                        </p:tav>
                                        <p:tav tm="100000">
                                          <p:val>
                                            <p:strVal val="#ppt_x"/>
                                          </p:val>
                                        </p:tav>
                                      </p:tavLst>
                                    </p:anim>
                                    <p:anim calcmode="lin" valueType="num">
                                      <p:cBhvr additive="base">
                                        <p:cTn id="23" dur="500" fill="hold"/>
                                        <p:tgtEl>
                                          <p:spTgt spid="5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0-#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0-#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0-#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C00000"/>
        </a:solidFill>
        <a:effectLst/>
      </p:bgPr>
    </p:bg>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7306" y="1260949"/>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314784" cy="1569660"/>
          </a:xfrm>
          <a:prstGeom prst="rect">
            <a:avLst/>
          </a:prstGeom>
          <a:noFill/>
        </p:spPr>
        <p:txBody>
          <a:bodyPr wrap="none" lIns="91437" tIns="45718" rIns="91437" bIns="45718" rtlCol="0">
            <a:spAutoFit/>
          </a:bodyPr>
          <a:lstStyle/>
          <a:p>
            <a:r>
              <a:rPr lang="en-US" altLang="zh-CN" sz="9600" dirty="0">
                <a:solidFill>
                  <a:srgbClr val="C00000"/>
                </a:solidFill>
                <a:latin typeface="Impact" panose="020B0806030902050204" pitchFamily="34" charset="0"/>
              </a:rPr>
              <a:t>01</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E93D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rgbClr val="E93D2B"/>
                  </a:solidFill>
                </a:rPr>
                <a:t>PART1</a:t>
              </a:r>
              <a:endParaRPr lang="zh-CN" altLang="en-US" sz="1100" b="1" dirty="0">
                <a:solidFill>
                  <a:srgbClr val="E93D2B"/>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0" y="1069585"/>
              <a:ext cx="2499360" cy="732937"/>
              <a:chOff x="0" y="1069585"/>
              <a:chExt cx="2499360" cy="732937"/>
            </a:xfrm>
          </p:grpSpPr>
          <p:sp>
            <p:nvSpPr>
              <p:cNvPr id="17" name="矩形 26"/>
              <p:cNvSpPr>
                <a:spLocks noChangeArrowheads="1"/>
              </p:cNvSpPr>
              <p:nvPr/>
            </p:nvSpPr>
            <p:spPr bwMode="auto">
              <a:xfrm>
                <a:off x="0" y="1074420"/>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56260" y="1069585"/>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34283" y="1237024"/>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par>
                                <p:cTn id="26" presetID="42" presetClass="entr" presetSubtype="0" fill="hold" nodeType="withEffect">
                                  <p:stCondLst>
                                    <p:cond delay="8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600"/>
                                        <p:tgtEl>
                                          <p:spTgt spid="36"/>
                                        </p:tgtEl>
                                      </p:cBhvr>
                                    </p:animEffect>
                                    <p:anim calcmode="lin" valueType="num">
                                      <p:cBhvr>
                                        <p:cTn id="29" dur="600" fill="hold"/>
                                        <p:tgtEl>
                                          <p:spTgt spid="36"/>
                                        </p:tgtEl>
                                        <p:attrNameLst>
                                          <p:attrName>ppt_x</p:attrName>
                                        </p:attrNameLst>
                                      </p:cBhvr>
                                      <p:tavLst>
                                        <p:tav tm="0">
                                          <p:val>
                                            <p:strVal val="#ppt_x"/>
                                          </p:val>
                                        </p:tav>
                                        <p:tav tm="100000">
                                          <p:val>
                                            <p:strVal val="#ppt_x"/>
                                          </p:val>
                                        </p:tav>
                                      </p:tavLst>
                                    </p:anim>
                                    <p:anim calcmode="lin" valueType="num">
                                      <p:cBhvr>
                                        <p:cTn id="30" dur="6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15"/>
          <p:cNvSpPr/>
          <p:nvPr/>
        </p:nvSpPr>
        <p:spPr bwMode="auto">
          <a:xfrm>
            <a:off x="3564316" y="1561411"/>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D62817"/>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sp>
        <p:nvSpPr>
          <p:cNvPr id="30" name="同心圆 16" hidden="1"/>
          <p:cNvSpPr/>
          <p:nvPr/>
        </p:nvSpPr>
        <p:spPr bwMode="auto">
          <a:xfrm>
            <a:off x="3525719" y="1670281"/>
            <a:ext cx="1914691" cy="1914974"/>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422 w 21600"/>
              <a:gd name="T11" fmla="*/ 10800 h 21600"/>
              <a:gd name="T12" fmla="*/ 10800 w 21600"/>
              <a:gd name="T13" fmla="*/ 21178 h 21600"/>
              <a:gd name="T14" fmla="*/ 21178 w 21600"/>
              <a:gd name="T15" fmla="*/ 10800 h 21600"/>
              <a:gd name="T16" fmla="*/ 10800 w 21600"/>
              <a:gd name="T17" fmla="*/ 422 h 21600"/>
              <a:gd name="T18" fmla="*/ 422 w 21600"/>
              <a:gd name="T19" fmla="*/ 10800 h 21600"/>
              <a:gd name="T20" fmla="*/ 3163 w 21600"/>
              <a:gd name="T21" fmla="*/ 3163 h 21600"/>
              <a:gd name="T22" fmla="*/ 18437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22" y="10800"/>
                </a:moveTo>
                <a:cubicBezTo>
                  <a:pt x="422" y="16532"/>
                  <a:pt x="5068" y="21178"/>
                  <a:pt x="10800" y="21178"/>
                </a:cubicBezTo>
                <a:cubicBezTo>
                  <a:pt x="16532" y="21178"/>
                  <a:pt x="21178" y="16532"/>
                  <a:pt x="21178" y="10800"/>
                </a:cubicBezTo>
                <a:cubicBezTo>
                  <a:pt x="21178" y="5068"/>
                  <a:pt x="16532" y="422"/>
                  <a:pt x="10800" y="422"/>
                </a:cubicBezTo>
                <a:cubicBezTo>
                  <a:pt x="5068" y="422"/>
                  <a:pt x="422" y="5068"/>
                  <a:pt x="422" y="10800"/>
                </a:cubicBezTo>
                <a:close/>
              </a:path>
            </a:pathLst>
          </a:custGeom>
          <a:solidFill>
            <a:srgbClr val="CC3300"/>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grpSp>
        <p:nvGrpSpPr>
          <p:cNvPr id="31" name="人"/>
          <p:cNvGrpSpPr/>
          <p:nvPr/>
        </p:nvGrpSpPr>
        <p:grpSpPr bwMode="auto">
          <a:xfrm rot="17340000">
            <a:off x="3134065" y="1829010"/>
            <a:ext cx="177873" cy="440833"/>
            <a:chOff x="0" y="0"/>
            <a:chExt cx="1255506" cy="3116826"/>
          </a:xfrm>
          <a:solidFill>
            <a:srgbClr val="C00000"/>
          </a:solidFill>
        </p:grpSpPr>
        <p:sp>
          <p:nvSpPr>
            <p:cNvPr id="8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2" name="人"/>
          <p:cNvGrpSpPr/>
          <p:nvPr/>
        </p:nvGrpSpPr>
        <p:grpSpPr bwMode="auto">
          <a:xfrm rot="18540000">
            <a:off x="3357319" y="1425958"/>
            <a:ext cx="177873" cy="440833"/>
            <a:chOff x="0" y="0"/>
            <a:chExt cx="1255506" cy="3116826"/>
          </a:xfrm>
          <a:solidFill>
            <a:srgbClr val="C00000"/>
          </a:solidFill>
        </p:grpSpPr>
        <p:sp>
          <p:nvSpPr>
            <p:cNvPr id="8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3" name="人"/>
          <p:cNvGrpSpPr/>
          <p:nvPr/>
        </p:nvGrpSpPr>
        <p:grpSpPr bwMode="auto">
          <a:xfrm rot="19740000">
            <a:off x="3711892" y="1133002"/>
            <a:ext cx="177847" cy="440898"/>
            <a:chOff x="0" y="0"/>
            <a:chExt cx="1255506" cy="3116826"/>
          </a:xfrm>
          <a:solidFill>
            <a:srgbClr val="C00000"/>
          </a:solidFill>
        </p:grpSpPr>
        <p:sp>
          <p:nvSpPr>
            <p:cNvPr id="8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4" name="人"/>
          <p:cNvGrpSpPr/>
          <p:nvPr/>
        </p:nvGrpSpPr>
        <p:grpSpPr bwMode="auto">
          <a:xfrm rot="20940000">
            <a:off x="4141373" y="967239"/>
            <a:ext cx="177847" cy="440898"/>
            <a:chOff x="0" y="0"/>
            <a:chExt cx="1255506" cy="3116826"/>
          </a:xfrm>
          <a:solidFill>
            <a:srgbClr val="C00000"/>
          </a:solidFill>
        </p:grpSpPr>
        <p:sp>
          <p:nvSpPr>
            <p:cNvPr id="7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5" name="人"/>
          <p:cNvGrpSpPr/>
          <p:nvPr/>
        </p:nvGrpSpPr>
        <p:grpSpPr bwMode="auto">
          <a:xfrm rot="540000">
            <a:off x="4601126" y="959670"/>
            <a:ext cx="177847" cy="440898"/>
            <a:chOff x="0" y="0"/>
            <a:chExt cx="1255506" cy="3116826"/>
          </a:xfrm>
          <a:solidFill>
            <a:srgbClr val="C00000"/>
          </a:solidFill>
        </p:grpSpPr>
        <p:sp>
          <p:nvSpPr>
            <p:cNvPr id="7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6" name="人"/>
          <p:cNvGrpSpPr/>
          <p:nvPr/>
        </p:nvGrpSpPr>
        <p:grpSpPr bwMode="auto">
          <a:xfrm rot="1740000">
            <a:off x="5036283" y="1109159"/>
            <a:ext cx="177847" cy="440898"/>
            <a:chOff x="0" y="0"/>
            <a:chExt cx="1255506" cy="3116826"/>
          </a:xfrm>
          <a:solidFill>
            <a:srgbClr val="C00000"/>
          </a:solidFill>
        </p:grpSpPr>
        <p:sp>
          <p:nvSpPr>
            <p:cNvPr id="7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7" name="人"/>
          <p:cNvGrpSpPr/>
          <p:nvPr/>
        </p:nvGrpSpPr>
        <p:grpSpPr bwMode="auto">
          <a:xfrm rot="2940000">
            <a:off x="5385530" y="1391140"/>
            <a:ext cx="177873" cy="440833"/>
            <a:chOff x="0" y="0"/>
            <a:chExt cx="1255506" cy="3116826"/>
          </a:xfrm>
          <a:solidFill>
            <a:srgbClr val="C00000"/>
          </a:solidFill>
        </p:grpSpPr>
        <p:sp>
          <p:nvSpPr>
            <p:cNvPr id="7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8" name="人"/>
          <p:cNvGrpSpPr/>
          <p:nvPr/>
        </p:nvGrpSpPr>
        <p:grpSpPr bwMode="auto">
          <a:xfrm rot="4140000">
            <a:off x="5622029" y="1785488"/>
            <a:ext cx="177873" cy="440833"/>
            <a:chOff x="0" y="0"/>
            <a:chExt cx="1255506" cy="3116826"/>
          </a:xfrm>
          <a:solidFill>
            <a:srgbClr val="C00000"/>
          </a:solidFill>
        </p:grpSpPr>
        <p:sp>
          <p:nvSpPr>
            <p:cNvPr id="7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7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9" name="人"/>
          <p:cNvGrpSpPr/>
          <p:nvPr/>
        </p:nvGrpSpPr>
        <p:grpSpPr bwMode="auto">
          <a:xfrm rot="5340000">
            <a:off x="5710196" y="2236983"/>
            <a:ext cx="177873" cy="440833"/>
            <a:chOff x="0" y="0"/>
            <a:chExt cx="1255506" cy="3116826"/>
          </a:xfrm>
          <a:solidFill>
            <a:srgbClr val="C00000"/>
          </a:solidFill>
        </p:grpSpPr>
        <p:sp>
          <p:nvSpPr>
            <p:cNvPr id="6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0" name="人"/>
          <p:cNvGrpSpPr/>
          <p:nvPr/>
        </p:nvGrpSpPr>
        <p:grpSpPr bwMode="auto">
          <a:xfrm rot="6540000">
            <a:off x="5638678" y="2691505"/>
            <a:ext cx="177116" cy="440833"/>
            <a:chOff x="0" y="0"/>
            <a:chExt cx="1255506" cy="3116826"/>
          </a:xfrm>
          <a:solidFill>
            <a:srgbClr val="C00000"/>
          </a:solidFill>
        </p:grpSpPr>
        <p:sp>
          <p:nvSpPr>
            <p:cNvPr id="6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1" name="人"/>
          <p:cNvGrpSpPr/>
          <p:nvPr/>
        </p:nvGrpSpPr>
        <p:grpSpPr bwMode="auto">
          <a:xfrm rot="7740000">
            <a:off x="5416181" y="3093802"/>
            <a:ext cx="176738" cy="440833"/>
            <a:chOff x="0" y="0"/>
            <a:chExt cx="1255506" cy="3116826"/>
          </a:xfrm>
          <a:solidFill>
            <a:srgbClr val="C00000"/>
          </a:solidFill>
        </p:grpSpPr>
        <p:sp>
          <p:nvSpPr>
            <p:cNvPr id="6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2" name="人"/>
          <p:cNvGrpSpPr/>
          <p:nvPr/>
        </p:nvGrpSpPr>
        <p:grpSpPr bwMode="auto">
          <a:xfrm rot="8940000">
            <a:off x="5076015" y="3403722"/>
            <a:ext cx="177847" cy="440898"/>
            <a:chOff x="0" y="0"/>
            <a:chExt cx="1255506" cy="3116826"/>
          </a:xfrm>
          <a:solidFill>
            <a:srgbClr val="C00000"/>
          </a:solidFill>
        </p:grpSpPr>
        <p:sp>
          <p:nvSpPr>
            <p:cNvPr id="6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3" name="人"/>
          <p:cNvGrpSpPr/>
          <p:nvPr/>
        </p:nvGrpSpPr>
        <p:grpSpPr bwMode="auto">
          <a:xfrm rot="10140000">
            <a:off x="4646534" y="3568349"/>
            <a:ext cx="177847" cy="440898"/>
            <a:chOff x="0" y="0"/>
            <a:chExt cx="1255506" cy="3116826"/>
          </a:xfrm>
          <a:solidFill>
            <a:srgbClr val="C00000"/>
          </a:solidFill>
        </p:grpSpPr>
        <p:sp>
          <p:nvSpPr>
            <p:cNvPr id="6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6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4" name="人"/>
          <p:cNvGrpSpPr/>
          <p:nvPr/>
        </p:nvGrpSpPr>
        <p:grpSpPr bwMode="auto">
          <a:xfrm rot="11340000">
            <a:off x="4186781" y="3576676"/>
            <a:ext cx="177847" cy="440898"/>
            <a:chOff x="0" y="0"/>
            <a:chExt cx="1255506" cy="3116826"/>
          </a:xfrm>
          <a:solidFill>
            <a:srgbClr val="C00000"/>
          </a:solidFill>
        </p:grpSpPr>
        <p:sp>
          <p:nvSpPr>
            <p:cNvPr id="5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5" name="人"/>
          <p:cNvGrpSpPr/>
          <p:nvPr/>
        </p:nvGrpSpPr>
        <p:grpSpPr bwMode="auto">
          <a:xfrm rot="12540000">
            <a:off x="3751624" y="3426429"/>
            <a:ext cx="177847" cy="440898"/>
            <a:chOff x="0" y="0"/>
            <a:chExt cx="1255506" cy="3116826"/>
          </a:xfrm>
          <a:solidFill>
            <a:srgbClr val="C00000"/>
          </a:solidFill>
        </p:grpSpPr>
        <p:sp>
          <p:nvSpPr>
            <p:cNvPr id="5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6" name="人"/>
          <p:cNvGrpSpPr/>
          <p:nvPr/>
        </p:nvGrpSpPr>
        <p:grpSpPr bwMode="auto">
          <a:xfrm rot="13740000">
            <a:off x="3386835" y="3128998"/>
            <a:ext cx="177873" cy="440833"/>
            <a:chOff x="0" y="0"/>
            <a:chExt cx="1255506" cy="3116826"/>
          </a:xfrm>
          <a:solidFill>
            <a:srgbClr val="C00000"/>
          </a:solidFill>
        </p:grpSpPr>
        <p:sp>
          <p:nvSpPr>
            <p:cNvPr id="5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7" name="人"/>
          <p:cNvGrpSpPr/>
          <p:nvPr/>
        </p:nvGrpSpPr>
        <p:grpSpPr bwMode="auto">
          <a:xfrm rot="14940000">
            <a:off x="3149202" y="2734650"/>
            <a:ext cx="177873" cy="440833"/>
            <a:chOff x="0" y="0"/>
            <a:chExt cx="1255506" cy="3116826"/>
          </a:xfrm>
          <a:solidFill>
            <a:srgbClr val="C00000"/>
          </a:solidFill>
        </p:grpSpPr>
        <p:sp>
          <p:nvSpPr>
            <p:cNvPr id="5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8" name="人"/>
          <p:cNvGrpSpPr/>
          <p:nvPr/>
        </p:nvGrpSpPr>
        <p:grpSpPr bwMode="auto">
          <a:xfrm rot="16140000">
            <a:off x="3069737" y="2283155"/>
            <a:ext cx="177873" cy="440833"/>
            <a:chOff x="0" y="0"/>
            <a:chExt cx="1255506" cy="3116826"/>
          </a:xfrm>
          <a:solidFill>
            <a:srgbClr val="C00000"/>
          </a:solidFill>
        </p:grpSpPr>
        <p:sp>
          <p:nvSpPr>
            <p:cNvPr id="5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 name="组合 1"/>
          <p:cNvGrpSpPr/>
          <p:nvPr/>
        </p:nvGrpSpPr>
        <p:grpSpPr>
          <a:xfrm>
            <a:off x="3443230" y="1447875"/>
            <a:ext cx="2079294" cy="2080736"/>
            <a:chOff x="3443229" y="1587021"/>
            <a:chExt cx="2079294" cy="2080736"/>
          </a:xfrm>
          <a:solidFill>
            <a:srgbClr val="C00000"/>
          </a:solidFill>
        </p:grpSpPr>
        <p:sp>
          <p:nvSpPr>
            <p:cNvPr id="28"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9" name="文本框 120"/>
            <p:cNvSpPr>
              <a:spLocks noChangeArrowheads="1"/>
            </p:cNvSpPr>
            <p:nvPr/>
          </p:nvSpPr>
          <p:spPr bwMode="auto">
            <a:xfrm>
              <a:off x="3709999" y="2440433"/>
              <a:ext cx="152683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D62817"/>
                  </a:solidFill>
                  <a:latin typeface="Calibri" panose="020F0502020204030204" pitchFamily="34" charset="0"/>
                  <a:ea typeface="微软雅黑" panose="020B0503020204020204" pitchFamily="34" charset="-122"/>
                  <a:sym typeface="Calibri" panose="020F0502020204030204" pitchFamily="34" charset="0"/>
                </a:rPr>
                <a:t>text</a:t>
              </a:r>
              <a:endParaRPr lang="zh-CN" altLang="en-US" b="1">
                <a:solidFill>
                  <a:srgbClr val="D62817"/>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grpSp>
      <p:sp>
        <p:nvSpPr>
          <p:cNvPr id="86" name="文本框 120"/>
          <p:cNvSpPr>
            <a:spLocks noChangeArrowheads="1"/>
          </p:cNvSpPr>
          <p:nvPr/>
        </p:nvSpPr>
        <p:spPr bwMode="auto">
          <a:xfrm>
            <a:off x="1287781" y="2222925"/>
            <a:ext cx="1165702" cy="530915"/>
          </a:xfrm>
          <a:prstGeom prst="rect">
            <a:avLst/>
          </a:prstGeom>
          <a:solidFill>
            <a:srgbClr val="C00000"/>
          </a:solidFill>
          <a:ln>
            <a:noFill/>
          </a:ln>
        </p:spPr>
        <p:txBody>
          <a:bodyPr wrap="square" lIns="68577" tIns="34289" rIns="68577" bIns="34289">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endPar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sp>
        <p:nvSpPr>
          <p:cNvPr id="87" name="文本框 120"/>
          <p:cNvSpPr>
            <a:spLocks noChangeArrowheads="1"/>
          </p:cNvSpPr>
          <p:nvPr/>
        </p:nvSpPr>
        <p:spPr bwMode="auto">
          <a:xfrm>
            <a:off x="6530183" y="2215781"/>
            <a:ext cx="1283646" cy="526256"/>
          </a:xfrm>
          <a:prstGeom prst="rect">
            <a:avLst/>
          </a:prstGeom>
          <a:solidFill>
            <a:srgbClr val="C00000"/>
          </a:solidFill>
          <a:ln>
            <a:noFill/>
          </a:ln>
        </p:spPr>
        <p:txBody>
          <a:bodyPr wrap="square" lIns="68577" tIns="34289" rIns="68577" bIns="34289">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endParaRPr lang="zh-CN" altLang="en-US" sz="3000" dirty="0">
              <a:solidFill>
                <a:schemeClr val="bg1"/>
              </a:solidFill>
              <a:ea typeface="微软雅黑" panose="020B0503020204020204" pitchFamily="34" charset="-122"/>
            </a:endParaRPr>
          </a:p>
        </p:txBody>
      </p:sp>
      <p:sp>
        <p:nvSpPr>
          <p:cNvPr id="89" name="矩形 88"/>
          <p:cNvSpPr/>
          <p:nvPr/>
        </p:nvSpPr>
        <p:spPr>
          <a:xfrm>
            <a:off x="798685" y="2864492"/>
            <a:ext cx="1912233" cy="992579"/>
          </a:xfrm>
          <a:prstGeom prst="rect">
            <a:avLst/>
          </a:prstGeom>
        </p:spPr>
        <p:txBody>
          <a:bodyPr wrap="square" lIns="68577" tIns="34289" rIns="68577" bIns="34289">
            <a:spAutoFit/>
          </a:bodyPr>
          <a:lstStyle/>
          <a:p>
            <a:pPr>
              <a:spcBef>
                <a:spcPts val="840"/>
              </a:spcBef>
              <a:spcAft>
                <a:spcPts val="840"/>
              </a:spcAft>
            </a:pP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90" name="矩形 89"/>
          <p:cNvSpPr/>
          <p:nvPr/>
        </p:nvSpPr>
        <p:spPr>
          <a:xfrm>
            <a:off x="6516216" y="2864653"/>
            <a:ext cx="1912233" cy="992579"/>
          </a:xfrm>
          <a:prstGeom prst="rect">
            <a:avLst/>
          </a:prstGeom>
        </p:spPr>
        <p:txBody>
          <a:bodyPr wrap="square" lIns="68577" tIns="34289" rIns="68577" bIns="34289">
            <a:spAutoFit/>
          </a:bodyPr>
          <a:lstStyle/>
          <a:p>
            <a:pPr>
              <a:spcBef>
                <a:spcPts val="840"/>
              </a:spcBef>
              <a:spcAft>
                <a:spcPts val="840"/>
              </a:spcAft>
            </a:pP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chemeClr val="tx1">
                  <a:lumMod val="65000"/>
                  <a:lumOff val="35000"/>
                </a:schemeClr>
              </a:solidFill>
              <a:latin typeface="宋体" panose="02010600030101010101" pitchFamily="2" charset="-122"/>
              <a:ea typeface="宋体" panose="02010600030101010101" pitchFamily="2" charset="-122"/>
            </a:endParaRPr>
          </a:p>
        </p:txBody>
      </p:sp>
      <p:sp>
        <p:nvSpPr>
          <p:cNvPr id="105" name="矩形 10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06" name="矩形 10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26504" y="-3287"/>
            <a:ext cx="586740" cy="5143500"/>
            <a:chOff x="0" y="0"/>
            <a:chExt cx="586740" cy="5143500"/>
          </a:xfrm>
        </p:grpSpPr>
        <p:sp>
          <p:nvSpPr>
            <p:cNvPr id="111" name="矩形 11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7" name="直接连接符 11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21"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2"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3"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24"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5"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6" name="TextBox 125"/>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127" name="TextBox 126"/>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28" name="TextBox 127"/>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29" name="TextBox 128"/>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130" name="组合 129"/>
          <p:cNvGrpSpPr/>
          <p:nvPr/>
        </p:nvGrpSpPr>
        <p:grpSpPr>
          <a:xfrm>
            <a:off x="7805926" y="94362"/>
            <a:ext cx="1358078" cy="279269"/>
            <a:chOff x="7805926" y="94362"/>
            <a:chExt cx="1358078" cy="279269"/>
          </a:xfrm>
        </p:grpSpPr>
        <p:sp>
          <p:nvSpPr>
            <p:cNvPr id="131" name="矩形 130"/>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32" name="五边形 131"/>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33" name="直接连接符 132"/>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4" name="五边形 133"/>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150" fill="hold"/>
                                        <p:tgtEl>
                                          <p:spTgt spid="46"/>
                                        </p:tgtEl>
                                        <p:attrNameLst>
                                          <p:attrName>ppt_w</p:attrName>
                                        </p:attrNameLst>
                                      </p:cBhvr>
                                      <p:tavLst>
                                        <p:tav tm="0">
                                          <p:val>
                                            <p:fltVal val="0"/>
                                          </p:val>
                                        </p:tav>
                                        <p:tav tm="100000">
                                          <p:val>
                                            <p:strVal val="#ppt_w"/>
                                          </p:val>
                                        </p:tav>
                                      </p:tavLst>
                                    </p:anim>
                                    <p:anim calcmode="lin" valueType="num">
                                      <p:cBhvr>
                                        <p:cTn id="14" dur="150" fill="hold"/>
                                        <p:tgtEl>
                                          <p:spTgt spid="46"/>
                                        </p:tgtEl>
                                        <p:attrNameLst>
                                          <p:attrName>ppt_h</p:attrName>
                                        </p:attrNameLst>
                                      </p:cBhvr>
                                      <p:tavLst>
                                        <p:tav tm="0">
                                          <p:val>
                                            <p:fltVal val="0"/>
                                          </p:val>
                                        </p:tav>
                                        <p:tav tm="100000">
                                          <p:val>
                                            <p:strVal val="#ppt_h"/>
                                          </p:val>
                                        </p:tav>
                                      </p:tavLst>
                                    </p:anim>
                                    <p:animEffect transition="in" filter="fade">
                                      <p:cBhvr>
                                        <p:cTn id="15" dur="150"/>
                                        <p:tgtEl>
                                          <p:spTgt spid="4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150" fill="hold"/>
                                        <p:tgtEl>
                                          <p:spTgt spid="47"/>
                                        </p:tgtEl>
                                        <p:attrNameLst>
                                          <p:attrName>ppt_w</p:attrName>
                                        </p:attrNameLst>
                                      </p:cBhvr>
                                      <p:tavLst>
                                        <p:tav tm="0">
                                          <p:val>
                                            <p:fltVal val="0"/>
                                          </p:val>
                                        </p:tav>
                                        <p:tav tm="100000">
                                          <p:val>
                                            <p:strVal val="#ppt_w"/>
                                          </p:val>
                                        </p:tav>
                                      </p:tavLst>
                                    </p:anim>
                                    <p:anim calcmode="lin" valueType="num">
                                      <p:cBhvr>
                                        <p:cTn id="20" dur="150" fill="hold"/>
                                        <p:tgtEl>
                                          <p:spTgt spid="47"/>
                                        </p:tgtEl>
                                        <p:attrNameLst>
                                          <p:attrName>ppt_h</p:attrName>
                                        </p:attrNameLst>
                                      </p:cBhvr>
                                      <p:tavLst>
                                        <p:tav tm="0">
                                          <p:val>
                                            <p:fltVal val="0"/>
                                          </p:val>
                                        </p:tav>
                                        <p:tav tm="100000">
                                          <p:val>
                                            <p:strVal val="#ppt_h"/>
                                          </p:val>
                                        </p:tav>
                                      </p:tavLst>
                                    </p:anim>
                                    <p:animEffect transition="in" filter="fade">
                                      <p:cBhvr>
                                        <p:cTn id="21" dur="150"/>
                                        <p:tgtEl>
                                          <p:spTgt spid="4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150" fill="hold"/>
                                        <p:tgtEl>
                                          <p:spTgt spid="48"/>
                                        </p:tgtEl>
                                        <p:attrNameLst>
                                          <p:attrName>ppt_w</p:attrName>
                                        </p:attrNameLst>
                                      </p:cBhvr>
                                      <p:tavLst>
                                        <p:tav tm="0">
                                          <p:val>
                                            <p:fltVal val="0"/>
                                          </p:val>
                                        </p:tav>
                                        <p:tav tm="100000">
                                          <p:val>
                                            <p:strVal val="#ppt_w"/>
                                          </p:val>
                                        </p:tav>
                                      </p:tavLst>
                                    </p:anim>
                                    <p:anim calcmode="lin" valueType="num">
                                      <p:cBhvr>
                                        <p:cTn id="26" dur="150" fill="hold"/>
                                        <p:tgtEl>
                                          <p:spTgt spid="48"/>
                                        </p:tgtEl>
                                        <p:attrNameLst>
                                          <p:attrName>ppt_h</p:attrName>
                                        </p:attrNameLst>
                                      </p:cBhvr>
                                      <p:tavLst>
                                        <p:tav tm="0">
                                          <p:val>
                                            <p:fltVal val="0"/>
                                          </p:val>
                                        </p:tav>
                                        <p:tav tm="100000">
                                          <p:val>
                                            <p:strVal val="#ppt_h"/>
                                          </p:val>
                                        </p:tav>
                                      </p:tavLst>
                                    </p:anim>
                                    <p:animEffect transition="in" filter="fade">
                                      <p:cBhvr>
                                        <p:cTn id="27" dur="150"/>
                                        <p:tgtEl>
                                          <p:spTgt spid="4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50" fill="hold"/>
                                        <p:tgtEl>
                                          <p:spTgt spid="31"/>
                                        </p:tgtEl>
                                        <p:attrNameLst>
                                          <p:attrName>ppt_w</p:attrName>
                                        </p:attrNameLst>
                                      </p:cBhvr>
                                      <p:tavLst>
                                        <p:tav tm="0">
                                          <p:val>
                                            <p:fltVal val="0"/>
                                          </p:val>
                                        </p:tav>
                                        <p:tav tm="100000">
                                          <p:val>
                                            <p:strVal val="#ppt_w"/>
                                          </p:val>
                                        </p:tav>
                                      </p:tavLst>
                                    </p:anim>
                                    <p:anim calcmode="lin" valueType="num">
                                      <p:cBhvr>
                                        <p:cTn id="32" dur="150" fill="hold"/>
                                        <p:tgtEl>
                                          <p:spTgt spid="31"/>
                                        </p:tgtEl>
                                        <p:attrNameLst>
                                          <p:attrName>ppt_h</p:attrName>
                                        </p:attrNameLst>
                                      </p:cBhvr>
                                      <p:tavLst>
                                        <p:tav tm="0">
                                          <p:val>
                                            <p:fltVal val="0"/>
                                          </p:val>
                                        </p:tav>
                                        <p:tav tm="100000">
                                          <p:val>
                                            <p:strVal val="#ppt_h"/>
                                          </p:val>
                                        </p:tav>
                                      </p:tavLst>
                                    </p:anim>
                                    <p:animEffect transition="in" filter="fade">
                                      <p:cBhvr>
                                        <p:cTn id="33" dur="150"/>
                                        <p:tgtEl>
                                          <p:spTgt spid="3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150" fill="hold"/>
                                        <p:tgtEl>
                                          <p:spTgt spid="32"/>
                                        </p:tgtEl>
                                        <p:attrNameLst>
                                          <p:attrName>ppt_w</p:attrName>
                                        </p:attrNameLst>
                                      </p:cBhvr>
                                      <p:tavLst>
                                        <p:tav tm="0">
                                          <p:val>
                                            <p:fltVal val="0"/>
                                          </p:val>
                                        </p:tav>
                                        <p:tav tm="100000">
                                          <p:val>
                                            <p:strVal val="#ppt_w"/>
                                          </p:val>
                                        </p:tav>
                                      </p:tavLst>
                                    </p:anim>
                                    <p:anim calcmode="lin" valueType="num">
                                      <p:cBhvr>
                                        <p:cTn id="38" dur="150" fill="hold"/>
                                        <p:tgtEl>
                                          <p:spTgt spid="32"/>
                                        </p:tgtEl>
                                        <p:attrNameLst>
                                          <p:attrName>ppt_h</p:attrName>
                                        </p:attrNameLst>
                                      </p:cBhvr>
                                      <p:tavLst>
                                        <p:tav tm="0">
                                          <p:val>
                                            <p:fltVal val="0"/>
                                          </p:val>
                                        </p:tav>
                                        <p:tav tm="100000">
                                          <p:val>
                                            <p:strVal val="#ppt_h"/>
                                          </p:val>
                                        </p:tav>
                                      </p:tavLst>
                                    </p:anim>
                                    <p:animEffect transition="in" filter="fade">
                                      <p:cBhvr>
                                        <p:cTn id="39" dur="150"/>
                                        <p:tgtEl>
                                          <p:spTgt spid="3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150" fill="hold"/>
                                        <p:tgtEl>
                                          <p:spTgt spid="33"/>
                                        </p:tgtEl>
                                        <p:attrNameLst>
                                          <p:attrName>ppt_w</p:attrName>
                                        </p:attrNameLst>
                                      </p:cBhvr>
                                      <p:tavLst>
                                        <p:tav tm="0">
                                          <p:val>
                                            <p:fltVal val="0"/>
                                          </p:val>
                                        </p:tav>
                                        <p:tav tm="100000">
                                          <p:val>
                                            <p:strVal val="#ppt_w"/>
                                          </p:val>
                                        </p:tav>
                                      </p:tavLst>
                                    </p:anim>
                                    <p:anim calcmode="lin" valueType="num">
                                      <p:cBhvr>
                                        <p:cTn id="44" dur="150" fill="hold"/>
                                        <p:tgtEl>
                                          <p:spTgt spid="33"/>
                                        </p:tgtEl>
                                        <p:attrNameLst>
                                          <p:attrName>ppt_h</p:attrName>
                                        </p:attrNameLst>
                                      </p:cBhvr>
                                      <p:tavLst>
                                        <p:tav tm="0">
                                          <p:val>
                                            <p:fltVal val="0"/>
                                          </p:val>
                                        </p:tav>
                                        <p:tav tm="100000">
                                          <p:val>
                                            <p:strVal val="#ppt_h"/>
                                          </p:val>
                                        </p:tav>
                                      </p:tavLst>
                                    </p:anim>
                                    <p:animEffect transition="in" filter="fade">
                                      <p:cBhvr>
                                        <p:cTn id="45" dur="150"/>
                                        <p:tgtEl>
                                          <p:spTgt spid="33"/>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150" fill="hold"/>
                                        <p:tgtEl>
                                          <p:spTgt spid="34"/>
                                        </p:tgtEl>
                                        <p:attrNameLst>
                                          <p:attrName>ppt_w</p:attrName>
                                        </p:attrNameLst>
                                      </p:cBhvr>
                                      <p:tavLst>
                                        <p:tav tm="0">
                                          <p:val>
                                            <p:fltVal val="0"/>
                                          </p:val>
                                        </p:tav>
                                        <p:tav tm="100000">
                                          <p:val>
                                            <p:strVal val="#ppt_w"/>
                                          </p:val>
                                        </p:tav>
                                      </p:tavLst>
                                    </p:anim>
                                    <p:anim calcmode="lin" valueType="num">
                                      <p:cBhvr>
                                        <p:cTn id="50" dur="150" fill="hold"/>
                                        <p:tgtEl>
                                          <p:spTgt spid="34"/>
                                        </p:tgtEl>
                                        <p:attrNameLst>
                                          <p:attrName>ppt_h</p:attrName>
                                        </p:attrNameLst>
                                      </p:cBhvr>
                                      <p:tavLst>
                                        <p:tav tm="0">
                                          <p:val>
                                            <p:fltVal val="0"/>
                                          </p:val>
                                        </p:tav>
                                        <p:tav tm="100000">
                                          <p:val>
                                            <p:strVal val="#ppt_h"/>
                                          </p:val>
                                        </p:tav>
                                      </p:tavLst>
                                    </p:anim>
                                    <p:animEffect transition="in" filter="fade">
                                      <p:cBhvr>
                                        <p:cTn id="51" dur="150"/>
                                        <p:tgtEl>
                                          <p:spTgt spid="3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150" fill="hold"/>
                                        <p:tgtEl>
                                          <p:spTgt spid="35"/>
                                        </p:tgtEl>
                                        <p:attrNameLst>
                                          <p:attrName>ppt_w</p:attrName>
                                        </p:attrNameLst>
                                      </p:cBhvr>
                                      <p:tavLst>
                                        <p:tav tm="0">
                                          <p:val>
                                            <p:fltVal val="0"/>
                                          </p:val>
                                        </p:tav>
                                        <p:tav tm="100000">
                                          <p:val>
                                            <p:strVal val="#ppt_w"/>
                                          </p:val>
                                        </p:tav>
                                      </p:tavLst>
                                    </p:anim>
                                    <p:anim calcmode="lin" valueType="num">
                                      <p:cBhvr>
                                        <p:cTn id="56" dur="150" fill="hold"/>
                                        <p:tgtEl>
                                          <p:spTgt spid="35"/>
                                        </p:tgtEl>
                                        <p:attrNameLst>
                                          <p:attrName>ppt_h</p:attrName>
                                        </p:attrNameLst>
                                      </p:cBhvr>
                                      <p:tavLst>
                                        <p:tav tm="0">
                                          <p:val>
                                            <p:fltVal val="0"/>
                                          </p:val>
                                        </p:tav>
                                        <p:tav tm="100000">
                                          <p:val>
                                            <p:strVal val="#ppt_h"/>
                                          </p:val>
                                        </p:tav>
                                      </p:tavLst>
                                    </p:anim>
                                    <p:animEffect transition="in" filter="fade">
                                      <p:cBhvr>
                                        <p:cTn id="57" dur="150"/>
                                        <p:tgtEl>
                                          <p:spTgt spid="35"/>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150" fill="hold"/>
                                        <p:tgtEl>
                                          <p:spTgt spid="36"/>
                                        </p:tgtEl>
                                        <p:attrNameLst>
                                          <p:attrName>ppt_w</p:attrName>
                                        </p:attrNameLst>
                                      </p:cBhvr>
                                      <p:tavLst>
                                        <p:tav tm="0">
                                          <p:val>
                                            <p:fltVal val="0"/>
                                          </p:val>
                                        </p:tav>
                                        <p:tav tm="100000">
                                          <p:val>
                                            <p:strVal val="#ppt_w"/>
                                          </p:val>
                                        </p:tav>
                                      </p:tavLst>
                                    </p:anim>
                                    <p:anim calcmode="lin" valueType="num">
                                      <p:cBhvr>
                                        <p:cTn id="62" dur="150" fill="hold"/>
                                        <p:tgtEl>
                                          <p:spTgt spid="36"/>
                                        </p:tgtEl>
                                        <p:attrNameLst>
                                          <p:attrName>ppt_h</p:attrName>
                                        </p:attrNameLst>
                                      </p:cBhvr>
                                      <p:tavLst>
                                        <p:tav tm="0">
                                          <p:val>
                                            <p:fltVal val="0"/>
                                          </p:val>
                                        </p:tav>
                                        <p:tav tm="100000">
                                          <p:val>
                                            <p:strVal val="#ppt_h"/>
                                          </p:val>
                                        </p:tav>
                                      </p:tavLst>
                                    </p:anim>
                                    <p:animEffect transition="in" filter="fade">
                                      <p:cBhvr>
                                        <p:cTn id="63" dur="150"/>
                                        <p:tgtEl>
                                          <p:spTgt spid="36"/>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150" fill="hold"/>
                                        <p:tgtEl>
                                          <p:spTgt spid="37"/>
                                        </p:tgtEl>
                                        <p:attrNameLst>
                                          <p:attrName>ppt_w</p:attrName>
                                        </p:attrNameLst>
                                      </p:cBhvr>
                                      <p:tavLst>
                                        <p:tav tm="0">
                                          <p:val>
                                            <p:fltVal val="0"/>
                                          </p:val>
                                        </p:tav>
                                        <p:tav tm="100000">
                                          <p:val>
                                            <p:strVal val="#ppt_w"/>
                                          </p:val>
                                        </p:tav>
                                      </p:tavLst>
                                    </p:anim>
                                    <p:anim calcmode="lin" valueType="num">
                                      <p:cBhvr>
                                        <p:cTn id="68" dur="150" fill="hold"/>
                                        <p:tgtEl>
                                          <p:spTgt spid="37"/>
                                        </p:tgtEl>
                                        <p:attrNameLst>
                                          <p:attrName>ppt_h</p:attrName>
                                        </p:attrNameLst>
                                      </p:cBhvr>
                                      <p:tavLst>
                                        <p:tav tm="0">
                                          <p:val>
                                            <p:fltVal val="0"/>
                                          </p:val>
                                        </p:tav>
                                        <p:tav tm="100000">
                                          <p:val>
                                            <p:strVal val="#ppt_h"/>
                                          </p:val>
                                        </p:tav>
                                      </p:tavLst>
                                    </p:anim>
                                    <p:animEffect transition="in" filter="fade">
                                      <p:cBhvr>
                                        <p:cTn id="69" dur="150"/>
                                        <p:tgtEl>
                                          <p:spTgt spid="3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150" fill="hold"/>
                                        <p:tgtEl>
                                          <p:spTgt spid="38"/>
                                        </p:tgtEl>
                                        <p:attrNameLst>
                                          <p:attrName>ppt_w</p:attrName>
                                        </p:attrNameLst>
                                      </p:cBhvr>
                                      <p:tavLst>
                                        <p:tav tm="0">
                                          <p:val>
                                            <p:fltVal val="0"/>
                                          </p:val>
                                        </p:tav>
                                        <p:tav tm="100000">
                                          <p:val>
                                            <p:strVal val="#ppt_w"/>
                                          </p:val>
                                        </p:tav>
                                      </p:tavLst>
                                    </p:anim>
                                    <p:anim calcmode="lin" valueType="num">
                                      <p:cBhvr>
                                        <p:cTn id="74" dur="150" fill="hold"/>
                                        <p:tgtEl>
                                          <p:spTgt spid="38"/>
                                        </p:tgtEl>
                                        <p:attrNameLst>
                                          <p:attrName>ppt_h</p:attrName>
                                        </p:attrNameLst>
                                      </p:cBhvr>
                                      <p:tavLst>
                                        <p:tav tm="0">
                                          <p:val>
                                            <p:fltVal val="0"/>
                                          </p:val>
                                        </p:tav>
                                        <p:tav tm="100000">
                                          <p:val>
                                            <p:strVal val="#ppt_h"/>
                                          </p:val>
                                        </p:tav>
                                      </p:tavLst>
                                    </p:anim>
                                    <p:animEffect transition="in" filter="fade">
                                      <p:cBhvr>
                                        <p:cTn id="75" dur="150"/>
                                        <p:tgtEl>
                                          <p:spTgt spid="38"/>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150" fill="hold"/>
                                        <p:tgtEl>
                                          <p:spTgt spid="39"/>
                                        </p:tgtEl>
                                        <p:attrNameLst>
                                          <p:attrName>ppt_w</p:attrName>
                                        </p:attrNameLst>
                                      </p:cBhvr>
                                      <p:tavLst>
                                        <p:tav tm="0">
                                          <p:val>
                                            <p:fltVal val="0"/>
                                          </p:val>
                                        </p:tav>
                                        <p:tav tm="100000">
                                          <p:val>
                                            <p:strVal val="#ppt_w"/>
                                          </p:val>
                                        </p:tav>
                                      </p:tavLst>
                                    </p:anim>
                                    <p:anim calcmode="lin" valueType="num">
                                      <p:cBhvr>
                                        <p:cTn id="80" dur="150" fill="hold"/>
                                        <p:tgtEl>
                                          <p:spTgt spid="39"/>
                                        </p:tgtEl>
                                        <p:attrNameLst>
                                          <p:attrName>ppt_h</p:attrName>
                                        </p:attrNameLst>
                                      </p:cBhvr>
                                      <p:tavLst>
                                        <p:tav tm="0">
                                          <p:val>
                                            <p:fltVal val="0"/>
                                          </p:val>
                                        </p:tav>
                                        <p:tav tm="100000">
                                          <p:val>
                                            <p:strVal val="#ppt_h"/>
                                          </p:val>
                                        </p:tav>
                                      </p:tavLst>
                                    </p:anim>
                                    <p:animEffect transition="in" filter="fade">
                                      <p:cBhvr>
                                        <p:cTn id="81" dur="150"/>
                                        <p:tgtEl>
                                          <p:spTgt spid="39"/>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50" fill="hold"/>
                                        <p:tgtEl>
                                          <p:spTgt spid="40"/>
                                        </p:tgtEl>
                                        <p:attrNameLst>
                                          <p:attrName>ppt_w</p:attrName>
                                        </p:attrNameLst>
                                      </p:cBhvr>
                                      <p:tavLst>
                                        <p:tav tm="0">
                                          <p:val>
                                            <p:fltVal val="0"/>
                                          </p:val>
                                        </p:tav>
                                        <p:tav tm="100000">
                                          <p:val>
                                            <p:strVal val="#ppt_w"/>
                                          </p:val>
                                        </p:tav>
                                      </p:tavLst>
                                    </p:anim>
                                    <p:anim calcmode="lin" valueType="num">
                                      <p:cBhvr>
                                        <p:cTn id="86" dur="150" fill="hold"/>
                                        <p:tgtEl>
                                          <p:spTgt spid="40"/>
                                        </p:tgtEl>
                                        <p:attrNameLst>
                                          <p:attrName>ppt_h</p:attrName>
                                        </p:attrNameLst>
                                      </p:cBhvr>
                                      <p:tavLst>
                                        <p:tav tm="0">
                                          <p:val>
                                            <p:fltVal val="0"/>
                                          </p:val>
                                        </p:tav>
                                        <p:tav tm="100000">
                                          <p:val>
                                            <p:strVal val="#ppt_h"/>
                                          </p:val>
                                        </p:tav>
                                      </p:tavLst>
                                    </p:anim>
                                    <p:animEffect transition="in" filter="fade">
                                      <p:cBhvr>
                                        <p:cTn id="87" dur="150"/>
                                        <p:tgtEl>
                                          <p:spTgt spid="4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p:cTn id="91" dur="150" fill="hold"/>
                                        <p:tgtEl>
                                          <p:spTgt spid="41"/>
                                        </p:tgtEl>
                                        <p:attrNameLst>
                                          <p:attrName>ppt_w</p:attrName>
                                        </p:attrNameLst>
                                      </p:cBhvr>
                                      <p:tavLst>
                                        <p:tav tm="0">
                                          <p:val>
                                            <p:fltVal val="0"/>
                                          </p:val>
                                        </p:tav>
                                        <p:tav tm="100000">
                                          <p:val>
                                            <p:strVal val="#ppt_w"/>
                                          </p:val>
                                        </p:tav>
                                      </p:tavLst>
                                    </p:anim>
                                    <p:anim calcmode="lin" valueType="num">
                                      <p:cBhvr>
                                        <p:cTn id="92" dur="150" fill="hold"/>
                                        <p:tgtEl>
                                          <p:spTgt spid="41"/>
                                        </p:tgtEl>
                                        <p:attrNameLst>
                                          <p:attrName>ppt_h</p:attrName>
                                        </p:attrNameLst>
                                      </p:cBhvr>
                                      <p:tavLst>
                                        <p:tav tm="0">
                                          <p:val>
                                            <p:fltVal val="0"/>
                                          </p:val>
                                        </p:tav>
                                        <p:tav tm="100000">
                                          <p:val>
                                            <p:strVal val="#ppt_h"/>
                                          </p:val>
                                        </p:tav>
                                      </p:tavLst>
                                    </p:anim>
                                    <p:animEffect transition="in" filter="fade">
                                      <p:cBhvr>
                                        <p:cTn id="93" dur="150"/>
                                        <p:tgtEl>
                                          <p:spTgt spid="41"/>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42"/>
                                        </p:tgtEl>
                                        <p:attrNameLst>
                                          <p:attrName>style.visibility</p:attrName>
                                        </p:attrNameLst>
                                      </p:cBhvr>
                                      <p:to>
                                        <p:strVal val="visible"/>
                                      </p:to>
                                    </p:set>
                                    <p:anim calcmode="lin" valueType="num">
                                      <p:cBhvr>
                                        <p:cTn id="97" dur="150" fill="hold"/>
                                        <p:tgtEl>
                                          <p:spTgt spid="42"/>
                                        </p:tgtEl>
                                        <p:attrNameLst>
                                          <p:attrName>ppt_w</p:attrName>
                                        </p:attrNameLst>
                                      </p:cBhvr>
                                      <p:tavLst>
                                        <p:tav tm="0">
                                          <p:val>
                                            <p:fltVal val="0"/>
                                          </p:val>
                                        </p:tav>
                                        <p:tav tm="100000">
                                          <p:val>
                                            <p:strVal val="#ppt_w"/>
                                          </p:val>
                                        </p:tav>
                                      </p:tavLst>
                                    </p:anim>
                                    <p:anim calcmode="lin" valueType="num">
                                      <p:cBhvr>
                                        <p:cTn id="98" dur="150" fill="hold"/>
                                        <p:tgtEl>
                                          <p:spTgt spid="42"/>
                                        </p:tgtEl>
                                        <p:attrNameLst>
                                          <p:attrName>ppt_h</p:attrName>
                                        </p:attrNameLst>
                                      </p:cBhvr>
                                      <p:tavLst>
                                        <p:tav tm="0">
                                          <p:val>
                                            <p:fltVal val="0"/>
                                          </p:val>
                                        </p:tav>
                                        <p:tav tm="100000">
                                          <p:val>
                                            <p:strVal val="#ppt_h"/>
                                          </p:val>
                                        </p:tav>
                                      </p:tavLst>
                                    </p:anim>
                                    <p:animEffect transition="in" filter="fade">
                                      <p:cBhvr>
                                        <p:cTn id="99" dur="150"/>
                                        <p:tgtEl>
                                          <p:spTgt spid="42"/>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p:cTn id="103" dur="150" fill="hold"/>
                                        <p:tgtEl>
                                          <p:spTgt spid="43"/>
                                        </p:tgtEl>
                                        <p:attrNameLst>
                                          <p:attrName>ppt_w</p:attrName>
                                        </p:attrNameLst>
                                      </p:cBhvr>
                                      <p:tavLst>
                                        <p:tav tm="0">
                                          <p:val>
                                            <p:fltVal val="0"/>
                                          </p:val>
                                        </p:tav>
                                        <p:tav tm="100000">
                                          <p:val>
                                            <p:strVal val="#ppt_w"/>
                                          </p:val>
                                        </p:tav>
                                      </p:tavLst>
                                    </p:anim>
                                    <p:anim calcmode="lin" valueType="num">
                                      <p:cBhvr>
                                        <p:cTn id="104" dur="150" fill="hold"/>
                                        <p:tgtEl>
                                          <p:spTgt spid="43"/>
                                        </p:tgtEl>
                                        <p:attrNameLst>
                                          <p:attrName>ppt_h</p:attrName>
                                        </p:attrNameLst>
                                      </p:cBhvr>
                                      <p:tavLst>
                                        <p:tav tm="0">
                                          <p:val>
                                            <p:fltVal val="0"/>
                                          </p:val>
                                        </p:tav>
                                        <p:tav tm="100000">
                                          <p:val>
                                            <p:strVal val="#ppt_h"/>
                                          </p:val>
                                        </p:tav>
                                      </p:tavLst>
                                    </p:anim>
                                    <p:animEffect transition="in" filter="fade">
                                      <p:cBhvr>
                                        <p:cTn id="105" dur="150"/>
                                        <p:tgtEl>
                                          <p:spTgt spid="43"/>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150" fill="hold"/>
                                        <p:tgtEl>
                                          <p:spTgt spid="44"/>
                                        </p:tgtEl>
                                        <p:attrNameLst>
                                          <p:attrName>ppt_w</p:attrName>
                                        </p:attrNameLst>
                                      </p:cBhvr>
                                      <p:tavLst>
                                        <p:tav tm="0">
                                          <p:val>
                                            <p:fltVal val="0"/>
                                          </p:val>
                                        </p:tav>
                                        <p:tav tm="100000">
                                          <p:val>
                                            <p:strVal val="#ppt_w"/>
                                          </p:val>
                                        </p:tav>
                                      </p:tavLst>
                                    </p:anim>
                                    <p:anim calcmode="lin" valueType="num">
                                      <p:cBhvr>
                                        <p:cTn id="110" dur="150" fill="hold"/>
                                        <p:tgtEl>
                                          <p:spTgt spid="44"/>
                                        </p:tgtEl>
                                        <p:attrNameLst>
                                          <p:attrName>ppt_h</p:attrName>
                                        </p:attrNameLst>
                                      </p:cBhvr>
                                      <p:tavLst>
                                        <p:tav tm="0">
                                          <p:val>
                                            <p:fltVal val="0"/>
                                          </p:val>
                                        </p:tav>
                                        <p:tav tm="100000">
                                          <p:val>
                                            <p:strVal val="#ppt_h"/>
                                          </p:val>
                                        </p:tav>
                                      </p:tavLst>
                                    </p:anim>
                                    <p:animEffect transition="in" filter="fade">
                                      <p:cBhvr>
                                        <p:cTn id="111" dur="150"/>
                                        <p:tgtEl>
                                          <p:spTgt spid="4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150" fill="hold"/>
                                        <p:tgtEl>
                                          <p:spTgt spid="45"/>
                                        </p:tgtEl>
                                        <p:attrNameLst>
                                          <p:attrName>ppt_w</p:attrName>
                                        </p:attrNameLst>
                                      </p:cBhvr>
                                      <p:tavLst>
                                        <p:tav tm="0">
                                          <p:val>
                                            <p:fltVal val="0"/>
                                          </p:val>
                                        </p:tav>
                                        <p:tav tm="100000">
                                          <p:val>
                                            <p:strVal val="#ppt_w"/>
                                          </p:val>
                                        </p:tav>
                                      </p:tavLst>
                                    </p:anim>
                                    <p:anim calcmode="lin" valueType="num">
                                      <p:cBhvr>
                                        <p:cTn id="116" dur="150" fill="hold"/>
                                        <p:tgtEl>
                                          <p:spTgt spid="45"/>
                                        </p:tgtEl>
                                        <p:attrNameLst>
                                          <p:attrName>ppt_h</p:attrName>
                                        </p:attrNameLst>
                                      </p:cBhvr>
                                      <p:tavLst>
                                        <p:tav tm="0">
                                          <p:val>
                                            <p:fltVal val="0"/>
                                          </p:val>
                                        </p:tav>
                                        <p:tav tm="100000">
                                          <p:val>
                                            <p:strVal val="#ppt_h"/>
                                          </p:val>
                                        </p:tav>
                                      </p:tavLst>
                                    </p:anim>
                                    <p:animEffect transition="in" filter="fade">
                                      <p:cBhvr>
                                        <p:cTn id="117" dur="150"/>
                                        <p:tgtEl>
                                          <p:spTgt spid="45"/>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86"/>
                                        </p:tgtEl>
                                        <p:attrNameLst>
                                          <p:attrName>style.visibility</p:attrName>
                                        </p:attrNameLst>
                                      </p:cBhvr>
                                      <p:to>
                                        <p:strVal val="visible"/>
                                      </p:to>
                                    </p:set>
                                    <p:anim calcmode="lin" valueType="num">
                                      <p:cBhvr additive="base">
                                        <p:cTn id="121" dur="500" fill="hold"/>
                                        <p:tgtEl>
                                          <p:spTgt spid="86"/>
                                        </p:tgtEl>
                                        <p:attrNameLst>
                                          <p:attrName>ppt_x</p:attrName>
                                        </p:attrNameLst>
                                      </p:cBhvr>
                                      <p:tavLst>
                                        <p:tav tm="0">
                                          <p:val>
                                            <p:strVal val="#ppt_x"/>
                                          </p:val>
                                        </p:tav>
                                        <p:tav tm="100000">
                                          <p:val>
                                            <p:strVal val="#ppt_x"/>
                                          </p:val>
                                        </p:tav>
                                      </p:tavLst>
                                    </p:anim>
                                    <p:anim calcmode="lin" valueType="num">
                                      <p:cBhvr additive="base">
                                        <p:cTn id="122" dur="500" fill="hold"/>
                                        <p:tgtEl>
                                          <p:spTgt spid="86"/>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87"/>
                                        </p:tgtEl>
                                        <p:attrNameLst>
                                          <p:attrName>style.visibility</p:attrName>
                                        </p:attrNameLst>
                                      </p:cBhvr>
                                      <p:to>
                                        <p:strVal val="visible"/>
                                      </p:to>
                                    </p:set>
                                    <p:anim calcmode="lin" valueType="num">
                                      <p:cBhvr additive="base">
                                        <p:cTn id="126" dur="500" fill="hold"/>
                                        <p:tgtEl>
                                          <p:spTgt spid="87"/>
                                        </p:tgtEl>
                                        <p:attrNameLst>
                                          <p:attrName>ppt_x</p:attrName>
                                        </p:attrNameLst>
                                      </p:cBhvr>
                                      <p:tavLst>
                                        <p:tav tm="0">
                                          <p:val>
                                            <p:strVal val="#ppt_x"/>
                                          </p:val>
                                        </p:tav>
                                        <p:tav tm="100000">
                                          <p:val>
                                            <p:strVal val="#ppt_x"/>
                                          </p:val>
                                        </p:tav>
                                      </p:tavLst>
                                    </p:anim>
                                    <p:anim calcmode="lin" valueType="num">
                                      <p:cBhvr additive="base">
                                        <p:cTn id="127" dur="500" fill="hold"/>
                                        <p:tgtEl>
                                          <p:spTgt spid="87"/>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89"/>
                                        </p:tgtEl>
                                        <p:attrNameLst>
                                          <p:attrName>style.visibility</p:attrName>
                                        </p:attrNameLst>
                                      </p:cBhvr>
                                      <p:to>
                                        <p:strVal val="visible"/>
                                      </p:to>
                                    </p:set>
                                    <p:animEffect transition="in" filter="wipe(left)">
                                      <p:cBhvr>
                                        <p:cTn id="131" dur="500"/>
                                        <p:tgtEl>
                                          <p:spTgt spid="89"/>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90"/>
                                        </p:tgtEl>
                                        <p:attrNameLst>
                                          <p:attrName>style.visibility</p:attrName>
                                        </p:attrNameLst>
                                      </p:cBhvr>
                                      <p:to>
                                        <p:strVal val="visible"/>
                                      </p:to>
                                    </p:set>
                                    <p:animEffect transition="in" filter="wipe(left)">
                                      <p:cBhvr>
                                        <p:cTn id="13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427787" y="1416632"/>
            <a:ext cx="3162438" cy="3231951"/>
            <a:chOff x="1427787" y="1416632"/>
            <a:chExt cx="3162438" cy="3231951"/>
          </a:xfrm>
        </p:grpSpPr>
        <p:sp>
          <p:nvSpPr>
            <p:cNvPr id="43" name="KSO_Shape"/>
            <p:cNvSpPr/>
            <p:nvPr/>
          </p:nvSpPr>
          <p:spPr>
            <a:xfrm>
              <a:off x="2731003" y="1416632"/>
              <a:ext cx="1859222" cy="1614021"/>
            </a:xfrm>
            <a:prstGeom prst="wedgeEllipseCallout">
              <a:avLst>
                <a:gd name="adj1" fmla="val -47843"/>
                <a:gd name="adj2" fmla="val 67627"/>
              </a:avLst>
            </a:prstGeom>
            <a:solidFill>
              <a:srgbClr val="C00000">
                <a:alpha val="9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lnSpc>
                  <a:spcPct val="110000"/>
                </a:lnSpc>
                <a:defRPr/>
              </a:pPr>
              <a:r>
                <a:rPr lang="zh-CN" altLang="en-US" sz="1600" smtClean="0">
                  <a:solidFill>
                    <a:srgbClr val="FFFFFF"/>
                  </a:solidFill>
                  <a:latin typeface="黑体" panose="02010609060101010101" pitchFamily="49" charset="-122"/>
                  <a:ea typeface="黑体" panose="02010609060101010101" pitchFamily="49" charset="-122"/>
                </a:rPr>
                <a:t>请在此处输入您的文本，</a:t>
              </a:r>
              <a:r>
                <a:rPr lang="zh-CN" altLang="en-US" sz="1600">
                  <a:solidFill>
                    <a:srgbClr val="FFFFFF"/>
                  </a:solidFill>
                  <a:latin typeface="黑体" panose="02010609060101010101" pitchFamily="49" charset="-122"/>
                  <a:ea typeface="黑体" panose="02010609060101010101" pitchFamily="49" charset="-122"/>
                </a:rPr>
                <a:t>请在此处输入您的文本</a:t>
              </a:r>
              <a:endParaRPr lang="zh-CN" altLang="en-US" sz="1600">
                <a:solidFill>
                  <a:srgbClr val="FFFFFF"/>
                </a:solidFill>
                <a:latin typeface="黑体" panose="02010609060101010101" pitchFamily="49" charset="-122"/>
                <a:ea typeface="黑体" panose="02010609060101010101" pitchFamily="49" charset="-122"/>
              </a:endParaRPr>
            </a:p>
          </p:txBody>
        </p:sp>
        <p:sp>
          <p:nvSpPr>
            <p:cNvPr id="44" name="Freeform 1185"/>
            <p:cNvSpPr>
              <a:spLocks noEditPoints="1"/>
            </p:cNvSpPr>
            <p:nvPr/>
          </p:nvSpPr>
          <p:spPr bwMode="auto">
            <a:xfrm>
              <a:off x="1927006" y="3159218"/>
              <a:ext cx="643770" cy="829860"/>
            </a:xfrm>
            <a:custGeom>
              <a:avLst/>
              <a:gdLst>
                <a:gd name="T0" fmla="*/ 87 w 108"/>
                <a:gd name="T1" fmla="*/ 138 h 139"/>
                <a:gd name="T2" fmla="*/ 78 w 108"/>
                <a:gd name="T3" fmla="*/ 138 h 139"/>
                <a:gd name="T4" fmla="*/ 25 w 108"/>
                <a:gd name="T5" fmla="*/ 138 h 139"/>
                <a:gd name="T6" fmla="*/ 25 w 108"/>
                <a:gd name="T7" fmla="*/ 137 h 139"/>
                <a:gd name="T8" fmla="*/ 38 w 108"/>
                <a:gd name="T9" fmla="*/ 96 h 139"/>
                <a:gd name="T10" fmla="*/ 12 w 108"/>
                <a:gd name="T11" fmla="*/ 62 h 139"/>
                <a:gd name="T12" fmla="*/ 5 w 108"/>
                <a:gd name="T13" fmla="*/ 57 h 139"/>
                <a:gd name="T14" fmla="*/ 6 w 108"/>
                <a:gd name="T15" fmla="*/ 38 h 139"/>
                <a:gd name="T16" fmla="*/ 11 w 108"/>
                <a:gd name="T17" fmla="*/ 44 h 139"/>
                <a:gd name="T18" fmla="*/ 12 w 108"/>
                <a:gd name="T19" fmla="*/ 44 h 139"/>
                <a:gd name="T20" fmla="*/ 14 w 108"/>
                <a:gd name="T21" fmla="*/ 17 h 139"/>
                <a:gd name="T22" fmla="*/ 53 w 108"/>
                <a:gd name="T23" fmla="*/ 0 h 139"/>
                <a:gd name="T24" fmla="*/ 95 w 108"/>
                <a:gd name="T25" fmla="*/ 21 h 139"/>
                <a:gd name="T26" fmla="*/ 98 w 108"/>
                <a:gd name="T27" fmla="*/ 42 h 139"/>
                <a:gd name="T28" fmla="*/ 103 w 108"/>
                <a:gd name="T29" fmla="*/ 38 h 139"/>
                <a:gd name="T30" fmla="*/ 104 w 108"/>
                <a:gd name="T31" fmla="*/ 56 h 139"/>
                <a:gd name="T32" fmla="*/ 97 w 108"/>
                <a:gd name="T33" fmla="*/ 62 h 139"/>
                <a:gd name="T34" fmla="*/ 70 w 108"/>
                <a:gd name="T35" fmla="*/ 97 h 139"/>
                <a:gd name="T36" fmla="*/ 81 w 108"/>
                <a:gd name="T37" fmla="*/ 130 h 139"/>
                <a:gd name="T38" fmla="*/ 89 w 108"/>
                <a:gd name="T39" fmla="*/ 139 h 139"/>
                <a:gd name="T40" fmla="*/ 50 w 108"/>
                <a:gd name="T41" fmla="*/ 137 h 139"/>
                <a:gd name="T42" fmla="*/ 78 w 108"/>
                <a:gd name="T43" fmla="*/ 137 h 139"/>
                <a:gd name="T44" fmla="*/ 80 w 108"/>
                <a:gd name="T45" fmla="*/ 131 h 139"/>
                <a:gd name="T46" fmla="*/ 69 w 108"/>
                <a:gd name="T47" fmla="*/ 97 h 139"/>
                <a:gd name="T48" fmla="*/ 70 w 108"/>
                <a:gd name="T49" fmla="*/ 96 h 139"/>
                <a:gd name="T50" fmla="*/ 96 w 108"/>
                <a:gd name="T51" fmla="*/ 56 h 139"/>
                <a:gd name="T52" fmla="*/ 98 w 108"/>
                <a:gd name="T53" fmla="*/ 61 h 139"/>
                <a:gd name="T54" fmla="*/ 103 w 108"/>
                <a:gd name="T55" fmla="*/ 56 h 139"/>
                <a:gd name="T56" fmla="*/ 102 w 108"/>
                <a:gd name="T57" fmla="*/ 39 h 139"/>
                <a:gd name="T58" fmla="*/ 98 w 108"/>
                <a:gd name="T59" fmla="*/ 47 h 139"/>
                <a:gd name="T60" fmla="*/ 97 w 108"/>
                <a:gd name="T61" fmla="*/ 42 h 139"/>
                <a:gd name="T62" fmla="*/ 94 w 108"/>
                <a:gd name="T63" fmla="*/ 21 h 139"/>
                <a:gd name="T64" fmla="*/ 53 w 108"/>
                <a:gd name="T65" fmla="*/ 2 h 139"/>
                <a:gd name="T66" fmla="*/ 15 w 108"/>
                <a:gd name="T67" fmla="*/ 18 h 139"/>
                <a:gd name="T68" fmla="*/ 13 w 108"/>
                <a:gd name="T69" fmla="*/ 50 h 139"/>
                <a:gd name="T70" fmla="*/ 7 w 108"/>
                <a:gd name="T71" fmla="*/ 39 h 139"/>
                <a:gd name="T72" fmla="*/ 6 w 108"/>
                <a:gd name="T73" fmla="*/ 56 h 139"/>
                <a:gd name="T74" fmla="*/ 11 w 108"/>
                <a:gd name="T75" fmla="*/ 61 h 139"/>
                <a:gd name="T76" fmla="*/ 13 w 108"/>
                <a:gd name="T77" fmla="*/ 55 h 139"/>
                <a:gd name="T78" fmla="*/ 38 w 108"/>
                <a:gd name="T79" fmla="*/ 95 h 139"/>
                <a:gd name="T80" fmla="*/ 39 w 108"/>
                <a:gd name="T81" fmla="*/ 96 h 139"/>
                <a:gd name="T82" fmla="*/ 26 w 108"/>
                <a:gd name="T83" fmla="*/ 1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39">
                  <a:moveTo>
                    <a:pt x="89" y="139"/>
                  </a:moveTo>
                  <a:cubicBezTo>
                    <a:pt x="87" y="138"/>
                    <a:pt x="87" y="138"/>
                    <a:pt x="87" y="138"/>
                  </a:cubicBezTo>
                  <a:cubicBezTo>
                    <a:pt x="84" y="137"/>
                    <a:pt x="83" y="138"/>
                    <a:pt x="78" y="138"/>
                  </a:cubicBezTo>
                  <a:cubicBezTo>
                    <a:pt x="78" y="138"/>
                    <a:pt x="78" y="138"/>
                    <a:pt x="78" y="138"/>
                  </a:cubicBezTo>
                  <a:cubicBezTo>
                    <a:pt x="73" y="138"/>
                    <a:pt x="65" y="139"/>
                    <a:pt x="50" y="139"/>
                  </a:cubicBezTo>
                  <a:cubicBezTo>
                    <a:pt x="42" y="139"/>
                    <a:pt x="34" y="139"/>
                    <a:pt x="25" y="138"/>
                  </a:cubicBezTo>
                  <a:cubicBezTo>
                    <a:pt x="24" y="138"/>
                    <a:pt x="24" y="138"/>
                    <a:pt x="24" y="138"/>
                  </a:cubicBezTo>
                  <a:cubicBezTo>
                    <a:pt x="25" y="137"/>
                    <a:pt x="25" y="137"/>
                    <a:pt x="25" y="137"/>
                  </a:cubicBezTo>
                  <a:cubicBezTo>
                    <a:pt x="28" y="134"/>
                    <a:pt x="37" y="122"/>
                    <a:pt x="39" y="118"/>
                  </a:cubicBezTo>
                  <a:cubicBezTo>
                    <a:pt x="39" y="116"/>
                    <a:pt x="40" y="111"/>
                    <a:pt x="38" y="96"/>
                  </a:cubicBezTo>
                  <a:cubicBezTo>
                    <a:pt x="25" y="90"/>
                    <a:pt x="16" y="76"/>
                    <a:pt x="13" y="60"/>
                  </a:cubicBezTo>
                  <a:cubicBezTo>
                    <a:pt x="12" y="61"/>
                    <a:pt x="12" y="62"/>
                    <a:pt x="12" y="62"/>
                  </a:cubicBezTo>
                  <a:cubicBezTo>
                    <a:pt x="11" y="63"/>
                    <a:pt x="10" y="63"/>
                    <a:pt x="10" y="63"/>
                  </a:cubicBezTo>
                  <a:cubicBezTo>
                    <a:pt x="9" y="63"/>
                    <a:pt x="8" y="61"/>
                    <a:pt x="5" y="57"/>
                  </a:cubicBezTo>
                  <a:cubicBezTo>
                    <a:pt x="4" y="54"/>
                    <a:pt x="4" y="54"/>
                    <a:pt x="4" y="54"/>
                  </a:cubicBezTo>
                  <a:cubicBezTo>
                    <a:pt x="0" y="47"/>
                    <a:pt x="3" y="42"/>
                    <a:pt x="6" y="38"/>
                  </a:cubicBezTo>
                  <a:cubicBezTo>
                    <a:pt x="6" y="38"/>
                    <a:pt x="6" y="37"/>
                    <a:pt x="7" y="37"/>
                  </a:cubicBezTo>
                  <a:cubicBezTo>
                    <a:pt x="8" y="37"/>
                    <a:pt x="9" y="39"/>
                    <a:pt x="11" y="44"/>
                  </a:cubicBezTo>
                  <a:cubicBezTo>
                    <a:pt x="11" y="43"/>
                    <a:pt x="11" y="43"/>
                    <a:pt x="11" y="43"/>
                  </a:cubicBezTo>
                  <a:cubicBezTo>
                    <a:pt x="12" y="44"/>
                    <a:pt x="12" y="44"/>
                    <a:pt x="12" y="44"/>
                  </a:cubicBezTo>
                  <a:cubicBezTo>
                    <a:pt x="13" y="42"/>
                    <a:pt x="13" y="33"/>
                    <a:pt x="14" y="18"/>
                  </a:cubicBezTo>
                  <a:cubicBezTo>
                    <a:pt x="14" y="17"/>
                    <a:pt x="14" y="17"/>
                    <a:pt x="14" y="17"/>
                  </a:cubicBezTo>
                  <a:cubicBezTo>
                    <a:pt x="22" y="2"/>
                    <a:pt x="34" y="0"/>
                    <a:pt x="45" y="0"/>
                  </a:cubicBezTo>
                  <a:cubicBezTo>
                    <a:pt x="47" y="0"/>
                    <a:pt x="50" y="0"/>
                    <a:pt x="53" y="0"/>
                  </a:cubicBezTo>
                  <a:cubicBezTo>
                    <a:pt x="55" y="1"/>
                    <a:pt x="57" y="1"/>
                    <a:pt x="58" y="1"/>
                  </a:cubicBezTo>
                  <a:cubicBezTo>
                    <a:pt x="84" y="2"/>
                    <a:pt x="90" y="12"/>
                    <a:pt x="95" y="21"/>
                  </a:cubicBezTo>
                  <a:cubicBezTo>
                    <a:pt x="96" y="22"/>
                    <a:pt x="96" y="22"/>
                    <a:pt x="96" y="22"/>
                  </a:cubicBezTo>
                  <a:cubicBezTo>
                    <a:pt x="101" y="31"/>
                    <a:pt x="99" y="39"/>
                    <a:pt x="98" y="42"/>
                  </a:cubicBezTo>
                  <a:cubicBezTo>
                    <a:pt x="98" y="43"/>
                    <a:pt x="98" y="44"/>
                    <a:pt x="98" y="44"/>
                  </a:cubicBezTo>
                  <a:cubicBezTo>
                    <a:pt x="100" y="38"/>
                    <a:pt x="102" y="36"/>
                    <a:pt x="103" y="38"/>
                  </a:cubicBezTo>
                  <a:cubicBezTo>
                    <a:pt x="105" y="42"/>
                    <a:pt x="108" y="47"/>
                    <a:pt x="105" y="54"/>
                  </a:cubicBezTo>
                  <a:cubicBezTo>
                    <a:pt x="104" y="56"/>
                    <a:pt x="104" y="56"/>
                    <a:pt x="104" y="56"/>
                  </a:cubicBezTo>
                  <a:cubicBezTo>
                    <a:pt x="101" y="61"/>
                    <a:pt x="100" y="63"/>
                    <a:pt x="99" y="63"/>
                  </a:cubicBezTo>
                  <a:cubicBezTo>
                    <a:pt x="98" y="63"/>
                    <a:pt x="98" y="63"/>
                    <a:pt x="97" y="62"/>
                  </a:cubicBezTo>
                  <a:cubicBezTo>
                    <a:pt x="97" y="62"/>
                    <a:pt x="97" y="61"/>
                    <a:pt x="96" y="61"/>
                  </a:cubicBezTo>
                  <a:cubicBezTo>
                    <a:pt x="93" y="77"/>
                    <a:pt x="83" y="91"/>
                    <a:pt x="70" y="97"/>
                  </a:cubicBezTo>
                  <a:cubicBezTo>
                    <a:pt x="70" y="112"/>
                    <a:pt x="70" y="118"/>
                    <a:pt x="71" y="119"/>
                  </a:cubicBezTo>
                  <a:cubicBezTo>
                    <a:pt x="72" y="121"/>
                    <a:pt x="77" y="126"/>
                    <a:pt x="81" y="130"/>
                  </a:cubicBezTo>
                  <a:cubicBezTo>
                    <a:pt x="84" y="133"/>
                    <a:pt x="87" y="136"/>
                    <a:pt x="88" y="137"/>
                  </a:cubicBezTo>
                  <a:lnTo>
                    <a:pt x="89" y="139"/>
                  </a:lnTo>
                  <a:close/>
                  <a:moveTo>
                    <a:pt x="26" y="137"/>
                  </a:moveTo>
                  <a:cubicBezTo>
                    <a:pt x="35" y="137"/>
                    <a:pt x="43" y="137"/>
                    <a:pt x="50" y="137"/>
                  </a:cubicBezTo>
                  <a:cubicBezTo>
                    <a:pt x="65" y="137"/>
                    <a:pt x="73" y="137"/>
                    <a:pt x="78" y="137"/>
                  </a:cubicBezTo>
                  <a:cubicBezTo>
                    <a:pt x="78" y="137"/>
                    <a:pt x="78" y="137"/>
                    <a:pt x="78" y="137"/>
                  </a:cubicBezTo>
                  <a:cubicBezTo>
                    <a:pt x="82" y="136"/>
                    <a:pt x="84" y="136"/>
                    <a:pt x="86" y="137"/>
                  </a:cubicBezTo>
                  <a:cubicBezTo>
                    <a:pt x="84" y="135"/>
                    <a:pt x="82" y="133"/>
                    <a:pt x="80" y="131"/>
                  </a:cubicBezTo>
                  <a:cubicBezTo>
                    <a:pt x="75" y="126"/>
                    <a:pt x="71" y="122"/>
                    <a:pt x="70" y="119"/>
                  </a:cubicBezTo>
                  <a:cubicBezTo>
                    <a:pt x="69" y="117"/>
                    <a:pt x="68" y="110"/>
                    <a:pt x="69" y="97"/>
                  </a:cubicBezTo>
                  <a:cubicBezTo>
                    <a:pt x="69" y="96"/>
                    <a:pt x="69" y="96"/>
                    <a:pt x="69" y="96"/>
                  </a:cubicBezTo>
                  <a:cubicBezTo>
                    <a:pt x="70" y="96"/>
                    <a:pt x="70" y="96"/>
                    <a:pt x="70" y="96"/>
                  </a:cubicBezTo>
                  <a:cubicBezTo>
                    <a:pt x="82" y="90"/>
                    <a:pt x="92" y="76"/>
                    <a:pt x="95" y="60"/>
                  </a:cubicBezTo>
                  <a:cubicBezTo>
                    <a:pt x="96" y="56"/>
                    <a:pt x="96" y="56"/>
                    <a:pt x="96" y="56"/>
                  </a:cubicBezTo>
                  <a:cubicBezTo>
                    <a:pt x="98" y="60"/>
                    <a:pt x="98" y="60"/>
                    <a:pt x="98" y="60"/>
                  </a:cubicBezTo>
                  <a:cubicBezTo>
                    <a:pt x="98" y="61"/>
                    <a:pt x="98" y="61"/>
                    <a:pt x="98" y="61"/>
                  </a:cubicBezTo>
                  <a:cubicBezTo>
                    <a:pt x="99" y="62"/>
                    <a:pt x="99" y="62"/>
                    <a:pt x="99" y="62"/>
                  </a:cubicBezTo>
                  <a:cubicBezTo>
                    <a:pt x="100" y="62"/>
                    <a:pt x="101" y="58"/>
                    <a:pt x="103" y="56"/>
                  </a:cubicBezTo>
                  <a:cubicBezTo>
                    <a:pt x="104" y="54"/>
                    <a:pt x="104" y="54"/>
                    <a:pt x="104" y="54"/>
                  </a:cubicBezTo>
                  <a:cubicBezTo>
                    <a:pt x="107" y="47"/>
                    <a:pt x="104" y="43"/>
                    <a:pt x="102" y="39"/>
                  </a:cubicBezTo>
                  <a:cubicBezTo>
                    <a:pt x="102" y="39"/>
                    <a:pt x="101" y="40"/>
                    <a:pt x="99" y="44"/>
                  </a:cubicBezTo>
                  <a:cubicBezTo>
                    <a:pt x="98" y="47"/>
                    <a:pt x="98" y="47"/>
                    <a:pt x="98" y="47"/>
                  </a:cubicBezTo>
                  <a:cubicBezTo>
                    <a:pt x="97" y="45"/>
                    <a:pt x="97" y="45"/>
                    <a:pt x="97" y="45"/>
                  </a:cubicBezTo>
                  <a:cubicBezTo>
                    <a:pt x="96" y="44"/>
                    <a:pt x="96" y="43"/>
                    <a:pt x="97" y="42"/>
                  </a:cubicBezTo>
                  <a:cubicBezTo>
                    <a:pt x="98" y="39"/>
                    <a:pt x="99" y="31"/>
                    <a:pt x="94" y="23"/>
                  </a:cubicBezTo>
                  <a:cubicBezTo>
                    <a:pt x="94" y="21"/>
                    <a:pt x="94" y="21"/>
                    <a:pt x="94" y="21"/>
                  </a:cubicBezTo>
                  <a:cubicBezTo>
                    <a:pt x="89" y="13"/>
                    <a:pt x="84" y="3"/>
                    <a:pt x="58" y="2"/>
                  </a:cubicBezTo>
                  <a:cubicBezTo>
                    <a:pt x="57" y="2"/>
                    <a:pt x="55" y="2"/>
                    <a:pt x="53" y="2"/>
                  </a:cubicBezTo>
                  <a:cubicBezTo>
                    <a:pt x="50" y="2"/>
                    <a:pt x="47" y="1"/>
                    <a:pt x="45" y="1"/>
                  </a:cubicBezTo>
                  <a:cubicBezTo>
                    <a:pt x="34" y="1"/>
                    <a:pt x="23" y="3"/>
                    <a:pt x="15" y="18"/>
                  </a:cubicBezTo>
                  <a:cubicBezTo>
                    <a:pt x="14" y="44"/>
                    <a:pt x="14" y="45"/>
                    <a:pt x="12" y="45"/>
                  </a:cubicBezTo>
                  <a:cubicBezTo>
                    <a:pt x="13" y="50"/>
                    <a:pt x="13" y="50"/>
                    <a:pt x="13" y="50"/>
                  </a:cubicBezTo>
                  <a:cubicBezTo>
                    <a:pt x="10" y="44"/>
                    <a:pt x="10" y="44"/>
                    <a:pt x="10" y="44"/>
                  </a:cubicBezTo>
                  <a:cubicBezTo>
                    <a:pt x="8" y="40"/>
                    <a:pt x="7" y="39"/>
                    <a:pt x="7" y="39"/>
                  </a:cubicBezTo>
                  <a:cubicBezTo>
                    <a:pt x="5" y="43"/>
                    <a:pt x="2" y="47"/>
                    <a:pt x="5" y="54"/>
                  </a:cubicBezTo>
                  <a:cubicBezTo>
                    <a:pt x="6" y="56"/>
                    <a:pt x="6" y="56"/>
                    <a:pt x="6" y="56"/>
                  </a:cubicBezTo>
                  <a:cubicBezTo>
                    <a:pt x="8" y="58"/>
                    <a:pt x="9" y="62"/>
                    <a:pt x="10" y="62"/>
                  </a:cubicBezTo>
                  <a:cubicBezTo>
                    <a:pt x="10" y="62"/>
                    <a:pt x="10" y="62"/>
                    <a:pt x="11" y="61"/>
                  </a:cubicBezTo>
                  <a:cubicBezTo>
                    <a:pt x="11" y="61"/>
                    <a:pt x="11" y="61"/>
                    <a:pt x="11" y="60"/>
                  </a:cubicBezTo>
                  <a:cubicBezTo>
                    <a:pt x="13" y="55"/>
                    <a:pt x="13" y="55"/>
                    <a:pt x="13" y="55"/>
                  </a:cubicBezTo>
                  <a:cubicBezTo>
                    <a:pt x="14" y="60"/>
                    <a:pt x="14" y="60"/>
                    <a:pt x="14" y="60"/>
                  </a:cubicBezTo>
                  <a:cubicBezTo>
                    <a:pt x="17" y="76"/>
                    <a:pt x="26" y="89"/>
                    <a:pt x="38" y="95"/>
                  </a:cubicBezTo>
                  <a:cubicBezTo>
                    <a:pt x="39" y="95"/>
                    <a:pt x="39" y="95"/>
                    <a:pt x="39" y="95"/>
                  </a:cubicBezTo>
                  <a:cubicBezTo>
                    <a:pt x="39" y="96"/>
                    <a:pt x="39" y="96"/>
                    <a:pt x="39" y="96"/>
                  </a:cubicBezTo>
                  <a:cubicBezTo>
                    <a:pt x="41" y="108"/>
                    <a:pt x="41" y="115"/>
                    <a:pt x="40" y="118"/>
                  </a:cubicBezTo>
                  <a:cubicBezTo>
                    <a:pt x="39" y="122"/>
                    <a:pt x="30" y="133"/>
                    <a:pt x="26" y="137"/>
                  </a:cubicBezTo>
                  <a:close/>
                </a:path>
              </a:pathLst>
            </a:custGeom>
            <a:solidFill>
              <a:srgbClr val="4C87B4"/>
            </a:solidFill>
            <a:ln>
              <a:solidFill>
                <a:srgbClr val="C00000"/>
              </a:solidFill>
            </a:ln>
          </p:spPr>
          <p:txBody>
            <a:bodyPr vert="horz" wrap="square" lIns="91440" tIns="45720" rIns="91440" bIns="45720" numCol="1" anchor="t" anchorCtr="0" compatLnSpc="1"/>
            <a:lstStyle/>
            <a:p>
              <a:endParaRPr lang="zh-CN" altLang="en-US"/>
            </a:p>
          </p:txBody>
        </p:sp>
        <p:sp>
          <p:nvSpPr>
            <p:cNvPr id="45" name="任意多边形 44"/>
            <p:cNvSpPr/>
            <p:nvPr/>
          </p:nvSpPr>
          <p:spPr bwMode="auto">
            <a:xfrm>
              <a:off x="1720798" y="2973140"/>
              <a:ext cx="1066244" cy="1297588"/>
            </a:xfrm>
            <a:custGeom>
              <a:avLst/>
              <a:gdLst>
                <a:gd name="connsiteX0" fmla="*/ 448256 w 1197579"/>
                <a:gd name="connsiteY0" fmla="*/ 1028098 h 1457419"/>
                <a:gd name="connsiteX1" fmla="*/ 595444 w 1197579"/>
                <a:gd name="connsiteY1" fmla="*/ 1128720 h 1457419"/>
                <a:gd name="connsiteX2" fmla="*/ 749323 w 1197579"/>
                <a:gd name="connsiteY2" fmla="*/ 1028098 h 1457419"/>
                <a:gd name="connsiteX3" fmla="*/ 1190889 w 1197579"/>
                <a:gd name="connsiteY3" fmla="*/ 1329965 h 1457419"/>
                <a:gd name="connsiteX4" fmla="*/ 1197579 w 1197579"/>
                <a:gd name="connsiteY4" fmla="*/ 1457419 h 1457419"/>
                <a:gd name="connsiteX5" fmla="*/ 0 w 1197579"/>
                <a:gd name="connsiteY5" fmla="*/ 1457419 h 1457419"/>
                <a:gd name="connsiteX6" fmla="*/ 6690 w 1197579"/>
                <a:gd name="connsiteY6" fmla="*/ 1329965 h 1457419"/>
                <a:gd name="connsiteX7" fmla="*/ 448256 w 1197579"/>
                <a:gd name="connsiteY7" fmla="*/ 1028098 h 1457419"/>
                <a:gd name="connsiteX8" fmla="*/ 624751 w 1197579"/>
                <a:gd name="connsiteY8" fmla="*/ 198 h 1457419"/>
                <a:gd name="connsiteX9" fmla="*/ 621411 w 1197579"/>
                <a:gd name="connsiteY9" fmla="*/ 7731 h 1457419"/>
                <a:gd name="connsiteX10" fmla="*/ 614730 w 1197579"/>
                <a:gd name="connsiteY10" fmla="*/ 34516 h 1457419"/>
                <a:gd name="connsiteX11" fmla="*/ 714938 w 1197579"/>
                <a:gd name="connsiteY11" fmla="*/ 34516 h 1457419"/>
                <a:gd name="connsiteX12" fmla="*/ 875270 w 1197579"/>
                <a:gd name="connsiteY12" fmla="*/ 101479 h 1457419"/>
                <a:gd name="connsiteX13" fmla="*/ 955436 w 1197579"/>
                <a:gd name="connsiteY13" fmla="*/ 248796 h 1457419"/>
                <a:gd name="connsiteX14" fmla="*/ 901992 w 1197579"/>
                <a:gd name="connsiteY14" fmla="*/ 483165 h 1457419"/>
                <a:gd name="connsiteX15" fmla="*/ 861909 w 1197579"/>
                <a:gd name="connsiteY15" fmla="*/ 576912 h 1457419"/>
                <a:gd name="connsiteX16" fmla="*/ 841868 w 1197579"/>
                <a:gd name="connsiteY16" fmla="*/ 576912 h 1457419"/>
                <a:gd name="connsiteX17" fmla="*/ 855229 w 1197579"/>
                <a:gd name="connsiteY17" fmla="*/ 503254 h 1457419"/>
                <a:gd name="connsiteX18" fmla="*/ 868590 w 1197579"/>
                <a:gd name="connsiteY18" fmla="*/ 416202 h 1457419"/>
                <a:gd name="connsiteX19" fmla="*/ 828507 w 1197579"/>
                <a:gd name="connsiteY19" fmla="*/ 322455 h 1457419"/>
                <a:gd name="connsiteX20" fmla="*/ 661494 w 1197579"/>
                <a:gd name="connsiteY20" fmla="*/ 262189 h 1457419"/>
                <a:gd name="connsiteX21" fmla="*/ 461079 w 1197579"/>
                <a:gd name="connsiteY21" fmla="*/ 255492 h 1457419"/>
                <a:gd name="connsiteX22" fmla="*/ 354191 w 1197579"/>
                <a:gd name="connsiteY22" fmla="*/ 322455 h 1457419"/>
                <a:gd name="connsiteX23" fmla="*/ 334149 w 1197579"/>
                <a:gd name="connsiteY23" fmla="*/ 436291 h 1457419"/>
                <a:gd name="connsiteX24" fmla="*/ 354191 w 1197579"/>
                <a:gd name="connsiteY24" fmla="*/ 563520 h 1457419"/>
                <a:gd name="connsiteX25" fmla="*/ 340830 w 1197579"/>
                <a:gd name="connsiteY25" fmla="*/ 563520 h 1457419"/>
                <a:gd name="connsiteX26" fmla="*/ 314108 w 1197579"/>
                <a:gd name="connsiteY26" fmla="*/ 516646 h 1457419"/>
                <a:gd name="connsiteX27" fmla="*/ 327469 w 1197579"/>
                <a:gd name="connsiteY27" fmla="*/ 108175 h 1457419"/>
                <a:gd name="connsiteX28" fmla="*/ 527884 w 1197579"/>
                <a:gd name="connsiteY28" fmla="*/ 1035 h 1457419"/>
                <a:gd name="connsiteX29" fmla="*/ 494481 w 1197579"/>
                <a:gd name="connsiteY29" fmla="*/ 54605 h 1457419"/>
                <a:gd name="connsiteX30" fmla="*/ 514523 w 1197579"/>
                <a:gd name="connsiteY30" fmla="*/ 47909 h 1457419"/>
                <a:gd name="connsiteX31" fmla="*/ 588008 w 1197579"/>
                <a:gd name="connsiteY31" fmla="*/ 7731 h 1457419"/>
                <a:gd name="connsiteX32" fmla="*/ 624751 w 1197579"/>
                <a:gd name="connsiteY32" fmla="*/ 198 h 145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97579" h="1457419">
                  <a:moveTo>
                    <a:pt x="448256" y="1028098"/>
                  </a:moveTo>
                  <a:cubicBezTo>
                    <a:pt x="448256" y="1028098"/>
                    <a:pt x="408114" y="1115304"/>
                    <a:pt x="595444" y="1128720"/>
                  </a:cubicBezTo>
                  <a:cubicBezTo>
                    <a:pt x="789466" y="1115304"/>
                    <a:pt x="749323" y="1028098"/>
                    <a:pt x="749323" y="1028098"/>
                  </a:cubicBezTo>
                  <a:cubicBezTo>
                    <a:pt x="749323" y="1028098"/>
                    <a:pt x="1177508" y="1028098"/>
                    <a:pt x="1190889" y="1329965"/>
                  </a:cubicBezTo>
                  <a:cubicBezTo>
                    <a:pt x="1190889" y="1356797"/>
                    <a:pt x="1190889" y="1403754"/>
                    <a:pt x="1197579" y="1457419"/>
                  </a:cubicBezTo>
                  <a:lnTo>
                    <a:pt x="0" y="1457419"/>
                  </a:lnTo>
                  <a:cubicBezTo>
                    <a:pt x="6690" y="1403754"/>
                    <a:pt x="6690" y="1356797"/>
                    <a:pt x="6690" y="1329965"/>
                  </a:cubicBezTo>
                  <a:cubicBezTo>
                    <a:pt x="20071" y="1028098"/>
                    <a:pt x="448256" y="1028098"/>
                    <a:pt x="448256" y="1028098"/>
                  </a:cubicBezTo>
                  <a:close/>
                  <a:moveTo>
                    <a:pt x="624751" y="198"/>
                  </a:moveTo>
                  <a:cubicBezTo>
                    <a:pt x="631432" y="1035"/>
                    <a:pt x="631432" y="4383"/>
                    <a:pt x="621411" y="7731"/>
                  </a:cubicBezTo>
                  <a:cubicBezTo>
                    <a:pt x="608050" y="21124"/>
                    <a:pt x="614730" y="34516"/>
                    <a:pt x="614730" y="34516"/>
                  </a:cubicBezTo>
                  <a:cubicBezTo>
                    <a:pt x="614730" y="34516"/>
                    <a:pt x="674855" y="34516"/>
                    <a:pt x="714938" y="34516"/>
                  </a:cubicBezTo>
                  <a:cubicBezTo>
                    <a:pt x="755021" y="41213"/>
                    <a:pt x="835187" y="61301"/>
                    <a:pt x="875270" y="101479"/>
                  </a:cubicBezTo>
                  <a:cubicBezTo>
                    <a:pt x="915353" y="134960"/>
                    <a:pt x="948756" y="195226"/>
                    <a:pt x="955436" y="248796"/>
                  </a:cubicBezTo>
                  <a:cubicBezTo>
                    <a:pt x="968797" y="355936"/>
                    <a:pt x="901992" y="476469"/>
                    <a:pt x="901992" y="483165"/>
                  </a:cubicBezTo>
                  <a:cubicBezTo>
                    <a:pt x="895312" y="489861"/>
                    <a:pt x="868590" y="556824"/>
                    <a:pt x="861909" y="576912"/>
                  </a:cubicBezTo>
                  <a:cubicBezTo>
                    <a:pt x="848548" y="590305"/>
                    <a:pt x="841868" y="576912"/>
                    <a:pt x="841868" y="576912"/>
                  </a:cubicBezTo>
                  <a:cubicBezTo>
                    <a:pt x="841868" y="576912"/>
                    <a:pt x="855229" y="516646"/>
                    <a:pt x="855229" y="503254"/>
                  </a:cubicBezTo>
                  <a:cubicBezTo>
                    <a:pt x="855229" y="489861"/>
                    <a:pt x="861909" y="449684"/>
                    <a:pt x="868590" y="416202"/>
                  </a:cubicBezTo>
                  <a:cubicBezTo>
                    <a:pt x="868590" y="382721"/>
                    <a:pt x="861909" y="342544"/>
                    <a:pt x="828507" y="322455"/>
                  </a:cubicBezTo>
                  <a:cubicBezTo>
                    <a:pt x="801785" y="302366"/>
                    <a:pt x="721618" y="268885"/>
                    <a:pt x="661494" y="262189"/>
                  </a:cubicBezTo>
                  <a:cubicBezTo>
                    <a:pt x="601369" y="248796"/>
                    <a:pt x="487801" y="248796"/>
                    <a:pt x="461079" y="255492"/>
                  </a:cubicBezTo>
                  <a:cubicBezTo>
                    <a:pt x="441037" y="268885"/>
                    <a:pt x="367552" y="302366"/>
                    <a:pt x="354191" y="322455"/>
                  </a:cubicBezTo>
                  <a:cubicBezTo>
                    <a:pt x="340830" y="342544"/>
                    <a:pt x="334149" y="409506"/>
                    <a:pt x="334149" y="436291"/>
                  </a:cubicBezTo>
                  <a:cubicBezTo>
                    <a:pt x="340830" y="456380"/>
                    <a:pt x="354191" y="563520"/>
                    <a:pt x="354191" y="563520"/>
                  </a:cubicBezTo>
                  <a:cubicBezTo>
                    <a:pt x="354191" y="563520"/>
                    <a:pt x="347510" y="576912"/>
                    <a:pt x="340830" y="563520"/>
                  </a:cubicBezTo>
                  <a:cubicBezTo>
                    <a:pt x="334149" y="556824"/>
                    <a:pt x="320788" y="536735"/>
                    <a:pt x="314108" y="516646"/>
                  </a:cubicBezTo>
                  <a:cubicBezTo>
                    <a:pt x="307427" y="496557"/>
                    <a:pt x="200539" y="242100"/>
                    <a:pt x="327469" y="108175"/>
                  </a:cubicBezTo>
                  <a:cubicBezTo>
                    <a:pt x="374232" y="61301"/>
                    <a:pt x="527884" y="1035"/>
                    <a:pt x="527884" y="1035"/>
                  </a:cubicBezTo>
                  <a:cubicBezTo>
                    <a:pt x="527884" y="1035"/>
                    <a:pt x="501162" y="34516"/>
                    <a:pt x="494481" y="54605"/>
                  </a:cubicBezTo>
                  <a:cubicBezTo>
                    <a:pt x="487801" y="67998"/>
                    <a:pt x="514523" y="47909"/>
                    <a:pt x="514523" y="47909"/>
                  </a:cubicBezTo>
                  <a:cubicBezTo>
                    <a:pt x="514523" y="47909"/>
                    <a:pt x="554606" y="27820"/>
                    <a:pt x="588008" y="7731"/>
                  </a:cubicBezTo>
                  <a:cubicBezTo>
                    <a:pt x="604710" y="1035"/>
                    <a:pt x="618071" y="-639"/>
                    <a:pt x="624751" y="198"/>
                  </a:cubicBez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p>
          </p:txBody>
        </p:sp>
        <p:sp>
          <p:nvSpPr>
            <p:cNvPr id="46" name="文本框 7899"/>
            <p:cNvSpPr txBox="1"/>
            <p:nvPr/>
          </p:nvSpPr>
          <p:spPr>
            <a:xfrm>
              <a:off x="1427787" y="4319755"/>
              <a:ext cx="1626423" cy="328828"/>
            </a:xfrm>
            <a:prstGeom prst="rect">
              <a:avLst/>
            </a:prstGeom>
            <a:noFill/>
          </p:spPr>
          <p:txBody>
            <a:bodyPr wrap="square" lIns="0" tIns="0" rIns="0" bIns="0" rtlCol="0" anchor="ctr" anchorCtr="0">
              <a:noAutofit/>
            </a:bodyPr>
            <a:lstStyle/>
            <a:p>
              <a:pPr algn="ctr"/>
              <a:r>
                <a:rPr lang="en-US" altLang="zh-CN" dirty="0" err="1" smtClean="0">
                  <a:solidFill>
                    <a:schemeClr val="bg1">
                      <a:lumMod val="50000"/>
                    </a:schemeClr>
                  </a:solidFill>
                  <a:latin typeface="Arial Black" panose="020B0A04020102020204" pitchFamily="34" charset="0"/>
                </a:rPr>
                <a:t>YourName</a:t>
              </a:r>
              <a:endParaRPr lang="zh-CN" altLang="en-US" dirty="0">
                <a:solidFill>
                  <a:schemeClr val="bg1">
                    <a:lumMod val="50000"/>
                  </a:schemeClr>
                </a:solidFill>
                <a:latin typeface="Arial Black" panose="020B0A04020102020204" pitchFamily="34" charset="0"/>
              </a:endParaRPr>
            </a:p>
          </p:txBody>
        </p:sp>
      </p:grpSp>
      <p:grpSp>
        <p:nvGrpSpPr>
          <p:cNvPr id="47" name="组合 46"/>
          <p:cNvGrpSpPr/>
          <p:nvPr/>
        </p:nvGrpSpPr>
        <p:grpSpPr>
          <a:xfrm>
            <a:off x="4323258" y="986654"/>
            <a:ext cx="3159324" cy="3217185"/>
            <a:chOff x="4323258" y="986654"/>
            <a:chExt cx="3159324" cy="3217185"/>
          </a:xfrm>
        </p:grpSpPr>
        <p:sp>
          <p:nvSpPr>
            <p:cNvPr id="48" name="Freeform 1190"/>
            <p:cNvSpPr>
              <a:spLocks noEditPoints="1"/>
            </p:cNvSpPr>
            <p:nvPr/>
          </p:nvSpPr>
          <p:spPr bwMode="auto">
            <a:xfrm>
              <a:off x="6363831" y="2736462"/>
              <a:ext cx="595991" cy="902788"/>
            </a:xfrm>
            <a:custGeom>
              <a:avLst/>
              <a:gdLst>
                <a:gd name="T0" fmla="*/ 54 w 100"/>
                <a:gd name="T1" fmla="*/ 151 h 151"/>
                <a:gd name="T2" fmla="*/ 54 w 100"/>
                <a:gd name="T3" fmla="*/ 151 h 151"/>
                <a:gd name="T4" fmla="*/ 32 w 100"/>
                <a:gd name="T5" fmla="*/ 146 h 151"/>
                <a:gd name="T6" fmla="*/ 31 w 100"/>
                <a:gd name="T7" fmla="*/ 146 h 151"/>
                <a:gd name="T8" fmla="*/ 32 w 100"/>
                <a:gd name="T9" fmla="*/ 145 h 151"/>
                <a:gd name="T10" fmla="*/ 40 w 100"/>
                <a:gd name="T11" fmla="*/ 126 h 151"/>
                <a:gd name="T12" fmla="*/ 41 w 100"/>
                <a:gd name="T13" fmla="*/ 110 h 151"/>
                <a:gd name="T14" fmla="*/ 34 w 100"/>
                <a:gd name="T15" fmla="*/ 106 h 151"/>
                <a:gd name="T16" fmla="*/ 12 w 100"/>
                <a:gd name="T17" fmla="*/ 91 h 151"/>
                <a:gd name="T18" fmla="*/ 11 w 100"/>
                <a:gd name="T19" fmla="*/ 27 h 151"/>
                <a:gd name="T20" fmla="*/ 64 w 100"/>
                <a:gd name="T21" fmla="*/ 0 h 151"/>
                <a:gd name="T22" fmla="*/ 100 w 100"/>
                <a:gd name="T23" fmla="*/ 7 h 151"/>
                <a:gd name="T24" fmla="*/ 100 w 100"/>
                <a:gd name="T25" fmla="*/ 7 h 151"/>
                <a:gd name="T26" fmla="*/ 100 w 100"/>
                <a:gd name="T27" fmla="*/ 8 h 151"/>
                <a:gd name="T28" fmla="*/ 96 w 100"/>
                <a:gd name="T29" fmla="*/ 83 h 151"/>
                <a:gd name="T30" fmla="*/ 96 w 100"/>
                <a:gd name="T31" fmla="*/ 83 h 151"/>
                <a:gd name="T32" fmla="*/ 96 w 100"/>
                <a:gd name="T33" fmla="*/ 83 h 151"/>
                <a:gd name="T34" fmla="*/ 69 w 100"/>
                <a:gd name="T35" fmla="*/ 104 h 151"/>
                <a:gd name="T36" fmla="*/ 66 w 100"/>
                <a:gd name="T37" fmla="*/ 106 h 151"/>
                <a:gd name="T38" fmla="*/ 58 w 100"/>
                <a:gd name="T39" fmla="*/ 111 h 151"/>
                <a:gd name="T40" fmla="*/ 68 w 100"/>
                <a:gd name="T41" fmla="*/ 145 h 151"/>
                <a:gd name="T42" fmla="*/ 68 w 100"/>
                <a:gd name="T43" fmla="*/ 146 h 151"/>
                <a:gd name="T44" fmla="*/ 68 w 100"/>
                <a:gd name="T45" fmla="*/ 146 h 151"/>
                <a:gd name="T46" fmla="*/ 54 w 100"/>
                <a:gd name="T47" fmla="*/ 151 h 151"/>
                <a:gd name="T48" fmla="*/ 33 w 100"/>
                <a:gd name="T49" fmla="*/ 145 h 151"/>
                <a:gd name="T50" fmla="*/ 54 w 100"/>
                <a:gd name="T51" fmla="*/ 150 h 151"/>
                <a:gd name="T52" fmla="*/ 67 w 100"/>
                <a:gd name="T53" fmla="*/ 146 h 151"/>
                <a:gd name="T54" fmla="*/ 57 w 100"/>
                <a:gd name="T55" fmla="*/ 110 h 151"/>
                <a:gd name="T56" fmla="*/ 57 w 100"/>
                <a:gd name="T57" fmla="*/ 110 h 151"/>
                <a:gd name="T58" fmla="*/ 57 w 100"/>
                <a:gd name="T59" fmla="*/ 110 h 151"/>
                <a:gd name="T60" fmla="*/ 65 w 100"/>
                <a:gd name="T61" fmla="*/ 105 h 151"/>
                <a:gd name="T62" fmla="*/ 68 w 100"/>
                <a:gd name="T63" fmla="*/ 103 h 151"/>
                <a:gd name="T64" fmla="*/ 95 w 100"/>
                <a:gd name="T65" fmla="*/ 82 h 151"/>
                <a:gd name="T66" fmla="*/ 99 w 100"/>
                <a:gd name="T67" fmla="*/ 8 h 151"/>
                <a:gd name="T68" fmla="*/ 64 w 100"/>
                <a:gd name="T69" fmla="*/ 1 h 151"/>
                <a:gd name="T70" fmla="*/ 12 w 100"/>
                <a:gd name="T71" fmla="*/ 27 h 151"/>
                <a:gd name="T72" fmla="*/ 13 w 100"/>
                <a:gd name="T73" fmla="*/ 90 h 151"/>
                <a:gd name="T74" fmla="*/ 35 w 100"/>
                <a:gd name="T75" fmla="*/ 105 h 151"/>
                <a:gd name="T76" fmla="*/ 42 w 100"/>
                <a:gd name="T77" fmla="*/ 109 h 151"/>
                <a:gd name="T78" fmla="*/ 42 w 100"/>
                <a:gd name="T79" fmla="*/ 109 h 151"/>
                <a:gd name="T80" fmla="*/ 42 w 100"/>
                <a:gd name="T81" fmla="*/ 109 h 151"/>
                <a:gd name="T82" fmla="*/ 41 w 100"/>
                <a:gd name="T83" fmla="*/ 126 h 151"/>
                <a:gd name="T84" fmla="*/ 33 w 100"/>
                <a:gd name="T85" fmla="*/ 14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 h="151">
                  <a:moveTo>
                    <a:pt x="54" y="151"/>
                  </a:moveTo>
                  <a:cubicBezTo>
                    <a:pt x="54" y="151"/>
                    <a:pt x="54" y="151"/>
                    <a:pt x="54" y="151"/>
                  </a:cubicBezTo>
                  <a:cubicBezTo>
                    <a:pt x="47" y="151"/>
                    <a:pt x="40" y="149"/>
                    <a:pt x="32" y="146"/>
                  </a:cubicBezTo>
                  <a:cubicBezTo>
                    <a:pt x="31" y="146"/>
                    <a:pt x="31" y="146"/>
                    <a:pt x="31" y="146"/>
                  </a:cubicBezTo>
                  <a:cubicBezTo>
                    <a:pt x="32" y="145"/>
                    <a:pt x="32" y="145"/>
                    <a:pt x="32" y="145"/>
                  </a:cubicBezTo>
                  <a:cubicBezTo>
                    <a:pt x="36" y="139"/>
                    <a:pt x="38" y="133"/>
                    <a:pt x="40" y="126"/>
                  </a:cubicBezTo>
                  <a:cubicBezTo>
                    <a:pt x="41" y="121"/>
                    <a:pt x="41" y="116"/>
                    <a:pt x="41" y="110"/>
                  </a:cubicBezTo>
                  <a:cubicBezTo>
                    <a:pt x="39" y="109"/>
                    <a:pt x="36" y="107"/>
                    <a:pt x="34" y="106"/>
                  </a:cubicBezTo>
                  <a:cubicBezTo>
                    <a:pt x="26" y="101"/>
                    <a:pt x="12" y="92"/>
                    <a:pt x="12" y="91"/>
                  </a:cubicBezTo>
                  <a:cubicBezTo>
                    <a:pt x="0" y="68"/>
                    <a:pt x="0" y="45"/>
                    <a:pt x="11" y="27"/>
                  </a:cubicBezTo>
                  <a:cubicBezTo>
                    <a:pt x="21" y="9"/>
                    <a:pt x="41" y="0"/>
                    <a:pt x="64" y="0"/>
                  </a:cubicBezTo>
                  <a:cubicBezTo>
                    <a:pt x="75" y="0"/>
                    <a:pt x="87" y="2"/>
                    <a:pt x="100" y="7"/>
                  </a:cubicBezTo>
                  <a:cubicBezTo>
                    <a:pt x="100" y="7"/>
                    <a:pt x="100" y="7"/>
                    <a:pt x="100" y="7"/>
                  </a:cubicBezTo>
                  <a:cubicBezTo>
                    <a:pt x="100" y="8"/>
                    <a:pt x="100" y="8"/>
                    <a:pt x="100" y="8"/>
                  </a:cubicBezTo>
                  <a:cubicBezTo>
                    <a:pt x="100" y="19"/>
                    <a:pt x="98" y="63"/>
                    <a:pt x="96" y="83"/>
                  </a:cubicBezTo>
                  <a:cubicBezTo>
                    <a:pt x="96" y="83"/>
                    <a:pt x="96" y="83"/>
                    <a:pt x="96" y="83"/>
                  </a:cubicBezTo>
                  <a:cubicBezTo>
                    <a:pt x="96" y="83"/>
                    <a:pt x="96" y="83"/>
                    <a:pt x="96" y="83"/>
                  </a:cubicBezTo>
                  <a:cubicBezTo>
                    <a:pt x="93" y="87"/>
                    <a:pt x="77" y="98"/>
                    <a:pt x="69" y="104"/>
                  </a:cubicBezTo>
                  <a:cubicBezTo>
                    <a:pt x="67" y="105"/>
                    <a:pt x="66" y="106"/>
                    <a:pt x="66" y="106"/>
                  </a:cubicBezTo>
                  <a:cubicBezTo>
                    <a:pt x="63" y="108"/>
                    <a:pt x="61" y="110"/>
                    <a:pt x="58" y="111"/>
                  </a:cubicBezTo>
                  <a:cubicBezTo>
                    <a:pt x="61" y="123"/>
                    <a:pt x="64" y="136"/>
                    <a:pt x="68" y="145"/>
                  </a:cubicBezTo>
                  <a:cubicBezTo>
                    <a:pt x="68" y="146"/>
                    <a:pt x="68" y="146"/>
                    <a:pt x="68" y="146"/>
                  </a:cubicBezTo>
                  <a:cubicBezTo>
                    <a:pt x="68" y="146"/>
                    <a:pt x="68" y="146"/>
                    <a:pt x="68" y="146"/>
                  </a:cubicBezTo>
                  <a:cubicBezTo>
                    <a:pt x="67" y="148"/>
                    <a:pt x="62" y="151"/>
                    <a:pt x="54" y="151"/>
                  </a:cubicBezTo>
                  <a:close/>
                  <a:moveTo>
                    <a:pt x="33" y="145"/>
                  </a:moveTo>
                  <a:cubicBezTo>
                    <a:pt x="41" y="148"/>
                    <a:pt x="48" y="150"/>
                    <a:pt x="54" y="150"/>
                  </a:cubicBezTo>
                  <a:cubicBezTo>
                    <a:pt x="61" y="150"/>
                    <a:pt x="66" y="148"/>
                    <a:pt x="67" y="146"/>
                  </a:cubicBezTo>
                  <a:cubicBezTo>
                    <a:pt x="62" y="136"/>
                    <a:pt x="59" y="123"/>
                    <a:pt x="57" y="110"/>
                  </a:cubicBezTo>
                  <a:cubicBezTo>
                    <a:pt x="57" y="110"/>
                    <a:pt x="57" y="110"/>
                    <a:pt x="57" y="110"/>
                  </a:cubicBezTo>
                  <a:cubicBezTo>
                    <a:pt x="57" y="110"/>
                    <a:pt x="57" y="110"/>
                    <a:pt x="57" y="110"/>
                  </a:cubicBezTo>
                  <a:cubicBezTo>
                    <a:pt x="60" y="109"/>
                    <a:pt x="62" y="107"/>
                    <a:pt x="65" y="105"/>
                  </a:cubicBezTo>
                  <a:cubicBezTo>
                    <a:pt x="65" y="105"/>
                    <a:pt x="67" y="104"/>
                    <a:pt x="68" y="103"/>
                  </a:cubicBezTo>
                  <a:cubicBezTo>
                    <a:pt x="75" y="98"/>
                    <a:pt x="92" y="86"/>
                    <a:pt x="95" y="82"/>
                  </a:cubicBezTo>
                  <a:cubicBezTo>
                    <a:pt x="96" y="63"/>
                    <a:pt x="99" y="20"/>
                    <a:pt x="99" y="8"/>
                  </a:cubicBezTo>
                  <a:cubicBezTo>
                    <a:pt x="87" y="3"/>
                    <a:pt x="75" y="1"/>
                    <a:pt x="64" y="1"/>
                  </a:cubicBezTo>
                  <a:cubicBezTo>
                    <a:pt x="41" y="1"/>
                    <a:pt x="22" y="11"/>
                    <a:pt x="12" y="27"/>
                  </a:cubicBezTo>
                  <a:cubicBezTo>
                    <a:pt x="1" y="45"/>
                    <a:pt x="2" y="68"/>
                    <a:pt x="13" y="90"/>
                  </a:cubicBezTo>
                  <a:cubicBezTo>
                    <a:pt x="14" y="91"/>
                    <a:pt x="28" y="101"/>
                    <a:pt x="35" y="105"/>
                  </a:cubicBezTo>
                  <a:cubicBezTo>
                    <a:pt x="37" y="106"/>
                    <a:pt x="40" y="108"/>
                    <a:pt x="42" y="109"/>
                  </a:cubicBezTo>
                  <a:cubicBezTo>
                    <a:pt x="42" y="109"/>
                    <a:pt x="42" y="109"/>
                    <a:pt x="42" y="109"/>
                  </a:cubicBezTo>
                  <a:cubicBezTo>
                    <a:pt x="42" y="109"/>
                    <a:pt x="42" y="109"/>
                    <a:pt x="42" y="109"/>
                  </a:cubicBezTo>
                  <a:cubicBezTo>
                    <a:pt x="42" y="116"/>
                    <a:pt x="42" y="121"/>
                    <a:pt x="41" y="126"/>
                  </a:cubicBezTo>
                  <a:cubicBezTo>
                    <a:pt x="40" y="133"/>
                    <a:pt x="37" y="139"/>
                    <a:pt x="33" y="145"/>
                  </a:cubicBezTo>
                  <a:close/>
                </a:path>
              </a:pathLst>
            </a:custGeom>
            <a:solidFill>
              <a:srgbClr val="E85E63"/>
            </a:solidFill>
            <a:ln>
              <a:solidFill>
                <a:srgbClr val="C00000"/>
              </a:solidFill>
            </a:ln>
          </p:spPr>
          <p:txBody>
            <a:bodyPr vert="horz" wrap="square" lIns="91440" tIns="45720" rIns="91440" bIns="45720" numCol="1" anchor="t" anchorCtr="0" compatLnSpc="1"/>
            <a:lstStyle/>
            <a:p>
              <a:endParaRPr lang="zh-CN" altLang="en-US"/>
            </a:p>
          </p:txBody>
        </p:sp>
        <p:sp>
          <p:nvSpPr>
            <p:cNvPr id="49" name="任意多边形 48"/>
            <p:cNvSpPr/>
            <p:nvPr/>
          </p:nvSpPr>
          <p:spPr bwMode="auto">
            <a:xfrm>
              <a:off x="6255699" y="2552887"/>
              <a:ext cx="827346" cy="1259878"/>
            </a:xfrm>
            <a:custGeom>
              <a:avLst/>
              <a:gdLst>
                <a:gd name="connsiteX0" fmla="*/ 294153 w 929255"/>
                <a:gd name="connsiteY0" fmla="*/ 1013988 h 1415064"/>
                <a:gd name="connsiteX1" fmla="*/ 421173 w 929255"/>
                <a:gd name="connsiteY1" fmla="*/ 1054096 h 1415064"/>
                <a:gd name="connsiteX2" fmla="*/ 508082 w 929255"/>
                <a:gd name="connsiteY2" fmla="*/ 1054096 h 1415064"/>
                <a:gd name="connsiteX3" fmla="*/ 635103 w 929255"/>
                <a:gd name="connsiteY3" fmla="*/ 1013988 h 1415064"/>
                <a:gd name="connsiteX4" fmla="*/ 782179 w 929255"/>
                <a:gd name="connsiteY4" fmla="*/ 1087519 h 1415064"/>
                <a:gd name="connsiteX5" fmla="*/ 929255 w 929255"/>
                <a:gd name="connsiteY5" fmla="*/ 1194472 h 1415064"/>
                <a:gd name="connsiteX6" fmla="*/ 929255 w 929255"/>
                <a:gd name="connsiteY6" fmla="*/ 1415064 h 1415064"/>
                <a:gd name="connsiteX7" fmla="*/ 0 w 929255"/>
                <a:gd name="connsiteY7" fmla="*/ 1415064 h 1415064"/>
                <a:gd name="connsiteX8" fmla="*/ 0 w 929255"/>
                <a:gd name="connsiteY8" fmla="*/ 1194472 h 1415064"/>
                <a:gd name="connsiteX9" fmla="*/ 147077 w 929255"/>
                <a:gd name="connsiteY9" fmla="*/ 1087519 h 1415064"/>
                <a:gd name="connsiteX10" fmla="*/ 294153 w 929255"/>
                <a:gd name="connsiteY10" fmla="*/ 1013988 h 1415064"/>
                <a:gd name="connsiteX11" fmla="*/ 427824 w 929255"/>
                <a:gd name="connsiteY11" fmla="*/ 0 h 1415064"/>
                <a:gd name="connsiteX12" fmla="*/ 461281 w 929255"/>
                <a:gd name="connsiteY12" fmla="*/ 6713 h 1415064"/>
                <a:gd name="connsiteX13" fmla="*/ 461281 w 929255"/>
                <a:gd name="connsiteY13" fmla="*/ 0 h 1415064"/>
                <a:gd name="connsiteX14" fmla="*/ 494739 w 929255"/>
                <a:gd name="connsiteY14" fmla="*/ 0 h 1415064"/>
                <a:gd name="connsiteX15" fmla="*/ 882850 w 929255"/>
                <a:gd name="connsiteY15" fmla="*/ 671298 h 1415064"/>
                <a:gd name="connsiteX16" fmla="*/ 541580 w 929255"/>
                <a:gd name="connsiteY16" fmla="*/ 973382 h 1415064"/>
                <a:gd name="connsiteX17" fmla="*/ 688794 w 929255"/>
                <a:gd name="connsiteY17" fmla="*/ 785419 h 1415064"/>
                <a:gd name="connsiteX18" fmla="*/ 728944 w 929255"/>
                <a:gd name="connsiteY18" fmla="*/ 510187 h 1415064"/>
                <a:gd name="connsiteX19" fmla="*/ 467973 w 929255"/>
                <a:gd name="connsiteY19" fmla="*/ 510187 h 1415064"/>
                <a:gd name="connsiteX20" fmla="*/ 360908 w 929255"/>
                <a:gd name="connsiteY20" fmla="*/ 510187 h 1415064"/>
                <a:gd name="connsiteX21" fmla="*/ 320759 w 929255"/>
                <a:gd name="connsiteY21" fmla="*/ 382640 h 1415064"/>
                <a:gd name="connsiteX22" fmla="*/ 293993 w 929255"/>
                <a:gd name="connsiteY22" fmla="*/ 510187 h 1415064"/>
                <a:gd name="connsiteX23" fmla="*/ 200311 w 929255"/>
                <a:gd name="connsiteY23" fmla="*/ 510187 h 1415064"/>
                <a:gd name="connsiteX24" fmla="*/ 240460 w 929255"/>
                <a:gd name="connsiteY24" fmla="*/ 785419 h 1415064"/>
                <a:gd name="connsiteX25" fmla="*/ 387674 w 929255"/>
                <a:gd name="connsiteY25" fmla="*/ 980095 h 1415064"/>
                <a:gd name="connsiteX26" fmla="*/ 39713 w 929255"/>
                <a:gd name="connsiteY26" fmla="*/ 671298 h 1415064"/>
                <a:gd name="connsiteX27" fmla="*/ 427824 w 929255"/>
                <a:gd name="connsiteY27" fmla="*/ 0 h 141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29255" h="1415064">
                  <a:moveTo>
                    <a:pt x="294153" y="1013988"/>
                  </a:moveTo>
                  <a:cubicBezTo>
                    <a:pt x="294153" y="1013988"/>
                    <a:pt x="334265" y="1054096"/>
                    <a:pt x="421173" y="1054096"/>
                  </a:cubicBezTo>
                  <a:cubicBezTo>
                    <a:pt x="434544" y="1060780"/>
                    <a:pt x="494712" y="1060780"/>
                    <a:pt x="508082" y="1054096"/>
                  </a:cubicBezTo>
                  <a:cubicBezTo>
                    <a:pt x="594991" y="1054096"/>
                    <a:pt x="635103" y="1013988"/>
                    <a:pt x="635103" y="1013988"/>
                  </a:cubicBezTo>
                  <a:cubicBezTo>
                    <a:pt x="635103" y="1013988"/>
                    <a:pt x="728697" y="1067465"/>
                    <a:pt x="782179" y="1087519"/>
                  </a:cubicBezTo>
                  <a:cubicBezTo>
                    <a:pt x="855717" y="1107573"/>
                    <a:pt x="929255" y="1140996"/>
                    <a:pt x="929255" y="1194472"/>
                  </a:cubicBezTo>
                  <a:cubicBezTo>
                    <a:pt x="929255" y="1201157"/>
                    <a:pt x="929255" y="1408380"/>
                    <a:pt x="929255" y="1415064"/>
                  </a:cubicBezTo>
                  <a:cubicBezTo>
                    <a:pt x="929255" y="1415064"/>
                    <a:pt x="929255" y="1415064"/>
                    <a:pt x="0" y="1415064"/>
                  </a:cubicBezTo>
                  <a:cubicBezTo>
                    <a:pt x="0" y="1408380"/>
                    <a:pt x="0" y="1201157"/>
                    <a:pt x="0" y="1194472"/>
                  </a:cubicBezTo>
                  <a:cubicBezTo>
                    <a:pt x="0" y="1140996"/>
                    <a:pt x="73538" y="1107573"/>
                    <a:pt x="147077" y="1087519"/>
                  </a:cubicBezTo>
                  <a:cubicBezTo>
                    <a:pt x="200559" y="1067465"/>
                    <a:pt x="294153" y="1013988"/>
                    <a:pt x="294153" y="1013988"/>
                  </a:cubicBezTo>
                  <a:close/>
                  <a:moveTo>
                    <a:pt x="427824" y="0"/>
                  </a:moveTo>
                  <a:cubicBezTo>
                    <a:pt x="441207" y="0"/>
                    <a:pt x="454590" y="0"/>
                    <a:pt x="461281" y="6713"/>
                  </a:cubicBezTo>
                  <a:cubicBezTo>
                    <a:pt x="461281" y="6713"/>
                    <a:pt x="461281" y="6713"/>
                    <a:pt x="461281" y="0"/>
                  </a:cubicBezTo>
                  <a:cubicBezTo>
                    <a:pt x="474665" y="0"/>
                    <a:pt x="488048" y="0"/>
                    <a:pt x="494739" y="0"/>
                  </a:cubicBezTo>
                  <a:cubicBezTo>
                    <a:pt x="728944" y="0"/>
                    <a:pt x="963148" y="281945"/>
                    <a:pt x="882850" y="671298"/>
                  </a:cubicBezTo>
                  <a:cubicBezTo>
                    <a:pt x="842700" y="899539"/>
                    <a:pt x="541580" y="973382"/>
                    <a:pt x="541580" y="973382"/>
                  </a:cubicBezTo>
                  <a:cubicBezTo>
                    <a:pt x="541580" y="973382"/>
                    <a:pt x="641953" y="865975"/>
                    <a:pt x="688794" y="785419"/>
                  </a:cubicBezTo>
                  <a:cubicBezTo>
                    <a:pt x="722252" y="718289"/>
                    <a:pt x="735635" y="597455"/>
                    <a:pt x="728944" y="510187"/>
                  </a:cubicBezTo>
                  <a:cubicBezTo>
                    <a:pt x="728944" y="510187"/>
                    <a:pt x="728944" y="510187"/>
                    <a:pt x="467973" y="510187"/>
                  </a:cubicBezTo>
                  <a:cubicBezTo>
                    <a:pt x="467973" y="510187"/>
                    <a:pt x="467973" y="510187"/>
                    <a:pt x="360908" y="510187"/>
                  </a:cubicBezTo>
                  <a:cubicBezTo>
                    <a:pt x="360908" y="510187"/>
                    <a:pt x="360908" y="510187"/>
                    <a:pt x="320759" y="382640"/>
                  </a:cubicBezTo>
                  <a:cubicBezTo>
                    <a:pt x="320759" y="382640"/>
                    <a:pt x="320759" y="382640"/>
                    <a:pt x="293993" y="510187"/>
                  </a:cubicBezTo>
                  <a:cubicBezTo>
                    <a:pt x="293993" y="510187"/>
                    <a:pt x="293993" y="510187"/>
                    <a:pt x="200311" y="510187"/>
                  </a:cubicBezTo>
                  <a:cubicBezTo>
                    <a:pt x="193619" y="597455"/>
                    <a:pt x="207002" y="718289"/>
                    <a:pt x="240460" y="785419"/>
                  </a:cubicBezTo>
                  <a:cubicBezTo>
                    <a:pt x="287301" y="872688"/>
                    <a:pt x="387674" y="980095"/>
                    <a:pt x="387674" y="980095"/>
                  </a:cubicBezTo>
                  <a:cubicBezTo>
                    <a:pt x="387674" y="980095"/>
                    <a:pt x="86554" y="899539"/>
                    <a:pt x="39713" y="671298"/>
                  </a:cubicBezTo>
                  <a:cubicBezTo>
                    <a:pt x="-33894" y="281945"/>
                    <a:pt x="200311" y="0"/>
                    <a:pt x="427824" y="0"/>
                  </a:cubicBezTo>
                  <a:close/>
                </a:path>
              </a:pathLst>
            </a:custGeom>
            <a:solidFill>
              <a:srgbClr val="C00000"/>
            </a:solidFill>
            <a:ln>
              <a:solidFill>
                <a:srgbClr val="C00000"/>
              </a:solidFill>
            </a:ln>
          </p:spPr>
          <p:txBody>
            <a:bodyPr vert="horz" wrap="square" lIns="91440" tIns="45720" rIns="91440" bIns="45720" numCol="1" anchor="t" anchorCtr="0" compatLnSpc="1">
              <a:noAutofit/>
            </a:bodyPr>
            <a:lstStyle/>
            <a:p>
              <a:endParaRPr lang="zh-CN" altLang="en-US"/>
            </a:p>
          </p:txBody>
        </p:sp>
        <p:sp>
          <p:nvSpPr>
            <p:cNvPr id="50" name="文本框 1281"/>
            <p:cNvSpPr txBox="1"/>
            <p:nvPr/>
          </p:nvSpPr>
          <p:spPr>
            <a:xfrm>
              <a:off x="5856159" y="3875011"/>
              <a:ext cx="1626423" cy="328828"/>
            </a:xfrm>
            <a:prstGeom prst="rect">
              <a:avLst/>
            </a:prstGeom>
            <a:noFill/>
          </p:spPr>
          <p:txBody>
            <a:bodyPr wrap="square" lIns="0" tIns="0" rIns="0" bIns="0" rtlCol="0" anchor="ctr" anchorCtr="0">
              <a:noAutofit/>
            </a:bodyPr>
            <a:lstStyle/>
            <a:p>
              <a:pPr algn="ctr"/>
              <a:r>
                <a:rPr lang="en-US" altLang="zh-CN" dirty="0" err="1">
                  <a:solidFill>
                    <a:schemeClr val="bg1">
                      <a:lumMod val="50000"/>
                    </a:schemeClr>
                  </a:solidFill>
                  <a:latin typeface="Arial Black" panose="020B0A04020102020204" pitchFamily="34" charset="0"/>
                </a:rPr>
                <a:t>YourName</a:t>
              </a:r>
              <a:endParaRPr lang="zh-CN" altLang="en-US" dirty="0">
                <a:solidFill>
                  <a:schemeClr val="bg1">
                    <a:lumMod val="50000"/>
                  </a:schemeClr>
                </a:solidFill>
                <a:latin typeface="Arial Black" panose="020B0A04020102020204" pitchFamily="34" charset="0"/>
              </a:endParaRPr>
            </a:p>
          </p:txBody>
        </p:sp>
        <p:sp>
          <p:nvSpPr>
            <p:cNvPr id="51" name="KSO_Shape"/>
            <p:cNvSpPr/>
            <p:nvPr/>
          </p:nvSpPr>
          <p:spPr>
            <a:xfrm flipH="1">
              <a:off x="4323258" y="986654"/>
              <a:ext cx="1859222" cy="1614021"/>
            </a:xfrm>
            <a:prstGeom prst="wedgeEllipseCallout">
              <a:avLst>
                <a:gd name="adj1" fmla="val -47843"/>
                <a:gd name="adj2" fmla="val 6762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lnSpc>
                  <a:spcPct val="110000"/>
                </a:lnSpc>
                <a:defRPr/>
              </a:pPr>
              <a:r>
                <a:rPr lang="zh-CN" altLang="en-US" sz="1600" smtClean="0">
                  <a:solidFill>
                    <a:srgbClr val="FFFFFF"/>
                  </a:solidFill>
                  <a:latin typeface="黑体" panose="02010609060101010101" pitchFamily="49" charset="-122"/>
                  <a:ea typeface="黑体" panose="02010609060101010101" pitchFamily="49" charset="-122"/>
                </a:rPr>
                <a:t>请在此处输入您的文本，</a:t>
              </a:r>
              <a:r>
                <a:rPr lang="zh-CN" altLang="en-US" sz="1600">
                  <a:solidFill>
                    <a:srgbClr val="FFFFFF"/>
                  </a:solidFill>
                  <a:latin typeface="黑体" panose="02010609060101010101" pitchFamily="49" charset="-122"/>
                  <a:ea typeface="黑体" panose="02010609060101010101" pitchFamily="49" charset="-122"/>
                </a:rPr>
                <a:t>请在此处输入您的文本</a:t>
              </a:r>
              <a:endParaRPr lang="zh-CN" altLang="en-US" sz="1600">
                <a:solidFill>
                  <a:srgbClr val="FFFFFF"/>
                </a:solidFill>
                <a:latin typeface="黑体" panose="02010609060101010101" pitchFamily="49" charset="-122"/>
                <a:ea typeface="黑体" panose="02010609060101010101" pitchFamily="49" charset="-122"/>
              </a:endParaRPr>
            </a:p>
          </p:txBody>
        </p:sp>
      </p:grpSp>
      <p:sp>
        <p:nvSpPr>
          <p:cNvPr id="37" name="矩形 3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8" name="矩形 3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26504" y="-3287"/>
            <a:ext cx="586740" cy="5143500"/>
            <a:chOff x="0" y="0"/>
            <a:chExt cx="586740" cy="5143500"/>
          </a:xfrm>
        </p:grpSpPr>
        <p:sp>
          <p:nvSpPr>
            <p:cNvPr id="67" name="矩形 6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7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TextBox 76"/>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78" name="TextBox 77"/>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79" name="TextBox 7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0" name="TextBox 7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6" name="组合 85"/>
          <p:cNvGrpSpPr/>
          <p:nvPr/>
        </p:nvGrpSpPr>
        <p:grpSpPr>
          <a:xfrm>
            <a:off x="7805926" y="94362"/>
            <a:ext cx="1358078" cy="279269"/>
            <a:chOff x="7805926" y="94362"/>
            <a:chExt cx="1358078" cy="279269"/>
          </a:xfrm>
        </p:grpSpPr>
        <p:sp>
          <p:nvSpPr>
            <p:cNvPr id="87" name="矩形 8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8" name="五边形 8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9" name="直接连接符 8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五边形 8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1541" y="521136"/>
            <a:ext cx="4139048" cy="3087757"/>
            <a:chOff x="479678" y="926570"/>
            <a:chExt cx="4667951" cy="3087757"/>
          </a:xfrm>
        </p:grpSpPr>
        <p:grpSp>
          <p:nvGrpSpPr>
            <p:cNvPr id="3" name="组合 2"/>
            <p:cNvGrpSpPr/>
            <p:nvPr/>
          </p:nvGrpSpPr>
          <p:grpSpPr>
            <a:xfrm>
              <a:off x="479678" y="3510271"/>
              <a:ext cx="4626006" cy="504056"/>
              <a:chOff x="967796" y="3813555"/>
              <a:chExt cx="7288502" cy="504056"/>
            </a:xfrm>
          </p:grpSpPr>
          <p:sp>
            <p:nvSpPr>
              <p:cNvPr id="5" name="任意多边形 4"/>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ED6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67796" y="3977974"/>
                <a:ext cx="6988580" cy="3396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nvGraphicFramePr>
          <p:xfrm>
            <a:off x="479678" y="926570"/>
            <a:ext cx="4667951" cy="3087757"/>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7" name="组合 6"/>
          <p:cNvGrpSpPr/>
          <p:nvPr/>
        </p:nvGrpSpPr>
        <p:grpSpPr>
          <a:xfrm>
            <a:off x="4890013" y="529723"/>
            <a:ext cx="4139049" cy="3087757"/>
            <a:chOff x="479677" y="926570"/>
            <a:chExt cx="4667951" cy="3087757"/>
          </a:xfrm>
        </p:grpSpPr>
        <p:grpSp>
          <p:nvGrpSpPr>
            <p:cNvPr id="8" name="组合 7"/>
            <p:cNvGrpSpPr/>
            <p:nvPr/>
          </p:nvGrpSpPr>
          <p:grpSpPr>
            <a:xfrm>
              <a:off x="479677" y="3510271"/>
              <a:ext cx="4626006" cy="504056"/>
              <a:chOff x="967796" y="3813555"/>
              <a:chExt cx="7288502" cy="504056"/>
            </a:xfrm>
          </p:grpSpPr>
          <p:sp>
            <p:nvSpPr>
              <p:cNvPr id="10" name="任意多边形 9"/>
              <p:cNvSpPr/>
              <p:nvPr/>
            </p:nvSpPr>
            <p:spPr>
              <a:xfrm>
                <a:off x="967796" y="3813555"/>
                <a:ext cx="7288502" cy="16441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solidFill>
                <a:srgbClr val="F0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796" y="3977974"/>
                <a:ext cx="6988581" cy="3396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9" name="图表 8"/>
            <p:cNvGraphicFramePr/>
            <p:nvPr/>
          </p:nvGraphicFramePr>
          <p:xfrm>
            <a:off x="479677" y="926570"/>
            <a:ext cx="4667951" cy="3087757"/>
          </p:xfrm>
          <a:graphic>
            <a:graphicData uri="http://schemas.openxmlformats.org/drawingml/2006/chart">
              <c:chart xmlns:c="http://schemas.openxmlformats.org/drawingml/2006/chart" xmlns:r="http://schemas.openxmlformats.org/officeDocument/2006/relationships" r:id="rId2"/>
            </a:graphicData>
          </a:graphic>
        </p:graphicFrame>
      </p:grpSp>
      <p:sp>
        <p:nvSpPr>
          <p:cNvPr id="12" name="TextBox 11"/>
          <p:cNvSpPr txBox="1"/>
          <p:nvPr/>
        </p:nvSpPr>
        <p:spPr>
          <a:xfrm>
            <a:off x="711145" y="3867894"/>
            <a:ext cx="7986945" cy="646331"/>
          </a:xfrm>
          <a:prstGeom prst="rect">
            <a:avLst/>
          </a:prstGeom>
          <a:noFill/>
        </p:spPr>
        <p:txBody>
          <a:bodyPr wrap="square" rtlCol="0">
            <a:spAutoFit/>
          </a:bodyPr>
          <a:lstStyle/>
          <a:p>
            <a:r>
              <a:rPr lang="en-US" altLang="zh-CN" sz="1200" b="1" dirty="0" smtClean="0">
                <a:solidFill>
                  <a:schemeClr val="tx1">
                    <a:lumMod val="50000"/>
                    <a:lumOff val="50000"/>
                  </a:schemeClr>
                </a:solidFill>
              </a:rPr>
              <a:t>2014</a:t>
            </a:r>
            <a:r>
              <a:rPr lang="zh-CN" altLang="en-US" sz="1200" b="1" dirty="0">
                <a:solidFill>
                  <a:schemeClr val="tx1">
                    <a:lumMod val="50000"/>
                    <a:lumOff val="50000"/>
                  </a:schemeClr>
                </a:solidFill>
              </a:rPr>
              <a:t>年下半年，氯碱项目开车迫在眉睫，使用部门所提计划多较为紧急。由于招标采购的形式准备时间较长，过程繁琐，因此除框架或直接采购外，询比价采购的采购形式最为快捷。针对金额相对较小的采购，在经过公司领导审批及流程审批后，多采用询比价采购。</a:t>
            </a:r>
            <a:endParaRPr lang="zh-CN" altLang="en-US" sz="1200" b="1" dirty="0">
              <a:solidFill>
                <a:schemeClr val="tx1">
                  <a:lumMod val="50000"/>
                  <a:lumOff val="50000"/>
                </a:schemeClr>
              </a:solidFill>
            </a:endParaRPr>
          </a:p>
        </p:txBody>
      </p:sp>
      <p:grpSp>
        <p:nvGrpSpPr>
          <p:cNvPr id="13" name="组合 12"/>
          <p:cNvGrpSpPr/>
          <p:nvPr/>
        </p:nvGrpSpPr>
        <p:grpSpPr>
          <a:xfrm>
            <a:off x="7805926" y="94362"/>
            <a:ext cx="1358078" cy="279269"/>
            <a:chOff x="7805926" y="94362"/>
            <a:chExt cx="1358078" cy="279269"/>
          </a:xfrm>
        </p:grpSpPr>
        <p:sp>
          <p:nvSpPr>
            <p:cNvPr id="14" name="矩形 1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5" name="五边形 1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6" name="直接连接符 1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五边形 1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9" name="矩形 18"/>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6504" y="-3287"/>
            <a:ext cx="586740" cy="5143500"/>
            <a:chOff x="0" y="0"/>
            <a:chExt cx="586740" cy="5143500"/>
          </a:xfrm>
        </p:grpSpPr>
        <p:sp>
          <p:nvSpPr>
            <p:cNvPr id="21" name="矩形 2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TextBox 30"/>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32" name="TextBox 3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3" name="TextBox 3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4" name="TextBox 3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9955" y="3378537"/>
            <a:ext cx="8144330" cy="976485"/>
            <a:chOff x="3034288" y="947682"/>
            <a:chExt cx="8144330" cy="976485"/>
          </a:xfrm>
        </p:grpSpPr>
        <p:sp>
          <p:nvSpPr>
            <p:cNvPr id="3" name="AutoShape 9"/>
            <p:cNvSpPr>
              <a:spLocks noChangeArrowheads="1"/>
            </p:cNvSpPr>
            <p:nvPr/>
          </p:nvSpPr>
          <p:spPr bwMode="auto">
            <a:xfrm>
              <a:off x="3034288" y="1378849"/>
              <a:ext cx="8144330" cy="545318"/>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l" defTabSz="914400" eaLnBrk="1" fontAlgn="auto" latinLnBrk="0" hangingPunct="1">
                <a:lnSpc>
                  <a:spcPts val="1600"/>
                </a:lnSpc>
                <a:spcBef>
                  <a:spcPct val="20000"/>
                </a:spcBef>
                <a:spcAft>
                  <a:spcPts val="0"/>
                </a:spcAft>
                <a:buClr>
                  <a:srgbClr val="E1B40C"/>
                </a:buClr>
                <a:buSzTx/>
                <a:buFont typeface="微软雅黑" panose="020B0503020204020204" pitchFamily="34" charset="-122"/>
                <a:buNone/>
                <a:defRPr/>
              </a:pPr>
              <a:endParaRPr lang="zh-CN" altLang="en-US" sz="1400" b="1" kern="0" dirty="0">
                <a:solidFill>
                  <a:sysClr val="windowText" lastClr="000000"/>
                </a:solidFill>
                <a:latin typeface="微软雅黑" panose="020B0503020204020204" pitchFamily="34" charset="-122"/>
              </a:endParaRPr>
            </a:p>
          </p:txBody>
        </p:sp>
        <p:sp>
          <p:nvSpPr>
            <p:cNvPr id="4"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smtClean="0">
                <a:ln>
                  <a:noFill/>
                </a:ln>
                <a:solidFill>
                  <a:sysClr val="windowText" lastClr="000000"/>
                </a:solidFill>
                <a:effectLst/>
                <a:uLnTx/>
                <a:uFillTx/>
                <a:ea typeface="PMingLiU" panose="02020500000000000000" pitchFamily="18" charset="-120"/>
              </a:endParaRPr>
            </a:p>
          </p:txBody>
        </p:sp>
        <p:sp>
          <p:nvSpPr>
            <p:cNvPr id="5"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 name="Oval 10"/>
            <p:cNvSpPr>
              <a:spLocks noChangeAspect="1" noChangeArrowheads="1"/>
            </p:cNvSpPr>
            <p:nvPr/>
          </p:nvSpPr>
          <p:spPr bwMode="auto">
            <a:xfrm>
              <a:off x="3132342" y="1134386"/>
              <a:ext cx="482207" cy="235060"/>
            </a:xfrm>
            <a:prstGeom prst="ellipse">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7" name="Group 10"/>
            <p:cNvGrpSpPr/>
            <p:nvPr/>
          </p:nvGrpSpPr>
          <p:grpSpPr bwMode="auto">
            <a:xfrm>
              <a:off x="3321732" y="947682"/>
              <a:ext cx="108799" cy="300876"/>
              <a:chOff x="0" y="0"/>
              <a:chExt cx="203" cy="567"/>
            </a:xfrm>
          </p:grpSpPr>
          <p:grpSp>
            <p:nvGrpSpPr>
              <p:cNvPr id="9" name="Group 11"/>
              <p:cNvGrpSpPr/>
              <p:nvPr/>
            </p:nvGrpSpPr>
            <p:grpSpPr bwMode="auto">
              <a:xfrm>
                <a:off x="47" y="245"/>
                <a:ext cx="108" cy="322"/>
                <a:chOff x="0" y="0"/>
                <a:chExt cx="567" cy="1701"/>
              </a:xfrm>
            </p:grpSpPr>
            <p:sp>
              <p:nvSpPr>
                <p:cNvPr id="1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smtClean="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1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smtClean="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1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smtClean="0">
                  <a:ln>
                    <a:noFill/>
                  </a:ln>
                  <a:solidFill>
                    <a:sysClr val="windowText" lastClr="000000"/>
                  </a:solidFill>
                  <a:effectLst/>
                  <a:uLnTx/>
                  <a:uFillTx/>
                  <a:latin typeface="Gulim" panose="020B0600000101010101" pitchFamily="34" charset="-127"/>
                  <a:ea typeface="Gulim" panose="020B0600000101010101" pitchFamily="34" charset="-127"/>
                </a:endParaRPr>
              </a:p>
            </p:txBody>
          </p:sp>
          <p:sp>
            <p:nvSpPr>
              <p:cNvPr id="1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smtClean="0">
                  <a:ln>
                    <a:noFill/>
                  </a:ln>
                  <a:solidFill>
                    <a:sysClr val="windowText" lastClr="000000"/>
                  </a:solidFill>
                  <a:effectLst/>
                  <a:uLnTx/>
                  <a:uFillTx/>
                  <a:latin typeface="Gulim" panose="020B0600000101010101" pitchFamily="34" charset="-127"/>
                  <a:ea typeface="Gulim" panose="020B0600000101010101" pitchFamily="34" charset="-127"/>
                </a:endParaRPr>
              </a:p>
            </p:txBody>
          </p:sp>
        </p:grpSp>
        <p:sp>
          <p:nvSpPr>
            <p:cNvPr id="8" name="AutoShape 19"/>
            <p:cNvSpPr>
              <a:spLocks noChangeArrowheads="1"/>
            </p:cNvSpPr>
            <p:nvPr/>
          </p:nvSpPr>
          <p:spPr bwMode="auto">
            <a:xfrm>
              <a:off x="3750212" y="1201546"/>
              <a:ext cx="1681682" cy="253865"/>
            </a:xfrm>
            <a:prstGeom prst="roundRect">
              <a:avLst>
                <a:gd name="adj" fmla="val 5630"/>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spcBef>
                  <a:spcPts val="0"/>
                </a:spcBef>
                <a:spcAft>
                  <a:spcPts val="0"/>
                </a:spcAft>
                <a:buClrTx/>
                <a:buSzTx/>
                <a:buFontTx/>
                <a:buNone/>
                <a:defRPr/>
              </a:pPr>
              <a:endParaRPr kumimoji="0" lang="zh-CN" altLang="en-US" sz="1100" b="0" i="0" u="none" strike="noStrike" kern="0" cap="none" spc="0" normalizeH="0" baseline="0" noProof="0" dirty="0" smtClean="0">
                <a:ln>
                  <a:noFill/>
                </a:ln>
                <a:solidFill>
                  <a:srgbClr val="FFFFFF"/>
                </a:solidFill>
                <a:effectLst/>
                <a:uLnTx/>
                <a:uFillTx/>
              </a:endParaRPr>
            </a:p>
          </p:txBody>
        </p:sp>
      </p:grpSp>
      <p:sp>
        <p:nvSpPr>
          <p:cNvPr id="14" name="矩形 13"/>
          <p:cNvSpPr/>
          <p:nvPr/>
        </p:nvSpPr>
        <p:spPr>
          <a:xfrm>
            <a:off x="1107399" y="3986002"/>
            <a:ext cx="6708878" cy="307777"/>
          </a:xfrm>
          <a:prstGeom prst="rect">
            <a:avLst/>
          </a:prstGeom>
        </p:spPr>
        <p:txBody>
          <a:bodyPr wrap="square">
            <a:spAutoFit/>
          </a:bodyPr>
          <a:lstStyle/>
          <a:p>
            <a:r>
              <a:rPr lang="en-US" altLang="zh-CN" sz="1400" b="1" dirty="0"/>
              <a:t>2014</a:t>
            </a:r>
            <a:r>
              <a:rPr lang="zh-CN" altLang="en-US" sz="1400" b="1" dirty="0"/>
              <a:t>年共计完成订单</a:t>
            </a:r>
            <a:r>
              <a:rPr lang="en-US" altLang="zh-CN" sz="1400" b="1" dirty="0"/>
              <a:t>131</a:t>
            </a:r>
            <a:r>
              <a:rPr lang="zh-CN" altLang="en-US" sz="1400" b="1" dirty="0"/>
              <a:t>份，超过去年订单量（</a:t>
            </a:r>
            <a:r>
              <a:rPr lang="en-US" altLang="zh-CN" sz="1400" b="1" dirty="0"/>
              <a:t>32</a:t>
            </a:r>
            <a:r>
              <a:rPr lang="zh-CN" altLang="en-US" sz="1400" b="1" dirty="0"/>
              <a:t>份），合同总金额</a:t>
            </a:r>
            <a:r>
              <a:rPr lang="en-US" altLang="zh-CN" sz="1400" b="1" dirty="0">
                <a:solidFill>
                  <a:srgbClr val="C00000"/>
                </a:solidFill>
              </a:rPr>
              <a:t>13394.25</a:t>
            </a:r>
            <a:r>
              <a:rPr lang="zh-CN" altLang="en-US" sz="1400" b="1" dirty="0">
                <a:solidFill>
                  <a:srgbClr val="C00000"/>
                </a:solidFill>
              </a:rPr>
              <a:t>万元</a:t>
            </a:r>
            <a:r>
              <a:rPr lang="zh-CN" altLang="en-US" sz="1400" b="1" dirty="0"/>
              <a:t>。</a:t>
            </a:r>
            <a:endParaRPr lang="zh-CN" altLang="en-US" sz="1400" b="1" dirty="0"/>
          </a:p>
        </p:txBody>
      </p:sp>
      <p:graphicFrame>
        <p:nvGraphicFramePr>
          <p:cNvPr id="15" name="表格 14"/>
          <p:cNvGraphicFramePr>
            <a:graphicFrameLocks noGrp="1"/>
          </p:cNvGraphicFramePr>
          <p:nvPr/>
        </p:nvGraphicFramePr>
        <p:xfrm>
          <a:off x="759092" y="1070347"/>
          <a:ext cx="8229599" cy="2250573"/>
        </p:xfrm>
        <a:graphic>
          <a:graphicData uri="http://schemas.openxmlformats.org/drawingml/2006/table">
            <a:tbl>
              <a:tblPr>
                <a:tableStyleId>{5C22544A-7EE6-4342-B048-85BDC9FD1C3A}</a:tableStyleId>
              </a:tblPr>
              <a:tblGrid>
                <a:gridCol w="1242204"/>
                <a:gridCol w="811439"/>
                <a:gridCol w="771368"/>
                <a:gridCol w="711262"/>
                <a:gridCol w="683713"/>
                <a:gridCol w="691226"/>
                <a:gridCol w="691226"/>
                <a:gridCol w="691226"/>
                <a:gridCol w="691226"/>
                <a:gridCol w="621102"/>
                <a:gridCol w="623607"/>
              </a:tblGrid>
              <a:tr h="414930">
                <a:tc gridSpan="11">
                  <a:txBody>
                    <a:bodyPr/>
                    <a:lstStyle/>
                    <a:p>
                      <a:pPr algn="ctr" fontAlgn="ctr"/>
                      <a:r>
                        <a:rPr lang="zh-CN" altLang="en-US" sz="1200" b="1" u="none" strike="noStrike" dirty="0">
                          <a:solidFill>
                            <a:schemeClr val="bg1"/>
                          </a:solidFill>
                          <a:effectLst/>
                          <a:latin typeface="微软雅黑" panose="020B0503020204020204" pitchFamily="34" charset="-122"/>
                          <a:ea typeface="微软雅黑" panose="020B0503020204020204" pitchFamily="34" charset="-122"/>
                        </a:rPr>
                        <a:t>                               采购方式及统计分析                             （万元）</a:t>
                      </a:r>
                      <a:endParaRPr lang="zh-CN" altLang="en-US" sz="1200" b="1" i="0" u="none" strike="noStrike" dirty="0">
                        <a:solidFill>
                          <a:schemeClr val="bg1"/>
                        </a:solidFill>
                        <a:effectLst/>
                        <a:latin typeface="微软雅黑" panose="020B0503020204020204" pitchFamily="34" charset="-122"/>
                        <a:ea typeface="微软雅黑" panose="020B0503020204020204" pitchFamily="34" charset="-122"/>
                      </a:endParaRPr>
                    </a:p>
                  </a:txBody>
                  <a:tcPr marL="7629" marR="7629" marT="7629" marB="0" anchor="ctr">
                    <a:solidFill>
                      <a:srgbClr val="C00000"/>
                    </a:solidFill>
                  </a:tcPr>
                </a:tc>
                <a:tc hMerge="1">
                  <a:tcPr/>
                </a:tc>
                <a:tc hMerge="1">
                  <a:tcPr/>
                </a:tc>
                <a:tc hMerge="1">
                  <a:tcPr/>
                </a:tc>
                <a:tc hMerge="1">
                  <a:tcPr/>
                </a:tc>
                <a:tc hMerge="1">
                  <a:tcPr/>
                </a:tc>
                <a:tc hMerge="1">
                  <a:tcPr/>
                </a:tc>
                <a:tc hMerge="1">
                  <a:tcPr/>
                </a:tc>
                <a:tc hMerge="1">
                  <a:tcPr/>
                </a:tc>
                <a:tc hMerge="1">
                  <a:tcPr/>
                </a:tc>
                <a:tc hMerge="1">
                  <a:tcPr/>
                </a:tc>
              </a:tr>
              <a:tr h="230533">
                <a:tc rowSpan="2">
                  <a:txBody>
                    <a:bodyPr/>
                    <a:lstStyle/>
                    <a:p>
                      <a:pPr algn="ctr" fontAlgn="ctr"/>
                      <a:r>
                        <a:rPr lang="zh-CN" altLang="en-US" sz="1000" b="1" u="none" strike="noStrike" dirty="0">
                          <a:solidFill>
                            <a:schemeClr val="bg1"/>
                          </a:solidFill>
                          <a:effectLst/>
                        </a:rPr>
                        <a:t>采购时间</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gridSpan="2">
                  <a:txBody>
                    <a:bodyPr/>
                    <a:lstStyle/>
                    <a:p>
                      <a:pPr algn="ctr" fontAlgn="ctr"/>
                      <a:r>
                        <a:rPr lang="zh-CN" altLang="en-US" sz="1000" b="1" u="none" strike="noStrike" dirty="0">
                          <a:solidFill>
                            <a:schemeClr val="bg1"/>
                          </a:solidFill>
                          <a:effectLst/>
                        </a:rPr>
                        <a:t>招标采购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cPr/>
                </a:tc>
                <a:tc gridSpan="2">
                  <a:txBody>
                    <a:bodyPr/>
                    <a:lstStyle/>
                    <a:p>
                      <a:pPr algn="ctr" fontAlgn="ctr"/>
                      <a:r>
                        <a:rPr lang="zh-CN" altLang="en-US" sz="1000" b="1" u="none" strike="noStrike" dirty="0">
                          <a:solidFill>
                            <a:schemeClr val="bg1"/>
                          </a:solidFill>
                          <a:effectLst/>
                        </a:rPr>
                        <a:t>询比价采购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cPr/>
                </a:tc>
                <a:tc gridSpan="2">
                  <a:txBody>
                    <a:bodyPr/>
                    <a:lstStyle/>
                    <a:p>
                      <a:pPr algn="ctr" fontAlgn="ctr"/>
                      <a:r>
                        <a:rPr lang="zh-CN" altLang="en-US" sz="1000" b="1" u="none" strike="noStrike" dirty="0">
                          <a:solidFill>
                            <a:schemeClr val="bg1"/>
                          </a:solidFill>
                          <a:effectLst/>
                        </a:rPr>
                        <a:t>框架采购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cPr/>
                </a:tc>
                <a:tc gridSpan="2">
                  <a:txBody>
                    <a:bodyPr/>
                    <a:lstStyle/>
                    <a:p>
                      <a:pPr algn="ctr" fontAlgn="ctr"/>
                      <a:r>
                        <a:rPr lang="zh-CN" altLang="en-US" sz="1000" b="1" u="none" strike="noStrike" dirty="0">
                          <a:solidFill>
                            <a:schemeClr val="bg1"/>
                          </a:solidFill>
                          <a:effectLst/>
                        </a:rPr>
                        <a:t>直接采购</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cPr/>
                </a:tc>
                <a:tc gridSpan="2">
                  <a:txBody>
                    <a:bodyPr/>
                    <a:lstStyle/>
                    <a:p>
                      <a:pPr algn="ctr" fontAlgn="ctr"/>
                      <a:r>
                        <a:rPr lang="zh-CN" altLang="en-US" sz="1000" b="1" u="none" strike="noStrike" dirty="0">
                          <a:solidFill>
                            <a:schemeClr val="bg1"/>
                          </a:solidFill>
                          <a:effectLst/>
                        </a:rPr>
                        <a:t>合计</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hMerge="1">
                  <a:tcPr/>
                </a:tc>
              </a:tr>
              <a:tr h="230533">
                <a:tc vMerge="1">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订单数量</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总订单数</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c>
                  <a:txBody>
                    <a:bodyPr/>
                    <a:lstStyle/>
                    <a:p>
                      <a:pPr algn="ctr" fontAlgn="ctr"/>
                      <a:r>
                        <a:rPr lang="zh-CN" altLang="en-US" sz="1000" b="1" u="none" strike="noStrike" dirty="0">
                          <a:solidFill>
                            <a:schemeClr val="bg1"/>
                          </a:solidFill>
                          <a:effectLst/>
                        </a:rPr>
                        <a:t>总金额</a:t>
                      </a:r>
                      <a:endParaRPr lang="zh-CN" altLang="en-US" sz="1000" b="1" i="0" u="none" strike="noStrike" dirty="0">
                        <a:solidFill>
                          <a:schemeClr val="bg1"/>
                        </a:solidFill>
                        <a:effectLst/>
                        <a:latin typeface="宋体" panose="02010600030101010101" pitchFamily="2" charset="-122"/>
                      </a:endParaRPr>
                    </a:p>
                  </a:txBody>
                  <a:tcPr marL="7629" marR="7629" marT="7629" marB="0" anchor="ctr">
                    <a:solidFill>
                      <a:srgbClr val="F07057"/>
                    </a:solidFill>
                  </a:tcPr>
                </a:tc>
              </a:tr>
              <a:tr h="277700">
                <a:tc>
                  <a:txBody>
                    <a:bodyPr/>
                    <a:lstStyle/>
                    <a:p>
                      <a:pPr algn="ctr" fontAlgn="ctr"/>
                      <a:r>
                        <a:rPr lang="zh-CN" altLang="en-US" sz="1000" u="none" strike="noStrike" dirty="0">
                          <a:effectLst/>
                        </a:rPr>
                        <a:t>一季度</a:t>
                      </a:r>
                      <a:endParaRPr lang="zh-CN" altLang="en-US"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12</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628.52</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3902.75</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8</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116.18</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4647.45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r>
              <a:tr h="277700">
                <a:tc>
                  <a:txBody>
                    <a:bodyPr/>
                    <a:lstStyle/>
                    <a:p>
                      <a:pPr algn="ctr" fontAlgn="ctr"/>
                      <a:r>
                        <a:rPr lang="zh-CN" altLang="en-US" sz="1000" u="none" strike="noStrike" dirty="0">
                          <a:effectLst/>
                        </a:rPr>
                        <a:t>二季度</a:t>
                      </a:r>
                      <a:endParaRPr lang="zh-CN" altLang="en-US"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374.69</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26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1005.7</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59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1818.17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3257.56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r>
              <a:tr h="277700">
                <a:tc>
                  <a:txBody>
                    <a:bodyPr/>
                    <a:lstStyle/>
                    <a:p>
                      <a:pPr algn="ctr" fontAlgn="ctr"/>
                      <a:r>
                        <a:rPr lang="zh-CN" altLang="en-US" sz="1000" u="none" strike="noStrike">
                          <a:effectLst/>
                        </a:rPr>
                        <a:t>三季度</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0</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0</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7</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139.88</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8.27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2</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3502.24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18</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3650.39</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r>
              <a:tr h="277700">
                <a:tc>
                  <a:txBody>
                    <a:bodyPr/>
                    <a:lstStyle/>
                    <a:p>
                      <a:pPr algn="ctr" fontAlgn="ctr"/>
                      <a:r>
                        <a:rPr lang="zh-CN" altLang="en-US" sz="1000" u="none" strike="noStrike">
                          <a:effectLst/>
                        </a:rPr>
                        <a:t>四季度</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80</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26</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141.742</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14</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800" u="none" strike="noStrike" dirty="0">
                          <a:effectLst/>
                        </a:rPr>
                        <a:t>102.081</a:t>
                      </a:r>
                      <a:endParaRPr lang="en-US" altLang="zh-CN" sz="8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a:effectLst/>
                        </a:rPr>
                        <a:t>3107.26 </a:t>
                      </a:r>
                      <a:endParaRPr lang="en-US" altLang="zh-CN" sz="900" b="0" i="0" u="none" strike="noStrike">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45</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3431.083</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r>
              <a:tr h="263777">
                <a:tc>
                  <a:txBody>
                    <a:bodyPr/>
                    <a:lstStyle/>
                    <a:p>
                      <a:pPr algn="ctr" fontAlgn="ctr"/>
                      <a:r>
                        <a:rPr lang="zh-CN" altLang="en-US" sz="1000" u="none" strike="noStrike">
                          <a:effectLst/>
                        </a:rPr>
                        <a:t>全年</a:t>
                      </a:r>
                      <a:endParaRPr lang="zh-CN" altLang="en-US"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16</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1003.22</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a:effectLst/>
                        </a:rPr>
                        <a:t>37</a:t>
                      </a:r>
                      <a:endParaRPr lang="en-US" altLang="zh-CN" sz="1000" b="0" i="0" u="none" strike="noStrike">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5054.19</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183.45</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3</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900" u="none" strike="noStrike" dirty="0">
                          <a:effectLst/>
                        </a:rPr>
                        <a:t>7153.39 </a:t>
                      </a:r>
                      <a:endParaRPr lang="en-US" altLang="zh-CN" sz="900" b="0" i="0" u="none" strike="noStrike" dirty="0">
                        <a:solidFill>
                          <a:srgbClr val="000000"/>
                        </a:solidFill>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131</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c>
                  <a:txBody>
                    <a:bodyPr/>
                    <a:lstStyle/>
                    <a:p>
                      <a:pPr algn="ctr" fontAlgn="ctr"/>
                      <a:r>
                        <a:rPr lang="en-US" altLang="zh-CN" sz="1000" u="none" strike="noStrike" dirty="0">
                          <a:effectLst/>
                        </a:rPr>
                        <a:t>13394.25</a:t>
                      </a:r>
                      <a:endParaRPr lang="en-US" altLang="zh-CN" sz="1000" b="0" i="0" u="none" strike="noStrike" dirty="0">
                        <a:effectLst/>
                        <a:latin typeface="宋体" panose="02010600030101010101" pitchFamily="2" charset="-122"/>
                      </a:endParaRPr>
                    </a:p>
                  </a:txBody>
                  <a:tcPr marL="7629" marR="7629" marT="7629" marB="0" anchor="ctr">
                    <a:solidFill>
                      <a:schemeClr val="accent2">
                        <a:lumMod val="20000"/>
                        <a:lumOff val="80000"/>
                      </a:schemeClr>
                    </a:solidFill>
                  </a:tcPr>
                </a:tc>
              </a:tr>
            </a:tbl>
          </a:graphicData>
        </a:graphic>
      </p:graphicFrame>
      <p:sp>
        <p:nvSpPr>
          <p:cNvPr id="16" name="矩形 1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7" name="矩形 1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6504" y="-3287"/>
            <a:ext cx="586740" cy="5143500"/>
            <a:chOff x="0" y="0"/>
            <a:chExt cx="586740" cy="5143500"/>
          </a:xfrm>
        </p:grpSpPr>
        <p:sp>
          <p:nvSpPr>
            <p:cNvPr id="19" name="矩形 1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9" name="TextBox 28"/>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30" name="TextBox 2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1" name="TextBox 30"/>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2" name="TextBox 3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33" name="组合 32"/>
          <p:cNvGrpSpPr/>
          <p:nvPr/>
        </p:nvGrpSpPr>
        <p:grpSpPr>
          <a:xfrm>
            <a:off x="7805926" y="94362"/>
            <a:ext cx="1358078" cy="279269"/>
            <a:chOff x="7805926" y="94362"/>
            <a:chExt cx="1358078" cy="279269"/>
          </a:xfrm>
        </p:grpSpPr>
        <p:sp>
          <p:nvSpPr>
            <p:cNvPr id="34" name="矩形 3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5" name="五边形 3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36" name="直接连接符 3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五边形 3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149216" y="827061"/>
          <a:ext cx="5047008" cy="336467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图表 6"/>
          <p:cNvGraphicFramePr/>
          <p:nvPr/>
        </p:nvGraphicFramePr>
        <p:xfrm>
          <a:off x="3866539" y="899069"/>
          <a:ext cx="5047008" cy="343668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818922" y="3723443"/>
            <a:ext cx="123463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总计：</a:t>
            </a:r>
            <a:r>
              <a:rPr kumimoji="0" lang="en-US" altLang="zh-CN" sz="14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131</a:t>
            </a:r>
            <a:r>
              <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笔</a:t>
            </a:r>
            <a:endParaRPr kumimoji="0" lang="zh-CN" altLang="en-US"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5563338" y="3707946"/>
            <a:ext cx="1907895" cy="307777"/>
          </a:xfrm>
          <a:prstGeom prst="rect">
            <a:avLst/>
          </a:prstGeom>
          <a:noFill/>
        </p:spPr>
        <p:txBody>
          <a:bodyPr wrap="none" rtlCol="0">
            <a:spAutoFit/>
          </a:bodyPr>
          <a:lstStyle/>
          <a:p>
            <a:pPr marL="0" marR="0" lvl="0" indent="0" algn="ctr" defTabSz="914400" eaLnBrk="1" fontAlgn="ctr"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总计：</a:t>
            </a:r>
            <a:r>
              <a:rPr kumimoji="0" lang="en-US" altLang="zh-CN" sz="14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13394.25</a:t>
            </a: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万元</a:t>
            </a:r>
            <a:endParaRPr kumimoji="0" lang="en-US" altLang="zh-CN" sz="1400" b="1"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1497962" y="4253948"/>
            <a:ext cx="5019323" cy="261610"/>
          </a:xfrm>
          <a:prstGeom prst="rect">
            <a:avLst/>
          </a:prstGeom>
          <a:noFill/>
        </p:spPr>
        <p:txBody>
          <a:bodyPr wrap="none" rtlCol="0">
            <a:spAutoFit/>
          </a:bodyPr>
          <a:lstStyle/>
          <a:p>
            <a:r>
              <a:rPr lang="zh-CN" altLang="en-US" sz="1100" dirty="0" smtClean="0">
                <a:solidFill>
                  <a:schemeClr val="tx1">
                    <a:lumMod val="50000"/>
                    <a:lumOff val="50000"/>
                  </a:schemeClr>
                </a:solidFill>
              </a:rPr>
              <a:t>数据编辑方法：右键点击饼图，左键</a:t>
            </a:r>
            <a:r>
              <a:rPr lang="en-US" altLang="zh-CN" sz="1100" dirty="0" smtClean="0">
                <a:solidFill>
                  <a:schemeClr val="tx1">
                    <a:lumMod val="50000"/>
                    <a:lumOff val="50000"/>
                  </a:schemeClr>
                </a:solidFill>
              </a:rPr>
              <a:t>——</a:t>
            </a:r>
            <a:r>
              <a:rPr lang="zh-CN" altLang="en-US" sz="1100" dirty="0" smtClean="0">
                <a:solidFill>
                  <a:schemeClr val="tx1">
                    <a:lumMod val="50000"/>
                    <a:lumOff val="50000"/>
                  </a:schemeClr>
                </a:solidFill>
              </a:rPr>
              <a:t>编辑数据，在</a:t>
            </a:r>
            <a:r>
              <a:rPr lang="en-US" altLang="zh-CN" sz="1100" dirty="0" smtClean="0">
                <a:solidFill>
                  <a:schemeClr val="tx1">
                    <a:lumMod val="50000"/>
                    <a:lumOff val="50000"/>
                  </a:schemeClr>
                </a:solidFill>
              </a:rPr>
              <a:t>EXCEL</a:t>
            </a:r>
            <a:r>
              <a:rPr lang="zh-CN" altLang="en-US" sz="1100" dirty="0" smtClean="0">
                <a:solidFill>
                  <a:schemeClr val="tx1">
                    <a:lumMod val="50000"/>
                    <a:lumOff val="50000"/>
                  </a:schemeClr>
                </a:solidFill>
              </a:rPr>
              <a:t>表格输入数据即可</a:t>
            </a:r>
            <a:endParaRPr lang="zh-CN" altLang="en-US" sz="1100" dirty="0">
              <a:solidFill>
                <a:schemeClr val="tx1">
                  <a:lumMod val="50000"/>
                  <a:lumOff val="50000"/>
                </a:schemeClr>
              </a:solidFill>
            </a:endParaRPr>
          </a:p>
        </p:txBody>
      </p:sp>
      <p:sp>
        <p:nvSpPr>
          <p:cNvPr id="11" name="矩形 10"/>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12" name="矩形 11"/>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6504" y="-3287"/>
            <a:ext cx="586740" cy="5143500"/>
            <a:chOff x="0" y="0"/>
            <a:chExt cx="586740" cy="5143500"/>
          </a:xfrm>
        </p:grpSpPr>
        <p:sp>
          <p:nvSpPr>
            <p:cNvPr id="14" name="矩形 13"/>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9"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2"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 name="TextBox 23"/>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25" name="TextBox 24"/>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26" name="TextBox 25"/>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27" name="TextBox 26"/>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28" name="组合 27"/>
          <p:cNvGrpSpPr/>
          <p:nvPr/>
        </p:nvGrpSpPr>
        <p:grpSpPr>
          <a:xfrm>
            <a:off x="7805926" y="94362"/>
            <a:ext cx="1358078" cy="279269"/>
            <a:chOff x="7805926" y="94362"/>
            <a:chExt cx="1358078" cy="279269"/>
          </a:xfrm>
        </p:grpSpPr>
        <p:sp>
          <p:nvSpPr>
            <p:cNvPr id="29" name="矩形 2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0" name="五边形 2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31" name="直接连接符 3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五边形 3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nvGraphicFramePr>
        <p:xfrm>
          <a:off x="711828" y="2571750"/>
          <a:ext cx="3900805" cy="201622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图表 5"/>
          <p:cNvGraphicFramePr/>
          <p:nvPr/>
        </p:nvGraphicFramePr>
        <p:xfrm>
          <a:off x="4816284" y="2571750"/>
          <a:ext cx="3900805" cy="20882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表格 6"/>
          <p:cNvGraphicFramePr>
            <a:graphicFrameLocks noGrp="1"/>
          </p:cNvGraphicFramePr>
          <p:nvPr/>
        </p:nvGraphicFramePr>
        <p:xfrm>
          <a:off x="717771" y="1275606"/>
          <a:ext cx="8229599" cy="1224136"/>
        </p:xfrm>
        <a:graphic>
          <a:graphicData uri="http://schemas.openxmlformats.org/drawingml/2006/table">
            <a:tbl>
              <a:tblPr/>
              <a:tblGrid>
                <a:gridCol w="1106201"/>
                <a:gridCol w="722599"/>
                <a:gridCol w="686915"/>
                <a:gridCol w="633389"/>
                <a:gridCol w="608856"/>
                <a:gridCol w="606626"/>
                <a:gridCol w="615547"/>
                <a:gridCol w="562021"/>
                <a:gridCol w="615547"/>
                <a:gridCol w="508496"/>
                <a:gridCol w="555331"/>
                <a:gridCol w="481733"/>
                <a:gridCol w="526338"/>
              </a:tblGrid>
              <a:tr h="256509">
                <a:tc gridSpan="13">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煤炭价格走势（离岸平仓价）</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0000"/>
                    </a:solidFill>
                  </a:tcPr>
                </a:tc>
                <a:tc hMerge="1">
                  <a:tcPr/>
                </a:tc>
                <a:tc hMerge="1">
                  <a:tcPr/>
                </a:tc>
                <a:tc hMerge="1">
                  <a:tcPr/>
                </a:tc>
                <a:tc hMerge="1">
                  <a:tcPr/>
                </a:tc>
                <a:tc hMerge="1">
                  <a:tcPr/>
                </a:tc>
                <a:tc hMerge="1">
                  <a:tcPr/>
                </a:tc>
                <a:tc hMerge="1">
                  <a:tcPr/>
                </a:tc>
                <a:tc hMerge="1">
                  <a:tcPr/>
                </a:tc>
                <a:tc hMerge="1">
                  <a:tcPr/>
                </a:tc>
                <a:tc hMerge="1">
                  <a:tcPr/>
                </a:tc>
                <a:tc hMerge="1">
                  <a:tcPr/>
                </a:tc>
                <a:tc hMerge="1">
                  <a:tcPr/>
                </a:tc>
              </a:tr>
              <a:tr h="25650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一月份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二月份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三月份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四月份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五月份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六月份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七月份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八月份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九月份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十一月份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十二月份</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r>
              <a:tr h="35555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dirty="0">
                          <a:effectLst/>
                        </a:rPr>
                        <a:t>离岸平仓价</a:t>
                      </a:r>
                      <a:r>
                        <a:rPr lang="en-US" altLang="zh-CN" sz="800" b="1" u="none" strike="noStrike" dirty="0">
                          <a:effectLst/>
                        </a:rPr>
                        <a:t>(</a:t>
                      </a:r>
                      <a:r>
                        <a:rPr lang="zh-CN" altLang="en-US" sz="800" b="1" u="none" strike="noStrike" dirty="0">
                          <a:effectLst/>
                        </a:rPr>
                        <a:t>元</a:t>
                      </a:r>
                      <a:r>
                        <a:rPr lang="en-US" altLang="zh-CN" sz="800" b="1" u="none" strike="noStrike" dirty="0">
                          <a:effectLst/>
                        </a:rPr>
                        <a:t>/</a:t>
                      </a:r>
                      <a:r>
                        <a:rPr lang="zh-CN" altLang="en-US" sz="800" b="1" u="none" strike="noStrike" dirty="0">
                          <a:effectLst/>
                        </a:rPr>
                        <a:t>吨）</a:t>
                      </a:r>
                      <a:endParaRPr lang="zh-CN" altLang="en-US"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468.8</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a:effectLst/>
                        </a:rPr>
                        <a:t>468.8</a:t>
                      </a:r>
                      <a:endParaRPr lang="en-US" altLang="zh-CN" sz="8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440</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431.96</a:t>
                      </a:r>
                      <a:endParaRPr lang="en-US" altLang="zh-CN" sz="8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800" b="1" u="none" strike="noStrike" dirty="0">
                          <a:effectLst/>
                        </a:rPr>
                        <a:t>445.2</a:t>
                      </a:r>
                      <a:endParaRPr lang="en-US" altLang="zh-CN" sz="8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450.2</a:t>
                      </a:r>
                      <a:endParaRPr lang="en-US" altLang="zh-CN" sz="9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411.75</a:t>
                      </a:r>
                      <a:endParaRPr lang="en-US" altLang="zh-CN" sz="900" b="1" i="0" u="none" strike="noStrike" dirty="0">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406</a:t>
                      </a:r>
                      <a:endParaRPr lang="en-US" altLang="zh-CN" sz="900" b="1" i="0" u="none" strike="noStrike">
                        <a:solidFill>
                          <a:srgbClr val="000000"/>
                        </a:solidFill>
                        <a:effectLst/>
                        <a:latin typeface="Calibri" panose="020F0502020204030204"/>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411</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426</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441</a:t>
                      </a:r>
                      <a:endParaRPr lang="en-US" altLang="zh-CN" sz="900" b="1" i="0" u="none" strike="noStrike">
                        <a:solidFill>
                          <a:srgbClr val="000000"/>
                        </a:solidFill>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456</a:t>
                      </a:r>
                      <a:endParaRPr lang="en-US" altLang="zh-CN" sz="9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r>
              <a:tr h="355559">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zh-CN" altLang="en-US" sz="800" b="1" u="none" strike="noStrike">
                          <a:effectLst/>
                        </a:rPr>
                        <a:t>当月月底库存量（吨）</a:t>
                      </a:r>
                      <a:endParaRPr lang="zh-CN" altLang="en-US" sz="8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a:effectLst/>
                        </a:rPr>
                        <a:t>0</a:t>
                      </a:r>
                      <a:endParaRPr lang="en-US" altLang="zh-CN" sz="900" b="1" i="0" u="none" strike="noStrike">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21959.8</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20500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14000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54000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39000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20000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22000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40000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165" rtl="0" eaLnBrk="1" latinLnBrk="0" hangingPunct="1">
                        <a:defRPr sz="1400" kern="1200">
                          <a:solidFill>
                            <a:schemeClr val="dk1"/>
                          </a:solidFill>
                          <a:latin typeface="Calibri" panose="020F0502020204030204"/>
                        </a:defRPr>
                      </a:lvl1pPr>
                      <a:lvl2pPr marL="342900" algn="l" defTabSz="685165" rtl="0" eaLnBrk="1" latinLnBrk="0" hangingPunct="1">
                        <a:defRPr sz="1400" kern="1200">
                          <a:solidFill>
                            <a:schemeClr val="dk1"/>
                          </a:solidFill>
                          <a:latin typeface="Calibri" panose="020F0502020204030204"/>
                        </a:defRPr>
                      </a:lvl2pPr>
                      <a:lvl3pPr marL="685800" algn="l" defTabSz="685165" rtl="0" eaLnBrk="1" latinLnBrk="0" hangingPunct="1">
                        <a:defRPr sz="1400" kern="1200">
                          <a:solidFill>
                            <a:schemeClr val="dk1"/>
                          </a:solidFill>
                          <a:latin typeface="Calibri" panose="020F0502020204030204"/>
                        </a:defRPr>
                      </a:lvl3pPr>
                      <a:lvl4pPr marL="1028700" algn="l" defTabSz="685165" rtl="0" eaLnBrk="1" latinLnBrk="0" hangingPunct="1">
                        <a:defRPr sz="1400" kern="1200">
                          <a:solidFill>
                            <a:schemeClr val="dk1"/>
                          </a:solidFill>
                          <a:latin typeface="Calibri" panose="020F0502020204030204"/>
                        </a:defRPr>
                      </a:lvl4pPr>
                      <a:lvl5pPr marL="1371600" algn="l" defTabSz="685165" rtl="0" eaLnBrk="1" latinLnBrk="0" hangingPunct="1">
                        <a:defRPr sz="1400" kern="1200">
                          <a:solidFill>
                            <a:schemeClr val="dk1"/>
                          </a:solidFill>
                          <a:latin typeface="Calibri" panose="020F0502020204030204"/>
                        </a:defRPr>
                      </a:lvl5pPr>
                      <a:lvl6pPr marL="1714500" algn="l" defTabSz="685165" rtl="0" eaLnBrk="1" latinLnBrk="0" hangingPunct="1">
                        <a:defRPr sz="1400" kern="1200">
                          <a:solidFill>
                            <a:schemeClr val="dk1"/>
                          </a:solidFill>
                          <a:latin typeface="Calibri" panose="020F0502020204030204"/>
                        </a:defRPr>
                      </a:lvl6pPr>
                      <a:lvl7pPr marL="2057400" algn="l" defTabSz="685165" rtl="0" eaLnBrk="1" latinLnBrk="0" hangingPunct="1">
                        <a:defRPr sz="1400" kern="1200">
                          <a:solidFill>
                            <a:schemeClr val="dk1"/>
                          </a:solidFill>
                          <a:latin typeface="Calibri" panose="020F0502020204030204"/>
                        </a:defRPr>
                      </a:lvl7pPr>
                      <a:lvl8pPr marL="2400300" algn="l" defTabSz="685165" rtl="0" eaLnBrk="1" latinLnBrk="0" hangingPunct="1">
                        <a:defRPr sz="1400" kern="1200">
                          <a:solidFill>
                            <a:schemeClr val="dk1"/>
                          </a:solidFill>
                          <a:latin typeface="Calibri" panose="020F0502020204030204"/>
                        </a:defRPr>
                      </a:lvl8pPr>
                      <a:lvl9pPr marL="2743200" algn="l" defTabSz="685165" rtl="0" eaLnBrk="1" latinLnBrk="0" hangingPunct="1">
                        <a:defRPr sz="1400" kern="1200">
                          <a:solidFill>
                            <a:schemeClr val="dk1"/>
                          </a:solidFill>
                          <a:latin typeface="Calibri" panose="020F0502020204030204"/>
                        </a:defRPr>
                      </a:lvl9pPr>
                    </a:lstStyle>
                    <a:p>
                      <a:pPr algn="ctr" fontAlgn="ctr"/>
                      <a:r>
                        <a:rPr lang="en-US" altLang="zh-CN" sz="900" b="1" u="none" strike="noStrike" dirty="0">
                          <a:effectLst/>
                        </a:rPr>
                        <a:t>56000</a:t>
                      </a:r>
                      <a:endParaRPr lang="en-US" altLang="zh-CN" sz="900" b="1" i="0" u="none" strike="noStrike" dirty="0">
                        <a:effectLst/>
                        <a:latin typeface="宋体" panose="02010600030101010101" pitchFamily="2" charset="-122"/>
                      </a:endParaRPr>
                    </a:p>
                  </a:txBody>
                  <a:tcPr marL="6694" marR="6694" marT="6694"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r>
            </a:tbl>
          </a:graphicData>
        </a:graphic>
      </p:graphicFrame>
      <p:sp>
        <p:nvSpPr>
          <p:cNvPr id="8" name="矩形 7"/>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9" name="矩形 8"/>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26504" y="-3287"/>
            <a:ext cx="586740" cy="5143500"/>
            <a:chOff x="0" y="0"/>
            <a:chExt cx="586740" cy="5143500"/>
          </a:xfrm>
        </p:grpSpPr>
        <p:sp>
          <p:nvSpPr>
            <p:cNvPr id="11" name="矩形 1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 name="TextBox 20"/>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22" name="TextBox 2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23" name="TextBox 2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24" name="TextBox 2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25" name="组合 24"/>
          <p:cNvGrpSpPr/>
          <p:nvPr/>
        </p:nvGrpSpPr>
        <p:grpSpPr>
          <a:xfrm>
            <a:off x="7805926" y="94362"/>
            <a:ext cx="1358078" cy="279269"/>
            <a:chOff x="7805926" y="94362"/>
            <a:chExt cx="1358078" cy="279269"/>
          </a:xfrm>
        </p:grpSpPr>
        <p:sp>
          <p:nvSpPr>
            <p:cNvPr id="26" name="矩形 2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27" name="五边形 2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28" name="直接连接符 2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五边形 2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Puzzle3"/>
          <p:cNvSpPr>
            <a:spLocks noEditPoints="1" noChangeArrowheads="1"/>
          </p:cNvSpPr>
          <p:nvPr/>
        </p:nvSpPr>
        <p:spPr bwMode="auto">
          <a:xfrm>
            <a:off x="4670252" y="877233"/>
            <a:ext cx="1338263" cy="1641475"/>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3" name="Puzzle2"/>
          <p:cNvSpPr>
            <a:spLocks noEditPoints="1" noChangeArrowheads="1"/>
          </p:cNvSpPr>
          <p:nvPr/>
        </p:nvSpPr>
        <p:spPr bwMode="auto">
          <a:xfrm>
            <a:off x="4281315" y="2072620"/>
            <a:ext cx="2135187" cy="1495425"/>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4" name="Puzzle4"/>
          <p:cNvSpPr>
            <a:spLocks noEditPoints="1" noChangeArrowheads="1"/>
          </p:cNvSpPr>
          <p:nvPr/>
        </p:nvSpPr>
        <p:spPr bwMode="auto">
          <a:xfrm>
            <a:off x="3454227" y="2055158"/>
            <a:ext cx="1287463" cy="1909762"/>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5" name="Puzzle1"/>
          <p:cNvSpPr>
            <a:spLocks noEditPoints="1" noChangeArrowheads="1"/>
          </p:cNvSpPr>
          <p:nvPr/>
        </p:nvSpPr>
        <p:spPr bwMode="auto">
          <a:xfrm>
            <a:off x="3012902" y="1374120"/>
            <a:ext cx="2160588" cy="1138238"/>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000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grpSp>
        <p:nvGrpSpPr>
          <p:cNvPr id="36" name="组合 35"/>
          <p:cNvGrpSpPr/>
          <p:nvPr/>
        </p:nvGrpSpPr>
        <p:grpSpPr>
          <a:xfrm>
            <a:off x="5483052" y="1080433"/>
            <a:ext cx="2962275" cy="771525"/>
            <a:chOff x="5155406" y="1401901"/>
            <a:chExt cx="2962275" cy="771525"/>
          </a:xfrm>
        </p:grpSpPr>
        <p:cxnSp>
          <p:nvCxnSpPr>
            <p:cNvPr id="37" name="肘形连接符 27"/>
            <p:cNvCxnSpPr>
              <a:cxnSpLocks noChangeShapeType="1"/>
            </p:cNvCxnSpPr>
            <p:nvPr/>
          </p:nvCxnSpPr>
          <p:spPr bwMode="auto">
            <a:xfrm>
              <a:off x="5155406" y="1411426"/>
              <a:ext cx="2570163" cy="284162"/>
            </a:xfrm>
            <a:prstGeom prst="bentConnector3">
              <a:avLst>
                <a:gd name="adj1" fmla="val 34458"/>
              </a:avLst>
            </a:prstGeom>
            <a:noFill/>
            <a:ln w="3175" algn="ctr">
              <a:solidFill>
                <a:srgbClr val="E93D2B"/>
              </a:solidFill>
              <a:prstDash val="sysDash"/>
              <a:miter lim="800000"/>
            </a:ln>
            <a:extLst>
              <a:ext uri="{909E8E84-426E-40DD-AFC4-6F175D3DCCD1}">
                <a14:hiddenFill xmlns:a14="http://schemas.microsoft.com/office/drawing/2010/main">
                  <a:noFill/>
                </a14:hiddenFill>
              </a:ext>
            </a:extLst>
          </p:spPr>
        </p:cxnSp>
        <p:sp>
          <p:nvSpPr>
            <p:cNvPr id="38" name="TextBox 13"/>
            <p:cNvSpPr txBox="1">
              <a:spLocks noChangeArrowheads="1"/>
            </p:cNvSpPr>
            <p:nvPr/>
          </p:nvSpPr>
          <p:spPr bwMode="auto">
            <a:xfrm>
              <a:off x="6065044" y="1401901"/>
              <a:ext cx="20526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600">
                  <a:solidFill>
                    <a:schemeClr val="bg1">
                      <a:lumMod val="50000"/>
                    </a:schemeClr>
                  </a:solidFill>
                  <a:latin typeface="+mn-ea"/>
                  <a:ea typeface="+mn-ea"/>
                </a:rPr>
                <a:t>点击添加标题</a:t>
              </a:r>
              <a:endParaRPr lang="zh-CN" altLang="en-US" sz="1600">
                <a:solidFill>
                  <a:schemeClr val="bg1">
                    <a:lumMod val="50000"/>
                  </a:schemeClr>
                </a:solidFill>
                <a:latin typeface="+mn-ea"/>
                <a:ea typeface="+mn-ea"/>
              </a:endParaRPr>
            </a:p>
          </p:txBody>
        </p:sp>
        <p:sp>
          <p:nvSpPr>
            <p:cNvPr id="39" name="TextBox 14"/>
            <p:cNvSpPr txBox="1">
              <a:spLocks noChangeArrowheads="1"/>
            </p:cNvSpPr>
            <p:nvPr/>
          </p:nvSpPr>
          <p:spPr bwMode="auto">
            <a:xfrm>
              <a:off x="6065044" y="1711463"/>
              <a:ext cx="2052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endParaRPr lang="zh-CN" altLang="en-US" sz="1100">
                <a:solidFill>
                  <a:schemeClr val="bg1">
                    <a:lumMod val="50000"/>
                  </a:schemeClr>
                </a:solidFill>
                <a:latin typeface="+mn-ea"/>
                <a:ea typeface="+mn-ea"/>
              </a:endParaRPr>
            </a:p>
          </p:txBody>
        </p:sp>
      </p:grpSp>
      <p:grpSp>
        <p:nvGrpSpPr>
          <p:cNvPr id="40" name="组合 39"/>
          <p:cNvGrpSpPr/>
          <p:nvPr/>
        </p:nvGrpSpPr>
        <p:grpSpPr>
          <a:xfrm>
            <a:off x="1066627" y="3206095"/>
            <a:ext cx="2911475" cy="762000"/>
            <a:chOff x="738981" y="3527563"/>
            <a:chExt cx="2911475" cy="762000"/>
          </a:xfrm>
        </p:grpSpPr>
        <p:cxnSp>
          <p:nvCxnSpPr>
            <p:cNvPr id="41" name="肘形连接符 21"/>
            <p:cNvCxnSpPr>
              <a:cxnSpLocks noChangeShapeType="1"/>
            </p:cNvCxnSpPr>
            <p:nvPr/>
          </p:nvCxnSpPr>
          <p:spPr bwMode="auto">
            <a:xfrm rot="10800000">
              <a:off x="1146969" y="3816488"/>
              <a:ext cx="2503487" cy="296863"/>
            </a:xfrm>
            <a:prstGeom prst="bentConnector3">
              <a:avLst>
                <a:gd name="adj1" fmla="val 33894"/>
              </a:avLst>
            </a:prstGeom>
            <a:noFill/>
            <a:ln w="3175" algn="ctr">
              <a:solidFill>
                <a:srgbClr val="E93D2B"/>
              </a:solidFill>
              <a:prstDash val="sysDash"/>
              <a:miter lim="800000"/>
            </a:ln>
            <a:extLst>
              <a:ext uri="{909E8E84-426E-40DD-AFC4-6F175D3DCCD1}">
                <a14:hiddenFill xmlns:a14="http://schemas.microsoft.com/office/drawing/2010/main">
                  <a:noFill/>
                </a14:hiddenFill>
              </a:ext>
            </a:extLst>
          </p:spPr>
        </p:cxnSp>
        <p:sp>
          <p:nvSpPr>
            <p:cNvPr id="52" name="TextBox 31"/>
            <p:cNvSpPr txBox="1"/>
            <p:nvPr/>
          </p:nvSpPr>
          <p:spPr>
            <a:xfrm>
              <a:off x="738981" y="3527563"/>
              <a:ext cx="2052638" cy="288925"/>
            </a:xfrm>
            <a:prstGeom prst="rect">
              <a:avLst/>
            </a:prstGeom>
            <a:noFill/>
          </p:spPr>
          <p:txBody>
            <a:bodyPr wrap="none" anchor="ctr"/>
            <a:lstStyle>
              <a:defPPr>
                <a:defRPr lang="zh-CN"/>
              </a:defPPr>
              <a:lvl1pPr>
                <a:defRPr sz="2000">
                  <a:solidFill>
                    <a:schemeClr val="tx1">
                      <a:lumMod val="65000"/>
                      <a:lumOff val="35000"/>
                    </a:schemeClr>
                  </a:solidFill>
                  <a:latin typeface="华文行楷" panose="02010800040101010101" pitchFamily="2" charset="-122"/>
                  <a:ea typeface="华文行楷" panose="02010800040101010101" pitchFamily="2" charset="-122"/>
                </a:defRPr>
              </a:lvl1pPr>
            </a:lstStyle>
            <a:p>
              <a:pPr algn="r"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endParaRPr lang="zh-CN" altLang="en-US" sz="1600" kern="0" dirty="0">
                <a:solidFill>
                  <a:schemeClr val="bg1">
                    <a:lumMod val="50000"/>
                  </a:schemeClr>
                </a:solidFill>
                <a:latin typeface="+mn-ea"/>
                <a:ea typeface="+mn-ea"/>
              </a:endParaRPr>
            </a:p>
          </p:txBody>
        </p:sp>
        <p:sp>
          <p:nvSpPr>
            <p:cNvPr id="53" name="TextBox 34"/>
            <p:cNvSpPr txBox="1">
              <a:spLocks noChangeArrowheads="1"/>
            </p:cNvSpPr>
            <p:nvPr/>
          </p:nvSpPr>
          <p:spPr bwMode="auto">
            <a:xfrm>
              <a:off x="738981" y="38276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endParaRPr lang="zh-CN" altLang="en-US" sz="1100">
                <a:solidFill>
                  <a:schemeClr val="bg1">
                    <a:lumMod val="50000"/>
                  </a:schemeClr>
                </a:solidFill>
                <a:latin typeface="+mn-ea"/>
                <a:ea typeface="+mn-ea"/>
              </a:endParaRPr>
            </a:p>
          </p:txBody>
        </p:sp>
      </p:grpSp>
      <p:grpSp>
        <p:nvGrpSpPr>
          <p:cNvPr id="54" name="组合 53"/>
          <p:cNvGrpSpPr/>
          <p:nvPr/>
        </p:nvGrpSpPr>
        <p:grpSpPr>
          <a:xfrm>
            <a:off x="6405390" y="2795727"/>
            <a:ext cx="2052637" cy="791368"/>
            <a:chOff x="6077744" y="3117195"/>
            <a:chExt cx="2052637" cy="791368"/>
          </a:xfrm>
        </p:grpSpPr>
        <p:sp>
          <p:nvSpPr>
            <p:cNvPr id="55" name="TextBox 35"/>
            <p:cNvSpPr txBox="1"/>
            <p:nvPr/>
          </p:nvSpPr>
          <p:spPr>
            <a:xfrm>
              <a:off x="6077744" y="3140213"/>
              <a:ext cx="2052637" cy="287338"/>
            </a:xfrm>
            <a:prstGeom prst="rect">
              <a:avLst/>
            </a:prstGeom>
            <a:noFill/>
          </p:spPr>
          <p:txBody>
            <a:bodyPr wrap="none" anchor="ctr"/>
            <a:lstStyle>
              <a:defPPr>
                <a:defRPr lang="zh-CN"/>
              </a:defPPr>
              <a:lvl1pPr>
                <a:defRPr>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just"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endParaRPr lang="zh-CN" altLang="en-US" sz="1600" kern="0" dirty="0">
                <a:solidFill>
                  <a:schemeClr val="bg1">
                    <a:lumMod val="50000"/>
                  </a:schemeClr>
                </a:solidFill>
                <a:latin typeface="+mn-ea"/>
                <a:ea typeface="+mn-ea"/>
              </a:endParaRPr>
            </a:p>
          </p:txBody>
        </p:sp>
        <p:sp>
          <p:nvSpPr>
            <p:cNvPr id="56" name="TextBox 36"/>
            <p:cNvSpPr txBox="1">
              <a:spLocks noChangeArrowheads="1"/>
            </p:cNvSpPr>
            <p:nvPr/>
          </p:nvSpPr>
          <p:spPr bwMode="auto">
            <a:xfrm>
              <a:off x="6077744" y="3446601"/>
              <a:ext cx="2052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endParaRPr lang="zh-CN" altLang="en-US" sz="1100">
                <a:solidFill>
                  <a:schemeClr val="bg1">
                    <a:lumMod val="50000"/>
                  </a:schemeClr>
                </a:solidFill>
                <a:latin typeface="+mn-ea"/>
                <a:ea typeface="+mn-ea"/>
              </a:endParaRPr>
            </a:p>
          </p:txBody>
        </p:sp>
        <p:cxnSp>
          <p:nvCxnSpPr>
            <p:cNvPr id="57" name="直接连接符 34"/>
            <p:cNvCxnSpPr>
              <a:cxnSpLocks noChangeShapeType="1"/>
              <a:stCxn id="33" idx="4"/>
            </p:cNvCxnSpPr>
            <p:nvPr/>
          </p:nvCxnSpPr>
          <p:spPr bwMode="auto">
            <a:xfrm>
              <a:off x="6416502" y="3117195"/>
              <a:ext cx="1420813" cy="0"/>
            </a:xfrm>
            <a:prstGeom prst="line">
              <a:avLst/>
            </a:prstGeom>
            <a:noFill/>
            <a:ln w="3175" algn="ctr">
              <a:solidFill>
                <a:srgbClr val="E93D2B"/>
              </a:solidFill>
              <a:prstDash val="sysDash"/>
              <a:round/>
            </a:ln>
            <a:extLst>
              <a:ext uri="{909E8E84-426E-40DD-AFC4-6F175D3DCCD1}">
                <a14:hiddenFill xmlns:a14="http://schemas.microsoft.com/office/drawing/2010/main">
                  <a:noFill/>
                </a14:hiddenFill>
              </a:ext>
            </a:extLst>
          </p:spPr>
        </p:cxnSp>
      </p:grpSp>
      <p:grpSp>
        <p:nvGrpSpPr>
          <p:cNvPr id="58" name="组合 57"/>
          <p:cNvGrpSpPr/>
          <p:nvPr/>
        </p:nvGrpSpPr>
        <p:grpSpPr>
          <a:xfrm>
            <a:off x="952327" y="1650345"/>
            <a:ext cx="2076450" cy="768350"/>
            <a:chOff x="624681" y="1971813"/>
            <a:chExt cx="2076450" cy="768350"/>
          </a:xfrm>
        </p:grpSpPr>
        <p:sp>
          <p:nvSpPr>
            <p:cNvPr id="59" name="TextBox 46"/>
            <p:cNvSpPr txBox="1"/>
            <p:nvPr/>
          </p:nvSpPr>
          <p:spPr>
            <a:xfrm>
              <a:off x="624681" y="1971813"/>
              <a:ext cx="2052638" cy="287338"/>
            </a:xfrm>
            <a:prstGeom prst="rect">
              <a:avLst/>
            </a:prstGeom>
            <a:noFill/>
          </p:spPr>
          <p:txBody>
            <a:bodyPr wrap="none" anchor="ctr"/>
            <a:lstStyle>
              <a:defPPr>
                <a:defRPr lang="zh-CN"/>
              </a:defPPr>
              <a:lvl1pPr>
                <a:defRPr sz="2000">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r" eaLnBrk="1" fontAlgn="auto" hangingPunct="1">
                <a:spcBef>
                  <a:spcPts val="0"/>
                </a:spcBef>
                <a:spcAft>
                  <a:spcPts val="0"/>
                </a:spcAft>
                <a:defRPr/>
              </a:pPr>
              <a:r>
                <a:rPr lang="zh-CN" altLang="en-US" sz="1600" kern="0" dirty="0">
                  <a:solidFill>
                    <a:schemeClr val="bg1">
                      <a:lumMod val="50000"/>
                    </a:schemeClr>
                  </a:solidFill>
                  <a:latin typeface="+mn-ea"/>
                  <a:ea typeface="+mn-ea"/>
                </a:rPr>
                <a:t>点击添加标题</a:t>
              </a:r>
              <a:endParaRPr lang="zh-CN" altLang="en-US" sz="1600" kern="0" dirty="0">
                <a:solidFill>
                  <a:schemeClr val="bg1">
                    <a:lumMod val="50000"/>
                  </a:schemeClr>
                </a:solidFill>
                <a:latin typeface="+mn-ea"/>
                <a:ea typeface="+mn-ea"/>
              </a:endParaRPr>
            </a:p>
          </p:txBody>
        </p:sp>
        <p:sp>
          <p:nvSpPr>
            <p:cNvPr id="60" name="TextBox 49"/>
            <p:cNvSpPr txBox="1">
              <a:spLocks noChangeArrowheads="1"/>
            </p:cNvSpPr>
            <p:nvPr/>
          </p:nvSpPr>
          <p:spPr bwMode="auto">
            <a:xfrm>
              <a:off x="624681" y="22782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endParaRPr lang="zh-CN" altLang="en-US" sz="1100">
                <a:solidFill>
                  <a:schemeClr val="bg1">
                    <a:lumMod val="50000"/>
                  </a:schemeClr>
                </a:solidFill>
                <a:latin typeface="+mn-ea"/>
                <a:ea typeface="+mn-ea"/>
              </a:endParaRPr>
            </a:p>
          </p:txBody>
        </p:sp>
        <p:cxnSp>
          <p:nvCxnSpPr>
            <p:cNvPr id="61" name="直接连接符 35"/>
            <p:cNvCxnSpPr>
              <a:cxnSpLocks noChangeShapeType="1"/>
            </p:cNvCxnSpPr>
            <p:nvPr/>
          </p:nvCxnSpPr>
          <p:spPr bwMode="auto">
            <a:xfrm>
              <a:off x="1027906" y="2265501"/>
              <a:ext cx="1673225" cy="0"/>
            </a:xfrm>
            <a:prstGeom prst="line">
              <a:avLst/>
            </a:prstGeom>
            <a:noFill/>
            <a:ln w="3175" algn="ctr">
              <a:solidFill>
                <a:srgbClr val="E93D2B"/>
              </a:solidFill>
              <a:prstDash val="sysDash"/>
              <a:round/>
            </a:ln>
            <a:extLst>
              <a:ext uri="{909E8E84-426E-40DD-AFC4-6F175D3DCCD1}">
                <a14:hiddenFill xmlns:a14="http://schemas.microsoft.com/office/drawing/2010/main">
                  <a:noFill/>
                </a14:hiddenFill>
              </a:ext>
            </a:extLst>
          </p:spPr>
        </p:cxnSp>
      </p:grpSp>
      <p:sp>
        <p:nvSpPr>
          <p:cNvPr id="47" name="矩形 4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48" name="矩形 4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26504" y="-3287"/>
            <a:ext cx="586740" cy="5143500"/>
            <a:chOff x="0" y="0"/>
            <a:chExt cx="586740" cy="5143500"/>
          </a:xfrm>
        </p:grpSpPr>
        <p:sp>
          <p:nvSpPr>
            <p:cNvPr id="77" name="矩形 7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TextBox 86"/>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88" name="TextBox 87"/>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9" name="TextBox 8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90" name="TextBox 8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91" name="组合 90"/>
          <p:cNvGrpSpPr/>
          <p:nvPr/>
        </p:nvGrpSpPr>
        <p:grpSpPr>
          <a:xfrm>
            <a:off x="7805926" y="94362"/>
            <a:ext cx="1358078" cy="279269"/>
            <a:chOff x="7805926" y="94362"/>
            <a:chExt cx="1358078" cy="279269"/>
          </a:xfrm>
        </p:grpSpPr>
        <p:sp>
          <p:nvSpPr>
            <p:cNvPr id="92" name="矩形 91"/>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3" name="五边形 92"/>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4" name="直接连接符 93"/>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5" name="五边形 94"/>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strVal val="(6*min(max(#ppt_w*#ppt_h,.3),1)-7.4)/-.7*#ppt_w"/>
                                          </p:val>
                                        </p:tav>
                                        <p:tav tm="100000">
                                          <p:val>
                                            <p:strVal val="#ppt_w"/>
                                          </p:val>
                                        </p:tav>
                                      </p:tavLst>
                                    </p:anim>
                                    <p:anim calcmode="lin" valueType="num">
                                      <p:cBhvr>
                                        <p:cTn id="8" dur="500" fill="hold"/>
                                        <p:tgtEl>
                                          <p:spTgt spid="32"/>
                                        </p:tgtEl>
                                        <p:attrNameLst>
                                          <p:attrName>ppt_h</p:attrName>
                                        </p:attrNameLst>
                                      </p:cBhvr>
                                      <p:tavLst>
                                        <p:tav tm="0">
                                          <p:val>
                                            <p:strVal val="(6*min(max(#ppt_w*#ppt_h,.3),1)-7.4)/-.7*#ppt_h"/>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strVal val="(6*min(max(#ppt_w*#ppt_h,.3),1)-7.4)/-.7*#ppt_w"/>
                                          </p:val>
                                        </p:tav>
                                        <p:tav tm="100000">
                                          <p:val>
                                            <p:strVal val="#ppt_w"/>
                                          </p:val>
                                        </p:tav>
                                      </p:tavLst>
                                    </p:anim>
                                    <p:anim calcmode="lin" valueType="num">
                                      <p:cBhvr>
                                        <p:cTn id="22" dur="500" fill="hold"/>
                                        <p:tgtEl>
                                          <p:spTgt spid="34"/>
                                        </p:tgtEl>
                                        <p:attrNameLst>
                                          <p:attrName>ppt_h</p:attrName>
                                        </p:attrNameLst>
                                      </p:cBhvr>
                                      <p:tavLst>
                                        <p:tav tm="0">
                                          <p:val>
                                            <p:strVal val="(6*min(max(#ppt_w*#ppt_h,.3),1)-7.4)/-.7*#ppt_h"/>
                                          </p:val>
                                        </p:tav>
                                        <p:tav tm="100000">
                                          <p:val>
                                            <p:strVal val="#ppt_h"/>
                                          </p:val>
                                        </p:tav>
                                      </p:tavLst>
                                    </p:anim>
                                    <p:anim calcmode="lin" valueType="num">
                                      <p:cBhvr>
                                        <p:cTn id="23" dur="500" fill="hold"/>
                                        <p:tgtEl>
                                          <p:spTgt spid="34"/>
                                        </p:tgtEl>
                                        <p:attrNameLst>
                                          <p:attrName>ppt_x</p:attrName>
                                        </p:attrNameLst>
                                      </p:cBhvr>
                                      <p:tavLst>
                                        <p:tav tm="0">
                                          <p:val>
                                            <p:fltVal val="0.5"/>
                                          </p:val>
                                        </p:tav>
                                        <p:tav tm="100000">
                                          <p:val>
                                            <p:strVal val="#ppt_x"/>
                                          </p:val>
                                        </p:tav>
                                      </p:tavLst>
                                    </p:anim>
                                    <p:anim calcmode="lin" valueType="num">
                                      <p:cBhvr>
                                        <p:cTn id="24" dur="5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strVal val="(6*min(max(#ppt_w*#ppt_h,.3),1)-7.4)/-.7*#ppt_w"/>
                                          </p:val>
                                        </p:tav>
                                        <p:tav tm="100000">
                                          <p:val>
                                            <p:strVal val="#ppt_w"/>
                                          </p:val>
                                        </p:tav>
                                      </p:tavLst>
                                    </p:anim>
                                    <p:anim calcmode="lin" valueType="num">
                                      <p:cBhvr>
                                        <p:cTn id="29" dur="500" fill="hold"/>
                                        <p:tgtEl>
                                          <p:spTgt spid="35"/>
                                        </p:tgtEl>
                                        <p:attrNameLst>
                                          <p:attrName>ppt_h</p:attrName>
                                        </p:attrNameLst>
                                      </p:cBhvr>
                                      <p:tavLst>
                                        <p:tav tm="0">
                                          <p:val>
                                            <p:strVal val="(6*min(max(#ppt_w*#ppt_h,.3),1)-7.4)/-.7*#ppt_h"/>
                                          </p:val>
                                        </p:tav>
                                        <p:tav tm="100000">
                                          <p:val>
                                            <p:strVal val="#ppt_h"/>
                                          </p:val>
                                        </p:tav>
                                      </p:tavLst>
                                    </p:anim>
                                    <p:anim calcmode="lin" valueType="num">
                                      <p:cBhvr>
                                        <p:cTn id="30" dur="500" fill="hold"/>
                                        <p:tgtEl>
                                          <p:spTgt spid="35"/>
                                        </p:tgtEl>
                                        <p:attrNameLst>
                                          <p:attrName>ppt_x</p:attrName>
                                        </p:attrNameLst>
                                      </p:cBhvr>
                                      <p:tavLst>
                                        <p:tav tm="0">
                                          <p:val>
                                            <p:fltVal val="0.5"/>
                                          </p:val>
                                        </p:tav>
                                        <p:tav tm="100000">
                                          <p:val>
                                            <p:strVal val="#ppt_x"/>
                                          </p:val>
                                        </p:tav>
                                      </p:tavLst>
                                    </p:anim>
                                    <p:anim calcmode="lin" valueType="num">
                                      <p:cBhvr>
                                        <p:cTn id="31"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right)">
                                      <p:cBhvr>
                                        <p:cTn id="43" dur="500"/>
                                        <p:tgtEl>
                                          <p:spTgt spid="40"/>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right)">
                                      <p:cBhvr>
                                        <p:cTn id="4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22"/>
          <p:cNvSpPr>
            <a:spLocks noChangeArrowheads="1"/>
          </p:cNvSpPr>
          <p:nvPr/>
        </p:nvSpPr>
        <p:spPr bwMode="auto">
          <a:xfrm>
            <a:off x="4024313" y="983102"/>
            <a:ext cx="388937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dirty="0">
                <a:solidFill>
                  <a:schemeClr val="bg1">
                    <a:lumMod val="50000"/>
                  </a:schemeClr>
                </a:solidFill>
                <a:latin typeface="+mn-ea"/>
              </a:rPr>
              <a:t>管理工作的细节是建立在管理细节固化的组织流程和制度之上的，而执行力的保障则也来自这样的基础。</a:t>
            </a:r>
            <a:endParaRPr lang="zh-CN" altLang="en-US" b="1" dirty="0">
              <a:solidFill>
                <a:schemeClr val="bg1">
                  <a:lumMod val="50000"/>
                </a:schemeClr>
              </a:solidFill>
              <a:latin typeface="+mn-ea"/>
            </a:endParaRPr>
          </a:p>
        </p:txBody>
      </p:sp>
      <p:sp>
        <p:nvSpPr>
          <p:cNvPr id="6" name="矩形 31"/>
          <p:cNvSpPr>
            <a:spLocks noChangeArrowheads="1"/>
          </p:cNvSpPr>
          <p:nvPr/>
        </p:nvSpPr>
        <p:spPr bwMode="auto">
          <a:xfrm>
            <a:off x="4024313" y="2253102"/>
            <a:ext cx="388937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a:solidFill>
                  <a:schemeClr val="bg1">
                    <a:lumMod val="50000"/>
                  </a:schemeClr>
                </a:solidFill>
                <a:latin typeface="+mn-ea"/>
              </a:rPr>
              <a:t>执行力中的管理者自身执行能力问题，管理者应以教练者的身份指导下属进行工作和达成工作目标。</a:t>
            </a:r>
            <a:endParaRPr lang="zh-CN" altLang="en-US" b="1">
              <a:solidFill>
                <a:schemeClr val="bg1">
                  <a:lumMod val="50000"/>
                </a:schemeClr>
              </a:solidFill>
              <a:latin typeface="+mn-ea"/>
            </a:endParaRPr>
          </a:p>
        </p:txBody>
      </p:sp>
      <p:sp>
        <p:nvSpPr>
          <p:cNvPr id="7" name="矩形 32"/>
          <p:cNvSpPr>
            <a:spLocks noChangeArrowheads="1"/>
          </p:cNvSpPr>
          <p:nvPr/>
        </p:nvSpPr>
        <p:spPr bwMode="auto">
          <a:xfrm>
            <a:off x="4024313" y="3523102"/>
            <a:ext cx="388937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b="1">
                <a:solidFill>
                  <a:schemeClr val="bg1">
                    <a:lumMod val="50000"/>
                  </a:schemeClr>
                </a:solidFill>
                <a:latin typeface="+mn-ea"/>
              </a:rPr>
              <a:t>管理者在日常管理工作中常常会遇到不符合制度的事和人时，就会有更高一级的管理者左右了你的执行权利。</a:t>
            </a:r>
            <a:endParaRPr lang="zh-CN" altLang="en-US" b="1">
              <a:solidFill>
                <a:schemeClr val="bg1">
                  <a:lumMod val="50000"/>
                </a:schemeClr>
              </a:solidFill>
              <a:latin typeface="+mn-ea"/>
            </a:endParaRPr>
          </a:p>
        </p:txBody>
      </p:sp>
      <p:grpSp>
        <p:nvGrpSpPr>
          <p:cNvPr id="11" name="组合 10"/>
          <p:cNvGrpSpPr/>
          <p:nvPr/>
        </p:nvGrpSpPr>
        <p:grpSpPr>
          <a:xfrm>
            <a:off x="1002876" y="983102"/>
            <a:ext cx="2873799" cy="773113"/>
            <a:chOff x="1150514" y="1234893"/>
            <a:chExt cx="2873799" cy="773113"/>
          </a:xfrm>
        </p:grpSpPr>
        <p:sp>
          <p:nvSpPr>
            <p:cNvPr id="4" name="任意多边形 3"/>
            <p:cNvSpPr/>
            <p:nvPr/>
          </p:nvSpPr>
          <p:spPr>
            <a:xfrm>
              <a:off x="1939926" y="1234893"/>
              <a:ext cx="2084387" cy="773113"/>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企业制度</a:t>
              </a:r>
              <a:endParaRPr lang="zh-CN" altLang="en-US">
                <a:solidFill>
                  <a:srgbClr val="FFFFFF"/>
                </a:solidFill>
                <a:latin typeface="黑体" panose="02010609060101010101" pitchFamily="49" charset="-122"/>
                <a:ea typeface="黑体" panose="02010609060101010101" pitchFamily="49" charset="-122"/>
              </a:endParaRPr>
            </a:p>
          </p:txBody>
        </p:sp>
        <p:sp>
          <p:nvSpPr>
            <p:cNvPr id="8" name="矩形 7"/>
            <p:cNvSpPr/>
            <p:nvPr/>
          </p:nvSpPr>
          <p:spPr>
            <a:xfrm>
              <a:off x="1150514" y="1381917"/>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01</a:t>
              </a:r>
              <a:endParaRPr lang="zh-CN" altLang="en-US" sz="3200" dirty="0">
                <a:solidFill>
                  <a:srgbClr val="C00000"/>
                </a:solidFill>
                <a:latin typeface="Impact" panose="020B0806030902050204" pitchFamily="34" charset="0"/>
                <a:ea typeface="幼圆" panose="02010509060101010101" pitchFamily="49" charset="-122"/>
              </a:endParaRPr>
            </a:p>
          </p:txBody>
        </p:sp>
      </p:grpSp>
      <p:grpSp>
        <p:nvGrpSpPr>
          <p:cNvPr id="12" name="组合 11"/>
          <p:cNvGrpSpPr/>
          <p:nvPr/>
        </p:nvGrpSpPr>
        <p:grpSpPr>
          <a:xfrm>
            <a:off x="1002876" y="2253102"/>
            <a:ext cx="2873799" cy="774700"/>
            <a:chOff x="1150514" y="2504893"/>
            <a:chExt cx="2873799" cy="774700"/>
          </a:xfrm>
        </p:grpSpPr>
        <p:sp>
          <p:nvSpPr>
            <p:cNvPr id="2" name="任意多边形 1"/>
            <p:cNvSpPr/>
            <p:nvPr/>
          </p:nvSpPr>
          <p:spPr>
            <a:xfrm>
              <a:off x="1939926" y="2504893"/>
              <a:ext cx="2084387" cy="774700"/>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执行能力</a:t>
              </a:r>
              <a:endParaRPr lang="zh-CN" altLang="en-US">
                <a:solidFill>
                  <a:srgbClr val="FFFFFF"/>
                </a:solidFill>
                <a:latin typeface="黑体" panose="02010609060101010101" pitchFamily="49" charset="-122"/>
                <a:ea typeface="黑体" panose="02010609060101010101" pitchFamily="49" charset="-122"/>
              </a:endParaRPr>
            </a:p>
          </p:txBody>
        </p:sp>
        <p:sp>
          <p:nvSpPr>
            <p:cNvPr id="9" name="矩形 8"/>
            <p:cNvSpPr/>
            <p:nvPr/>
          </p:nvSpPr>
          <p:spPr>
            <a:xfrm>
              <a:off x="1150514" y="2653269"/>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02</a:t>
              </a:r>
              <a:endParaRPr lang="zh-CN" altLang="en-US" sz="3200" dirty="0">
                <a:solidFill>
                  <a:srgbClr val="C00000"/>
                </a:solidFill>
                <a:latin typeface="Impact" panose="020B0806030902050204" pitchFamily="34" charset="0"/>
                <a:ea typeface="幼圆" panose="02010509060101010101" pitchFamily="49" charset="-122"/>
              </a:endParaRPr>
            </a:p>
          </p:txBody>
        </p:sp>
      </p:grpSp>
      <p:grpSp>
        <p:nvGrpSpPr>
          <p:cNvPr id="13" name="组合 12"/>
          <p:cNvGrpSpPr/>
          <p:nvPr/>
        </p:nvGrpSpPr>
        <p:grpSpPr>
          <a:xfrm>
            <a:off x="1002876" y="3523102"/>
            <a:ext cx="2873799" cy="774700"/>
            <a:chOff x="1150514" y="3774893"/>
            <a:chExt cx="2873799" cy="774700"/>
          </a:xfrm>
        </p:grpSpPr>
        <p:sp>
          <p:nvSpPr>
            <p:cNvPr id="3" name="任意多边形 2"/>
            <p:cNvSpPr/>
            <p:nvPr/>
          </p:nvSpPr>
          <p:spPr>
            <a:xfrm>
              <a:off x="1939926" y="3774893"/>
              <a:ext cx="2084387" cy="774700"/>
            </a:xfrm>
            <a:custGeom>
              <a:avLst/>
              <a:gdLst>
                <a:gd name="connsiteX0" fmla="*/ 1311004 w 2519930"/>
                <a:gd name="connsiteY0" fmla="*/ 129 h 935639"/>
                <a:gd name="connsiteX1" fmla="*/ 1417718 w 2519930"/>
                <a:gd name="connsiteY1" fmla="*/ 63691 h 935639"/>
                <a:gd name="connsiteX2" fmla="*/ 1474368 w 2519930"/>
                <a:gd name="connsiteY2" fmla="*/ 151166 h 935639"/>
                <a:gd name="connsiteX3" fmla="*/ 1494124 w 2519930"/>
                <a:gd name="connsiteY3" fmla="*/ 179639 h 935639"/>
                <a:gd name="connsiteX4" fmla="*/ 2467817 w 2519930"/>
                <a:gd name="connsiteY4" fmla="*/ 179639 h 935639"/>
                <a:gd name="connsiteX5" fmla="*/ 2519930 w 2519930"/>
                <a:gd name="connsiteY5" fmla="*/ 231752 h 935639"/>
                <a:gd name="connsiteX6" fmla="*/ 2519930 w 2519930"/>
                <a:gd name="connsiteY6" fmla="*/ 300326 h 935639"/>
                <a:gd name="connsiteX7" fmla="*/ 2467817 w 2519930"/>
                <a:gd name="connsiteY7" fmla="*/ 352439 h 935639"/>
                <a:gd name="connsiteX8" fmla="*/ 1564561 w 2519930"/>
                <a:gd name="connsiteY8" fmla="*/ 352439 h 935639"/>
                <a:gd name="connsiteX9" fmla="*/ 1564561 w 2519930"/>
                <a:gd name="connsiteY9" fmla="*/ 374039 h 935639"/>
                <a:gd name="connsiteX10" fmla="*/ 2012872 w 2519930"/>
                <a:gd name="connsiteY10" fmla="*/ 374039 h 935639"/>
                <a:gd name="connsiteX11" fmla="*/ 2064985 w 2519930"/>
                <a:gd name="connsiteY11" fmla="*/ 426152 h 935639"/>
                <a:gd name="connsiteX12" fmla="*/ 2064985 w 2519930"/>
                <a:gd name="connsiteY12" fmla="*/ 494726 h 935639"/>
                <a:gd name="connsiteX13" fmla="*/ 2012872 w 2519930"/>
                <a:gd name="connsiteY13" fmla="*/ 546839 h 935639"/>
                <a:gd name="connsiteX14" fmla="*/ 1564561 w 2519930"/>
                <a:gd name="connsiteY14" fmla="*/ 546839 h 935639"/>
                <a:gd name="connsiteX15" fmla="*/ 1564561 w 2519930"/>
                <a:gd name="connsiteY15" fmla="*/ 568439 h 935639"/>
                <a:gd name="connsiteX16" fmla="*/ 2012872 w 2519930"/>
                <a:gd name="connsiteY16" fmla="*/ 568439 h 935639"/>
                <a:gd name="connsiteX17" fmla="*/ 2064985 w 2519930"/>
                <a:gd name="connsiteY17" fmla="*/ 620552 h 935639"/>
                <a:gd name="connsiteX18" fmla="*/ 2064985 w 2519930"/>
                <a:gd name="connsiteY18" fmla="*/ 689126 h 935639"/>
                <a:gd name="connsiteX19" fmla="*/ 2012872 w 2519930"/>
                <a:gd name="connsiteY19" fmla="*/ 741239 h 935639"/>
                <a:gd name="connsiteX20" fmla="*/ 1564561 w 2519930"/>
                <a:gd name="connsiteY20" fmla="*/ 741239 h 935639"/>
                <a:gd name="connsiteX21" fmla="*/ 1564561 w 2519930"/>
                <a:gd name="connsiteY21" fmla="*/ 762839 h 935639"/>
                <a:gd name="connsiteX22" fmla="*/ 2012872 w 2519930"/>
                <a:gd name="connsiteY22" fmla="*/ 762839 h 935639"/>
                <a:gd name="connsiteX23" fmla="*/ 2064985 w 2519930"/>
                <a:gd name="connsiteY23" fmla="*/ 814952 h 935639"/>
                <a:gd name="connsiteX24" fmla="*/ 2064985 w 2519930"/>
                <a:gd name="connsiteY24" fmla="*/ 883526 h 935639"/>
                <a:gd name="connsiteX25" fmla="*/ 2012872 w 2519930"/>
                <a:gd name="connsiteY25" fmla="*/ 935639 h 935639"/>
                <a:gd name="connsiteX26" fmla="*/ 874191 w 2519930"/>
                <a:gd name="connsiteY26" fmla="*/ 935639 h 935639"/>
                <a:gd name="connsiteX27" fmla="*/ 710279 w 2519930"/>
                <a:gd name="connsiteY27" fmla="*/ 935639 h 935639"/>
                <a:gd name="connsiteX28" fmla="*/ 378000 w 2519930"/>
                <a:gd name="connsiteY28" fmla="*/ 935639 h 935639"/>
                <a:gd name="connsiteX29" fmla="*/ 0 w 2519930"/>
                <a:gd name="connsiteY29" fmla="*/ 557639 h 935639"/>
                <a:gd name="connsiteX30" fmla="*/ 378000 w 2519930"/>
                <a:gd name="connsiteY30" fmla="*/ 179639 h 935639"/>
                <a:gd name="connsiteX31" fmla="*/ 700753 w 2519930"/>
                <a:gd name="connsiteY31" fmla="*/ 179639 h 935639"/>
                <a:gd name="connsiteX32" fmla="*/ 874191 w 2519930"/>
                <a:gd name="connsiteY32" fmla="*/ 179639 h 935639"/>
                <a:gd name="connsiteX33" fmla="*/ 917354 w 2519930"/>
                <a:gd name="connsiteY33" fmla="*/ 179639 h 935639"/>
                <a:gd name="connsiteX34" fmla="*/ 1267762 w 2519930"/>
                <a:gd name="connsiteY34" fmla="*/ 11127 h 935639"/>
                <a:gd name="connsiteX35" fmla="*/ 1311004 w 2519930"/>
                <a:gd name="connsiteY35" fmla="*/ 129 h 93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9930" h="935639">
                  <a:moveTo>
                    <a:pt x="1311004" y="129"/>
                  </a:moveTo>
                  <a:cubicBezTo>
                    <a:pt x="1354740" y="-1977"/>
                    <a:pt x="1397548" y="21748"/>
                    <a:pt x="1417718" y="63691"/>
                  </a:cubicBezTo>
                  <a:cubicBezTo>
                    <a:pt x="1430252" y="88880"/>
                    <a:pt x="1452310" y="120022"/>
                    <a:pt x="1474368" y="151166"/>
                  </a:cubicBezTo>
                  <a:lnTo>
                    <a:pt x="1494124" y="179639"/>
                  </a:lnTo>
                  <a:lnTo>
                    <a:pt x="2467817" y="179639"/>
                  </a:lnTo>
                  <a:cubicBezTo>
                    <a:pt x="2496598" y="179639"/>
                    <a:pt x="2519930" y="202971"/>
                    <a:pt x="2519930" y="231752"/>
                  </a:cubicBezTo>
                  <a:lnTo>
                    <a:pt x="2519930" y="300326"/>
                  </a:lnTo>
                  <a:cubicBezTo>
                    <a:pt x="2519930" y="329107"/>
                    <a:pt x="2496598" y="352439"/>
                    <a:pt x="2467817" y="352439"/>
                  </a:cubicBezTo>
                  <a:lnTo>
                    <a:pt x="1564561" y="352439"/>
                  </a:lnTo>
                  <a:lnTo>
                    <a:pt x="1564561" y="374039"/>
                  </a:lnTo>
                  <a:lnTo>
                    <a:pt x="2012872" y="374039"/>
                  </a:lnTo>
                  <a:cubicBezTo>
                    <a:pt x="2041653" y="374039"/>
                    <a:pt x="2064985" y="397371"/>
                    <a:pt x="2064985" y="426152"/>
                  </a:cubicBezTo>
                  <a:lnTo>
                    <a:pt x="2064985" y="494726"/>
                  </a:lnTo>
                  <a:cubicBezTo>
                    <a:pt x="2064985" y="523507"/>
                    <a:pt x="2041653" y="546839"/>
                    <a:pt x="2012872" y="546839"/>
                  </a:cubicBezTo>
                  <a:lnTo>
                    <a:pt x="1564561" y="546839"/>
                  </a:lnTo>
                  <a:lnTo>
                    <a:pt x="1564561" y="568439"/>
                  </a:lnTo>
                  <a:lnTo>
                    <a:pt x="2012872" y="568439"/>
                  </a:lnTo>
                  <a:cubicBezTo>
                    <a:pt x="2041653" y="568439"/>
                    <a:pt x="2064985" y="591771"/>
                    <a:pt x="2064985" y="620552"/>
                  </a:cubicBezTo>
                  <a:lnTo>
                    <a:pt x="2064985" y="689126"/>
                  </a:lnTo>
                  <a:cubicBezTo>
                    <a:pt x="2064985" y="717907"/>
                    <a:pt x="2041653" y="741239"/>
                    <a:pt x="2012872" y="741239"/>
                  </a:cubicBezTo>
                  <a:lnTo>
                    <a:pt x="1564561" y="741239"/>
                  </a:lnTo>
                  <a:lnTo>
                    <a:pt x="1564561" y="762839"/>
                  </a:lnTo>
                  <a:lnTo>
                    <a:pt x="2012872" y="762839"/>
                  </a:lnTo>
                  <a:cubicBezTo>
                    <a:pt x="2041653" y="762839"/>
                    <a:pt x="2064985" y="786171"/>
                    <a:pt x="2064985" y="814952"/>
                  </a:cubicBezTo>
                  <a:lnTo>
                    <a:pt x="2064985" y="883526"/>
                  </a:lnTo>
                  <a:cubicBezTo>
                    <a:pt x="2064985" y="912307"/>
                    <a:pt x="2041653" y="935639"/>
                    <a:pt x="2012872" y="935639"/>
                  </a:cubicBezTo>
                  <a:lnTo>
                    <a:pt x="874191" y="935639"/>
                  </a:lnTo>
                  <a:lnTo>
                    <a:pt x="710279" y="935639"/>
                  </a:lnTo>
                  <a:lnTo>
                    <a:pt x="378000" y="935639"/>
                  </a:lnTo>
                  <a:cubicBezTo>
                    <a:pt x="169236" y="935639"/>
                    <a:pt x="0" y="766403"/>
                    <a:pt x="0" y="557639"/>
                  </a:cubicBezTo>
                  <a:cubicBezTo>
                    <a:pt x="0" y="348875"/>
                    <a:pt x="169236" y="179639"/>
                    <a:pt x="378000" y="179639"/>
                  </a:cubicBezTo>
                  <a:lnTo>
                    <a:pt x="700753" y="179639"/>
                  </a:lnTo>
                  <a:lnTo>
                    <a:pt x="874191" y="179639"/>
                  </a:lnTo>
                  <a:lnTo>
                    <a:pt x="917354" y="179639"/>
                  </a:lnTo>
                  <a:lnTo>
                    <a:pt x="1267762" y="11127"/>
                  </a:lnTo>
                  <a:cubicBezTo>
                    <a:pt x="1281743" y="4403"/>
                    <a:pt x="1296425" y="831"/>
                    <a:pt x="1311004" y="12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144000" bIns="46800" anchor="ctr"/>
            <a:lstStyle/>
            <a:p>
              <a:pPr eaLnBrk="1" fontAlgn="auto" hangingPunct="1">
                <a:spcBef>
                  <a:spcPts val="0"/>
                </a:spcBef>
                <a:spcAft>
                  <a:spcPts val="0"/>
                </a:spcAft>
                <a:defRPr/>
              </a:pPr>
              <a:r>
                <a:rPr lang="zh-CN" altLang="en-US">
                  <a:solidFill>
                    <a:srgbClr val="FFFFFF"/>
                  </a:solidFill>
                  <a:latin typeface="黑体" panose="02010609060101010101" pitchFamily="49" charset="-122"/>
                  <a:ea typeface="黑体" panose="02010609060101010101" pitchFamily="49" charset="-122"/>
                </a:rPr>
                <a:t>制度保障</a:t>
              </a:r>
              <a:endParaRPr lang="zh-CN" altLang="en-US">
                <a:solidFill>
                  <a:srgbClr val="FFFFFF"/>
                </a:solidFill>
                <a:latin typeface="黑体" panose="02010609060101010101" pitchFamily="49" charset="-122"/>
                <a:ea typeface="黑体" panose="02010609060101010101" pitchFamily="49" charset="-122"/>
              </a:endParaRPr>
            </a:p>
          </p:txBody>
        </p:sp>
        <p:sp>
          <p:nvSpPr>
            <p:cNvPr id="10" name="矩形 9"/>
            <p:cNvSpPr/>
            <p:nvPr/>
          </p:nvSpPr>
          <p:spPr>
            <a:xfrm>
              <a:off x="1150514" y="3924621"/>
              <a:ext cx="775326" cy="622548"/>
            </a:xfrm>
            <a:prstGeom prst="rect">
              <a:avLst/>
            </a:prstGeom>
          </p:spPr>
          <p:txBody>
            <a:bodyPr anchor="ctr"/>
            <a:lstStyle/>
            <a:p>
              <a:pPr algn="r" eaLnBrk="1" fontAlgn="auto" hangingPunct="1">
                <a:spcBef>
                  <a:spcPts val="0"/>
                </a:spcBef>
                <a:spcAft>
                  <a:spcPts val="0"/>
                </a:spcAft>
                <a:defRPr/>
              </a:pPr>
              <a:r>
                <a:rPr lang="en-US" altLang="zh-CN" sz="3200" dirty="0">
                  <a:solidFill>
                    <a:srgbClr val="C00000"/>
                  </a:solidFill>
                  <a:latin typeface="Impact" panose="020B0806030902050204" pitchFamily="34" charset="0"/>
                  <a:ea typeface="幼圆" panose="02010509060101010101" pitchFamily="49" charset="-122"/>
                </a:rPr>
                <a:t>03</a:t>
              </a:r>
              <a:endParaRPr lang="zh-CN" altLang="en-US" sz="3200" dirty="0">
                <a:solidFill>
                  <a:srgbClr val="C00000"/>
                </a:solidFill>
                <a:latin typeface="Impact" panose="020B0806030902050204" pitchFamily="34" charset="0"/>
                <a:ea typeface="幼圆" panose="02010509060101010101" pitchFamily="49" charset="-122"/>
              </a:endParaRPr>
            </a:p>
          </p:txBody>
        </p:sp>
      </p:grpSp>
      <p:sp>
        <p:nvSpPr>
          <p:cNvPr id="39" name="矩形 38"/>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40" name="矩形 39"/>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26504" y="-3287"/>
            <a:ext cx="586740" cy="5143500"/>
            <a:chOff x="0" y="0"/>
            <a:chExt cx="586740" cy="5143500"/>
          </a:xfrm>
        </p:grpSpPr>
        <p:sp>
          <p:nvSpPr>
            <p:cNvPr id="59" name="矩形 5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9" name="TextBox 68"/>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70" name="TextBox 6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71" name="TextBox 70"/>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72" name="TextBox 7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73" name="组合 72"/>
          <p:cNvGrpSpPr/>
          <p:nvPr/>
        </p:nvGrpSpPr>
        <p:grpSpPr>
          <a:xfrm>
            <a:off x="7805926" y="94362"/>
            <a:ext cx="1358078" cy="279269"/>
            <a:chOff x="7805926" y="94362"/>
            <a:chExt cx="1358078" cy="279269"/>
          </a:xfrm>
        </p:grpSpPr>
        <p:sp>
          <p:nvSpPr>
            <p:cNvPr id="74" name="矩形 7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5" name="五边形 7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6" name="直接连接符 7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7" name="五边形 7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611"/>
          <p:cNvSpPr/>
          <p:nvPr/>
        </p:nvSpPr>
        <p:spPr bwMode="auto">
          <a:xfrm>
            <a:off x="2664998" y="738911"/>
            <a:ext cx="1373188" cy="2439987"/>
          </a:xfrm>
          <a:custGeom>
            <a:avLst/>
            <a:gdLst>
              <a:gd name="T0" fmla="*/ 523821 w 1498331"/>
              <a:gd name="T1" fmla="*/ 412812 h 2662569"/>
              <a:gd name="T2" fmla="*/ 656846 w 1498331"/>
              <a:gd name="T3" fmla="*/ 471424 h 2662569"/>
              <a:gd name="T4" fmla="*/ 1082524 w 1498331"/>
              <a:gd name="T5" fmla="*/ 573436 h 2662569"/>
              <a:gd name="T6" fmla="*/ 1132604 w 1498331"/>
              <a:gd name="T7" fmla="*/ 768510 h 2662569"/>
              <a:gd name="T8" fmla="*/ 699771 w 1498331"/>
              <a:gd name="T9" fmla="*/ 723768 h 2662569"/>
              <a:gd name="T10" fmla="*/ 706926 w 1498331"/>
              <a:gd name="T11" fmla="*/ 1040539 h 2662569"/>
              <a:gd name="T12" fmla="*/ 1080736 w 1498331"/>
              <a:gd name="T13" fmla="*/ 1130023 h 2662569"/>
              <a:gd name="T14" fmla="*/ 1139758 w 1498331"/>
              <a:gd name="T15" fmla="*/ 1192661 h 2662569"/>
              <a:gd name="T16" fmla="*/ 1152278 w 1498331"/>
              <a:gd name="T17" fmla="*/ 1221296 h 2662569"/>
              <a:gd name="T18" fmla="*/ 1254226 w 1498331"/>
              <a:gd name="T19" fmla="*/ 1589968 h 2662569"/>
              <a:gd name="T20" fmla="*/ 1053907 w 1498331"/>
              <a:gd name="T21" fmla="*/ 1659766 h 2662569"/>
              <a:gd name="T22" fmla="*/ 957324 w 1498331"/>
              <a:gd name="T23" fmla="*/ 1308990 h 2662569"/>
              <a:gd name="T24" fmla="*/ 551320 w 1498331"/>
              <a:gd name="T25" fmla="*/ 1224876 h 2662569"/>
              <a:gd name="T26" fmla="*/ 526280 w 1498331"/>
              <a:gd name="T27" fmla="*/ 2141186 h 2662569"/>
              <a:gd name="T28" fmla="*/ 318807 w 1498331"/>
              <a:gd name="T29" fmla="*/ 2132239 h 2662569"/>
              <a:gd name="T30" fmla="*/ 352790 w 1498331"/>
              <a:gd name="T31" fmla="*/ 1083492 h 2662569"/>
              <a:gd name="T32" fmla="*/ 338482 w 1498331"/>
              <a:gd name="T33" fmla="*/ 736295 h 2662569"/>
              <a:gd name="T34" fmla="*/ 207916 w 1498331"/>
              <a:gd name="T35" fmla="*/ 825779 h 2662569"/>
              <a:gd name="T36" fmla="*/ 220436 w 1498331"/>
              <a:gd name="T37" fmla="*/ 1067385 h 2662569"/>
              <a:gd name="T38" fmla="*/ 20117 w 1498331"/>
              <a:gd name="T39" fmla="*/ 1065595 h 2662569"/>
              <a:gd name="T40" fmla="*/ 59465 w 1498331"/>
              <a:gd name="T41" fmla="*/ 684395 h 2662569"/>
              <a:gd name="T42" fmla="*/ 377830 w 1498331"/>
              <a:gd name="T43" fmla="*/ 467845 h 2662569"/>
              <a:gd name="T44" fmla="*/ 386773 w 1498331"/>
              <a:gd name="T45" fmla="*/ 464265 h 2662569"/>
              <a:gd name="T46" fmla="*/ 523821 w 1498331"/>
              <a:gd name="T47" fmla="*/ 412812 h 2662569"/>
              <a:gd name="T48" fmla="*/ 504642 w 1498331"/>
              <a:gd name="T49" fmla="*/ 1357 h 2662569"/>
              <a:gd name="T50" fmla="*/ 674359 w 1498331"/>
              <a:gd name="T51" fmla="*/ 86109 h 2662569"/>
              <a:gd name="T52" fmla="*/ 609897 w 1498331"/>
              <a:gd name="T53" fmla="*/ 320386 h 2662569"/>
              <a:gd name="T54" fmla="*/ 375328 w 1498331"/>
              <a:gd name="T55" fmla="*/ 257792 h 2662569"/>
              <a:gd name="T56" fmla="*/ 439790 w 1498331"/>
              <a:gd name="T57" fmla="*/ 23516 h 2662569"/>
              <a:gd name="T58" fmla="*/ 504642 w 1498331"/>
              <a:gd name="T59" fmla="*/ 1357 h 26625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98331" h="2662569">
                <a:moveTo>
                  <a:pt x="623450" y="491368"/>
                </a:moveTo>
                <a:cubicBezTo>
                  <a:pt x="683321" y="492966"/>
                  <a:pt x="742394" y="516399"/>
                  <a:pt x="781776" y="561133"/>
                </a:cubicBezTo>
                <a:cubicBezTo>
                  <a:pt x="935045" y="669775"/>
                  <a:pt x="1096830" y="727292"/>
                  <a:pt x="1288416" y="682557"/>
                </a:cubicBezTo>
                <a:cubicBezTo>
                  <a:pt x="1437428" y="646343"/>
                  <a:pt x="1497033" y="878538"/>
                  <a:pt x="1348021" y="914752"/>
                </a:cubicBezTo>
                <a:cubicBezTo>
                  <a:pt x="1158563" y="959487"/>
                  <a:pt x="990392" y="931794"/>
                  <a:pt x="832865" y="861497"/>
                </a:cubicBezTo>
                <a:cubicBezTo>
                  <a:pt x="832865" y="987180"/>
                  <a:pt x="837123" y="1112864"/>
                  <a:pt x="841380" y="1238548"/>
                </a:cubicBezTo>
                <a:cubicBezTo>
                  <a:pt x="994650" y="1251329"/>
                  <a:pt x="1143662" y="1287543"/>
                  <a:pt x="1286288" y="1345060"/>
                </a:cubicBezTo>
                <a:cubicBezTo>
                  <a:pt x="1326734" y="1359971"/>
                  <a:pt x="1348021" y="1389795"/>
                  <a:pt x="1356536" y="1419618"/>
                </a:cubicBezTo>
                <a:cubicBezTo>
                  <a:pt x="1362922" y="1430269"/>
                  <a:pt x="1367180" y="1440920"/>
                  <a:pt x="1371437" y="1453702"/>
                </a:cubicBezTo>
                <a:cubicBezTo>
                  <a:pt x="1411883" y="1600688"/>
                  <a:pt x="1452329" y="1745544"/>
                  <a:pt x="1492776" y="1892530"/>
                </a:cubicBezTo>
                <a:cubicBezTo>
                  <a:pt x="1537479" y="2048037"/>
                  <a:pt x="1299060" y="2133247"/>
                  <a:pt x="1254356" y="1975609"/>
                </a:cubicBezTo>
                <a:cubicBezTo>
                  <a:pt x="1216039" y="1837144"/>
                  <a:pt x="1177722" y="1696549"/>
                  <a:pt x="1139404" y="1558083"/>
                </a:cubicBezTo>
                <a:cubicBezTo>
                  <a:pt x="1009551" y="1511218"/>
                  <a:pt x="677467" y="1472874"/>
                  <a:pt x="656180" y="1457962"/>
                </a:cubicBezTo>
                <a:cubicBezTo>
                  <a:pt x="639150" y="1756195"/>
                  <a:pt x="664695" y="2284493"/>
                  <a:pt x="626377" y="2548642"/>
                </a:cubicBezTo>
                <a:cubicBezTo>
                  <a:pt x="605090" y="2710540"/>
                  <a:pt x="383701" y="2693498"/>
                  <a:pt x="379443" y="2537991"/>
                </a:cubicBezTo>
                <a:cubicBezTo>
                  <a:pt x="409246" y="2101293"/>
                  <a:pt x="419889" y="1381274"/>
                  <a:pt x="419889" y="1289674"/>
                </a:cubicBezTo>
                <a:cubicBezTo>
                  <a:pt x="415632" y="1274762"/>
                  <a:pt x="404988" y="997832"/>
                  <a:pt x="402860" y="876408"/>
                </a:cubicBezTo>
                <a:cubicBezTo>
                  <a:pt x="351769" y="912622"/>
                  <a:pt x="298551" y="946706"/>
                  <a:pt x="247461" y="982920"/>
                </a:cubicBezTo>
                <a:cubicBezTo>
                  <a:pt x="251719" y="1078780"/>
                  <a:pt x="255976" y="1174641"/>
                  <a:pt x="262362" y="1270502"/>
                </a:cubicBezTo>
                <a:cubicBezTo>
                  <a:pt x="268748" y="1423878"/>
                  <a:pt x="30329" y="1421748"/>
                  <a:pt x="23943" y="1268371"/>
                </a:cubicBezTo>
                <a:cubicBezTo>
                  <a:pt x="17557" y="1144818"/>
                  <a:pt x="-48434" y="897711"/>
                  <a:pt x="70775" y="814631"/>
                </a:cubicBezTo>
                <a:cubicBezTo>
                  <a:pt x="196371" y="729422"/>
                  <a:pt x="324096" y="642082"/>
                  <a:pt x="449692" y="556873"/>
                </a:cubicBezTo>
                <a:cubicBezTo>
                  <a:pt x="453949" y="554743"/>
                  <a:pt x="456078" y="552613"/>
                  <a:pt x="460336" y="552613"/>
                </a:cubicBezTo>
                <a:cubicBezTo>
                  <a:pt x="502910" y="510008"/>
                  <a:pt x="563580" y="489771"/>
                  <a:pt x="623450" y="491368"/>
                </a:cubicBezTo>
                <a:close/>
                <a:moveTo>
                  <a:pt x="600624" y="1615"/>
                </a:moveTo>
                <a:cubicBezTo>
                  <a:pt x="679944" y="-8463"/>
                  <a:pt x="761061" y="29055"/>
                  <a:pt x="802619" y="102495"/>
                </a:cubicBezTo>
                <a:cubicBezTo>
                  <a:pt x="858029" y="200415"/>
                  <a:pt x="823931" y="326008"/>
                  <a:pt x="725897" y="381353"/>
                </a:cubicBezTo>
                <a:cubicBezTo>
                  <a:pt x="627863" y="438828"/>
                  <a:pt x="504256" y="404769"/>
                  <a:pt x="446714" y="306849"/>
                </a:cubicBezTo>
                <a:cubicBezTo>
                  <a:pt x="391304" y="208930"/>
                  <a:pt x="425403" y="83337"/>
                  <a:pt x="523436" y="27991"/>
                </a:cubicBezTo>
                <a:cubicBezTo>
                  <a:pt x="547945" y="13622"/>
                  <a:pt x="574185" y="4974"/>
                  <a:pt x="600624" y="1615"/>
                </a:cubicBezTo>
                <a:close/>
              </a:path>
            </a:pathLst>
          </a:custGeom>
          <a:solidFill>
            <a:srgbClr val="C00000"/>
          </a:solidFill>
          <a:ln>
            <a:noFill/>
          </a:ln>
        </p:spPr>
        <p:txBody>
          <a:bodyPr/>
          <a:lstStyle/>
          <a:p>
            <a:endParaRPr lang="zh-CN" altLang="en-US"/>
          </a:p>
        </p:txBody>
      </p:sp>
      <p:grpSp>
        <p:nvGrpSpPr>
          <p:cNvPr id="25" name="组合 24"/>
          <p:cNvGrpSpPr/>
          <p:nvPr/>
        </p:nvGrpSpPr>
        <p:grpSpPr>
          <a:xfrm>
            <a:off x="1447386" y="3925023"/>
            <a:ext cx="1366837" cy="439738"/>
            <a:chOff x="1447386" y="3925023"/>
            <a:chExt cx="1366837" cy="439738"/>
          </a:xfrm>
        </p:grpSpPr>
        <p:sp>
          <p:nvSpPr>
            <p:cNvPr id="3" name="Freeform 14"/>
            <p:cNvSpPr/>
            <p:nvPr/>
          </p:nvSpPr>
          <p:spPr bwMode="auto">
            <a:xfrm>
              <a:off x="1447386" y="3925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7" name="Rectangle 6"/>
            <p:cNvSpPr>
              <a:spLocks noChangeArrowheads="1"/>
            </p:cNvSpPr>
            <p:nvPr/>
          </p:nvSpPr>
          <p:spPr bwMode="auto">
            <a:xfrm>
              <a:off x="1447386" y="3994873"/>
              <a:ext cx="1301750" cy="369888"/>
            </a:xfrm>
            <a:prstGeom prst="rect">
              <a:avLst/>
            </a:prstGeom>
            <a:solidFill>
              <a:srgbClr val="C00000"/>
            </a:solidFill>
            <a:ln w="12700">
              <a:solidFill>
                <a:srgbClr val="B2B2B2"/>
              </a:solidFill>
              <a:miter lim="800000"/>
            </a:ln>
          </p:spPr>
          <p:txBody>
            <a:bodyPr/>
            <a:lstStyle/>
            <a:p>
              <a:pPr algn="r" eaLnBrk="1" hangingPunct="1"/>
              <a:r>
                <a:rPr lang="zh-CN" altLang="en-US" sz="1600" dirty="0" smtClean="0">
                  <a:solidFill>
                    <a:srgbClr val="FFFFFF"/>
                  </a:solidFill>
                  <a:latin typeface="黑体" panose="02010609060101010101" pitchFamily="49" charset="-122"/>
                  <a:ea typeface="黑体" panose="02010609060101010101" pitchFamily="49" charset="-122"/>
                </a:rPr>
                <a:t>输入文字</a:t>
              </a:r>
              <a:endParaRPr lang="zh-CN" altLang="en-US" sz="1600" dirty="0">
                <a:solidFill>
                  <a:srgbClr val="FFFFFF"/>
                </a:solidFill>
                <a:latin typeface="黑体" panose="02010609060101010101" pitchFamily="49" charset="-122"/>
                <a:ea typeface="黑体" panose="02010609060101010101" pitchFamily="49" charset="-122"/>
              </a:endParaRPr>
            </a:p>
          </p:txBody>
        </p:sp>
        <p:sp>
          <p:nvSpPr>
            <p:cNvPr id="8" name="Freeform 15"/>
            <p:cNvSpPr/>
            <p:nvPr/>
          </p:nvSpPr>
          <p:spPr bwMode="auto">
            <a:xfrm>
              <a:off x="2749136" y="3929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9" name="文本框 671"/>
            <p:cNvSpPr txBox="1">
              <a:spLocks noChangeArrowheads="1"/>
            </p:cNvSpPr>
            <p:nvPr/>
          </p:nvSpPr>
          <p:spPr bwMode="auto">
            <a:xfrm>
              <a:off x="1447386" y="3994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anose="02070A03080606020203" pitchFamily="18" charset="0"/>
                </a:rPr>
                <a:t>1</a:t>
              </a:r>
              <a:endParaRPr lang="zh-CN" altLang="en-US" sz="2800">
                <a:solidFill>
                  <a:srgbClr val="FFFFFF"/>
                </a:solidFill>
                <a:latin typeface="Bodoni MT Black" panose="02070A03080606020203" pitchFamily="18" charset="0"/>
              </a:endParaRPr>
            </a:p>
          </p:txBody>
        </p:sp>
      </p:grpSp>
      <p:grpSp>
        <p:nvGrpSpPr>
          <p:cNvPr id="26" name="组合 25"/>
          <p:cNvGrpSpPr/>
          <p:nvPr/>
        </p:nvGrpSpPr>
        <p:grpSpPr>
          <a:xfrm>
            <a:off x="2482436" y="3290023"/>
            <a:ext cx="1366837" cy="439738"/>
            <a:chOff x="2482436" y="3290023"/>
            <a:chExt cx="1366837" cy="439738"/>
          </a:xfrm>
        </p:grpSpPr>
        <p:sp>
          <p:nvSpPr>
            <p:cNvPr id="4" name="Freeform 14"/>
            <p:cNvSpPr/>
            <p:nvPr/>
          </p:nvSpPr>
          <p:spPr bwMode="auto">
            <a:xfrm>
              <a:off x="2482436" y="3290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0" name="Rectangle 6"/>
            <p:cNvSpPr>
              <a:spLocks noChangeArrowheads="1"/>
            </p:cNvSpPr>
            <p:nvPr/>
          </p:nvSpPr>
          <p:spPr bwMode="auto">
            <a:xfrm>
              <a:off x="2482436" y="3359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endParaRPr lang="zh-CN" altLang="en-US" sz="1600" dirty="0">
                <a:solidFill>
                  <a:srgbClr val="FFFFFF"/>
                </a:solidFill>
                <a:latin typeface="黑体" panose="02010609060101010101" pitchFamily="49" charset="-122"/>
                <a:ea typeface="黑体" panose="02010609060101010101" pitchFamily="49" charset="-122"/>
              </a:endParaRPr>
            </a:p>
          </p:txBody>
        </p:sp>
        <p:sp>
          <p:nvSpPr>
            <p:cNvPr id="11" name="Freeform 15"/>
            <p:cNvSpPr/>
            <p:nvPr/>
          </p:nvSpPr>
          <p:spPr bwMode="auto">
            <a:xfrm>
              <a:off x="3784186" y="3294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2" name="文本框 723"/>
            <p:cNvSpPr txBox="1">
              <a:spLocks noChangeArrowheads="1"/>
            </p:cNvSpPr>
            <p:nvPr/>
          </p:nvSpPr>
          <p:spPr bwMode="auto">
            <a:xfrm>
              <a:off x="2482436" y="3359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anose="02070A03080606020203" pitchFamily="18" charset="0"/>
                </a:rPr>
                <a:t>2</a:t>
              </a:r>
              <a:endParaRPr lang="zh-CN" altLang="en-US" sz="2800">
                <a:solidFill>
                  <a:srgbClr val="FFFFFF"/>
                </a:solidFill>
                <a:latin typeface="Bodoni MT Black" panose="02070A03080606020203" pitchFamily="18" charset="0"/>
              </a:endParaRPr>
            </a:p>
          </p:txBody>
        </p:sp>
      </p:grpSp>
      <p:grpSp>
        <p:nvGrpSpPr>
          <p:cNvPr id="27" name="组合 26"/>
          <p:cNvGrpSpPr/>
          <p:nvPr/>
        </p:nvGrpSpPr>
        <p:grpSpPr>
          <a:xfrm>
            <a:off x="3517486" y="2655023"/>
            <a:ext cx="1366837" cy="439738"/>
            <a:chOff x="3517486" y="2655023"/>
            <a:chExt cx="1366837" cy="439738"/>
          </a:xfrm>
        </p:grpSpPr>
        <p:sp>
          <p:nvSpPr>
            <p:cNvPr id="5" name="Freeform 14"/>
            <p:cNvSpPr/>
            <p:nvPr/>
          </p:nvSpPr>
          <p:spPr bwMode="auto">
            <a:xfrm>
              <a:off x="3517486" y="2655023"/>
              <a:ext cx="1366837" cy="65088"/>
            </a:xfrm>
            <a:custGeom>
              <a:avLst/>
              <a:gdLst>
                <a:gd name="T0" fmla="*/ 0 w 676"/>
                <a:gd name="T1" fmla="*/ 131546916 h 32"/>
                <a:gd name="T2" fmla="*/ 228844100 w 676"/>
                <a:gd name="T3" fmla="*/ 0 h 32"/>
                <a:gd name="T4" fmla="*/ 2147483646 w 676"/>
                <a:gd name="T5" fmla="*/ 0 h 32"/>
                <a:gd name="T6" fmla="*/ 2147483646 w 676"/>
                <a:gd name="T7" fmla="*/ 131546916 h 32"/>
                <a:gd name="T8" fmla="*/ 0 w 676"/>
                <a:gd name="T9" fmla="*/ 1315469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3" name="Rectangle 6"/>
            <p:cNvSpPr>
              <a:spLocks noChangeArrowheads="1"/>
            </p:cNvSpPr>
            <p:nvPr/>
          </p:nvSpPr>
          <p:spPr bwMode="auto">
            <a:xfrm>
              <a:off x="3517486" y="2724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endParaRPr lang="zh-CN" altLang="en-US" sz="1600" dirty="0">
                <a:solidFill>
                  <a:srgbClr val="FFFFFF"/>
                </a:solidFill>
                <a:latin typeface="黑体" panose="02010609060101010101" pitchFamily="49" charset="-122"/>
                <a:ea typeface="黑体" panose="02010609060101010101" pitchFamily="49" charset="-122"/>
              </a:endParaRPr>
            </a:p>
          </p:txBody>
        </p:sp>
        <p:sp>
          <p:nvSpPr>
            <p:cNvPr id="14" name="Freeform 15"/>
            <p:cNvSpPr/>
            <p:nvPr/>
          </p:nvSpPr>
          <p:spPr bwMode="auto">
            <a:xfrm>
              <a:off x="4819236" y="2659786"/>
              <a:ext cx="65087" cy="434975"/>
            </a:xfrm>
            <a:custGeom>
              <a:avLst/>
              <a:gdLst>
                <a:gd name="T0" fmla="*/ 0 w 32"/>
                <a:gd name="T1" fmla="*/ 879110776 h 215"/>
                <a:gd name="T2" fmla="*/ 0 w 32"/>
                <a:gd name="T3" fmla="*/ 130844526 h 215"/>
                <a:gd name="T4" fmla="*/ 131544895 w 32"/>
                <a:gd name="T5" fmla="*/ 0 h 215"/>
                <a:gd name="T6" fmla="*/ 131544895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5" name="文本框 729"/>
            <p:cNvSpPr txBox="1">
              <a:spLocks noChangeArrowheads="1"/>
            </p:cNvSpPr>
            <p:nvPr/>
          </p:nvSpPr>
          <p:spPr bwMode="auto">
            <a:xfrm>
              <a:off x="3517486" y="2724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anose="02070A03080606020203" pitchFamily="18" charset="0"/>
                </a:rPr>
                <a:t>3</a:t>
              </a:r>
              <a:endParaRPr lang="zh-CN" altLang="en-US" sz="2800">
                <a:solidFill>
                  <a:srgbClr val="FFFFFF"/>
                </a:solidFill>
                <a:latin typeface="Bodoni MT Black" panose="02070A03080606020203" pitchFamily="18" charset="0"/>
              </a:endParaRPr>
            </a:p>
          </p:txBody>
        </p:sp>
      </p:grpSp>
      <p:grpSp>
        <p:nvGrpSpPr>
          <p:cNvPr id="28" name="组合 27"/>
          <p:cNvGrpSpPr/>
          <p:nvPr/>
        </p:nvGrpSpPr>
        <p:grpSpPr>
          <a:xfrm>
            <a:off x="4552536" y="2026373"/>
            <a:ext cx="1365250" cy="433388"/>
            <a:chOff x="4552536" y="2026373"/>
            <a:chExt cx="1365250" cy="433388"/>
          </a:xfrm>
        </p:grpSpPr>
        <p:sp>
          <p:nvSpPr>
            <p:cNvPr id="2" name="Freeform 14"/>
            <p:cNvSpPr/>
            <p:nvPr/>
          </p:nvSpPr>
          <p:spPr bwMode="auto">
            <a:xfrm>
              <a:off x="4552536" y="2026373"/>
              <a:ext cx="1365250" cy="63500"/>
            </a:xfrm>
            <a:custGeom>
              <a:avLst/>
              <a:gdLst>
                <a:gd name="T0" fmla="*/ 0 w 676"/>
                <a:gd name="T1" fmla="*/ 128337469 h 32"/>
                <a:gd name="T2" fmla="*/ 228578395 w 676"/>
                <a:gd name="T3" fmla="*/ 0 h 32"/>
                <a:gd name="T4" fmla="*/ 2147483646 w 676"/>
                <a:gd name="T5" fmla="*/ 0 h 32"/>
                <a:gd name="T6" fmla="*/ 2147483646 w 676"/>
                <a:gd name="T7" fmla="*/ 128337469 h 32"/>
                <a:gd name="T8" fmla="*/ 0 w 676"/>
                <a:gd name="T9" fmla="*/ 128337469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sp>
          <p:nvSpPr>
            <p:cNvPr id="16" name="Rectangle 6"/>
            <p:cNvSpPr>
              <a:spLocks noChangeArrowheads="1"/>
            </p:cNvSpPr>
            <p:nvPr/>
          </p:nvSpPr>
          <p:spPr bwMode="auto">
            <a:xfrm>
              <a:off x="4552536" y="2089873"/>
              <a:ext cx="1301750" cy="369888"/>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endParaRPr lang="zh-CN" altLang="en-US" sz="1600" dirty="0">
                <a:solidFill>
                  <a:srgbClr val="FFFFFF"/>
                </a:solidFill>
                <a:latin typeface="黑体" panose="02010609060101010101" pitchFamily="49" charset="-122"/>
                <a:ea typeface="黑体" panose="02010609060101010101" pitchFamily="49" charset="-122"/>
              </a:endParaRPr>
            </a:p>
          </p:txBody>
        </p:sp>
        <p:sp>
          <p:nvSpPr>
            <p:cNvPr id="17" name="Freeform 15"/>
            <p:cNvSpPr/>
            <p:nvPr/>
          </p:nvSpPr>
          <p:spPr bwMode="auto">
            <a:xfrm>
              <a:off x="5854286" y="2026373"/>
              <a:ext cx="63500" cy="433388"/>
            </a:xfrm>
            <a:custGeom>
              <a:avLst/>
              <a:gdLst>
                <a:gd name="T0" fmla="*/ 0 w 32"/>
                <a:gd name="T1" fmla="*/ 875903353 h 215"/>
                <a:gd name="T2" fmla="*/ 0 w 32"/>
                <a:gd name="T3" fmla="*/ 130367142 h 215"/>
                <a:gd name="T4" fmla="*/ 128337469 w 32"/>
                <a:gd name="T5" fmla="*/ 0 h 215"/>
                <a:gd name="T6" fmla="*/ 128337469 w 32"/>
                <a:gd name="T7" fmla="*/ 741462364 h 215"/>
                <a:gd name="T8" fmla="*/ 0 w 32"/>
                <a:gd name="T9" fmla="*/ 875903353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18" name="文本框 735"/>
            <p:cNvSpPr txBox="1">
              <a:spLocks noChangeArrowheads="1"/>
            </p:cNvSpPr>
            <p:nvPr/>
          </p:nvSpPr>
          <p:spPr bwMode="auto">
            <a:xfrm>
              <a:off x="4552536" y="2089873"/>
              <a:ext cx="31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anose="02070A03080606020203" pitchFamily="18" charset="0"/>
                </a:rPr>
                <a:t>4</a:t>
              </a:r>
              <a:endParaRPr lang="zh-CN" altLang="en-US" sz="2800">
                <a:solidFill>
                  <a:srgbClr val="FFFFFF"/>
                </a:solidFill>
                <a:latin typeface="Bodoni MT Black" panose="02070A03080606020203" pitchFamily="18" charset="0"/>
              </a:endParaRPr>
            </a:p>
          </p:txBody>
        </p:sp>
      </p:grpSp>
      <p:grpSp>
        <p:nvGrpSpPr>
          <p:cNvPr id="29" name="组合 28"/>
          <p:cNvGrpSpPr/>
          <p:nvPr/>
        </p:nvGrpSpPr>
        <p:grpSpPr>
          <a:xfrm>
            <a:off x="5587586" y="1386611"/>
            <a:ext cx="1365250" cy="439737"/>
            <a:chOff x="5587586" y="1386611"/>
            <a:chExt cx="1365250" cy="439737"/>
          </a:xfrm>
        </p:grpSpPr>
        <p:sp>
          <p:nvSpPr>
            <p:cNvPr id="19" name="Rectangle 6"/>
            <p:cNvSpPr>
              <a:spLocks noChangeArrowheads="1"/>
            </p:cNvSpPr>
            <p:nvPr/>
          </p:nvSpPr>
          <p:spPr bwMode="auto">
            <a:xfrm>
              <a:off x="5587586" y="1456461"/>
              <a:ext cx="1300162" cy="369887"/>
            </a:xfrm>
            <a:prstGeom prst="rect">
              <a:avLst/>
            </a:prstGeom>
            <a:solidFill>
              <a:srgbClr val="C00000"/>
            </a:solidFill>
            <a:ln>
              <a:noFill/>
            </a:ln>
          </p:spPr>
          <p:txBody>
            <a:bodyPr/>
            <a:lstStyle/>
            <a:p>
              <a:pPr algn="r"/>
              <a:r>
                <a:rPr lang="zh-CN" altLang="en-US" sz="1600" dirty="0">
                  <a:solidFill>
                    <a:srgbClr val="FFFFFF"/>
                  </a:solidFill>
                  <a:latin typeface="黑体" panose="02010609060101010101" pitchFamily="49" charset="-122"/>
                  <a:ea typeface="黑体" panose="02010609060101010101" pitchFamily="49" charset="-122"/>
                </a:rPr>
                <a:t>输入文字</a:t>
              </a:r>
              <a:endParaRPr lang="zh-CN" altLang="en-US" sz="1600" dirty="0">
                <a:solidFill>
                  <a:srgbClr val="FFFFFF"/>
                </a:solidFill>
                <a:latin typeface="黑体" panose="02010609060101010101" pitchFamily="49" charset="-122"/>
                <a:ea typeface="黑体" panose="02010609060101010101" pitchFamily="49" charset="-122"/>
              </a:endParaRPr>
            </a:p>
          </p:txBody>
        </p:sp>
        <p:sp>
          <p:nvSpPr>
            <p:cNvPr id="20" name="Freeform 15"/>
            <p:cNvSpPr/>
            <p:nvPr/>
          </p:nvSpPr>
          <p:spPr bwMode="auto">
            <a:xfrm>
              <a:off x="6887748" y="1391373"/>
              <a:ext cx="65088" cy="434975"/>
            </a:xfrm>
            <a:custGeom>
              <a:avLst/>
              <a:gdLst>
                <a:gd name="T0" fmla="*/ 0 w 32"/>
                <a:gd name="T1" fmla="*/ 879110776 h 215"/>
                <a:gd name="T2" fmla="*/ 0 w 32"/>
                <a:gd name="T3" fmla="*/ 130844526 h 215"/>
                <a:gd name="T4" fmla="*/ 131546916 w 32"/>
                <a:gd name="T5" fmla="*/ 0 h 215"/>
                <a:gd name="T6" fmla="*/ 131546916 w 32"/>
                <a:gd name="T7" fmla="*/ 744177485 h 215"/>
                <a:gd name="T8" fmla="*/ 0 w 32"/>
                <a:gd name="T9" fmla="*/ 879110776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15">
                  <a:moveTo>
                    <a:pt x="0" y="215"/>
                  </a:moveTo>
                  <a:lnTo>
                    <a:pt x="0" y="32"/>
                  </a:lnTo>
                  <a:lnTo>
                    <a:pt x="32" y="0"/>
                  </a:lnTo>
                  <a:lnTo>
                    <a:pt x="32" y="182"/>
                  </a:lnTo>
                  <a:lnTo>
                    <a:pt x="0" y="215"/>
                  </a:lnTo>
                  <a:close/>
                </a:path>
              </a:pathLst>
            </a:custGeom>
            <a:solidFill>
              <a:srgbClr val="4D4D4D"/>
            </a:solidFill>
            <a:ln w="12700">
              <a:solidFill>
                <a:srgbClr val="4D4D4D"/>
              </a:solidFill>
              <a:round/>
            </a:ln>
          </p:spPr>
          <p:txBody>
            <a:bodyPr/>
            <a:lstStyle/>
            <a:p>
              <a:endParaRPr lang="zh-CN" altLang="en-US"/>
            </a:p>
          </p:txBody>
        </p:sp>
        <p:sp>
          <p:nvSpPr>
            <p:cNvPr id="21" name="文本框 741"/>
            <p:cNvSpPr txBox="1">
              <a:spLocks noChangeArrowheads="1"/>
            </p:cNvSpPr>
            <p:nvPr/>
          </p:nvSpPr>
          <p:spPr bwMode="auto">
            <a:xfrm>
              <a:off x="5587586" y="1456461"/>
              <a:ext cx="31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rgbClr val="FFFFFF"/>
                  </a:solidFill>
                  <a:latin typeface="Bodoni MT Black" panose="02070A03080606020203" pitchFamily="18" charset="0"/>
                </a:rPr>
                <a:t>5</a:t>
              </a:r>
              <a:endParaRPr lang="zh-CN" altLang="en-US" sz="2800">
                <a:solidFill>
                  <a:srgbClr val="FFFFFF"/>
                </a:solidFill>
                <a:latin typeface="Bodoni MT Black" panose="02070A03080606020203" pitchFamily="18" charset="0"/>
              </a:endParaRPr>
            </a:p>
          </p:txBody>
        </p:sp>
        <p:sp>
          <p:nvSpPr>
            <p:cNvPr id="22" name="Freeform 14"/>
            <p:cNvSpPr/>
            <p:nvPr/>
          </p:nvSpPr>
          <p:spPr bwMode="auto">
            <a:xfrm>
              <a:off x="5587586" y="1386611"/>
              <a:ext cx="1365250" cy="65087"/>
            </a:xfrm>
            <a:custGeom>
              <a:avLst/>
              <a:gdLst>
                <a:gd name="T0" fmla="*/ 0 w 676"/>
                <a:gd name="T1" fmla="*/ 131544895 h 32"/>
                <a:gd name="T2" fmla="*/ 228578395 w 676"/>
                <a:gd name="T3" fmla="*/ 0 h 32"/>
                <a:gd name="T4" fmla="*/ 2147483646 w 676"/>
                <a:gd name="T5" fmla="*/ 0 h 32"/>
                <a:gd name="T6" fmla="*/ 2147483646 w 676"/>
                <a:gd name="T7" fmla="*/ 131544895 h 32"/>
                <a:gd name="T8" fmla="*/ 0 w 676"/>
                <a:gd name="T9" fmla="*/ 131544895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6" h="32">
                  <a:moveTo>
                    <a:pt x="0" y="32"/>
                  </a:moveTo>
                  <a:lnTo>
                    <a:pt x="56" y="0"/>
                  </a:lnTo>
                  <a:lnTo>
                    <a:pt x="676" y="0"/>
                  </a:lnTo>
                  <a:lnTo>
                    <a:pt x="644" y="32"/>
                  </a:lnTo>
                  <a:lnTo>
                    <a:pt x="0" y="32"/>
                  </a:lnTo>
                  <a:close/>
                </a:path>
              </a:pathLst>
            </a:custGeom>
            <a:solidFill>
              <a:srgbClr val="808080"/>
            </a:solidFill>
            <a:ln w="12700">
              <a:solidFill>
                <a:srgbClr val="808080"/>
              </a:solidFill>
              <a:round/>
            </a:ln>
          </p:spPr>
          <p:txBody>
            <a:bodyPr/>
            <a:lstStyle/>
            <a:p>
              <a:endParaRPr lang="zh-CN" altLang="en-US"/>
            </a:p>
          </p:txBody>
        </p:sp>
      </p:grpSp>
      <p:sp>
        <p:nvSpPr>
          <p:cNvPr id="23" name="矩形 753"/>
          <p:cNvSpPr>
            <a:spLocks noChangeArrowheads="1"/>
          </p:cNvSpPr>
          <p:nvPr/>
        </p:nvSpPr>
        <p:spPr bwMode="auto">
          <a:xfrm>
            <a:off x="5917785" y="3391623"/>
            <a:ext cx="2875032" cy="86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0000" tIns="46800" rIns="90000" bIns="46800"/>
          <a:lstStyle/>
          <a:p>
            <a:pPr>
              <a:spcBef>
                <a:spcPts val="840"/>
              </a:spcBef>
              <a:spcAft>
                <a:spcPts val="840"/>
              </a:spcAft>
            </a:pPr>
            <a:r>
              <a:rPr lang="zh-CN" altLang="en-US" sz="11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100" dirty="0">
              <a:solidFill>
                <a:schemeClr val="bg1">
                  <a:lumMod val="65000"/>
                </a:schemeClr>
              </a:solidFill>
              <a:latin typeface="宋体" panose="02010600030101010101" pitchFamily="2" charset="-122"/>
              <a:ea typeface="宋体" panose="02010600030101010101" pitchFamily="2" charset="-122"/>
            </a:endParaRPr>
          </a:p>
        </p:txBody>
      </p:sp>
      <p:sp>
        <p:nvSpPr>
          <p:cNvPr id="24" name="KSO_Shape"/>
          <p:cNvSpPr/>
          <p:nvPr/>
        </p:nvSpPr>
        <p:spPr bwMode="auto">
          <a:xfrm>
            <a:off x="5342730" y="3407081"/>
            <a:ext cx="525414" cy="457617"/>
          </a:xfrm>
          <a:custGeom>
            <a:avLst/>
            <a:gdLst>
              <a:gd name="T0" fmla="*/ 979217 w 2433638"/>
              <a:gd name="T1" fmla="*/ 1098870 h 2124076"/>
              <a:gd name="T2" fmla="*/ 173881 w 2433638"/>
              <a:gd name="T3" fmla="*/ 432901 h 2124076"/>
              <a:gd name="T4" fmla="*/ 155458 w 2433638"/>
              <a:gd name="T5" fmla="*/ 437460 h 2124076"/>
              <a:gd name="T6" fmla="*/ 139312 w 2433638"/>
              <a:gd name="T7" fmla="*/ 446991 h 2124076"/>
              <a:gd name="T8" fmla="*/ 126684 w 2433638"/>
              <a:gd name="T9" fmla="*/ 460667 h 2124076"/>
              <a:gd name="T10" fmla="*/ 118611 w 2433638"/>
              <a:gd name="T11" fmla="*/ 477036 h 2124076"/>
              <a:gd name="T12" fmla="*/ 115713 w 2433638"/>
              <a:gd name="T13" fmla="*/ 496099 h 2124076"/>
              <a:gd name="T14" fmla="*/ 117576 w 2433638"/>
              <a:gd name="T15" fmla="*/ 1502909 h 2124076"/>
              <a:gd name="T16" fmla="*/ 125029 w 2433638"/>
              <a:gd name="T17" fmla="*/ 1520107 h 2124076"/>
              <a:gd name="T18" fmla="*/ 137035 w 2433638"/>
              <a:gd name="T19" fmla="*/ 1534197 h 2124076"/>
              <a:gd name="T20" fmla="*/ 152560 w 2433638"/>
              <a:gd name="T21" fmla="*/ 1544350 h 2124076"/>
              <a:gd name="T22" fmla="*/ 170776 w 2433638"/>
              <a:gd name="T23" fmla="*/ 1549944 h 2124076"/>
              <a:gd name="T24" fmla="*/ 1002920 w 2433638"/>
              <a:gd name="T25" fmla="*/ 1550566 h 2124076"/>
              <a:gd name="T26" fmla="*/ 1021550 w 2433638"/>
              <a:gd name="T27" fmla="*/ 1545800 h 2124076"/>
              <a:gd name="T28" fmla="*/ 1037696 w 2433638"/>
              <a:gd name="T29" fmla="*/ 1536269 h 2124076"/>
              <a:gd name="T30" fmla="*/ 1050116 w 2433638"/>
              <a:gd name="T31" fmla="*/ 1522800 h 2124076"/>
              <a:gd name="T32" fmla="*/ 1058396 w 2433638"/>
              <a:gd name="T33" fmla="*/ 1506017 h 2124076"/>
              <a:gd name="T34" fmla="*/ 1061294 w 2433638"/>
              <a:gd name="T35" fmla="*/ 1487161 h 2124076"/>
              <a:gd name="T36" fmla="*/ 1061087 w 2433638"/>
              <a:gd name="T37" fmla="*/ 492784 h 2124076"/>
              <a:gd name="T38" fmla="*/ 1057361 w 2433638"/>
              <a:gd name="T39" fmla="*/ 474342 h 2124076"/>
              <a:gd name="T40" fmla="*/ 1048253 w 2433638"/>
              <a:gd name="T41" fmla="*/ 457973 h 2124076"/>
              <a:gd name="T42" fmla="*/ 1035212 w 2433638"/>
              <a:gd name="T43" fmla="*/ 445126 h 2124076"/>
              <a:gd name="T44" fmla="*/ 1018859 w 2433638"/>
              <a:gd name="T45" fmla="*/ 436424 h 2124076"/>
              <a:gd name="T46" fmla="*/ 999608 w 2433638"/>
              <a:gd name="T47" fmla="*/ 432694 h 2124076"/>
              <a:gd name="T48" fmla="*/ 1176801 w 2433638"/>
              <a:gd name="T49" fmla="*/ 1487161 h 2124076"/>
              <a:gd name="T50" fmla="*/ 1168728 w 2433638"/>
              <a:gd name="T51" fmla="*/ 1539792 h 2124076"/>
              <a:gd name="T52" fmla="*/ 1145957 w 2433638"/>
              <a:gd name="T53" fmla="*/ 1585998 h 2124076"/>
              <a:gd name="T54" fmla="*/ 1111182 w 2433638"/>
              <a:gd name="T55" fmla="*/ 1623502 h 2124076"/>
              <a:gd name="T56" fmla="*/ 1066469 w 2433638"/>
              <a:gd name="T57" fmla="*/ 1649818 h 2124076"/>
              <a:gd name="T58" fmla="*/ 1014719 w 2433638"/>
              <a:gd name="T59" fmla="*/ 1662871 h 2124076"/>
              <a:gd name="T60" fmla="*/ 153180 w 2433638"/>
              <a:gd name="T61" fmla="*/ 1661628 h 2124076"/>
              <a:gd name="T62" fmla="*/ 102466 w 2433638"/>
              <a:gd name="T63" fmla="*/ 1646295 h 2124076"/>
              <a:gd name="T64" fmla="*/ 59409 w 2433638"/>
              <a:gd name="T65" fmla="*/ 1617908 h 2124076"/>
              <a:gd name="T66" fmla="*/ 26289 w 2433638"/>
              <a:gd name="T67" fmla="*/ 1578746 h 2124076"/>
              <a:gd name="T68" fmla="*/ 6003 w 2433638"/>
              <a:gd name="T69" fmla="*/ 1531296 h 2124076"/>
              <a:gd name="T70" fmla="*/ 0 w 2433638"/>
              <a:gd name="T71" fmla="*/ 496099 h 2124076"/>
              <a:gd name="T72" fmla="*/ 8280 w 2433638"/>
              <a:gd name="T73" fmla="*/ 443676 h 2124076"/>
              <a:gd name="T74" fmla="*/ 31050 w 2433638"/>
              <a:gd name="T75" fmla="*/ 397469 h 2124076"/>
              <a:gd name="T76" fmla="*/ 66033 w 2433638"/>
              <a:gd name="T77" fmla="*/ 359965 h 2124076"/>
              <a:gd name="T78" fmla="*/ 110331 w 2433638"/>
              <a:gd name="T79" fmla="*/ 333442 h 2124076"/>
              <a:gd name="T80" fmla="*/ 162081 w 2433638"/>
              <a:gd name="T81" fmla="*/ 320596 h 2124076"/>
              <a:gd name="T82" fmla="*/ 1023827 w 2433638"/>
              <a:gd name="T83" fmla="*/ 321425 h 2124076"/>
              <a:gd name="T84" fmla="*/ 1074749 w 2433638"/>
              <a:gd name="T85" fmla="*/ 336966 h 2124076"/>
              <a:gd name="T86" fmla="*/ 1117806 w 2433638"/>
              <a:gd name="T87" fmla="*/ 365352 h 2124076"/>
              <a:gd name="T88" fmla="*/ 1150512 w 2433638"/>
              <a:gd name="T89" fmla="*/ 404514 h 2124076"/>
              <a:gd name="T90" fmla="*/ 1171005 w 2433638"/>
              <a:gd name="T91" fmla="*/ 451964 h 2124076"/>
              <a:gd name="T92" fmla="*/ 1176801 w 2433638"/>
              <a:gd name="T93" fmla="*/ 497443 h 2124076"/>
              <a:gd name="T94" fmla="*/ 1779124 w 2433638"/>
              <a:gd name="T95" fmla="*/ 2694 h 2124076"/>
              <a:gd name="T96" fmla="*/ 1821773 w 2433638"/>
              <a:gd name="T97" fmla="*/ 17411 h 2124076"/>
              <a:gd name="T98" fmla="*/ 1859246 w 2433638"/>
              <a:gd name="T99" fmla="*/ 44565 h 2124076"/>
              <a:gd name="T100" fmla="*/ 1887196 w 2433638"/>
              <a:gd name="T101" fmla="*/ 81253 h 2124076"/>
              <a:gd name="T102" fmla="*/ 1902101 w 2433638"/>
              <a:gd name="T103" fmla="*/ 122915 h 2124076"/>
              <a:gd name="T104" fmla="*/ 1904172 w 2433638"/>
              <a:gd name="T105" fmla="*/ 166444 h 2124076"/>
              <a:gd name="T106" fmla="*/ 1893406 w 2433638"/>
              <a:gd name="T107" fmla="*/ 209142 h 2124076"/>
              <a:gd name="T108" fmla="*/ 1870011 w 2433638"/>
              <a:gd name="T109" fmla="*/ 247696 h 2124076"/>
              <a:gd name="T110" fmla="*/ 1645796 w 2433638"/>
              <a:gd name="T111" fmla="*/ 39175 h 2124076"/>
              <a:gd name="T112" fmla="*/ 1684511 w 2433638"/>
              <a:gd name="T113" fmla="*/ 14302 h 2124076"/>
              <a:gd name="T114" fmla="*/ 1727160 w 2433638"/>
              <a:gd name="T115" fmla="*/ 1658 h 21240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33638" h="2124076">
                <a:moveTo>
                  <a:pt x="713371" y="1577975"/>
                </a:moveTo>
                <a:lnTo>
                  <a:pt x="804863" y="1667192"/>
                </a:lnTo>
                <a:lnTo>
                  <a:pt x="574675" y="1801813"/>
                </a:lnTo>
                <a:lnTo>
                  <a:pt x="713371" y="1577975"/>
                </a:lnTo>
                <a:close/>
                <a:moveTo>
                  <a:pt x="994071" y="1152525"/>
                </a:moveTo>
                <a:lnTo>
                  <a:pt x="1250950" y="1402947"/>
                </a:lnTo>
                <a:lnTo>
                  <a:pt x="852445" y="1631950"/>
                </a:lnTo>
                <a:lnTo>
                  <a:pt x="757237" y="1538868"/>
                </a:lnTo>
                <a:lnTo>
                  <a:pt x="994071" y="1152525"/>
                </a:lnTo>
                <a:close/>
                <a:moveTo>
                  <a:pt x="230859" y="552164"/>
                </a:moveTo>
                <a:lnTo>
                  <a:pt x="226364" y="552428"/>
                </a:lnTo>
                <a:lnTo>
                  <a:pt x="222133" y="552693"/>
                </a:lnTo>
                <a:lnTo>
                  <a:pt x="218166" y="553222"/>
                </a:lnTo>
                <a:lnTo>
                  <a:pt x="213935" y="553751"/>
                </a:lnTo>
                <a:lnTo>
                  <a:pt x="209968" y="554809"/>
                </a:lnTo>
                <a:lnTo>
                  <a:pt x="206266" y="555867"/>
                </a:lnTo>
                <a:lnTo>
                  <a:pt x="202299" y="557190"/>
                </a:lnTo>
                <a:lnTo>
                  <a:pt x="198597" y="558513"/>
                </a:lnTo>
                <a:lnTo>
                  <a:pt x="194895" y="560100"/>
                </a:lnTo>
                <a:lnTo>
                  <a:pt x="191457" y="561952"/>
                </a:lnTo>
                <a:lnTo>
                  <a:pt x="187755" y="564068"/>
                </a:lnTo>
                <a:lnTo>
                  <a:pt x="184582" y="565920"/>
                </a:lnTo>
                <a:lnTo>
                  <a:pt x="181144" y="568301"/>
                </a:lnTo>
                <a:lnTo>
                  <a:pt x="177971" y="570682"/>
                </a:lnTo>
                <a:lnTo>
                  <a:pt x="175062" y="573063"/>
                </a:lnTo>
                <a:lnTo>
                  <a:pt x="171888" y="575708"/>
                </a:lnTo>
                <a:lnTo>
                  <a:pt x="169244" y="578883"/>
                </a:lnTo>
                <a:lnTo>
                  <a:pt x="166599" y="581793"/>
                </a:lnTo>
                <a:lnTo>
                  <a:pt x="164219" y="584703"/>
                </a:lnTo>
                <a:lnTo>
                  <a:pt x="161839" y="588142"/>
                </a:lnTo>
                <a:lnTo>
                  <a:pt x="159724" y="591316"/>
                </a:lnTo>
                <a:lnTo>
                  <a:pt x="157608" y="594491"/>
                </a:lnTo>
                <a:lnTo>
                  <a:pt x="156022" y="598194"/>
                </a:lnTo>
                <a:lnTo>
                  <a:pt x="154435" y="601633"/>
                </a:lnTo>
                <a:lnTo>
                  <a:pt x="152848" y="605601"/>
                </a:lnTo>
                <a:lnTo>
                  <a:pt x="151526" y="609041"/>
                </a:lnTo>
                <a:lnTo>
                  <a:pt x="150204" y="613009"/>
                </a:lnTo>
                <a:lnTo>
                  <a:pt x="149411" y="616977"/>
                </a:lnTo>
                <a:lnTo>
                  <a:pt x="148882" y="620945"/>
                </a:lnTo>
                <a:lnTo>
                  <a:pt x="148088" y="624913"/>
                </a:lnTo>
                <a:lnTo>
                  <a:pt x="147824" y="629146"/>
                </a:lnTo>
                <a:lnTo>
                  <a:pt x="147824" y="633378"/>
                </a:lnTo>
                <a:lnTo>
                  <a:pt x="147824" y="1898686"/>
                </a:lnTo>
                <a:lnTo>
                  <a:pt x="147824" y="1902918"/>
                </a:lnTo>
                <a:lnTo>
                  <a:pt x="148088" y="1906887"/>
                </a:lnTo>
                <a:lnTo>
                  <a:pt x="148882" y="1911119"/>
                </a:lnTo>
                <a:lnTo>
                  <a:pt x="149411" y="1915087"/>
                </a:lnTo>
                <a:lnTo>
                  <a:pt x="150204" y="1918791"/>
                </a:lnTo>
                <a:lnTo>
                  <a:pt x="151526" y="1922759"/>
                </a:lnTo>
                <a:lnTo>
                  <a:pt x="152848" y="1926463"/>
                </a:lnTo>
                <a:lnTo>
                  <a:pt x="154435" y="1930166"/>
                </a:lnTo>
                <a:lnTo>
                  <a:pt x="156022" y="1933605"/>
                </a:lnTo>
                <a:lnTo>
                  <a:pt x="157608" y="1937309"/>
                </a:lnTo>
                <a:lnTo>
                  <a:pt x="159724" y="1940748"/>
                </a:lnTo>
                <a:lnTo>
                  <a:pt x="161839" y="1944187"/>
                </a:lnTo>
                <a:lnTo>
                  <a:pt x="164219" y="1947097"/>
                </a:lnTo>
                <a:lnTo>
                  <a:pt x="166599" y="1950272"/>
                </a:lnTo>
                <a:lnTo>
                  <a:pt x="169244" y="1953446"/>
                </a:lnTo>
                <a:lnTo>
                  <a:pt x="171888" y="1956091"/>
                </a:lnTo>
                <a:lnTo>
                  <a:pt x="175062" y="1958737"/>
                </a:lnTo>
                <a:lnTo>
                  <a:pt x="177971" y="1961382"/>
                </a:lnTo>
                <a:lnTo>
                  <a:pt x="181144" y="1963763"/>
                </a:lnTo>
                <a:lnTo>
                  <a:pt x="184582" y="1965880"/>
                </a:lnTo>
                <a:lnTo>
                  <a:pt x="187755" y="1967996"/>
                </a:lnTo>
                <a:lnTo>
                  <a:pt x="191457" y="1970112"/>
                </a:lnTo>
                <a:lnTo>
                  <a:pt x="194895" y="1971700"/>
                </a:lnTo>
                <a:lnTo>
                  <a:pt x="198597" y="1973551"/>
                </a:lnTo>
                <a:lnTo>
                  <a:pt x="202299" y="1974874"/>
                </a:lnTo>
                <a:lnTo>
                  <a:pt x="206266" y="1976197"/>
                </a:lnTo>
                <a:lnTo>
                  <a:pt x="209968" y="1977255"/>
                </a:lnTo>
                <a:lnTo>
                  <a:pt x="213935" y="1978049"/>
                </a:lnTo>
                <a:lnTo>
                  <a:pt x="218166" y="1978842"/>
                </a:lnTo>
                <a:lnTo>
                  <a:pt x="222133" y="1979636"/>
                </a:lnTo>
                <a:lnTo>
                  <a:pt x="226364" y="1979900"/>
                </a:lnTo>
                <a:lnTo>
                  <a:pt x="230859" y="1979900"/>
                </a:lnTo>
                <a:lnTo>
                  <a:pt x="1273033" y="1979900"/>
                </a:lnTo>
                <a:lnTo>
                  <a:pt x="1276999" y="1979900"/>
                </a:lnTo>
                <a:lnTo>
                  <a:pt x="1281230" y="1979636"/>
                </a:lnTo>
                <a:lnTo>
                  <a:pt x="1285461" y="1978842"/>
                </a:lnTo>
                <a:lnTo>
                  <a:pt x="1289693" y="1978049"/>
                </a:lnTo>
                <a:lnTo>
                  <a:pt x="1293395" y="1977255"/>
                </a:lnTo>
                <a:lnTo>
                  <a:pt x="1297626" y="1976197"/>
                </a:lnTo>
                <a:lnTo>
                  <a:pt x="1301593" y="1974874"/>
                </a:lnTo>
                <a:lnTo>
                  <a:pt x="1305030" y="1973551"/>
                </a:lnTo>
                <a:lnTo>
                  <a:pt x="1308997" y="1971700"/>
                </a:lnTo>
                <a:lnTo>
                  <a:pt x="1312435" y="1970112"/>
                </a:lnTo>
                <a:lnTo>
                  <a:pt x="1315873" y="1967996"/>
                </a:lnTo>
                <a:lnTo>
                  <a:pt x="1319310" y="1965880"/>
                </a:lnTo>
                <a:lnTo>
                  <a:pt x="1322484" y="1963763"/>
                </a:lnTo>
                <a:lnTo>
                  <a:pt x="1325657" y="1961382"/>
                </a:lnTo>
                <a:lnTo>
                  <a:pt x="1328566" y="1958737"/>
                </a:lnTo>
                <a:lnTo>
                  <a:pt x="1331475" y="1956091"/>
                </a:lnTo>
                <a:lnTo>
                  <a:pt x="1334119" y="1953446"/>
                </a:lnTo>
                <a:lnTo>
                  <a:pt x="1336764" y="1950272"/>
                </a:lnTo>
                <a:lnTo>
                  <a:pt x="1339144" y="1947097"/>
                </a:lnTo>
                <a:lnTo>
                  <a:pt x="1341524" y="1944187"/>
                </a:lnTo>
                <a:lnTo>
                  <a:pt x="1343639" y="1940748"/>
                </a:lnTo>
                <a:lnTo>
                  <a:pt x="1345755" y="1937309"/>
                </a:lnTo>
                <a:lnTo>
                  <a:pt x="1347606" y="1933605"/>
                </a:lnTo>
                <a:lnTo>
                  <a:pt x="1349457" y="1930166"/>
                </a:lnTo>
                <a:lnTo>
                  <a:pt x="1350779" y="1926463"/>
                </a:lnTo>
                <a:lnTo>
                  <a:pt x="1352101" y="1922759"/>
                </a:lnTo>
                <a:lnTo>
                  <a:pt x="1353159" y="1918791"/>
                </a:lnTo>
                <a:lnTo>
                  <a:pt x="1354217" y="1915087"/>
                </a:lnTo>
                <a:lnTo>
                  <a:pt x="1354746" y="1911119"/>
                </a:lnTo>
                <a:lnTo>
                  <a:pt x="1355275" y="1906887"/>
                </a:lnTo>
                <a:lnTo>
                  <a:pt x="1355539" y="1902918"/>
                </a:lnTo>
                <a:lnTo>
                  <a:pt x="1355804" y="1898686"/>
                </a:lnTo>
                <a:lnTo>
                  <a:pt x="1355804" y="1327749"/>
                </a:lnTo>
                <a:lnTo>
                  <a:pt x="1312492" y="1370013"/>
                </a:lnTo>
                <a:lnTo>
                  <a:pt x="1031875" y="1095852"/>
                </a:lnTo>
                <a:lnTo>
                  <a:pt x="1355804" y="779295"/>
                </a:lnTo>
                <a:lnTo>
                  <a:pt x="1355804" y="633378"/>
                </a:lnTo>
                <a:lnTo>
                  <a:pt x="1355539" y="629146"/>
                </a:lnTo>
                <a:lnTo>
                  <a:pt x="1355275" y="624913"/>
                </a:lnTo>
                <a:lnTo>
                  <a:pt x="1354746" y="620945"/>
                </a:lnTo>
                <a:lnTo>
                  <a:pt x="1354217" y="616977"/>
                </a:lnTo>
                <a:lnTo>
                  <a:pt x="1353159" y="613009"/>
                </a:lnTo>
                <a:lnTo>
                  <a:pt x="1352101" y="609041"/>
                </a:lnTo>
                <a:lnTo>
                  <a:pt x="1350779" y="605601"/>
                </a:lnTo>
                <a:lnTo>
                  <a:pt x="1349457" y="601633"/>
                </a:lnTo>
                <a:lnTo>
                  <a:pt x="1347606" y="598194"/>
                </a:lnTo>
                <a:lnTo>
                  <a:pt x="1345755" y="594491"/>
                </a:lnTo>
                <a:lnTo>
                  <a:pt x="1343639" y="591316"/>
                </a:lnTo>
                <a:lnTo>
                  <a:pt x="1341524" y="588142"/>
                </a:lnTo>
                <a:lnTo>
                  <a:pt x="1339144" y="584703"/>
                </a:lnTo>
                <a:lnTo>
                  <a:pt x="1336764" y="581793"/>
                </a:lnTo>
                <a:lnTo>
                  <a:pt x="1334119" y="578883"/>
                </a:lnTo>
                <a:lnTo>
                  <a:pt x="1331475" y="575708"/>
                </a:lnTo>
                <a:lnTo>
                  <a:pt x="1328566" y="573063"/>
                </a:lnTo>
                <a:lnTo>
                  <a:pt x="1325657" y="570682"/>
                </a:lnTo>
                <a:lnTo>
                  <a:pt x="1322484" y="568301"/>
                </a:lnTo>
                <a:lnTo>
                  <a:pt x="1319310" y="565920"/>
                </a:lnTo>
                <a:lnTo>
                  <a:pt x="1315873" y="564068"/>
                </a:lnTo>
                <a:lnTo>
                  <a:pt x="1312435" y="561952"/>
                </a:lnTo>
                <a:lnTo>
                  <a:pt x="1308997" y="560100"/>
                </a:lnTo>
                <a:lnTo>
                  <a:pt x="1305030" y="558513"/>
                </a:lnTo>
                <a:lnTo>
                  <a:pt x="1301593" y="557190"/>
                </a:lnTo>
                <a:lnTo>
                  <a:pt x="1297626" y="555867"/>
                </a:lnTo>
                <a:lnTo>
                  <a:pt x="1293395" y="554809"/>
                </a:lnTo>
                <a:lnTo>
                  <a:pt x="1289693" y="553751"/>
                </a:lnTo>
                <a:lnTo>
                  <a:pt x="1285461" y="553222"/>
                </a:lnTo>
                <a:lnTo>
                  <a:pt x="1281230" y="552693"/>
                </a:lnTo>
                <a:lnTo>
                  <a:pt x="1276999" y="552428"/>
                </a:lnTo>
                <a:lnTo>
                  <a:pt x="1273033" y="552164"/>
                </a:lnTo>
                <a:lnTo>
                  <a:pt x="230859" y="552164"/>
                </a:lnTo>
                <a:close/>
                <a:moveTo>
                  <a:pt x="1950691" y="197947"/>
                </a:moveTo>
                <a:lnTo>
                  <a:pt x="2231837" y="472902"/>
                </a:lnTo>
                <a:lnTo>
                  <a:pt x="1503363" y="1183758"/>
                </a:lnTo>
                <a:lnTo>
                  <a:pt x="1503363" y="1898686"/>
                </a:lnTo>
                <a:lnTo>
                  <a:pt x="1503099" y="1910326"/>
                </a:lnTo>
                <a:lnTo>
                  <a:pt x="1502305" y="1921701"/>
                </a:lnTo>
                <a:lnTo>
                  <a:pt x="1500719" y="1933076"/>
                </a:lnTo>
                <a:lnTo>
                  <a:pt x="1498603" y="1944187"/>
                </a:lnTo>
                <a:lnTo>
                  <a:pt x="1495959" y="1955033"/>
                </a:lnTo>
                <a:lnTo>
                  <a:pt x="1493050" y="1965880"/>
                </a:lnTo>
                <a:lnTo>
                  <a:pt x="1489348" y="1976197"/>
                </a:lnTo>
                <a:lnTo>
                  <a:pt x="1485381" y="1986249"/>
                </a:lnTo>
                <a:lnTo>
                  <a:pt x="1480621" y="1996567"/>
                </a:lnTo>
                <a:lnTo>
                  <a:pt x="1475332" y="2006090"/>
                </a:lnTo>
                <a:lnTo>
                  <a:pt x="1469779" y="2015614"/>
                </a:lnTo>
                <a:lnTo>
                  <a:pt x="1463961" y="2024873"/>
                </a:lnTo>
                <a:lnTo>
                  <a:pt x="1457614" y="2033338"/>
                </a:lnTo>
                <a:lnTo>
                  <a:pt x="1450739" y="2042068"/>
                </a:lnTo>
                <a:lnTo>
                  <a:pt x="1443334" y="2050004"/>
                </a:lnTo>
                <a:lnTo>
                  <a:pt x="1435930" y="2057940"/>
                </a:lnTo>
                <a:lnTo>
                  <a:pt x="1427997" y="2065612"/>
                </a:lnTo>
                <a:lnTo>
                  <a:pt x="1419535" y="2072755"/>
                </a:lnTo>
                <a:lnTo>
                  <a:pt x="1410543" y="2079104"/>
                </a:lnTo>
                <a:lnTo>
                  <a:pt x="1401817" y="2085453"/>
                </a:lnTo>
                <a:lnTo>
                  <a:pt x="1392561" y="2091273"/>
                </a:lnTo>
                <a:lnTo>
                  <a:pt x="1382777" y="2096828"/>
                </a:lnTo>
                <a:lnTo>
                  <a:pt x="1372992" y="2101855"/>
                </a:lnTo>
                <a:lnTo>
                  <a:pt x="1362415" y="2106352"/>
                </a:lnTo>
                <a:lnTo>
                  <a:pt x="1352101" y="2110320"/>
                </a:lnTo>
                <a:lnTo>
                  <a:pt x="1341259" y="2114024"/>
                </a:lnTo>
                <a:lnTo>
                  <a:pt x="1330417" y="2116934"/>
                </a:lnTo>
                <a:lnTo>
                  <a:pt x="1319310" y="2119314"/>
                </a:lnTo>
                <a:lnTo>
                  <a:pt x="1307939" y="2121431"/>
                </a:lnTo>
                <a:lnTo>
                  <a:pt x="1296304" y="2123018"/>
                </a:lnTo>
                <a:lnTo>
                  <a:pt x="1284933" y="2123812"/>
                </a:lnTo>
                <a:lnTo>
                  <a:pt x="1273033" y="2124076"/>
                </a:lnTo>
                <a:lnTo>
                  <a:pt x="230859" y="2124076"/>
                </a:lnTo>
                <a:lnTo>
                  <a:pt x="218959" y="2123812"/>
                </a:lnTo>
                <a:lnTo>
                  <a:pt x="207059" y="2123018"/>
                </a:lnTo>
                <a:lnTo>
                  <a:pt x="195688" y="2121431"/>
                </a:lnTo>
                <a:lnTo>
                  <a:pt x="184582" y="2119314"/>
                </a:lnTo>
                <a:lnTo>
                  <a:pt x="173211" y="2116934"/>
                </a:lnTo>
                <a:lnTo>
                  <a:pt x="162104" y="2114024"/>
                </a:lnTo>
                <a:lnTo>
                  <a:pt x="151526" y="2110320"/>
                </a:lnTo>
                <a:lnTo>
                  <a:pt x="140948" y="2106352"/>
                </a:lnTo>
                <a:lnTo>
                  <a:pt x="130900" y="2101855"/>
                </a:lnTo>
                <a:lnTo>
                  <a:pt x="120851" y="2096828"/>
                </a:lnTo>
                <a:lnTo>
                  <a:pt x="111331" y="2091273"/>
                </a:lnTo>
                <a:lnTo>
                  <a:pt x="101811" y="2085453"/>
                </a:lnTo>
                <a:lnTo>
                  <a:pt x="92820" y="2079104"/>
                </a:lnTo>
                <a:lnTo>
                  <a:pt x="84357" y="2072755"/>
                </a:lnTo>
                <a:lnTo>
                  <a:pt x="75895" y="2065612"/>
                </a:lnTo>
                <a:lnTo>
                  <a:pt x="67962" y="2057940"/>
                </a:lnTo>
                <a:lnTo>
                  <a:pt x="60293" y="2050004"/>
                </a:lnTo>
                <a:lnTo>
                  <a:pt x="53153" y="2042068"/>
                </a:lnTo>
                <a:lnTo>
                  <a:pt x="46278" y="2033338"/>
                </a:lnTo>
                <a:lnTo>
                  <a:pt x="39666" y="2024873"/>
                </a:lnTo>
                <a:lnTo>
                  <a:pt x="33584" y="2015614"/>
                </a:lnTo>
                <a:lnTo>
                  <a:pt x="28031" y="2006090"/>
                </a:lnTo>
                <a:lnTo>
                  <a:pt x="23006" y="1996567"/>
                </a:lnTo>
                <a:lnTo>
                  <a:pt x="18511" y="1986249"/>
                </a:lnTo>
                <a:lnTo>
                  <a:pt x="14280" y="1976197"/>
                </a:lnTo>
                <a:lnTo>
                  <a:pt x="10578" y="1965880"/>
                </a:lnTo>
                <a:lnTo>
                  <a:pt x="7669" y="1955033"/>
                </a:lnTo>
                <a:lnTo>
                  <a:pt x="4760" y="1944187"/>
                </a:lnTo>
                <a:lnTo>
                  <a:pt x="2909" y="1933076"/>
                </a:lnTo>
                <a:lnTo>
                  <a:pt x="1322" y="1921701"/>
                </a:lnTo>
                <a:lnTo>
                  <a:pt x="529" y="1910326"/>
                </a:lnTo>
                <a:lnTo>
                  <a:pt x="0" y="1898686"/>
                </a:lnTo>
                <a:lnTo>
                  <a:pt x="0" y="633378"/>
                </a:lnTo>
                <a:lnTo>
                  <a:pt x="529" y="621739"/>
                </a:lnTo>
                <a:lnTo>
                  <a:pt x="1322" y="610363"/>
                </a:lnTo>
                <a:lnTo>
                  <a:pt x="2909" y="598988"/>
                </a:lnTo>
                <a:lnTo>
                  <a:pt x="4760" y="587613"/>
                </a:lnTo>
                <a:lnTo>
                  <a:pt x="7669" y="577031"/>
                </a:lnTo>
                <a:lnTo>
                  <a:pt x="10578" y="566449"/>
                </a:lnTo>
                <a:lnTo>
                  <a:pt x="14280" y="555867"/>
                </a:lnTo>
                <a:lnTo>
                  <a:pt x="18511" y="545550"/>
                </a:lnTo>
                <a:lnTo>
                  <a:pt x="23006" y="535762"/>
                </a:lnTo>
                <a:lnTo>
                  <a:pt x="28031" y="525974"/>
                </a:lnTo>
                <a:lnTo>
                  <a:pt x="33584" y="516451"/>
                </a:lnTo>
                <a:lnTo>
                  <a:pt x="39666" y="507456"/>
                </a:lnTo>
                <a:lnTo>
                  <a:pt x="46278" y="498462"/>
                </a:lnTo>
                <a:lnTo>
                  <a:pt x="53153" y="489996"/>
                </a:lnTo>
                <a:lnTo>
                  <a:pt x="60293" y="481795"/>
                </a:lnTo>
                <a:lnTo>
                  <a:pt x="67962" y="474124"/>
                </a:lnTo>
                <a:lnTo>
                  <a:pt x="75895" y="466717"/>
                </a:lnTo>
                <a:lnTo>
                  <a:pt x="84357" y="459574"/>
                </a:lnTo>
                <a:lnTo>
                  <a:pt x="92820" y="452696"/>
                </a:lnTo>
                <a:lnTo>
                  <a:pt x="101811" y="446347"/>
                </a:lnTo>
                <a:lnTo>
                  <a:pt x="111331" y="440527"/>
                </a:lnTo>
                <a:lnTo>
                  <a:pt x="120851" y="435236"/>
                </a:lnTo>
                <a:lnTo>
                  <a:pt x="130900" y="430474"/>
                </a:lnTo>
                <a:lnTo>
                  <a:pt x="140948" y="425712"/>
                </a:lnTo>
                <a:lnTo>
                  <a:pt x="151526" y="421744"/>
                </a:lnTo>
                <a:lnTo>
                  <a:pt x="162104" y="418305"/>
                </a:lnTo>
                <a:lnTo>
                  <a:pt x="173211" y="415131"/>
                </a:lnTo>
                <a:lnTo>
                  <a:pt x="184582" y="412485"/>
                </a:lnTo>
                <a:lnTo>
                  <a:pt x="195688" y="410634"/>
                </a:lnTo>
                <a:lnTo>
                  <a:pt x="207059" y="409311"/>
                </a:lnTo>
                <a:lnTo>
                  <a:pt x="218959" y="408253"/>
                </a:lnTo>
                <a:lnTo>
                  <a:pt x="230859" y="407988"/>
                </a:lnTo>
                <a:lnTo>
                  <a:pt x="1273033" y="407988"/>
                </a:lnTo>
                <a:lnTo>
                  <a:pt x="1284933" y="408253"/>
                </a:lnTo>
                <a:lnTo>
                  <a:pt x="1296304" y="409311"/>
                </a:lnTo>
                <a:lnTo>
                  <a:pt x="1307939" y="410369"/>
                </a:lnTo>
                <a:lnTo>
                  <a:pt x="1319310" y="412485"/>
                </a:lnTo>
                <a:lnTo>
                  <a:pt x="1330417" y="415131"/>
                </a:lnTo>
                <a:lnTo>
                  <a:pt x="1341259" y="418305"/>
                </a:lnTo>
                <a:lnTo>
                  <a:pt x="1352101" y="421744"/>
                </a:lnTo>
                <a:lnTo>
                  <a:pt x="1362415" y="425712"/>
                </a:lnTo>
                <a:lnTo>
                  <a:pt x="1372992" y="430210"/>
                </a:lnTo>
                <a:lnTo>
                  <a:pt x="1382777" y="435236"/>
                </a:lnTo>
                <a:lnTo>
                  <a:pt x="1392561" y="440527"/>
                </a:lnTo>
                <a:lnTo>
                  <a:pt x="1401817" y="446347"/>
                </a:lnTo>
                <a:lnTo>
                  <a:pt x="1410543" y="452696"/>
                </a:lnTo>
                <a:lnTo>
                  <a:pt x="1419535" y="459574"/>
                </a:lnTo>
                <a:lnTo>
                  <a:pt x="1427997" y="466452"/>
                </a:lnTo>
                <a:lnTo>
                  <a:pt x="1435930" y="473859"/>
                </a:lnTo>
                <a:lnTo>
                  <a:pt x="1443334" y="481795"/>
                </a:lnTo>
                <a:lnTo>
                  <a:pt x="1450739" y="489996"/>
                </a:lnTo>
                <a:lnTo>
                  <a:pt x="1457614" y="498462"/>
                </a:lnTo>
                <a:lnTo>
                  <a:pt x="1463961" y="507456"/>
                </a:lnTo>
                <a:lnTo>
                  <a:pt x="1469779" y="516451"/>
                </a:lnTo>
                <a:lnTo>
                  <a:pt x="1475332" y="525974"/>
                </a:lnTo>
                <a:lnTo>
                  <a:pt x="1480621" y="535762"/>
                </a:lnTo>
                <a:lnTo>
                  <a:pt x="1485381" y="545550"/>
                </a:lnTo>
                <a:lnTo>
                  <a:pt x="1489348" y="555867"/>
                </a:lnTo>
                <a:lnTo>
                  <a:pt x="1493050" y="566449"/>
                </a:lnTo>
                <a:lnTo>
                  <a:pt x="1495959" y="577031"/>
                </a:lnTo>
                <a:lnTo>
                  <a:pt x="1498603" y="587613"/>
                </a:lnTo>
                <a:lnTo>
                  <a:pt x="1500719" y="598988"/>
                </a:lnTo>
                <a:lnTo>
                  <a:pt x="1502305" y="610363"/>
                </a:lnTo>
                <a:lnTo>
                  <a:pt x="1503099" y="621739"/>
                </a:lnTo>
                <a:lnTo>
                  <a:pt x="1503363" y="633378"/>
                </a:lnTo>
                <a:lnTo>
                  <a:pt x="1503363" y="635094"/>
                </a:lnTo>
                <a:lnTo>
                  <a:pt x="1950691" y="197947"/>
                </a:lnTo>
                <a:close/>
                <a:moveTo>
                  <a:pt x="2235011" y="0"/>
                </a:moveTo>
                <a:lnTo>
                  <a:pt x="2244532" y="265"/>
                </a:lnTo>
                <a:lnTo>
                  <a:pt x="2254054" y="794"/>
                </a:lnTo>
                <a:lnTo>
                  <a:pt x="2263575" y="2117"/>
                </a:lnTo>
                <a:lnTo>
                  <a:pt x="2272832" y="3440"/>
                </a:lnTo>
                <a:lnTo>
                  <a:pt x="2282354" y="5557"/>
                </a:lnTo>
                <a:lnTo>
                  <a:pt x="2291611" y="7939"/>
                </a:lnTo>
                <a:lnTo>
                  <a:pt x="2300867" y="11115"/>
                </a:lnTo>
                <a:lnTo>
                  <a:pt x="2309860" y="14290"/>
                </a:lnTo>
                <a:lnTo>
                  <a:pt x="2318588" y="18260"/>
                </a:lnTo>
                <a:lnTo>
                  <a:pt x="2327316" y="22229"/>
                </a:lnTo>
                <a:lnTo>
                  <a:pt x="2336044" y="26728"/>
                </a:lnTo>
                <a:lnTo>
                  <a:pt x="2344243" y="32021"/>
                </a:lnTo>
                <a:lnTo>
                  <a:pt x="2352442" y="37578"/>
                </a:lnTo>
                <a:lnTo>
                  <a:pt x="2360376" y="43400"/>
                </a:lnTo>
                <a:lnTo>
                  <a:pt x="2368046" y="50016"/>
                </a:lnTo>
                <a:lnTo>
                  <a:pt x="2375187" y="56897"/>
                </a:lnTo>
                <a:lnTo>
                  <a:pt x="2382328" y="64042"/>
                </a:lnTo>
                <a:lnTo>
                  <a:pt x="2388940" y="71451"/>
                </a:lnTo>
                <a:lnTo>
                  <a:pt x="2395024" y="79126"/>
                </a:lnTo>
                <a:lnTo>
                  <a:pt x="2400842" y="87065"/>
                </a:lnTo>
                <a:lnTo>
                  <a:pt x="2406132" y="95533"/>
                </a:lnTo>
                <a:lnTo>
                  <a:pt x="2410893" y="103737"/>
                </a:lnTo>
                <a:lnTo>
                  <a:pt x="2415124" y="112205"/>
                </a:lnTo>
                <a:lnTo>
                  <a:pt x="2418827" y="120938"/>
                </a:lnTo>
                <a:lnTo>
                  <a:pt x="2422265" y="129671"/>
                </a:lnTo>
                <a:lnTo>
                  <a:pt x="2425175" y="138669"/>
                </a:lnTo>
                <a:lnTo>
                  <a:pt x="2427820" y="147666"/>
                </a:lnTo>
                <a:lnTo>
                  <a:pt x="2429935" y="156928"/>
                </a:lnTo>
                <a:lnTo>
                  <a:pt x="2431522" y="165926"/>
                </a:lnTo>
                <a:lnTo>
                  <a:pt x="2432580" y="175188"/>
                </a:lnTo>
                <a:lnTo>
                  <a:pt x="2433109" y="184450"/>
                </a:lnTo>
                <a:lnTo>
                  <a:pt x="2433638" y="193713"/>
                </a:lnTo>
                <a:lnTo>
                  <a:pt x="2433109" y="203239"/>
                </a:lnTo>
                <a:lnTo>
                  <a:pt x="2432580" y="212502"/>
                </a:lnTo>
                <a:lnTo>
                  <a:pt x="2431522" y="221764"/>
                </a:lnTo>
                <a:lnTo>
                  <a:pt x="2429935" y="231026"/>
                </a:lnTo>
                <a:lnTo>
                  <a:pt x="2427820" y="240024"/>
                </a:lnTo>
                <a:lnTo>
                  <a:pt x="2425175" y="249021"/>
                </a:lnTo>
                <a:lnTo>
                  <a:pt x="2422265" y="258019"/>
                </a:lnTo>
                <a:lnTo>
                  <a:pt x="2418827" y="267016"/>
                </a:lnTo>
                <a:lnTo>
                  <a:pt x="2415124" y="275485"/>
                </a:lnTo>
                <a:lnTo>
                  <a:pt x="2410893" y="283953"/>
                </a:lnTo>
                <a:lnTo>
                  <a:pt x="2406132" y="292157"/>
                </a:lnTo>
                <a:lnTo>
                  <a:pt x="2400842" y="300625"/>
                </a:lnTo>
                <a:lnTo>
                  <a:pt x="2395024" y="308564"/>
                </a:lnTo>
                <a:lnTo>
                  <a:pt x="2388940" y="316238"/>
                </a:lnTo>
                <a:lnTo>
                  <a:pt x="2382328" y="323648"/>
                </a:lnTo>
                <a:lnTo>
                  <a:pt x="2375187" y="330793"/>
                </a:lnTo>
                <a:lnTo>
                  <a:pt x="2295842" y="408596"/>
                </a:lnTo>
                <a:lnTo>
                  <a:pt x="2015490" y="134434"/>
                </a:lnTo>
                <a:lnTo>
                  <a:pt x="2095099" y="56897"/>
                </a:lnTo>
                <a:lnTo>
                  <a:pt x="2102505" y="50016"/>
                </a:lnTo>
                <a:lnTo>
                  <a:pt x="2110175" y="43400"/>
                </a:lnTo>
                <a:lnTo>
                  <a:pt x="2117845" y="37578"/>
                </a:lnTo>
                <a:lnTo>
                  <a:pt x="2126044" y="32021"/>
                </a:lnTo>
                <a:lnTo>
                  <a:pt x="2134507" y="26728"/>
                </a:lnTo>
                <a:lnTo>
                  <a:pt x="2142971" y="22229"/>
                </a:lnTo>
                <a:lnTo>
                  <a:pt x="2151963" y="18260"/>
                </a:lnTo>
                <a:lnTo>
                  <a:pt x="2160427" y="14290"/>
                </a:lnTo>
                <a:lnTo>
                  <a:pt x="2169684" y="11115"/>
                </a:lnTo>
                <a:lnTo>
                  <a:pt x="2178676" y="7939"/>
                </a:lnTo>
                <a:lnTo>
                  <a:pt x="2187933" y="5557"/>
                </a:lnTo>
                <a:lnTo>
                  <a:pt x="2197454" y="3440"/>
                </a:lnTo>
                <a:lnTo>
                  <a:pt x="2206447" y="2117"/>
                </a:lnTo>
                <a:lnTo>
                  <a:pt x="2215968" y="794"/>
                </a:lnTo>
                <a:lnTo>
                  <a:pt x="2225490" y="265"/>
                </a:lnTo>
                <a:lnTo>
                  <a:pt x="2235011"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sp>
        <p:nvSpPr>
          <p:cNvPr id="55" name="矩形 5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56" name="矩形 5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74" name="组合 73"/>
          <p:cNvGrpSpPr/>
          <p:nvPr/>
        </p:nvGrpSpPr>
        <p:grpSpPr>
          <a:xfrm>
            <a:off x="-26504" y="-3287"/>
            <a:ext cx="586740" cy="5143500"/>
            <a:chOff x="0" y="0"/>
            <a:chExt cx="586740" cy="5143500"/>
          </a:xfrm>
        </p:grpSpPr>
        <p:sp>
          <p:nvSpPr>
            <p:cNvPr id="75" name="矩形 74"/>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0"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2"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3"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5" name="TextBox 84"/>
            <p:cNvSpPr txBox="1"/>
            <p:nvPr/>
          </p:nvSpPr>
          <p:spPr>
            <a:xfrm>
              <a:off x="3633" y="1453530"/>
              <a:ext cx="567784" cy="261610"/>
            </a:xfrm>
            <a:prstGeom prst="rect">
              <a:avLst/>
            </a:prstGeom>
            <a:noFill/>
          </p:spPr>
          <p:txBody>
            <a:bodyPr wrap="none" rtlCol="0">
              <a:spAutoFit/>
            </a:bodyPr>
            <a:lstStyle/>
            <a:p>
              <a:r>
                <a:rPr lang="en-US" altLang="zh-CN" sz="1100" b="1" dirty="0">
                  <a:solidFill>
                    <a:srgbClr val="FFC000"/>
                  </a:solidFill>
                </a:rPr>
                <a:t>PART1</a:t>
              </a:r>
              <a:endParaRPr lang="zh-CN" altLang="en-US" sz="1100" b="1" dirty="0">
                <a:solidFill>
                  <a:srgbClr val="FFC000"/>
                </a:solidFill>
              </a:endParaRPr>
            </a:p>
          </p:txBody>
        </p:sp>
        <p:sp>
          <p:nvSpPr>
            <p:cNvPr id="86" name="TextBox 85"/>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7" name="TextBox 86"/>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8" name="TextBox 87"/>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Scale>
                                      <p:cBhvr>
                                        <p:cTn id="7"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5"/>
                                        </p:tgtEl>
                                        <p:attrNameLst>
                                          <p:attrName>ppt_x</p:attrName>
                                          <p:attrName>ppt_y</p:attrName>
                                        </p:attrNameLst>
                                      </p:cBhvr>
                                    </p:animMotion>
                                    <p:animEffect transition="in" filter="fade">
                                      <p:cBhvr>
                                        <p:cTn id="9" dur="500"/>
                                        <p:tgtEl>
                                          <p:spTgt spid="25"/>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Scale>
                                      <p:cBhvr>
                                        <p:cTn id="13"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26"/>
                                        </p:tgtEl>
                                        <p:attrNameLst>
                                          <p:attrName>ppt_x</p:attrName>
                                          <p:attrName>ppt_y</p:attrName>
                                        </p:attrNameLst>
                                      </p:cBhvr>
                                    </p:animMotion>
                                    <p:animEffect transition="in" filter="fade">
                                      <p:cBhvr>
                                        <p:cTn id="15" dur="500"/>
                                        <p:tgtEl>
                                          <p:spTgt spid="2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Scale>
                                      <p:cBhvr>
                                        <p:cTn id="19" dur="5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27"/>
                                        </p:tgtEl>
                                        <p:attrNameLst>
                                          <p:attrName>ppt_x</p:attrName>
                                          <p:attrName>ppt_y</p:attrName>
                                        </p:attrNameLst>
                                      </p:cBhvr>
                                    </p:animMotion>
                                    <p:animEffect transition="in" filter="fade">
                                      <p:cBhvr>
                                        <p:cTn id="21" dur="500"/>
                                        <p:tgtEl>
                                          <p:spTgt spid="27"/>
                                        </p:tgtEl>
                                      </p:cBhvr>
                                    </p:animEffect>
                                  </p:childTnLst>
                                </p:cTn>
                              </p:par>
                            </p:childTnLst>
                          </p:cTn>
                        </p:par>
                        <p:par>
                          <p:cTn id="22" fill="hold">
                            <p:stCondLst>
                              <p:cond delay="1500"/>
                            </p:stCondLst>
                            <p:childTnLst>
                              <p:par>
                                <p:cTn id="23" presetID="52"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Scale>
                                      <p:cBhvr>
                                        <p:cTn id="25"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28"/>
                                        </p:tgtEl>
                                        <p:attrNameLst>
                                          <p:attrName>ppt_x</p:attrName>
                                          <p:attrName>ppt_y</p:attrName>
                                        </p:attrNameLst>
                                      </p:cBhvr>
                                    </p:animMotion>
                                    <p:animEffect transition="in" filter="fade">
                                      <p:cBhvr>
                                        <p:cTn id="27" dur="500"/>
                                        <p:tgtEl>
                                          <p:spTgt spid="28"/>
                                        </p:tgtEl>
                                      </p:cBhvr>
                                    </p:animEffect>
                                  </p:childTnLst>
                                </p:cTn>
                              </p:par>
                            </p:childTnLst>
                          </p:cTn>
                        </p:par>
                        <p:par>
                          <p:cTn id="28" fill="hold">
                            <p:stCondLst>
                              <p:cond delay="2000"/>
                            </p:stCondLst>
                            <p:childTnLst>
                              <p:par>
                                <p:cTn id="29" presetID="5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Scale>
                                      <p:cBhvr>
                                        <p:cTn id="31"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29"/>
                                        </p:tgtEl>
                                        <p:attrNameLst>
                                          <p:attrName>ppt_x</p:attrName>
                                          <p:attrName>ppt_y</p:attrName>
                                        </p:attrNameLst>
                                      </p:cBhvr>
                                    </p:animMotion>
                                    <p:animEffect transition="in" filter="fade">
                                      <p:cBhvr>
                                        <p:cTn id="33" dur="500"/>
                                        <p:tgtEl>
                                          <p:spTgt spid="2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63856" cy="1569656"/>
          </a:xfrm>
          <a:prstGeom prst="rect">
            <a:avLst/>
          </a:prstGeom>
          <a:noFill/>
        </p:spPr>
        <p:txBody>
          <a:bodyPr wrap="none" lIns="91437" tIns="45718" rIns="91437" bIns="45718" rtlCol="0">
            <a:spAutoFit/>
          </a:bodyPr>
          <a:lstStyle/>
          <a:p>
            <a:r>
              <a:rPr lang="en-US" altLang="zh-CN" sz="9600" dirty="0" smtClean="0">
                <a:solidFill>
                  <a:srgbClr val="C00000"/>
                </a:solidFill>
                <a:latin typeface="Impact" panose="020B0806030902050204" pitchFamily="34" charset="0"/>
              </a:rPr>
              <a:t>02</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E93D2B"/>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rgbClr val="E93D2B"/>
                  </a:solidFill>
                </a:rPr>
                <a:t>PART2</a:t>
              </a:r>
              <a:endParaRPr lang="zh-CN" altLang="en-US" sz="1100" b="1" dirty="0">
                <a:solidFill>
                  <a:srgbClr val="E93D2B"/>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17200" y="1799211"/>
              <a:ext cx="2499360" cy="732937"/>
              <a:chOff x="17200" y="1799211"/>
              <a:chExt cx="2499360" cy="732937"/>
            </a:xfrm>
          </p:grpSpPr>
          <p:sp>
            <p:nvSpPr>
              <p:cNvPr id="17" name="矩形 26"/>
              <p:cNvSpPr>
                <a:spLocks noChangeArrowheads="1"/>
              </p:cNvSpPr>
              <p:nvPr/>
            </p:nvSpPr>
            <p:spPr bwMode="auto">
              <a:xfrm>
                <a:off x="17200" y="1804046"/>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73460" y="1799211"/>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51483" y="1966650"/>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103732" y="848846"/>
            <a:ext cx="1993814" cy="2293527"/>
            <a:chOff x="1652135" y="739678"/>
            <a:chExt cx="1993814" cy="2293527"/>
          </a:xfrm>
        </p:grpSpPr>
        <p:grpSp>
          <p:nvGrpSpPr>
            <p:cNvPr id="66" name="组合 65"/>
            <p:cNvGrpSpPr/>
            <p:nvPr/>
          </p:nvGrpSpPr>
          <p:grpSpPr>
            <a:xfrm>
              <a:off x="1652135" y="739678"/>
              <a:ext cx="1993814" cy="1705138"/>
              <a:chOff x="1652135" y="739678"/>
              <a:chExt cx="1993814" cy="1705138"/>
            </a:xfrm>
          </p:grpSpPr>
          <p:sp>
            <p:nvSpPr>
              <p:cNvPr id="50" name="任意多边形 49"/>
              <p:cNvSpPr/>
              <p:nvPr/>
            </p:nvSpPr>
            <p:spPr>
              <a:xfrm>
                <a:off x="1652135" y="1483233"/>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同心圆 50"/>
              <p:cNvSpPr/>
              <p:nvPr/>
            </p:nvSpPr>
            <p:spPr>
              <a:xfrm>
                <a:off x="1796473" y="739678"/>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广州</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任意多边形 51"/>
              <p:cNvSpPr/>
              <p:nvPr/>
            </p:nvSpPr>
            <p:spPr>
              <a:xfrm>
                <a:off x="1660436" y="1292032"/>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46"/>
            <p:cNvSpPr txBox="1"/>
            <p:nvPr/>
          </p:nvSpPr>
          <p:spPr>
            <a:xfrm>
              <a:off x="1909499" y="1546405"/>
              <a:ext cx="1487386" cy="1486800"/>
            </a:xfrm>
            <a:prstGeom prst="rect">
              <a:avLst/>
            </a:prstGeom>
            <a:noFill/>
          </p:spPr>
          <p:txBody>
            <a:bodyPr wrap="square" rtlCol="0">
              <a:prstTxWarp prst="textArchUp">
                <a:avLst/>
              </a:prstTxWarp>
              <a:spAutoFit/>
            </a:bodyPr>
            <a:lstStyle/>
            <a:p>
              <a:pPr algn="ctr"/>
              <a:r>
                <a:rPr lang="zh-CN" altLang="en-US" sz="1600" dirty="0" smtClean="0">
                  <a:solidFill>
                    <a:srgbClr val="FFFFFF"/>
                  </a:solidFill>
                  <a:latin typeface="微软雅黑" panose="020B0503020204020204" pitchFamily="34" charset="-122"/>
                  <a:ea typeface="微软雅黑" panose="020B0503020204020204" pitchFamily="34" charset="-122"/>
                </a:rPr>
                <a:t>华南地区销售事务</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5495163" y="848732"/>
            <a:ext cx="1993814" cy="2293527"/>
            <a:chOff x="5043566" y="739564"/>
            <a:chExt cx="1993814" cy="2293527"/>
          </a:xfrm>
        </p:grpSpPr>
        <p:sp>
          <p:nvSpPr>
            <p:cNvPr id="54" name="任意多边形 53"/>
            <p:cNvSpPr/>
            <p:nvPr/>
          </p:nvSpPr>
          <p:spPr>
            <a:xfrm>
              <a:off x="5043566" y="1483119"/>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同心圆 54"/>
            <p:cNvSpPr/>
            <p:nvPr/>
          </p:nvSpPr>
          <p:spPr>
            <a:xfrm>
              <a:off x="5187904" y="739564"/>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北京</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6" name="任意多边形 55"/>
            <p:cNvSpPr/>
            <p:nvPr/>
          </p:nvSpPr>
          <p:spPr>
            <a:xfrm>
              <a:off x="5051867" y="1291918"/>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89"/>
            <p:cNvSpPr txBox="1"/>
            <p:nvPr/>
          </p:nvSpPr>
          <p:spPr>
            <a:xfrm>
              <a:off x="5300930" y="1546291"/>
              <a:ext cx="1487386" cy="1486800"/>
            </a:xfrm>
            <a:prstGeom prst="rect">
              <a:avLst/>
            </a:prstGeom>
            <a:noFill/>
          </p:spPr>
          <p:txBody>
            <a:bodyPr wrap="square" rtlCol="0">
              <a:prstTxWarp prst="textArchUp">
                <a:avLst/>
              </a:prstTxWarp>
              <a:spAutoFit/>
            </a:bodyPr>
            <a:lstStyle/>
            <a:p>
              <a:pPr algn="ctr"/>
              <a:r>
                <a:rPr lang="zh-CN" altLang="en-US" sz="1600" dirty="0" smtClean="0">
                  <a:solidFill>
                    <a:srgbClr val="FFFFFF"/>
                  </a:solidFill>
                  <a:latin typeface="微软雅黑" panose="020B0503020204020204" pitchFamily="34" charset="-122"/>
                  <a:ea typeface="微软雅黑" panose="020B0503020204020204" pitchFamily="34" charset="-122"/>
                </a:rPr>
                <a:t>华北地区财务事务</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2163872" y="2850087"/>
            <a:ext cx="1993814" cy="2293527"/>
            <a:chOff x="1712275" y="2740919"/>
            <a:chExt cx="1993814" cy="2293527"/>
          </a:xfrm>
        </p:grpSpPr>
        <p:sp>
          <p:nvSpPr>
            <p:cNvPr id="58" name="任意多边形 57"/>
            <p:cNvSpPr/>
            <p:nvPr/>
          </p:nvSpPr>
          <p:spPr>
            <a:xfrm>
              <a:off x="1712275" y="3484474"/>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同心圆 58"/>
            <p:cNvSpPr/>
            <p:nvPr/>
          </p:nvSpPr>
          <p:spPr>
            <a:xfrm>
              <a:off x="1856613" y="2740919"/>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rPr>
                <a:t>上海</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0" name="任意多边形 59"/>
            <p:cNvSpPr/>
            <p:nvPr/>
          </p:nvSpPr>
          <p:spPr>
            <a:xfrm>
              <a:off x="1720576" y="3293273"/>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84"/>
            <p:cNvSpPr txBox="1"/>
            <p:nvPr/>
          </p:nvSpPr>
          <p:spPr>
            <a:xfrm>
              <a:off x="1969639" y="3547646"/>
              <a:ext cx="1487386" cy="1486800"/>
            </a:xfrm>
            <a:prstGeom prst="rect">
              <a:avLst/>
            </a:prstGeom>
            <a:noFill/>
          </p:spPr>
          <p:txBody>
            <a:bodyPr wrap="square" rtlCol="0">
              <a:prstTxWarp prst="textArchUp">
                <a:avLst/>
              </a:prstTxWarp>
              <a:spAutoFit/>
            </a:bodyPr>
            <a:lstStyle/>
            <a:p>
              <a:pPr algn="ctr"/>
              <a:r>
                <a:rPr lang="zh-CN" altLang="en-US" sz="1600" dirty="0" smtClean="0">
                  <a:solidFill>
                    <a:srgbClr val="FFFFFF"/>
                  </a:solidFill>
                  <a:latin typeface="微软雅黑" panose="020B0503020204020204" pitchFamily="34" charset="-122"/>
                  <a:ea typeface="微软雅黑" panose="020B0503020204020204" pitchFamily="34" charset="-122"/>
                </a:rPr>
                <a:t>华东地区培训事务</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5555303" y="2849973"/>
            <a:ext cx="1993814" cy="2293527"/>
            <a:chOff x="5103706" y="2740805"/>
            <a:chExt cx="1993814" cy="2293527"/>
          </a:xfrm>
        </p:grpSpPr>
        <p:sp>
          <p:nvSpPr>
            <p:cNvPr id="62" name="任意多边形 61"/>
            <p:cNvSpPr/>
            <p:nvPr/>
          </p:nvSpPr>
          <p:spPr>
            <a:xfrm>
              <a:off x="5103706" y="3484360"/>
              <a:ext cx="1993814" cy="320499"/>
            </a:xfrm>
            <a:custGeom>
              <a:avLst/>
              <a:gdLst>
                <a:gd name="connsiteX0" fmla="*/ 1360658 w 2349328"/>
                <a:gd name="connsiteY0" fmla="*/ 375076 h 377647"/>
                <a:gd name="connsiteX1" fmla="*/ 1374095 w 2349328"/>
                <a:gd name="connsiteY1" fmla="*/ 377647 h 377647"/>
                <a:gd name="connsiteX2" fmla="*/ 1361214 w 2349328"/>
                <a:gd name="connsiteY2" fmla="*/ 377647 h 377647"/>
                <a:gd name="connsiteX3" fmla="*/ 2347882 w 2349328"/>
                <a:gd name="connsiteY3" fmla="*/ 374598 h 377647"/>
                <a:gd name="connsiteX4" fmla="*/ 2349328 w 2349328"/>
                <a:gd name="connsiteY4" fmla="*/ 377647 h 377647"/>
                <a:gd name="connsiteX5" fmla="*/ 2344833 w 2349328"/>
                <a:gd name="connsiteY5" fmla="*/ 377647 h 377647"/>
                <a:gd name="connsiteX6" fmla="*/ 2170141 w 2349328"/>
                <a:gd name="connsiteY6" fmla="*/ 7 h 377647"/>
                <a:gd name="connsiteX7" fmla="*/ 2343492 w 2349328"/>
                <a:gd name="connsiteY7" fmla="*/ 365347 h 377647"/>
                <a:gd name="connsiteX8" fmla="*/ 2295285 w 2349328"/>
                <a:gd name="connsiteY8" fmla="*/ 300882 h 377647"/>
                <a:gd name="connsiteX9" fmla="*/ 2176717 w 2349328"/>
                <a:gd name="connsiteY9" fmla="*/ 178723 h 377647"/>
                <a:gd name="connsiteX10" fmla="*/ 2179255 w 2349328"/>
                <a:gd name="connsiteY10" fmla="*/ 128453 h 377647"/>
                <a:gd name="connsiteX11" fmla="*/ 2174069 w 2349328"/>
                <a:gd name="connsiteY11" fmla="*/ 25740 h 377647"/>
                <a:gd name="connsiteX12" fmla="*/ 179190 w 2349328"/>
                <a:gd name="connsiteY12" fmla="*/ 0 h 377647"/>
                <a:gd name="connsiteX13" fmla="*/ 175262 w 2349328"/>
                <a:gd name="connsiteY13" fmla="*/ 25740 h 377647"/>
                <a:gd name="connsiteX14" fmla="*/ 170075 w 2349328"/>
                <a:gd name="connsiteY14" fmla="*/ 128453 h 377647"/>
                <a:gd name="connsiteX15" fmla="*/ 173097 w 2349328"/>
                <a:gd name="connsiteY15" fmla="*/ 188301 h 377647"/>
                <a:gd name="connsiteX16" fmla="*/ 63826 w 2349328"/>
                <a:gd name="connsiteY16" fmla="*/ 300882 h 377647"/>
                <a:gd name="connsiteX17" fmla="*/ 9782 w 2349328"/>
                <a:gd name="connsiteY17" fmla="*/ 373153 h 377647"/>
                <a:gd name="connsiteX18" fmla="*/ 14276 w 2349328"/>
                <a:gd name="connsiteY18" fmla="*/ 377647 h 377647"/>
                <a:gd name="connsiteX19" fmla="*/ 0 w 2349328"/>
                <a:gd name="connsiteY19" fmla="*/ 377647 h 3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9328" h="377647">
                  <a:moveTo>
                    <a:pt x="1360658" y="375076"/>
                  </a:moveTo>
                  <a:lnTo>
                    <a:pt x="1374095" y="377647"/>
                  </a:lnTo>
                  <a:lnTo>
                    <a:pt x="1361214" y="377647"/>
                  </a:lnTo>
                  <a:close/>
                  <a:moveTo>
                    <a:pt x="2347882" y="374598"/>
                  </a:moveTo>
                  <a:lnTo>
                    <a:pt x="2349328" y="377647"/>
                  </a:lnTo>
                  <a:lnTo>
                    <a:pt x="2344833" y="377647"/>
                  </a:lnTo>
                  <a:close/>
                  <a:moveTo>
                    <a:pt x="2170141" y="7"/>
                  </a:moveTo>
                  <a:lnTo>
                    <a:pt x="2343492" y="365347"/>
                  </a:lnTo>
                  <a:lnTo>
                    <a:pt x="2295285" y="300882"/>
                  </a:lnTo>
                  <a:lnTo>
                    <a:pt x="2176717" y="178723"/>
                  </a:lnTo>
                  <a:lnTo>
                    <a:pt x="2179255" y="128453"/>
                  </a:lnTo>
                  <a:cubicBezTo>
                    <a:pt x="2179255" y="93777"/>
                    <a:pt x="2177498" y="59511"/>
                    <a:pt x="2174069" y="25740"/>
                  </a:cubicBezTo>
                  <a:close/>
                  <a:moveTo>
                    <a:pt x="179190" y="0"/>
                  </a:moveTo>
                  <a:lnTo>
                    <a:pt x="175262" y="25740"/>
                  </a:lnTo>
                  <a:cubicBezTo>
                    <a:pt x="171832" y="59511"/>
                    <a:pt x="170075" y="93777"/>
                    <a:pt x="170075" y="128453"/>
                  </a:cubicBezTo>
                  <a:lnTo>
                    <a:pt x="173097" y="188301"/>
                  </a:lnTo>
                  <a:lnTo>
                    <a:pt x="63826" y="300882"/>
                  </a:lnTo>
                  <a:lnTo>
                    <a:pt x="9782" y="373153"/>
                  </a:lnTo>
                  <a:lnTo>
                    <a:pt x="14276" y="377647"/>
                  </a:lnTo>
                  <a:lnTo>
                    <a:pt x="0" y="377647"/>
                  </a:lnTo>
                  <a:close/>
                </a:path>
              </a:pathLst>
            </a:cu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62"/>
            <p:cNvSpPr/>
            <p:nvPr/>
          </p:nvSpPr>
          <p:spPr>
            <a:xfrm>
              <a:off x="5248044" y="2740805"/>
              <a:ext cx="1705138" cy="1705138"/>
            </a:xfrm>
            <a:prstGeom prst="donut">
              <a:avLst>
                <a:gd name="adj" fmla="val 10389"/>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深圳</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4" name="任意多边形 63"/>
            <p:cNvSpPr/>
            <p:nvPr/>
          </p:nvSpPr>
          <p:spPr>
            <a:xfrm>
              <a:off x="5112007" y="3293159"/>
              <a:ext cx="1985512" cy="864789"/>
            </a:xfrm>
            <a:custGeom>
              <a:avLst/>
              <a:gdLst>
                <a:gd name="connsiteX0" fmla="*/ 1169773 w 2339546"/>
                <a:gd name="connsiteY0" fmla="*/ 0 h 1018988"/>
                <a:gd name="connsiteX1" fmla="*/ 2285503 w 2339546"/>
                <a:gd name="connsiteY1" fmla="*/ 526175 h 1018988"/>
                <a:gd name="connsiteX2" fmla="*/ 2339546 w 2339546"/>
                <a:gd name="connsiteY2" fmla="*/ 598445 h 1018988"/>
                <a:gd name="connsiteX3" fmla="*/ 1919004 w 2339546"/>
                <a:gd name="connsiteY3" fmla="*/ 1018988 h 1018988"/>
                <a:gd name="connsiteX4" fmla="*/ 1887906 w 2339546"/>
                <a:gd name="connsiteY4" fmla="*/ 961694 h 1018988"/>
                <a:gd name="connsiteX5" fmla="*/ 1169773 w 2339546"/>
                <a:gd name="connsiteY5" fmla="*/ 579865 h 1018988"/>
                <a:gd name="connsiteX6" fmla="*/ 451641 w 2339546"/>
                <a:gd name="connsiteY6" fmla="*/ 961694 h 1018988"/>
                <a:gd name="connsiteX7" fmla="*/ 420542 w 2339546"/>
                <a:gd name="connsiteY7" fmla="*/ 1018988 h 1018988"/>
                <a:gd name="connsiteX8" fmla="*/ 0 w 2339546"/>
                <a:gd name="connsiteY8" fmla="*/ 598447 h 1018988"/>
                <a:gd name="connsiteX9" fmla="*/ 54044 w 2339546"/>
                <a:gd name="connsiteY9" fmla="*/ 526175 h 1018988"/>
                <a:gd name="connsiteX10" fmla="*/ 1169773 w 2339546"/>
                <a:gd name="connsiteY10" fmla="*/ 0 h 101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9546" h="1018988">
                  <a:moveTo>
                    <a:pt x="1169773" y="0"/>
                  </a:moveTo>
                  <a:cubicBezTo>
                    <a:pt x="1618958" y="0"/>
                    <a:pt x="2020303" y="204826"/>
                    <a:pt x="2285503" y="526175"/>
                  </a:cubicBezTo>
                  <a:lnTo>
                    <a:pt x="2339546" y="598445"/>
                  </a:lnTo>
                  <a:lnTo>
                    <a:pt x="1919004" y="1018988"/>
                  </a:lnTo>
                  <a:lnTo>
                    <a:pt x="1887906" y="961694"/>
                  </a:lnTo>
                  <a:cubicBezTo>
                    <a:pt x="1732274" y="731325"/>
                    <a:pt x="1468711" y="579865"/>
                    <a:pt x="1169773" y="579865"/>
                  </a:cubicBezTo>
                  <a:cubicBezTo>
                    <a:pt x="870835" y="579865"/>
                    <a:pt x="607274" y="731325"/>
                    <a:pt x="451641" y="961694"/>
                  </a:cubicBezTo>
                  <a:lnTo>
                    <a:pt x="420542" y="1018988"/>
                  </a:lnTo>
                  <a:lnTo>
                    <a:pt x="0" y="598447"/>
                  </a:lnTo>
                  <a:lnTo>
                    <a:pt x="54044" y="526175"/>
                  </a:lnTo>
                  <a:cubicBezTo>
                    <a:pt x="319243" y="204826"/>
                    <a:pt x="720588" y="0"/>
                    <a:pt x="1169773" y="0"/>
                  </a:cubicBezTo>
                  <a:close/>
                </a:path>
              </a:pathLst>
            </a:custGeom>
            <a:solidFill>
              <a:srgbClr val="C00000"/>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94"/>
            <p:cNvSpPr txBox="1"/>
            <p:nvPr/>
          </p:nvSpPr>
          <p:spPr>
            <a:xfrm>
              <a:off x="5361070" y="3547532"/>
              <a:ext cx="1487386" cy="1486800"/>
            </a:xfrm>
            <a:prstGeom prst="rect">
              <a:avLst/>
            </a:prstGeom>
            <a:noFill/>
          </p:spPr>
          <p:txBody>
            <a:bodyPr wrap="square" rtlCol="0">
              <a:prstTxWarp prst="textArchUp">
                <a:avLst/>
              </a:prstTxWarp>
              <a:spAutoFit/>
            </a:bodyPr>
            <a:lstStyle/>
            <a:p>
              <a:pPr algn="ctr"/>
              <a:r>
                <a:rPr lang="zh-CN" altLang="en-US" sz="1600" dirty="0" smtClean="0">
                  <a:solidFill>
                    <a:srgbClr val="FFFFFF"/>
                  </a:solidFill>
                  <a:latin typeface="微软雅黑" panose="020B0503020204020204" pitchFamily="34" charset="-122"/>
                  <a:ea typeface="微软雅黑" panose="020B0503020204020204" pitchFamily="34" charset="-122"/>
                </a:rPr>
                <a:t>华南地区售后事务</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
        <p:nvSpPr>
          <p:cNvPr id="76" name="矩形 7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77" name="矩形 7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0" name="组合 79"/>
          <p:cNvGrpSpPr/>
          <p:nvPr/>
        </p:nvGrpSpPr>
        <p:grpSpPr>
          <a:xfrm>
            <a:off x="-26504" y="-3287"/>
            <a:ext cx="586740" cy="5143500"/>
            <a:chOff x="0" y="0"/>
            <a:chExt cx="586740" cy="5143500"/>
          </a:xfrm>
        </p:grpSpPr>
        <p:sp>
          <p:nvSpPr>
            <p:cNvPr id="81" name="矩形 8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2" name="直接连接符 8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8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TextBox 9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92" name="TextBox 91"/>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93" name="TextBox 9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94" name="TextBox 9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95" name="组合 94"/>
          <p:cNvGrpSpPr/>
          <p:nvPr/>
        </p:nvGrpSpPr>
        <p:grpSpPr>
          <a:xfrm>
            <a:off x="7805926" y="94362"/>
            <a:ext cx="1358078" cy="279269"/>
            <a:chOff x="7805926" y="94362"/>
            <a:chExt cx="1358078" cy="279269"/>
          </a:xfrm>
        </p:grpSpPr>
        <p:sp>
          <p:nvSpPr>
            <p:cNvPr id="96" name="矩形 9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7" name="五边形 9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8" name="直接连接符 9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9" name="五边形 9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1000" fill="hold"/>
                                        <p:tgtEl>
                                          <p:spTgt spid="67"/>
                                        </p:tgtEl>
                                        <p:attrNameLst>
                                          <p:attrName>ppt_w</p:attrName>
                                        </p:attrNameLst>
                                      </p:cBhvr>
                                      <p:tavLst>
                                        <p:tav tm="0">
                                          <p:val>
                                            <p:fltVal val="0"/>
                                          </p:val>
                                        </p:tav>
                                        <p:tav tm="100000">
                                          <p:val>
                                            <p:strVal val="#ppt_w"/>
                                          </p:val>
                                        </p:tav>
                                      </p:tavLst>
                                    </p:anim>
                                    <p:anim calcmode="lin" valueType="num">
                                      <p:cBhvr>
                                        <p:cTn id="8" dur="1000" fill="hold"/>
                                        <p:tgtEl>
                                          <p:spTgt spid="67"/>
                                        </p:tgtEl>
                                        <p:attrNameLst>
                                          <p:attrName>ppt_h</p:attrName>
                                        </p:attrNameLst>
                                      </p:cBhvr>
                                      <p:tavLst>
                                        <p:tav tm="0">
                                          <p:val>
                                            <p:fltVal val="0"/>
                                          </p:val>
                                        </p:tav>
                                        <p:tav tm="100000">
                                          <p:val>
                                            <p:strVal val="#ppt_h"/>
                                          </p:val>
                                        </p:tav>
                                      </p:tavLst>
                                    </p:anim>
                                    <p:anim calcmode="lin" valueType="num">
                                      <p:cBhvr>
                                        <p:cTn id="9" dur="1000" fill="hold"/>
                                        <p:tgtEl>
                                          <p:spTgt spid="6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1000" fill="hold"/>
                                        <p:tgtEl>
                                          <p:spTgt spid="68"/>
                                        </p:tgtEl>
                                        <p:attrNameLst>
                                          <p:attrName>ppt_w</p:attrName>
                                        </p:attrNameLst>
                                      </p:cBhvr>
                                      <p:tavLst>
                                        <p:tav tm="0">
                                          <p:val>
                                            <p:fltVal val="0"/>
                                          </p:val>
                                        </p:tav>
                                        <p:tav tm="100000">
                                          <p:val>
                                            <p:strVal val="#ppt_w"/>
                                          </p:val>
                                        </p:tav>
                                      </p:tavLst>
                                    </p:anim>
                                    <p:anim calcmode="lin" valueType="num">
                                      <p:cBhvr>
                                        <p:cTn id="15" dur="1000" fill="hold"/>
                                        <p:tgtEl>
                                          <p:spTgt spid="68"/>
                                        </p:tgtEl>
                                        <p:attrNameLst>
                                          <p:attrName>ppt_h</p:attrName>
                                        </p:attrNameLst>
                                      </p:cBhvr>
                                      <p:tavLst>
                                        <p:tav tm="0">
                                          <p:val>
                                            <p:fltVal val="0"/>
                                          </p:val>
                                        </p:tav>
                                        <p:tav tm="100000">
                                          <p:val>
                                            <p:strVal val="#ppt_h"/>
                                          </p:val>
                                        </p:tav>
                                      </p:tavLst>
                                    </p:anim>
                                    <p:anim calcmode="lin" valueType="num">
                                      <p:cBhvr>
                                        <p:cTn id="16" dur="1000" fill="hold"/>
                                        <p:tgtEl>
                                          <p:spTgt spid="6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8"/>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p:cTn id="21" dur="1000" fill="hold"/>
                                        <p:tgtEl>
                                          <p:spTgt spid="69"/>
                                        </p:tgtEl>
                                        <p:attrNameLst>
                                          <p:attrName>ppt_w</p:attrName>
                                        </p:attrNameLst>
                                      </p:cBhvr>
                                      <p:tavLst>
                                        <p:tav tm="0">
                                          <p:val>
                                            <p:fltVal val="0"/>
                                          </p:val>
                                        </p:tav>
                                        <p:tav tm="100000">
                                          <p:val>
                                            <p:strVal val="#ppt_w"/>
                                          </p:val>
                                        </p:tav>
                                      </p:tavLst>
                                    </p:anim>
                                    <p:anim calcmode="lin" valueType="num">
                                      <p:cBhvr>
                                        <p:cTn id="22" dur="1000" fill="hold"/>
                                        <p:tgtEl>
                                          <p:spTgt spid="69"/>
                                        </p:tgtEl>
                                        <p:attrNameLst>
                                          <p:attrName>ppt_h</p:attrName>
                                        </p:attrNameLst>
                                      </p:cBhvr>
                                      <p:tavLst>
                                        <p:tav tm="0">
                                          <p:val>
                                            <p:fltVal val="0"/>
                                          </p:val>
                                        </p:tav>
                                        <p:tav tm="100000">
                                          <p:val>
                                            <p:strVal val="#ppt_h"/>
                                          </p:val>
                                        </p:tav>
                                      </p:tavLst>
                                    </p:anim>
                                    <p:anim calcmode="lin" valueType="num">
                                      <p:cBhvr>
                                        <p:cTn id="23" dur="1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9"/>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p:cTn id="28" dur="1000" fill="hold"/>
                                        <p:tgtEl>
                                          <p:spTgt spid="70"/>
                                        </p:tgtEl>
                                        <p:attrNameLst>
                                          <p:attrName>ppt_w</p:attrName>
                                        </p:attrNameLst>
                                      </p:cBhvr>
                                      <p:tavLst>
                                        <p:tav tm="0">
                                          <p:val>
                                            <p:fltVal val="0"/>
                                          </p:val>
                                        </p:tav>
                                        <p:tav tm="100000">
                                          <p:val>
                                            <p:strVal val="#ppt_w"/>
                                          </p:val>
                                        </p:tav>
                                      </p:tavLst>
                                    </p:anim>
                                    <p:anim calcmode="lin" valueType="num">
                                      <p:cBhvr>
                                        <p:cTn id="29" dur="1000" fill="hold"/>
                                        <p:tgtEl>
                                          <p:spTgt spid="70"/>
                                        </p:tgtEl>
                                        <p:attrNameLst>
                                          <p:attrName>ppt_h</p:attrName>
                                        </p:attrNameLst>
                                      </p:cBhvr>
                                      <p:tavLst>
                                        <p:tav tm="0">
                                          <p:val>
                                            <p:fltVal val="0"/>
                                          </p:val>
                                        </p:tav>
                                        <p:tav tm="100000">
                                          <p:val>
                                            <p:strVal val="#ppt_h"/>
                                          </p:val>
                                        </p:tav>
                                      </p:tavLst>
                                    </p:anim>
                                    <p:anim calcmode="lin" valueType="num">
                                      <p:cBhvr>
                                        <p:cTn id="30"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同心圆 16" hidden="1"/>
          <p:cNvSpPr/>
          <p:nvPr/>
        </p:nvSpPr>
        <p:spPr bwMode="auto">
          <a:xfrm>
            <a:off x="3525719" y="1670281"/>
            <a:ext cx="1914691" cy="1914974"/>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422 w 21600"/>
              <a:gd name="T11" fmla="*/ 10800 h 21600"/>
              <a:gd name="T12" fmla="*/ 10800 w 21600"/>
              <a:gd name="T13" fmla="*/ 21178 h 21600"/>
              <a:gd name="T14" fmla="*/ 21178 w 21600"/>
              <a:gd name="T15" fmla="*/ 10800 h 21600"/>
              <a:gd name="T16" fmla="*/ 10800 w 21600"/>
              <a:gd name="T17" fmla="*/ 422 h 21600"/>
              <a:gd name="T18" fmla="*/ 422 w 21600"/>
              <a:gd name="T19" fmla="*/ 10800 h 21600"/>
              <a:gd name="T20" fmla="*/ 3163 w 21600"/>
              <a:gd name="T21" fmla="*/ 3163 h 21600"/>
              <a:gd name="T22" fmla="*/ 18437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22" y="10800"/>
                </a:moveTo>
                <a:cubicBezTo>
                  <a:pt x="422" y="16532"/>
                  <a:pt x="5068" y="21178"/>
                  <a:pt x="10800" y="21178"/>
                </a:cubicBezTo>
                <a:cubicBezTo>
                  <a:pt x="16532" y="21178"/>
                  <a:pt x="21178" y="16532"/>
                  <a:pt x="21178" y="10800"/>
                </a:cubicBezTo>
                <a:cubicBezTo>
                  <a:pt x="21178" y="5068"/>
                  <a:pt x="16532" y="422"/>
                  <a:pt x="10800" y="422"/>
                </a:cubicBezTo>
                <a:cubicBezTo>
                  <a:pt x="5068" y="422"/>
                  <a:pt x="422" y="5068"/>
                  <a:pt x="422" y="10800"/>
                </a:cubicBezTo>
                <a:close/>
              </a:path>
            </a:pathLst>
          </a:custGeom>
          <a:solidFill>
            <a:srgbClr val="CC3300"/>
          </a:solidFill>
          <a:ln>
            <a:noFill/>
          </a:ln>
          <a:extLst>
            <a:ext uri="{91240B29-F687-4F45-9708-019B960494DF}">
              <a14:hiddenLine xmlns:a14="http://schemas.microsoft.com/office/drawing/2010/main" w="9525">
                <a:solidFill>
                  <a:srgbClr val="000000"/>
                </a:solidFill>
                <a:round/>
              </a14:hiddenLine>
            </a:ext>
          </a:extLst>
        </p:spPr>
        <p:txBody>
          <a:bodyPr lIns="91437" tIns="45718" rIns="91437" bIns="45718" anchor="ctr"/>
          <a:lstStyle/>
          <a:p>
            <a:endParaRPr lang="zh-CN" altLang="en-US"/>
          </a:p>
        </p:txBody>
      </p:sp>
      <p:sp>
        <p:nvSpPr>
          <p:cNvPr id="88" name="Rectangle 2"/>
          <p:cNvSpPr>
            <a:spLocks noChangeArrowheads="1"/>
          </p:cNvSpPr>
          <p:nvPr/>
        </p:nvSpPr>
        <p:spPr bwMode="auto">
          <a:xfrm>
            <a:off x="1817610" y="1984984"/>
            <a:ext cx="6085284" cy="1281113"/>
          </a:xfrm>
          <a:prstGeom prst="rect">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1" name="AutoShape 3"/>
          <p:cNvSpPr>
            <a:spLocks noChangeArrowheads="1"/>
          </p:cNvSpPr>
          <p:nvPr/>
        </p:nvSpPr>
        <p:spPr bwMode="auto">
          <a:xfrm flipV="1">
            <a:off x="1975964" y="3253000"/>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2" name="AutoShape 4"/>
          <p:cNvSpPr>
            <a:spLocks noChangeArrowheads="1"/>
          </p:cNvSpPr>
          <p:nvPr/>
        </p:nvSpPr>
        <p:spPr bwMode="auto">
          <a:xfrm flipV="1">
            <a:off x="4778695" y="3258953"/>
            <a:ext cx="351235" cy="29408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3" name="AutoShape 5"/>
          <p:cNvSpPr>
            <a:spLocks noChangeArrowheads="1"/>
          </p:cNvSpPr>
          <p:nvPr/>
        </p:nvSpPr>
        <p:spPr bwMode="auto">
          <a:xfrm flipV="1">
            <a:off x="6784897" y="3235141"/>
            <a:ext cx="351234"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94" name="文本框 17"/>
          <p:cNvSpPr>
            <a:spLocks noChangeArrowheads="1"/>
          </p:cNvSpPr>
          <p:nvPr/>
        </p:nvSpPr>
        <p:spPr bwMode="auto">
          <a:xfrm>
            <a:off x="739140" y="2348431"/>
            <a:ext cx="95607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2014.08.11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Text Box 51"/>
          <p:cNvSpPr txBox="1">
            <a:spLocks noChangeArrowheads="1"/>
          </p:cNvSpPr>
          <p:nvPr/>
        </p:nvSpPr>
        <p:spPr bwMode="auto">
          <a:xfrm>
            <a:off x="1590201" y="3641143"/>
            <a:ext cx="945806"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2014.09.01</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0" name="AutoShape 52"/>
          <p:cNvSpPr>
            <a:spLocks noChangeArrowheads="1"/>
          </p:cNvSpPr>
          <p:nvPr/>
        </p:nvSpPr>
        <p:spPr bwMode="auto">
          <a:xfrm>
            <a:off x="2723676" y="1700425"/>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1" name="Text Box 53"/>
          <p:cNvSpPr txBox="1">
            <a:spLocks noChangeArrowheads="1"/>
          </p:cNvSpPr>
          <p:nvPr/>
        </p:nvSpPr>
        <p:spPr bwMode="auto">
          <a:xfrm>
            <a:off x="2530795" y="1364668"/>
            <a:ext cx="1174523"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2014.10.24     </a:t>
            </a:r>
            <a:endParaRPr lang="zh-CN" altLang="en-US" sz="1200">
              <a:solidFill>
                <a:schemeClr val="tx1">
                  <a:lumMod val="50000"/>
                  <a:lumOff val="50000"/>
                </a:schemeClr>
              </a:solidFill>
            </a:endParaRPr>
          </a:p>
        </p:txBody>
      </p:sp>
      <p:sp>
        <p:nvSpPr>
          <p:cNvPr id="142" name="Text Box 54"/>
          <p:cNvSpPr txBox="1">
            <a:spLocks noChangeArrowheads="1"/>
          </p:cNvSpPr>
          <p:nvPr/>
        </p:nvSpPr>
        <p:spPr bwMode="auto">
          <a:xfrm>
            <a:off x="4856086" y="1365858"/>
            <a:ext cx="945806"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2014.11.14</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 name="AutoShape 55"/>
          <p:cNvSpPr>
            <a:spLocks noChangeArrowheads="1"/>
          </p:cNvSpPr>
          <p:nvPr/>
        </p:nvSpPr>
        <p:spPr bwMode="auto">
          <a:xfrm>
            <a:off x="5640707" y="1694472"/>
            <a:ext cx="351235" cy="295275"/>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4" name="AutoShape 56"/>
          <p:cNvSpPr>
            <a:spLocks noChangeArrowheads="1"/>
          </p:cNvSpPr>
          <p:nvPr/>
        </p:nvSpPr>
        <p:spPr bwMode="auto">
          <a:xfrm rot="1500000">
            <a:off x="1590201" y="2414799"/>
            <a:ext cx="328613" cy="328613"/>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sp>
        <p:nvSpPr>
          <p:cNvPr id="145" name="Text Box 57"/>
          <p:cNvSpPr txBox="1">
            <a:spLocks noChangeArrowheads="1"/>
          </p:cNvSpPr>
          <p:nvPr/>
        </p:nvSpPr>
        <p:spPr bwMode="auto">
          <a:xfrm>
            <a:off x="4579860" y="3608996"/>
            <a:ext cx="1415819"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2014.11.11/12.12</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6" name="文本框 17"/>
          <p:cNvSpPr>
            <a:spLocks noChangeArrowheads="1"/>
          </p:cNvSpPr>
          <p:nvPr/>
        </p:nvSpPr>
        <p:spPr bwMode="auto">
          <a:xfrm>
            <a:off x="8091840" y="2262041"/>
            <a:ext cx="985838"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2014.12.26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7" name="AutoShape 59"/>
          <p:cNvSpPr>
            <a:spLocks noChangeArrowheads="1"/>
          </p:cNvSpPr>
          <p:nvPr/>
        </p:nvSpPr>
        <p:spPr bwMode="auto">
          <a:xfrm rot="12420000">
            <a:off x="7793357" y="2498144"/>
            <a:ext cx="328613" cy="328613"/>
          </a:xfrm>
          <a:prstGeom prst="triangle">
            <a:avLst>
              <a:gd name="adj" fmla="val 50000"/>
            </a:avLst>
          </a:prstGeom>
          <a:solidFill>
            <a:srgbClr val="C00000"/>
          </a:solidFill>
          <a:ln>
            <a:noFill/>
          </a:ln>
        </p:spPr>
        <p:txBody>
          <a:bodyPr lIns="68577" tIns="34289" rIns="68577" bIns="34289" anchor="ctr"/>
          <a:lstStyle/>
          <a:p>
            <a:endParaRPr lang="zh-CN" altLang="en-US">
              <a:solidFill>
                <a:schemeClr val="tx1">
                  <a:lumMod val="50000"/>
                  <a:lumOff val="50000"/>
                </a:schemeClr>
              </a:solidFill>
            </a:endParaRPr>
          </a:p>
        </p:txBody>
      </p:sp>
      <p:grpSp>
        <p:nvGrpSpPr>
          <p:cNvPr id="3" name="组合 2"/>
          <p:cNvGrpSpPr/>
          <p:nvPr/>
        </p:nvGrpSpPr>
        <p:grpSpPr>
          <a:xfrm>
            <a:off x="2158130" y="2121907"/>
            <a:ext cx="1054179" cy="1054179"/>
            <a:chOff x="1927623" y="2091929"/>
            <a:chExt cx="1054179" cy="1054179"/>
          </a:xfrm>
        </p:grpSpPr>
        <p:sp>
          <p:nvSpPr>
            <p:cNvPr id="131" name="Oval 43"/>
            <p:cNvSpPr>
              <a:spLocks noChangeArrowheads="1"/>
            </p:cNvSpPr>
            <p:nvPr/>
          </p:nvSpPr>
          <p:spPr bwMode="auto">
            <a:xfrm flipV="1">
              <a:off x="1927623" y="2091929"/>
              <a:ext cx="1054179" cy="1054179"/>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48" name="Freeform 139"/>
            <p:cNvSpPr>
              <a:spLocks noEditPoints="1"/>
            </p:cNvSpPr>
            <p:nvPr/>
          </p:nvSpPr>
          <p:spPr bwMode="auto">
            <a:xfrm>
              <a:off x="2096692" y="2256864"/>
              <a:ext cx="694582" cy="694585"/>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 name="组合 3"/>
          <p:cNvGrpSpPr/>
          <p:nvPr/>
        </p:nvGrpSpPr>
        <p:grpSpPr>
          <a:xfrm>
            <a:off x="3622598" y="2137383"/>
            <a:ext cx="1054179" cy="1054180"/>
            <a:chOff x="3392091" y="2107406"/>
            <a:chExt cx="1054179" cy="1054180"/>
          </a:xfrm>
        </p:grpSpPr>
        <p:sp>
          <p:nvSpPr>
            <p:cNvPr id="96" name="Oval 8"/>
            <p:cNvSpPr>
              <a:spLocks noChangeArrowheads="1"/>
            </p:cNvSpPr>
            <p:nvPr/>
          </p:nvSpPr>
          <p:spPr bwMode="auto">
            <a:xfrm flipV="1">
              <a:off x="3392091" y="2107406"/>
              <a:ext cx="1054179" cy="1054180"/>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49" name="Freeform 181"/>
            <p:cNvSpPr>
              <a:spLocks noEditPoints="1"/>
            </p:cNvSpPr>
            <p:nvPr/>
          </p:nvSpPr>
          <p:spPr bwMode="auto">
            <a:xfrm>
              <a:off x="3663857" y="2338215"/>
              <a:ext cx="640029" cy="628013"/>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 name="组合 4"/>
          <p:cNvGrpSpPr/>
          <p:nvPr/>
        </p:nvGrpSpPr>
        <p:grpSpPr>
          <a:xfrm>
            <a:off x="5083493" y="2126669"/>
            <a:ext cx="1054180" cy="1054179"/>
            <a:chOff x="4852987" y="2096691"/>
            <a:chExt cx="1054180" cy="1054179"/>
          </a:xfrm>
        </p:grpSpPr>
        <p:sp>
          <p:nvSpPr>
            <p:cNvPr id="134" name="Oval 46"/>
            <p:cNvSpPr>
              <a:spLocks noChangeArrowheads="1"/>
            </p:cNvSpPr>
            <p:nvPr/>
          </p:nvSpPr>
          <p:spPr bwMode="auto">
            <a:xfrm flipV="1">
              <a:off x="4852987" y="2096691"/>
              <a:ext cx="1054180" cy="1054179"/>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50" name="Freeform 190"/>
            <p:cNvSpPr>
              <a:spLocks noEditPoints="1"/>
            </p:cNvSpPr>
            <p:nvPr/>
          </p:nvSpPr>
          <p:spPr bwMode="auto">
            <a:xfrm>
              <a:off x="5069873" y="2330777"/>
              <a:ext cx="620408" cy="50160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p:nvPr/>
        </p:nvGrpSpPr>
        <p:grpSpPr>
          <a:xfrm>
            <a:off x="6501530" y="2125477"/>
            <a:ext cx="1054179" cy="1054180"/>
            <a:chOff x="6271023" y="2095500"/>
            <a:chExt cx="1054179" cy="1054180"/>
          </a:xfrm>
        </p:grpSpPr>
        <p:sp>
          <p:nvSpPr>
            <p:cNvPr id="137" name="Oval 49"/>
            <p:cNvSpPr>
              <a:spLocks noChangeArrowheads="1"/>
            </p:cNvSpPr>
            <p:nvPr/>
          </p:nvSpPr>
          <p:spPr bwMode="auto">
            <a:xfrm flipV="1">
              <a:off x="6271023" y="2095500"/>
              <a:ext cx="1054179" cy="1054180"/>
            </a:xfrm>
            <a:prstGeom prst="ellipse">
              <a:avLst/>
            </a:prstGeom>
            <a:solidFill>
              <a:schemeClr val="bg1">
                <a:lumMod val="95000"/>
              </a:schemeClr>
            </a:solidFill>
            <a:ln>
              <a:noFill/>
            </a:ln>
          </p:spPr>
          <p:txBody>
            <a:bodyPr anchor="ctr"/>
            <a:lstStyle/>
            <a:p>
              <a:endParaRPr lang="zh-CN" altLang="en-US">
                <a:solidFill>
                  <a:schemeClr val="tx1">
                    <a:lumMod val="50000"/>
                    <a:lumOff val="50000"/>
                  </a:schemeClr>
                </a:solidFill>
              </a:endParaRPr>
            </a:p>
          </p:txBody>
        </p:sp>
        <p:sp>
          <p:nvSpPr>
            <p:cNvPr id="151" name="Freeform 125"/>
            <p:cNvSpPr>
              <a:spLocks noEditPoints="1"/>
            </p:cNvSpPr>
            <p:nvPr/>
          </p:nvSpPr>
          <p:spPr bwMode="auto">
            <a:xfrm>
              <a:off x="6496681" y="2375431"/>
              <a:ext cx="648414" cy="487008"/>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tx1">
                <a:lumMod val="75000"/>
                <a:lumOff val="25000"/>
              </a:schemeClr>
            </a:solidFill>
            <a:ln>
              <a:noFill/>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2" name="Text Box 57"/>
          <p:cNvSpPr txBox="1">
            <a:spLocks noChangeArrowheads="1"/>
          </p:cNvSpPr>
          <p:nvPr/>
        </p:nvSpPr>
        <p:spPr bwMode="auto">
          <a:xfrm>
            <a:off x="6314675" y="3609839"/>
            <a:ext cx="1324333" cy="25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2014.1</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.1/12.12</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1" name="矩形 60"/>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5" name="组合 84"/>
          <p:cNvGrpSpPr/>
          <p:nvPr/>
        </p:nvGrpSpPr>
        <p:grpSpPr>
          <a:xfrm>
            <a:off x="-26504" y="-3287"/>
            <a:ext cx="586740" cy="5143500"/>
            <a:chOff x="0" y="0"/>
            <a:chExt cx="586740" cy="5143500"/>
          </a:xfrm>
        </p:grpSpPr>
        <p:sp>
          <p:nvSpPr>
            <p:cNvPr id="86" name="矩形 85"/>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7"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8"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9"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10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2" name="TextBox 10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3" name="TextBox 102"/>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104" name="TextBox 10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05" name="TextBox 10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106" name="组合 105"/>
          <p:cNvGrpSpPr/>
          <p:nvPr/>
        </p:nvGrpSpPr>
        <p:grpSpPr>
          <a:xfrm>
            <a:off x="7805926" y="94362"/>
            <a:ext cx="1358078" cy="279269"/>
            <a:chOff x="7805926" y="94362"/>
            <a:chExt cx="1358078" cy="279269"/>
          </a:xfrm>
        </p:grpSpPr>
        <p:sp>
          <p:nvSpPr>
            <p:cNvPr id="107" name="矩形 10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108" name="五边形 10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109" name="直接连接符 10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0" name="五边形 10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decel="50000" fill="hold">
                                          <p:stCondLst>
                                            <p:cond delay="0"/>
                                          </p:stCondLst>
                                        </p:cTn>
                                        <p:tgtEl>
                                          <p:spTgt spid="8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8"/>
                                        </p:tgtEl>
                                        <p:attrNameLst>
                                          <p:attrName>ppt_w</p:attrName>
                                        </p:attrNameLst>
                                      </p:cBhvr>
                                      <p:tavLst>
                                        <p:tav tm="0">
                                          <p:val>
                                            <p:strVal val="#ppt_w*.05"/>
                                          </p:val>
                                        </p:tav>
                                        <p:tav tm="100000">
                                          <p:val>
                                            <p:strVal val="#ppt_w"/>
                                          </p:val>
                                        </p:tav>
                                      </p:tavLst>
                                    </p:anim>
                                    <p:anim calcmode="lin" valueType="num">
                                      <p:cBhvr>
                                        <p:cTn id="10" dur="1000" fill="hold"/>
                                        <p:tgtEl>
                                          <p:spTgt spid="8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8"/>
                                        </p:tgtEl>
                                      </p:cBhvr>
                                    </p:animEffect>
                                  </p:childTnLst>
                                </p:cTn>
                              </p:par>
                            </p:childTnLst>
                          </p:cTn>
                        </p:par>
                        <p:par>
                          <p:cTn id="15" fill="hold">
                            <p:stCondLst>
                              <p:cond delay="1000"/>
                            </p:stCondLst>
                            <p:childTnLst>
                              <p:par>
                                <p:cTn id="16" presetID="23" presetClass="entr" presetSubtype="3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 fill="hold"/>
                                        <p:tgtEl>
                                          <p:spTgt spid="3"/>
                                        </p:tgtEl>
                                        <p:attrNameLst>
                                          <p:attrName>ppt_w</p:attrName>
                                        </p:attrNameLst>
                                      </p:cBhvr>
                                      <p:tavLst>
                                        <p:tav tm="0">
                                          <p:val>
                                            <p:strVal val="(6*min(max(#ppt_w*#ppt_h,.3),1)-7.4)/-.7*#ppt_w"/>
                                          </p:val>
                                        </p:tav>
                                        <p:tav tm="100000">
                                          <p:val>
                                            <p:strVal val="#ppt_w"/>
                                          </p:val>
                                        </p:tav>
                                      </p:tavLst>
                                    </p:anim>
                                    <p:anim calcmode="lin" valueType="num">
                                      <p:cBhvr>
                                        <p:cTn id="19" dur="200" fill="hold"/>
                                        <p:tgtEl>
                                          <p:spTgt spid="3"/>
                                        </p:tgtEl>
                                        <p:attrNameLst>
                                          <p:attrName>ppt_h</p:attrName>
                                        </p:attrNameLst>
                                      </p:cBhvr>
                                      <p:tavLst>
                                        <p:tav tm="0">
                                          <p:val>
                                            <p:strVal val="(6*min(max(#ppt_w*#ppt_h,.3),1)-7.4)/-.7*#ppt_h"/>
                                          </p:val>
                                        </p:tav>
                                        <p:tav tm="100000">
                                          <p:val>
                                            <p:strVal val="#ppt_h"/>
                                          </p:val>
                                        </p:tav>
                                      </p:tavLst>
                                    </p:anim>
                                    <p:anim calcmode="lin" valueType="num">
                                      <p:cBhvr>
                                        <p:cTn id="20" dur="200" fill="hold"/>
                                        <p:tgtEl>
                                          <p:spTgt spid="3"/>
                                        </p:tgtEl>
                                        <p:attrNameLst>
                                          <p:attrName>ppt_x</p:attrName>
                                        </p:attrNameLst>
                                      </p:cBhvr>
                                      <p:tavLst>
                                        <p:tav tm="0">
                                          <p:val>
                                            <p:fltVal val="0.5"/>
                                          </p:val>
                                        </p:tav>
                                        <p:tav tm="100000">
                                          <p:val>
                                            <p:strVal val="#ppt_x"/>
                                          </p:val>
                                        </p:tav>
                                      </p:tavLst>
                                    </p:anim>
                                    <p:anim calcmode="lin" valueType="num">
                                      <p:cBhvr>
                                        <p:cTn id="21" dur="2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1500"/>
                            </p:stCondLst>
                            <p:childTnLst>
                              <p:par>
                                <p:cTn id="23" presetID="23" presetClass="entr" presetSubtype="3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00" fill="hold"/>
                                        <p:tgtEl>
                                          <p:spTgt spid="4"/>
                                        </p:tgtEl>
                                        <p:attrNameLst>
                                          <p:attrName>ppt_w</p:attrName>
                                        </p:attrNameLst>
                                      </p:cBhvr>
                                      <p:tavLst>
                                        <p:tav tm="0">
                                          <p:val>
                                            <p:strVal val="(6*min(max(#ppt_w*#ppt_h,.3),1)-7.4)/-.7*#ppt_w"/>
                                          </p:val>
                                        </p:tav>
                                        <p:tav tm="100000">
                                          <p:val>
                                            <p:strVal val="#ppt_w"/>
                                          </p:val>
                                        </p:tav>
                                      </p:tavLst>
                                    </p:anim>
                                    <p:anim calcmode="lin" valueType="num">
                                      <p:cBhvr>
                                        <p:cTn id="26" dur="200" fill="hold"/>
                                        <p:tgtEl>
                                          <p:spTgt spid="4"/>
                                        </p:tgtEl>
                                        <p:attrNameLst>
                                          <p:attrName>ppt_h</p:attrName>
                                        </p:attrNameLst>
                                      </p:cBhvr>
                                      <p:tavLst>
                                        <p:tav tm="0">
                                          <p:val>
                                            <p:strVal val="(6*min(max(#ppt_w*#ppt_h,.3),1)-7.4)/-.7*#ppt_h"/>
                                          </p:val>
                                        </p:tav>
                                        <p:tav tm="100000">
                                          <p:val>
                                            <p:strVal val="#ppt_h"/>
                                          </p:val>
                                        </p:tav>
                                      </p:tavLst>
                                    </p:anim>
                                    <p:anim calcmode="lin" valueType="num">
                                      <p:cBhvr>
                                        <p:cTn id="27" dur="200" fill="hold"/>
                                        <p:tgtEl>
                                          <p:spTgt spid="4"/>
                                        </p:tgtEl>
                                        <p:attrNameLst>
                                          <p:attrName>ppt_x</p:attrName>
                                        </p:attrNameLst>
                                      </p:cBhvr>
                                      <p:tavLst>
                                        <p:tav tm="0">
                                          <p:val>
                                            <p:fltVal val="0.5"/>
                                          </p:val>
                                        </p:tav>
                                        <p:tav tm="100000">
                                          <p:val>
                                            <p:strVal val="#ppt_x"/>
                                          </p:val>
                                        </p:tav>
                                      </p:tavLst>
                                    </p:anim>
                                    <p:anim calcmode="lin" valueType="num">
                                      <p:cBhvr>
                                        <p:cTn id="28" dur="2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3" presetClass="entr" presetSubtype="36"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200" fill="hold"/>
                                        <p:tgtEl>
                                          <p:spTgt spid="5"/>
                                        </p:tgtEl>
                                        <p:attrNameLst>
                                          <p:attrName>ppt_w</p:attrName>
                                        </p:attrNameLst>
                                      </p:cBhvr>
                                      <p:tavLst>
                                        <p:tav tm="0">
                                          <p:val>
                                            <p:strVal val="(6*min(max(#ppt_w*#ppt_h,.3),1)-7.4)/-.7*#ppt_w"/>
                                          </p:val>
                                        </p:tav>
                                        <p:tav tm="100000">
                                          <p:val>
                                            <p:strVal val="#ppt_w"/>
                                          </p:val>
                                        </p:tav>
                                      </p:tavLst>
                                    </p:anim>
                                    <p:anim calcmode="lin" valueType="num">
                                      <p:cBhvr>
                                        <p:cTn id="33" dur="200" fill="hold"/>
                                        <p:tgtEl>
                                          <p:spTgt spid="5"/>
                                        </p:tgtEl>
                                        <p:attrNameLst>
                                          <p:attrName>ppt_h</p:attrName>
                                        </p:attrNameLst>
                                      </p:cBhvr>
                                      <p:tavLst>
                                        <p:tav tm="0">
                                          <p:val>
                                            <p:strVal val="(6*min(max(#ppt_w*#ppt_h,.3),1)-7.4)/-.7*#ppt_h"/>
                                          </p:val>
                                        </p:tav>
                                        <p:tav tm="100000">
                                          <p:val>
                                            <p:strVal val="#ppt_h"/>
                                          </p:val>
                                        </p:tav>
                                      </p:tavLst>
                                    </p:anim>
                                    <p:anim calcmode="lin" valueType="num">
                                      <p:cBhvr>
                                        <p:cTn id="34" dur="200" fill="hold"/>
                                        <p:tgtEl>
                                          <p:spTgt spid="5"/>
                                        </p:tgtEl>
                                        <p:attrNameLst>
                                          <p:attrName>ppt_x</p:attrName>
                                        </p:attrNameLst>
                                      </p:cBhvr>
                                      <p:tavLst>
                                        <p:tav tm="0">
                                          <p:val>
                                            <p:fltVal val="0.5"/>
                                          </p:val>
                                        </p:tav>
                                        <p:tav tm="100000">
                                          <p:val>
                                            <p:strVal val="#ppt_x"/>
                                          </p:val>
                                        </p:tav>
                                      </p:tavLst>
                                    </p:anim>
                                    <p:anim calcmode="lin" valueType="num">
                                      <p:cBhvr>
                                        <p:cTn id="35" dur="2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2500"/>
                            </p:stCondLst>
                            <p:childTnLst>
                              <p:par>
                                <p:cTn id="37" presetID="23" presetClass="entr" presetSubtype="3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200" fill="hold"/>
                                        <p:tgtEl>
                                          <p:spTgt spid="6"/>
                                        </p:tgtEl>
                                        <p:attrNameLst>
                                          <p:attrName>ppt_w</p:attrName>
                                        </p:attrNameLst>
                                      </p:cBhvr>
                                      <p:tavLst>
                                        <p:tav tm="0">
                                          <p:val>
                                            <p:strVal val="(6*min(max(#ppt_w*#ppt_h,.3),1)-7.4)/-.7*#ppt_w"/>
                                          </p:val>
                                        </p:tav>
                                        <p:tav tm="100000">
                                          <p:val>
                                            <p:strVal val="#ppt_w"/>
                                          </p:val>
                                        </p:tav>
                                      </p:tavLst>
                                    </p:anim>
                                    <p:anim calcmode="lin" valueType="num">
                                      <p:cBhvr>
                                        <p:cTn id="40" dur="200" fill="hold"/>
                                        <p:tgtEl>
                                          <p:spTgt spid="6"/>
                                        </p:tgtEl>
                                        <p:attrNameLst>
                                          <p:attrName>ppt_h</p:attrName>
                                        </p:attrNameLst>
                                      </p:cBhvr>
                                      <p:tavLst>
                                        <p:tav tm="0">
                                          <p:val>
                                            <p:strVal val="(6*min(max(#ppt_w*#ppt_h,.3),1)-7.4)/-.7*#ppt_h"/>
                                          </p:val>
                                        </p:tav>
                                        <p:tav tm="100000">
                                          <p:val>
                                            <p:strVal val="#ppt_h"/>
                                          </p:val>
                                        </p:tav>
                                      </p:tavLst>
                                    </p:anim>
                                    <p:anim calcmode="lin" valueType="num">
                                      <p:cBhvr>
                                        <p:cTn id="41" dur="200" fill="hold"/>
                                        <p:tgtEl>
                                          <p:spTgt spid="6"/>
                                        </p:tgtEl>
                                        <p:attrNameLst>
                                          <p:attrName>ppt_x</p:attrName>
                                        </p:attrNameLst>
                                      </p:cBhvr>
                                      <p:tavLst>
                                        <p:tav tm="0">
                                          <p:val>
                                            <p:fltVal val="0.5"/>
                                          </p:val>
                                        </p:tav>
                                        <p:tav tm="100000">
                                          <p:val>
                                            <p:strVal val="#ppt_x"/>
                                          </p:val>
                                        </p:tav>
                                      </p:tavLst>
                                    </p:anim>
                                    <p:anim calcmode="lin" valueType="num">
                                      <p:cBhvr>
                                        <p:cTn id="42" dur="2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000"/>
                            </p:stCondLst>
                            <p:childTnLst>
                              <p:par>
                                <p:cTn id="44" presetID="22" presetClass="entr" presetSubtype="2" fill="hold" grpId="0" nodeType="afterEffect">
                                  <p:stCondLst>
                                    <p:cond delay="0"/>
                                  </p:stCondLst>
                                  <p:childTnLst>
                                    <p:set>
                                      <p:cBhvr>
                                        <p:cTn id="45" dur="1" fill="hold">
                                          <p:stCondLst>
                                            <p:cond delay="0"/>
                                          </p:stCondLst>
                                        </p:cTn>
                                        <p:tgtEl>
                                          <p:spTgt spid="144"/>
                                        </p:tgtEl>
                                        <p:attrNameLst>
                                          <p:attrName>style.visibility</p:attrName>
                                        </p:attrNameLst>
                                      </p:cBhvr>
                                      <p:to>
                                        <p:strVal val="visible"/>
                                      </p:to>
                                    </p:set>
                                    <p:animEffect transition="in" filter="wipe(right)">
                                      <p:cBhvr>
                                        <p:cTn id="46" dur="500"/>
                                        <p:tgtEl>
                                          <p:spTgt spid="144"/>
                                        </p:tgtEl>
                                      </p:cBhvr>
                                    </p:animEffect>
                                  </p:childTnLst>
                                </p:cTn>
                              </p:par>
                            </p:childTnLst>
                          </p:cTn>
                        </p:par>
                        <p:par>
                          <p:cTn id="47" fill="hold">
                            <p:stCondLst>
                              <p:cond delay="3500"/>
                            </p:stCondLst>
                            <p:childTnLst>
                              <p:par>
                                <p:cTn id="48" presetID="1" presetClass="entr" presetSubtype="0" fill="hold" grpId="0" nodeType="afterEffect">
                                  <p:stCondLst>
                                    <p:cond delay="0"/>
                                  </p:stCondLst>
                                  <p:childTnLst>
                                    <p:set>
                                      <p:cBhvr>
                                        <p:cTn id="49" dur="1" fill="hold">
                                          <p:stCondLst>
                                            <p:cond delay="0"/>
                                          </p:stCondLst>
                                        </p:cTn>
                                        <p:tgtEl>
                                          <p:spTgt spid="94"/>
                                        </p:tgtEl>
                                        <p:attrNameLst>
                                          <p:attrName>style.visibility</p:attrName>
                                        </p:attrNameLst>
                                      </p:cBhvr>
                                      <p:to>
                                        <p:strVal val="visible"/>
                                      </p:to>
                                    </p:se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up)">
                                      <p:cBhvr>
                                        <p:cTn id="53" dur="500"/>
                                        <p:tgtEl>
                                          <p:spTgt spid="91"/>
                                        </p:tgtEl>
                                      </p:cBhvr>
                                    </p:animEffec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wipe(down)">
                                      <p:cBhvr>
                                        <p:cTn id="60" dur="500"/>
                                        <p:tgtEl>
                                          <p:spTgt spid="140"/>
                                        </p:tgtEl>
                                      </p:cBhvr>
                                    </p:animEffect>
                                  </p:childTnLst>
                                </p:cTn>
                              </p:par>
                            </p:childTnLst>
                          </p:cTn>
                        </p:par>
                        <p:par>
                          <p:cTn id="61" fill="hold">
                            <p:stCondLst>
                              <p:cond delay="4500"/>
                            </p:stCondLst>
                            <p:childTnLst>
                              <p:par>
                                <p:cTn id="62" presetID="1" presetClass="entr" presetSubtype="0"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childTnLst>
                                </p:cTn>
                              </p:par>
                            </p:childTnLst>
                          </p:cTn>
                        </p:par>
                        <p:par>
                          <p:cTn id="64" fill="hold">
                            <p:stCondLst>
                              <p:cond delay="4500"/>
                            </p:stCondLst>
                            <p:childTnLst>
                              <p:par>
                                <p:cTn id="65" presetID="22" presetClass="entr" presetSubtype="1"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up)">
                                      <p:cBhvr>
                                        <p:cTn id="67" dur="500"/>
                                        <p:tgtEl>
                                          <p:spTgt spid="92"/>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145"/>
                                        </p:tgtEl>
                                        <p:attrNameLst>
                                          <p:attrName>style.visibility</p:attrName>
                                        </p:attrNameLst>
                                      </p:cBhvr>
                                      <p:to>
                                        <p:strVal val="visible"/>
                                      </p:to>
                                    </p:set>
                                  </p:childTnLst>
                                </p:cTn>
                              </p:par>
                            </p:childTnLst>
                          </p:cTn>
                        </p:par>
                        <p:par>
                          <p:cTn id="71" fill="hold">
                            <p:stCondLst>
                              <p:cond delay="5000"/>
                            </p:stCondLst>
                            <p:childTnLst>
                              <p:par>
                                <p:cTn id="72" presetID="22" presetClass="entr" presetSubtype="4" fill="hold" grpId="0" nodeType="afterEffect">
                                  <p:stCondLst>
                                    <p:cond delay="0"/>
                                  </p:stCondLst>
                                  <p:childTnLst>
                                    <p:set>
                                      <p:cBhvr>
                                        <p:cTn id="73" dur="1" fill="hold">
                                          <p:stCondLst>
                                            <p:cond delay="0"/>
                                          </p:stCondLst>
                                        </p:cTn>
                                        <p:tgtEl>
                                          <p:spTgt spid="143"/>
                                        </p:tgtEl>
                                        <p:attrNameLst>
                                          <p:attrName>style.visibility</p:attrName>
                                        </p:attrNameLst>
                                      </p:cBhvr>
                                      <p:to>
                                        <p:strVal val="visible"/>
                                      </p:to>
                                    </p:set>
                                    <p:animEffect transition="in" filter="wipe(down)">
                                      <p:cBhvr>
                                        <p:cTn id="74" dur="500"/>
                                        <p:tgtEl>
                                          <p:spTgt spid="143"/>
                                        </p:tgtEl>
                                      </p:cBhvr>
                                    </p:animEffect>
                                  </p:childTnLst>
                                </p:cTn>
                              </p:par>
                            </p:childTnLst>
                          </p:cTn>
                        </p:par>
                        <p:par>
                          <p:cTn id="75" fill="hold">
                            <p:stCondLst>
                              <p:cond delay="5500"/>
                            </p:stCondLst>
                            <p:childTnLst>
                              <p:par>
                                <p:cTn id="76" presetID="1" presetClass="entr" presetSubtype="0" fill="hold" grpId="0" nodeType="afterEffect">
                                  <p:stCondLst>
                                    <p:cond delay="0"/>
                                  </p:stCondLst>
                                  <p:childTnLst>
                                    <p:set>
                                      <p:cBhvr>
                                        <p:cTn id="77" dur="1" fill="hold">
                                          <p:stCondLst>
                                            <p:cond delay="0"/>
                                          </p:stCondLst>
                                        </p:cTn>
                                        <p:tgtEl>
                                          <p:spTgt spid="142"/>
                                        </p:tgtEl>
                                        <p:attrNameLst>
                                          <p:attrName>style.visibility</p:attrName>
                                        </p:attrNameLst>
                                      </p:cBhvr>
                                      <p:to>
                                        <p:strVal val="visible"/>
                                      </p:to>
                                    </p:se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wipe(up)">
                                      <p:cBhvr>
                                        <p:cTn id="81" dur="500"/>
                                        <p:tgtEl>
                                          <p:spTgt spid="93"/>
                                        </p:tgtEl>
                                      </p:cBhvr>
                                    </p:animEffect>
                                  </p:childTnLst>
                                </p:cTn>
                              </p:par>
                            </p:childTnLst>
                          </p:cTn>
                        </p:par>
                        <p:par>
                          <p:cTn id="82" fill="hold">
                            <p:stCondLst>
                              <p:cond delay="6000"/>
                            </p:stCondLst>
                            <p:childTnLst>
                              <p:par>
                                <p:cTn id="83" presetID="1" presetClass="entr" presetSubtype="0" fill="hold" grpId="0" nodeType="afterEffect">
                                  <p:stCondLst>
                                    <p:cond delay="0"/>
                                  </p:stCondLst>
                                  <p:childTnLst>
                                    <p:set>
                                      <p:cBhvr>
                                        <p:cTn id="84" dur="1" fill="hold">
                                          <p:stCondLst>
                                            <p:cond delay="0"/>
                                          </p:stCondLst>
                                        </p:cTn>
                                        <p:tgtEl>
                                          <p:spTgt spid="152"/>
                                        </p:tgtEl>
                                        <p:attrNameLst>
                                          <p:attrName>style.visibility</p:attrName>
                                        </p:attrNameLst>
                                      </p:cBhvr>
                                      <p:to>
                                        <p:strVal val="visible"/>
                                      </p:to>
                                    </p:set>
                                  </p:childTnLst>
                                </p:cTn>
                              </p:par>
                            </p:childTnLst>
                          </p:cTn>
                        </p:par>
                        <p:par>
                          <p:cTn id="85" fill="hold">
                            <p:stCondLst>
                              <p:cond delay="6000"/>
                            </p:stCondLst>
                            <p:childTnLst>
                              <p:par>
                                <p:cTn id="86" presetID="22" presetClass="entr" presetSubtype="8" fill="hold" grpId="0" nodeType="afterEffect">
                                  <p:stCondLst>
                                    <p:cond delay="0"/>
                                  </p:stCondLst>
                                  <p:childTnLst>
                                    <p:set>
                                      <p:cBhvr>
                                        <p:cTn id="87" dur="1" fill="hold">
                                          <p:stCondLst>
                                            <p:cond delay="0"/>
                                          </p:stCondLst>
                                        </p:cTn>
                                        <p:tgtEl>
                                          <p:spTgt spid="147"/>
                                        </p:tgtEl>
                                        <p:attrNameLst>
                                          <p:attrName>style.visibility</p:attrName>
                                        </p:attrNameLst>
                                      </p:cBhvr>
                                      <p:to>
                                        <p:strVal val="visible"/>
                                      </p:to>
                                    </p:set>
                                    <p:animEffect transition="in" filter="wipe(left)">
                                      <p:cBhvr>
                                        <p:cTn id="88" dur="500"/>
                                        <p:tgtEl>
                                          <p:spTgt spid="147"/>
                                        </p:tgtEl>
                                      </p:cBhvr>
                                    </p:animEffect>
                                  </p:childTnLst>
                                </p:cTn>
                              </p:par>
                            </p:childTnLst>
                          </p:cTn>
                        </p:par>
                        <p:par>
                          <p:cTn id="89" fill="hold">
                            <p:stCondLst>
                              <p:cond delay="6500"/>
                            </p:stCondLst>
                            <p:childTnLst>
                              <p:par>
                                <p:cTn id="90" presetID="1" presetClass="entr" presetSubtype="0" fill="hold" grpId="0" nodeType="afterEffect">
                                  <p:stCondLst>
                                    <p:cond delay="0"/>
                                  </p:stCondLst>
                                  <p:childTnLst>
                                    <p:set>
                                      <p:cBhvr>
                                        <p:cTn id="91"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91" grpId="0" animBg="1"/>
      <p:bldP spid="92" grpId="0" animBg="1"/>
      <p:bldP spid="93" grpId="0" animBg="1"/>
      <p:bldP spid="94" grpId="0"/>
      <p:bldP spid="139" grpId="0"/>
      <p:bldP spid="140" grpId="0" animBg="1"/>
      <p:bldP spid="141" grpId="0"/>
      <p:bldP spid="142" grpId="0"/>
      <p:bldP spid="143" grpId="0" animBg="1"/>
      <p:bldP spid="144" grpId="0" animBg="1"/>
      <p:bldP spid="145" grpId="0"/>
      <p:bldP spid="146" grpId="0"/>
      <p:bldP spid="147" grpId="0" animBg="1"/>
      <p:bldP spid="1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093828" y="1271588"/>
            <a:ext cx="4791681" cy="3015139"/>
          </a:xfrm>
          <a:prstGeom prst="rect">
            <a:avLst/>
          </a:prstGeom>
          <a:noFill/>
          <a:ln w="9525" cap="flat" cmpd="sng">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endParaRPr lang="zh-CN" altLang="en-US"/>
          </a:p>
        </p:txBody>
      </p:sp>
      <p:sp>
        <p:nvSpPr>
          <p:cNvPr id="4" name="Rectangle 6"/>
          <p:cNvSpPr>
            <a:spLocks noChangeArrowheads="1"/>
          </p:cNvSpPr>
          <p:nvPr/>
        </p:nvSpPr>
        <p:spPr bwMode="auto">
          <a:xfrm>
            <a:off x="1258492" y="1410696"/>
            <a:ext cx="3034446" cy="2745973"/>
          </a:xfrm>
          <a:prstGeom prst="rect">
            <a:avLst/>
          </a:prstGeom>
          <a:noFill/>
          <a:ln w="9525" cap="rnd" cmpd="sng">
            <a:solidFill>
              <a:schemeClr val="tx1"/>
            </a:solidFill>
            <a:prstDash val="sysDot"/>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endParaRPr lang="zh-CN" altLang="en-US"/>
          </a:p>
        </p:txBody>
      </p:sp>
      <p:sp>
        <p:nvSpPr>
          <p:cNvPr id="5" name="Rectangle 7"/>
          <p:cNvSpPr>
            <a:spLocks noChangeArrowheads="1"/>
          </p:cNvSpPr>
          <p:nvPr/>
        </p:nvSpPr>
        <p:spPr bwMode="auto">
          <a:xfrm>
            <a:off x="1895669" y="1849461"/>
            <a:ext cx="5371236" cy="1857962"/>
          </a:xfrm>
          <a:prstGeom prst="rect">
            <a:avLst/>
          </a:prstGeom>
          <a:solidFill>
            <a:srgbClr val="C00000"/>
          </a:solidFill>
          <a:ln w="9525" cmpd="sng">
            <a:solidFill>
              <a:srgbClr val="FFFFFF"/>
            </a:solidFill>
            <a:miter lim="800000"/>
          </a:ln>
          <a:effectLst/>
        </p:spPr>
        <p:txBody>
          <a:bodyPr lIns="91437" tIns="45718" rIns="91437" bIns="45718" anchor="ctr"/>
          <a:lstStyle/>
          <a:p>
            <a:endParaRPr lang="zh-CN" altLang="en-US"/>
          </a:p>
        </p:txBody>
      </p:sp>
      <p:sp>
        <p:nvSpPr>
          <p:cNvPr id="6" name="正圆 1079"/>
          <p:cNvSpPr>
            <a:spLocks noChangeArrowheads="1"/>
          </p:cNvSpPr>
          <p:nvPr/>
        </p:nvSpPr>
        <p:spPr bwMode="auto">
          <a:xfrm rot="10800000" flipV="1">
            <a:off x="2084251" y="1999528"/>
            <a:ext cx="1587227" cy="1587843"/>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pPr algn="ctr"/>
            <a:r>
              <a:rPr lang="zh-CN" altLang="en-US" sz="3000">
                <a:solidFill>
                  <a:schemeClr val="tx1">
                    <a:lumMod val="75000"/>
                    <a:lumOff val="25000"/>
                  </a:schemeClr>
                </a:solidFill>
                <a:ea typeface="微软雅黑" panose="020B0503020204020204" pitchFamily="34" charset="-122"/>
              </a:rPr>
              <a:t>数  量</a:t>
            </a:r>
            <a:endParaRPr lang="zh-CN" altLang="en-US" sz="3000">
              <a:solidFill>
                <a:schemeClr val="tx1">
                  <a:lumMod val="75000"/>
                  <a:lumOff val="25000"/>
                </a:schemeClr>
              </a:solidFill>
              <a:ea typeface="微软雅黑" panose="020B0503020204020204" pitchFamily="34" charset="-122"/>
            </a:endParaRPr>
          </a:p>
        </p:txBody>
      </p:sp>
      <p:sp>
        <p:nvSpPr>
          <p:cNvPr id="7" name="正圆 1079"/>
          <p:cNvSpPr>
            <a:spLocks noChangeArrowheads="1"/>
          </p:cNvSpPr>
          <p:nvPr/>
        </p:nvSpPr>
        <p:spPr bwMode="auto">
          <a:xfrm rot="10800000" flipV="1">
            <a:off x="3825295" y="2003339"/>
            <a:ext cx="1587227" cy="1587843"/>
          </a:xfrm>
          <a:prstGeom prst="ellipse">
            <a:avLst/>
          </a:prstGeom>
          <a:solidFill>
            <a:srgbClr val="0F0214"/>
          </a:solidFill>
          <a:ln>
            <a:noFill/>
          </a:ln>
          <a:effectLst/>
        </p:spPr>
        <p:txBody>
          <a:bodyPr lIns="91437" tIns="45718" rIns="91437" bIns="45718" anchor="ctr"/>
          <a:lstStyle/>
          <a:p>
            <a:pPr algn="ctr"/>
            <a:r>
              <a:rPr lang="zh-CN" altLang="en-US" sz="3000">
                <a:solidFill>
                  <a:schemeClr val="bg1"/>
                </a:solidFill>
                <a:ea typeface="微软雅黑" panose="020B0503020204020204" pitchFamily="34" charset="-122"/>
              </a:rPr>
              <a:t>质  量</a:t>
            </a:r>
            <a:endParaRPr lang="zh-CN" altLang="en-US" sz="3000">
              <a:solidFill>
                <a:schemeClr val="bg1"/>
              </a:solidFill>
              <a:ea typeface="微软雅黑" panose="020B0503020204020204" pitchFamily="34" charset="-122"/>
            </a:endParaRPr>
          </a:p>
        </p:txBody>
      </p:sp>
      <p:sp>
        <p:nvSpPr>
          <p:cNvPr id="8" name="正圆 1079"/>
          <p:cNvSpPr>
            <a:spLocks noChangeArrowheads="1"/>
          </p:cNvSpPr>
          <p:nvPr/>
        </p:nvSpPr>
        <p:spPr bwMode="auto">
          <a:xfrm rot="10800000" flipV="1">
            <a:off x="5553481" y="1993335"/>
            <a:ext cx="1587227" cy="158831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7" tIns="45718" rIns="91437" bIns="45718" anchor="ctr"/>
          <a:lstStyle/>
          <a:p>
            <a:pPr algn="ctr"/>
            <a:r>
              <a:rPr lang="zh-CN" altLang="en-US" sz="3000">
                <a:solidFill>
                  <a:schemeClr val="tx1">
                    <a:lumMod val="75000"/>
                    <a:lumOff val="25000"/>
                  </a:schemeClr>
                </a:solidFill>
                <a:ea typeface="微软雅黑" panose="020B0503020204020204" pitchFamily="34" charset="-122"/>
              </a:rPr>
              <a:t>增  值</a:t>
            </a:r>
            <a:endParaRPr lang="zh-CN" altLang="en-US" sz="3000">
              <a:solidFill>
                <a:schemeClr val="tx1">
                  <a:lumMod val="75000"/>
                  <a:lumOff val="25000"/>
                </a:schemeClr>
              </a:solidFill>
              <a:ea typeface="微软雅黑" panose="020B0503020204020204" pitchFamily="34" charset="-122"/>
            </a:endParaRPr>
          </a:p>
        </p:txBody>
      </p:sp>
      <p:sp>
        <p:nvSpPr>
          <p:cNvPr id="9" name="AutoShape 11"/>
          <p:cNvSpPr>
            <a:spLocks noChangeArrowheads="1"/>
          </p:cNvSpPr>
          <p:nvPr/>
        </p:nvSpPr>
        <p:spPr bwMode="auto">
          <a:xfrm flipV="1">
            <a:off x="1927099" y="1459765"/>
            <a:ext cx="5350758" cy="38779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C00000"/>
          </a:solidFill>
          <a:ln>
            <a:noFill/>
          </a:ln>
          <a:effectLst/>
        </p:spPr>
        <p:txBody>
          <a:bodyPr rot="10800000" wrap="none" lIns="91437" tIns="45718" rIns="91437" bIns="45718" anchor="ctr"/>
          <a:lstStyle/>
          <a:p>
            <a:pPr algn="ctr"/>
            <a:r>
              <a:rPr lang="zh-CN" altLang="en-US" dirty="0">
                <a:solidFill>
                  <a:schemeClr val="bg1"/>
                </a:solidFill>
                <a:latin typeface="微软雅黑" panose="020B0503020204020204" pitchFamily="34" charset="-122"/>
                <a:ea typeface="微软雅黑" panose="020B0503020204020204" pitchFamily="34" charset="-122"/>
              </a:rPr>
              <a:t>text</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99954" y="3719812"/>
            <a:ext cx="5350282" cy="386837"/>
            <a:chOff x="1899954" y="3719809"/>
            <a:chExt cx="5350282" cy="386837"/>
          </a:xfrm>
        </p:grpSpPr>
        <p:sp>
          <p:nvSpPr>
            <p:cNvPr id="10" name="AutoShape 12"/>
            <p:cNvSpPr>
              <a:spLocks noChangeArrowheads="1"/>
            </p:cNvSpPr>
            <p:nvPr/>
          </p:nvSpPr>
          <p:spPr bwMode="auto">
            <a:xfrm rot="10800000" flipV="1">
              <a:off x="1899954" y="3719809"/>
              <a:ext cx="5350282" cy="386837"/>
            </a:xfrm>
            <a:custGeom>
              <a:avLst/>
              <a:gdLst>
                <a:gd name="G0" fmla="+- 5278 0 0"/>
                <a:gd name="G1" fmla="+- 21600 0 5278"/>
                <a:gd name="G2" fmla="*/ 5278 1 2"/>
                <a:gd name="G3" fmla="+- 21600 0 G2"/>
                <a:gd name="G4" fmla="+/ 5278 21600 2"/>
                <a:gd name="G5" fmla="+/ G1 0 2"/>
                <a:gd name="G6" fmla="*/ 21600 21600 5278"/>
                <a:gd name="G7" fmla="*/ G6 1 2"/>
                <a:gd name="G8" fmla="+- 21600 0 G7"/>
                <a:gd name="G9" fmla="*/ 21600 1 2"/>
                <a:gd name="G10" fmla="+- 5278 0 G9"/>
                <a:gd name="G11" fmla="?: G10 G8 0"/>
                <a:gd name="G12" fmla="?: G10 G7 21600"/>
                <a:gd name="T0" fmla="*/ 18961 w 21600"/>
                <a:gd name="T1" fmla="*/ 10800 h 21600"/>
                <a:gd name="T2" fmla="*/ 10800 w 21600"/>
                <a:gd name="T3" fmla="*/ 21600 h 21600"/>
                <a:gd name="T4" fmla="*/ 2639 w 21600"/>
                <a:gd name="T5" fmla="*/ 10800 h 21600"/>
                <a:gd name="T6" fmla="*/ 10800 w 21600"/>
                <a:gd name="T7" fmla="*/ 0 h 21600"/>
                <a:gd name="T8" fmla="*/ 4439 w 21600"/>
                <a:gd name="T9" fmla="*/ 4439 h 21600"/>
                <a:gd name="T10" fmla="*/ 17161 w 21600"/>
                <a:gd name="T11" fmla="*/ 17161 h 21600"/>
              </a:gdLst>
              <a:ahLst/>
              <a:cxnLst>
                <a:cxn ang="0">
                  <a:pos x="T0" y="T1"/>
                </a:cxn>
                <a:cxn ang="0">
                  <a:pos x="T2" y="T3"/>
                </a:cxn>
                <a:cxn ang="0">
                  <a:pos x="T4" y="T5"/>
                </a:cxn>
                <a:cxn ang="0">
                  <a:pos x="T6" y="T7"/>
                </a:cxn>
              </a:cxnLst>
              <a:rect l="T8" t="T9" r="T10" b="T11"/>
              <a:pathLst>
                <a:path w="21600" h="21600">
                  <a:moveTo>
                    <a:pt x="0" y="0"/>
                  </a:moveTo>
                  <a:lnTo>
                    <a:pt x="5278" y="21600"/>
                  </a:lnTo>
                  <a:lnTo>
                    <a:pt x="16322" y="21600"/>
                  </a:lnTo>
                  <a:lnTo>
                    <a:pt x="21600" y="0"/>
                  </a:lnTo>
                  <a:close/>
                </a:path>
              </a:pathLst>
            </a:cu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zh-CN" altLang="en-US">
                <a:solidFill>
                  <a:schemeClr val="bg1"/>
                </a:solidFill>
                <a:ea typeface="微软雅黑" panose="020B0503020204020204" pitchFamily="34" charset="-122"/>
              </a:endParaRPr>
            </a:p>
          </p:txBody>
        </p:sp>
        <p:sp>
          <p:nvSpPr>
            <p:cNvPr id="11" name="Text Box 13"/>
            <p:cNvSpPr txBox="1">
              <a:spLocks noChangeArrowheads="1"/>
            </p:cNvSpPr>
            <p:nvPr/>
          </p:nvSpPr>
          <p:spPr bwMode="auto">
            <a:xfrm>
              <a:off x="2866672" y="3771737"/>
              <a:ext cx="346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text</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2" name="Text Box 14"/>
          <p:cNvSpPr txBox="1">
            <a:spLocks noChangeArrowheads="1"/>
          </p:cNvSpPr>
          <p:nvPr/>
        </p:nvSpPr>
        <p:spPr bwMode="auto">
          <a:xfrm>
            <a:off x="1394213" y="2137683"/>
            <a:ext cx="495638" cy="1587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7" tIns="45718" rIns="91437" bIns="45718">
            <a:spAutoFit/>
          </a:bodyPr>
          <a:lstStyle/>
          <a:p>
            <a:r>
              <a:rPr lang="zh-CN" altLang="en-US" sz="2400" dirty="0">
                <a:ea typeface="微软雅黑" panose="020B0503020204020204" pitchFamily="34" charset="-122"/>
              </a:rPr>
              <a:t>今</a:t>
            </a:r>
            <a:endParaRPr lang="zh-CN" altLang="en-US" sz="2400" dirty="0">
              <a:ea typeface="微软雅黑" panose="020B0503020204020204" pitchFamily="34" charset="-122"/>
            </a:endParaRPr>
          </a:p>
          <a:p>
            <a:r>
              <a:rPr lang="zh-CN" altLang="en-US" sz="2400" dirty="0">
                <a:ea typeface="微软雅黑" panose="020B0503020204020204" pitchFamily="34" charset="-122"/>
              </a:rPr>
              <a:t>年</a:t>
            </a:r>
            <a:endParaRPr lang="zh-CN" altLang="en-US" sz="2400" dirty="0">
              <a:ea typeface="微软雅黑" panose="020B0503020204020204" pitchFamily="34" charset="-122"/>
            </a:endParaRPr>
          </a:p>
          <a:p>
            <a:r>
              <a:rPr lang="zh-CN" altLang="en-US" sz="2400" dirty="0">
                <a:ea typeface="微软雅黑" panose="020B0503020204020204" pitchFamily="34" charset="-122"/>
              </a:rPr>
              <a:t>工</a:t>
            </a:r>
            <a:endParaRPr lang="zh-CN" altLang="en-US" sz="2400" dirty="0">
              <a:ea typeface="微软雅黑" panose="020B0503020204020204" pitchFamily="34" charset="-122"/>
            </a:endParaRPr>
          </a:p>
          <a:p>
            <a:r>
              <a:rPr lang="zh-CN" altLang="en-US" sz="2400" dirty="0">
                <a:ea typeface="微软雅黑" panose="020B0503020204020204" pitchFamily="34" charset="-122"/>
              </a:rPr>
              <a:t>作</a:t>
            </a:r>
            <a:endParaRPr lang="zh-CN" altLang="en-US" sz="2400" dirty="0">
              <a:ea typeface="微软雅黑" panose="020B0503020204020204" pitchFamily="34" charset="-122"/>
            </a:endParaRPr>
          </a:p>
        </p:txBody>
      </p:sp>
      <p:sp>
        <p:nvSpPr>
          <p:cNvPr id="13" name="Text Box 15"/>
          <p:cNvSpPr txBox="1">
            <a:spLocks noChangeArrowheads="1"/>
          </p:cNvSpPr>
          <p:nvPr/>
        </p:nvSpPr>
        <p:spPr bwMode="auto">
          <a:xfrm>
            <a:off x="7387864" y="2161503"/>
            <a:ext cx="495638" cy="1587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37" tIns="45718" rIns="91437" bIns="45718">
            <a:spAutoFit/>
          </a:bodyPr>
          <a:lstStyle/>
          <a:p>
            <a:r>
              <a:rPr lang="zh-CN" altLang="en-US" sz="2400" dirty="0">
                <a:ea typeface="微软雅黑" panose="020B0503020204020204" pitchFamily="34" charset="-122"/>
              </a:rPr>
              <a:t>明</a:t>
            </a:r>
            <a:endParaRPr lang="zh-CN" altLang="en-US" sz="2400" dirty="0">
              <a:ea typeface="微软雅黑" panose="020B0503020204020204" pitchFamily="34" charset="-122"/>
            </a:endParaRPr>
          </a:p>
          <a:p>
            <a:r>
              <a:rPr lang="zh-CN" altLang="en-US" sz="2400" dirty="0">
                <a:ea typeface="微软雅黑" panose="020B0503020204020204" pitchFamily="34" charset="-122"/>
              </a:rPr>
              <a:t>年</a:t>
            </a:r>
            <a:endParaRPr lang="zh-CN" altLang="en-US" sz="2400" dirty="0">
              <a:ea typeface="微软雅黑" panose="020B0503020204020204" pitchFamily="34" charset="-122"/>
            </a:endParaRPr>
          </a:p>
          <a:p>
            <a:r>
              <a:rPr lang="zh-CN" altLang="en-US" sz="2400" dirty="0">
                <a:ea typeface="微软雅黑" panose="020B0503020204020204" pitchFamily="34" charset="-122"/>
              </a:rPr>
              <a:t>规</a:t>
            </a:r>
            <a:endParaRPr lang="zh-CN" altLang="en-US" sz="2400" dirty="0">
              <a:ea typeface="微软雅黑" panose="020B0503020204020204" pitchFamily="34" charset="-122"/>
            </a:endParaRPr>
          </a:p>
          <a:p>
            <a:r>
              <a:rPr lang="zh-CN" altLang="en-US" sz="2400" dirty="0">
                <a:ea typeface="微软雅黑" panose="020B0503020204020204" pitchFamily="34" charset="-122"/>
              </a:rPr>
              <a:t>化</a:t>
            </a:r>
            <a:endParaRPr lang="zh-CN" altLang="en-US" sz="2400" dirty="0">
              <a:ea typeface="微软雅黑" panose="020B0503020204020204" pitchFamily="34" charset="-122"/>
            </a:endParaRPr>
          </a:p>
        </p:txBody>
      </p:sp>
      <p:sp>
        <p:nvSpPr>
          <p:cNvPr id="34" name="矩形 33"/>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5" name="矩形 34"/>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73" name="组合 72"/>
          <p:cNvGrpSpPr/>
          <p:nvPr/>
        </p:nvGrpSpPr>
        <p:grpSpPr>
          <a:xfrm>
            <a:off x="-26504" y="-3287"/>
            <a:ext cx="586740" cy="5143500"/>
            <a:chOff x="0" y="0"/>
            <a:chExt cx="586740" cy="5143500"/>
          </a:xfrm>
        </p:grpSpPr>
        <p:sp>
          <p:nvSpPr>
            <p:cNvPr id="74" name="矩形 73"/>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9"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0"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1"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82"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5" name="TextBox 84"/>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6" name="TextBox 85"/>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7" name="TextBox 86"/>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8" name="组合 87"/>
          <p:cNvGrpSpPr/>
          <p:nvPr/>
        </p:nvGrpSpPr>
        <p:grpSpPr>
          <a:xfrm>
            <a:off x="7805926" y="94362"/>
            <a:ext cx="1358078" cy="279269"/>
            <a:chOff x="7805926" y="94362"/>
            <a:chExt cx="1358078" cy="279269"/>
          </a:xfrm>
        </p:grpSpPr>
        <p:sp>
          <p:nvSpPr>
            <p:cNvPr id="89" name="矩形 8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0" name="五边形 8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1" name="直接连接符 9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2" name="五边形 9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fltVal val="0"/>
                                          </p:val>
                                        </p:tav>
                                        <p:tav tm="100000">
                                          <p:val>
                                            <p:strVal val="#ppt_w"/>
                                          </p:val>
                                        </p:tav>
                                      </p:tavLst>
                                    </p:anim>
                                    <p:anim calcmode="lin" valueType="num">
                                      <p:cBhvr>
                                        <p:cTn id="22" dur="1000" fill="hold"/>
                                        <p:tgtEl>
                                          <p:spTgt spid="23"/>
                                        </p:tgtEl>
                                        <p:attrNameLst>
                                          <p:attrName>ppt_h</p:attrName>
                                        </p:attrNameLst>
                                      </p:cBhvr>
                                      <p:tavLst>
                                        <p:tav tm="0">
                                          <p:val>
                                            <p:fltVal val="0"/>
                                          </p:val>
                                        </p:tav>
                                        <p:tav tm="100000">
                                          <p:val>
                                            <p:strVal val="#ppt_h"/>
                                          </p:val>
                                        </p:tav>
                                      </p:tavLst>
                                    </p:anim>
                                    <p:anim calcmode="lin" valueType="num">
                                      <p:cBhvr>
                                        <p:cTn id="23"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4000"/>
                            </p:stCondLst>
                            <p:childTnLst>
                              <p:par>
                                <p:cTn id="34" presetID="23" presetClass="entr" presetSubtype="3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ppt_w</p:attrName>
                                        </p:attrNameLst>
                                      </p:cBhvr>
                                      <p:tavLst>
                                        <p:tav tm="0">
                                          <p:val>
                                            <p:strVal val="(6*min(max(#ppt_w*#ppt_h,.3),1)-7.4)/-.7*#ppt_w"/>
                                          </p:val>
                                        </p:tav>
                                        <p:tav tm="100000">
                                          <p:val>
                                            <p:strVal val="#ppt_w"/>
                                          </p:val>
                                        </p:tav>
                                      </p:tavLst>
                                    </p:anim>
                                    <p:anim calcmode="lin" valueType="num">
                                      <p:cBhvr>
                                        <p:cTn id="37" dur="300" fill="hold"/>
                                        <p:tgtEl>
                                          <p:spTgt spid="7"/>
                                        </p:tgtEl>
                                        <p:attrNameLst>
                                          <p:attrName>ppt_h</p:attrName>
                                        </p:attrNameLst>
                                      </p:cBhvr>
                                      <p:tavLst>
                                        <p:tav tm="0">
                                          <p:val>
                                            <p:strVal val="(6*min(max(#ppt_w*#ppt_h,.3),1)-7.4)/-.7*#ppt_h"/>
                                          </p:val>
                                        </p:tav>
                                        <p:tav tm="100000">
                                          <p:val>
                                            <p:strVal val="#ppt_h"/>
                                          </p:val>
                                        </p:tav>
                                      </p:tavLst>
                                    </p:anim>
                                    <p:anim calcmode="lin" valueType="num">
                                      <p:cBhvr>
                                        <p:cTn id="38" dur="300" fill="hold"/>
                                        <p:tgtEl>
                                          <p:spTgt spid="7"/>
                                        </p:tgtEl>
                                        <p:attrNameLst>
                                          <p:attrName>ppt_x</p:attrName>
                                        </p:attrNameLst>
                                      </p:cBhvr>
                                      <p:tavLst>
                                        <p:tav tm="0">
                                          <p:val>
                                            <p:fltVal val="0.5"/>
                                          </p:val>
                                        </p:tav>
                                        <p:tav tm="100000">
                                          <p:val>
                                            <p:strVal val="#ppt_x"/>
                                          </p:val>
                                        </p:tav>
                                      </p:tavLst>
                                    </p:anim>
                                    <p:anim calcmode="lin" valueType="num">
                                      <p:cBhvr>
                                        <p:cTn id="39" dur="3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4500"/>
                            </p:stCondLst>
                            <p:childTnLst>
                              <p:par>
                                <p:cTn id="41" presetID="23" presetClass="entr" presetSubtype="3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strVal val="(6*min(max(#ppt_w*#ppt_h,.3),1)-7.4)/-.7*#ppt_w"/>
                                          </p:val>
                                        </p:tav>
                                        <p:tav tm="100000">
                                          <p:val>
                                            <p:strVal val="#ppt_w"/>
                                          </p:val>
                                        </p:tav>
                                      </p:tavLst>
                                    </p:anim>
                                    <p:anim calcmode="lin" valueType="num">
                                      <p:cBhvr>
                                        <p:cTn id="44" dur="300" fill="hold"/>
                                        <p:tgtEl>
                                          <p:spTgt spid="6"/>
                                        </p:tgtEl>
                                        <p:attrNameLst>
                                          <p:attrName>ppt_h</p:attrName>
                                        </p:attrNameLst>
                                      </p:cBhvr>
                                      <p:tavLst>
                                        <p:tav tm="0">
                                          <p:val>
                                            <p:strVal val="(6*min(max(#ppt_w*#ppt_h,.3),1)-7.4)/-.7*#ppt_h"/>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5000"/>
                            </p:stCondLst>
                            <p:childTnLst>
                              <p:par>
                                <p:cTn id="48" presetID="23" presetClass="entr" presetSubtype="36"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strVal val="(6*min(max(#ppt_w*#ppt_h,.3),1)-7.4)/-.7*#ppt_w"/>
                                          </p:val>
                                        </p:tav>
                                        <p:tav tm="100000">
                                          <p:val>
                                            <p:strVal val="#ppt_w"/>
                                          </p:val>
                                        </p:tav>
                                      </p:tavLst>
                                    </p:anim>
                                    <p:anim calcmode="lin" valueType="num">
                                      <p:cBhvr>
                                        <p:cTn id="51" dur="300" fill="hold"/>
                                        <p:tgtEl>
                                          <p:spTgt spid="8"/>
                                        </p:tgtEl>
                                        <p:attrNameLst>
                                          <p:attrName>ppt_h</p:attrName>
                                        </p:attrNameLst>
                                      </p:cBhvr>
                                      <p:tavLst>
                                        <p:tav tm="0">
                                          <p:val>
                                            <p:strVal val="(6*min(max(#ppt_w*#ppt_h,.3),1)-7.4)/-.7*#ppt_h"/>
                                          </p:val>
                                        </p:tav>
                                        <p:tav tm="100000">
                                          <p:val>
                                            <p:strVal val="#ppt_h"/>
                                          </p:val>
                                        </p:tav>
                                      </p:tavLst>
                                    </p:anim>
                                    <p:anim calcmode="lin" valueType="num">
                                      <p:cBhvr>
                                        <p:cTn id="52" dur="300" fill="hold"/>
                                        <p:tgtEl>
                                          <p:spTgt spid="8"/>
                                        </p:tgtEl>
                                        <p:attrNameLst>
                                          <p:attrName>ppt_x</p:attrName>
                                        </p:attrNameLst>
                                      </p:cBhvr>
                                      <p:tavLst>
                                        <p:tav tm="0">
                                          <p:val>
                                            <p:fltVal val="0.5"/>
                                          </p:val>
                                        </p:tav>
                                        <p:tav tm="100000">
                                          <p:val>
                                            <p:strVal val="#ppt_x"/>
                                          </p:val>
                                        </p:tav>
                                      </p:tavLst>
                                    </p:anim>
                                    <p:anim calcmode="lin" valueType="num">
                                      <p:cBhvr>
                                        <p:cTn id="53" dur="300" fill="hold"/>
                                        <p:tgtEl>
                                          <p:spTgt spid="8"/>
                                        </p:tgtEl>
                                        <p:attrNameLst>
                                          <p:attrName>ppt_y</p:attrName>
                                        </p:attrNameLst>
                                      </p:cBhvr>
                                      <p:tavLst>
                                        <p:tav tm="0">
                                          <p:val>
                                            <p:strVal val="1+(6*min(max(#ppt_w*#ppt_h,.3),1)-7.4)/-.7*#ppt_h/2"/>
                                          </p:val>
                                        </p:tav>
                                        <p:tav tm="100000">
                                          <p:val>
                                            <p:strVal val="#ppt_y"/>
                                          </p:val>
                                        </p:tav>
                                      </p:tavLst>
                                    </p:anim>
                                  </p:childTnLst>
                                </p:cTn>
                              </p:par>
                              <p:par>
                                <p:cTn id="54" presetID="1"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84150" y="335209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前期调研</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Early Research</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a:grpSpLocks noChangeAspect="1"/>
          </p:cNvGrpSpPr>
          <p:nvPr/>
        </p:nvGrpSpPr>
        <p:grpSpPr>
          <a:xfrm>
            <a:off x="1649588" y="1881677"/>
            <a:ext cx="1246474" cy="1246474"/>
            <a:chOff x="456294" y="1959430"/>
            <a:chExt cx="2148114" cy="2148114"/>
          </a:xfrm>
        </p:grpSpPr>
        <p:sp>
          <p:nvSpPr>
            <p:cNvPr id="4" name="椭圆 3"/>
            <p:cNvSpPr/>
            <p:nvPr/>
          </p:nvSpPr>
          <p:spPr>
            <a:xfrm>
              <a:off x="456294" y="1959430"/>
              <a:ext cx="2148114" cy="2148114"/>
            </a:xfrm>
            <a:prstGeom prst="ellipse">
              <a:avLst/>
            </a:prstGeom>
            <a:solidFill>
              <a:srgbClr val="0F021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6" name="矩形 5"/>
          <p:cNvSpPr/>
          <p:nvPr/>
        </p:nvSpPr>
        <p:spPr>
          <a:xfrm>
            <a:off x="3178122"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计划安排</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Project Schedule</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a:grpSpLocks noChangeAspect="1"/>
          </p:cNvGrpSpPr>
          <p:nvPr/>
        </p:nvGrpSpPr>
        <p:grpSpPr>
          <a:xfrm>
            <a:off x="3243560" y="1873387"/>
            <a:ext cx="1246474" cy="1246474"/>
            <a:chOff x="2492224" y="1959430"/>
            <a:chExt cx="2148114" cy="2148114"/>
          </a:xfrm>
        </p:grpSpPr>
        <p:sp>
          <p:nvSpPr>
            <p:cNvPr id="8" name="椭圆 7"/>
            <p:cNvSpPr/>
            <p:nvPr/>
          </p:nvSpPr>
          <p:spPr>
            <a:xfrm>
              <a:off x="2492224" y="1959430"/>
              <a:ext cx="2148114" cy="2148114"/>
            </a:xfrm>
            <a:prstGeom prst="ellipse">
              <a:avLst/>
            </a:prstGeom>
            <a:solidFill>
              <a:srgbClr val="C000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0" name="矩形 9"/>
          <p:cNvSpPr/>
          <p:nvPr/>
        </p:nvSpPr>
        <p:spPr>
          <a:xfrm>
            <a:off x="6370460"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后期规划</a:t>
            </a:r>
            <a:endParaRPr lang="en-US" altLang="zh-CN" sz="1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Future Programme</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a:grpSpLocks noChangeAspect="1"/>
          </p:cNvGrpSpPr>
          <p:nvPr/>
        </p:nvGrpSpPr>
        <p:grpSpPr>
          <a:xfrm>
            <a:off x="6435898" y="1873387"/>
            <a:ext cx="1246474" cy="1246474"/>
            <a:chOff x="6564085" y="1959430"/>
            <a:chExt cx="2148114" cy="2148114"/>
          </a:xfrm>
        </p:grpSpPr>
        <p:sp>
          <p:nvSpPr>
            <p:cNvPr id="12" name="椭圆 11"/>
            <p:cNvSpPr/>
            <p:nvPr/>
          </p:nvSpPr>
          <p:spPr>
            <a:xfrm>
              <a:off x="6564085" y="1959430"/>
              <a:ext cx="2148114" cy="2148114"/>
            </a:xfrm>
            <a:prstGeom prst="ellipse">
              <a:avLst/>
            </a:prstGeom>
            <a:solidFill>
              <a:srgbClr val="C000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7033174" y="2413982"/>
              <a:ext cx="1209936" cy="1239010"/>
              <a:chOff x="3598200" y="1732459"/>
              <a:chExt cx="1947600" cy="1994400"/>
            </a:xfrm>
          </p:grpSpPr>
          <p:sp>
            <p:nvSpPr>
              <p:cNvPr id="14"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9" name="矩形 18"/>
          <p:cNvSpPr/>
          <p:nvPr/>
        </p:nvSpPr>
        <p:spPr>
          <a:xfrm>
            <a:off x="4774292" y="334380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zh-CN" altLang="en-US"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进展情况</a:t>
            </a:r>
            <a:endParaRPr lang="en-US" altLang="zh-CN" sz="18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Works Progress</a:t>
            </a:r>
            <a:endPar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a:grpSpLocks noChangeAspect="1"/>
          </p:cNvGrpSpPr>
          <p:nvPr/>
        </p:nvGrpSpPr>
        <p:grpSpPr>
          <a:xfrm>
            <a:off x="4839729" y="1873387"/>
            <a:ext cx="1246474" cy="1246474"/>
            <a:chOff x="4528154" y="1959430"/>
            <a:chExt cx="2148114" cy="2148114"/>
          </a:xfrm>
        </p:grpSpPr>
        <p:sp>
          <p:nvSpPr>
            <p:cNvPr id="21" name="椭圆 20"/>
            <p:cNvSpPr/>
            <p:nvPr/>
          </p:nvSpPr>
          <p:spPr>
            <a:xfrm>
              <a:off x="4528154" y="1959430"/>
              <a:ext cx="2148114" cy="2148114"/>
            </a:xfrm>
            <a:prstGeom prst="ellipse">
              <a:avLst/>
            </a:prstGeom>
            <a:solidFill>
              <a:srgbClr val="0F021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
            <p:cNvGrpSpPr>
              <a:grpSpLocks noChangeAspect="1"/>
            </p:cNvGrpSpPr>
            <p:nvPr/>
          </p:nvGrpSpPr>
          <p:grpSpPr bwMode="auto">
            <a:xfrm>
              <a:off x="5033378" y="2342981"/>
              <a:ext cx="1137666" cy="1381012"/>
              <a:chOff x="2694" y="1931"/>
              <a:chExt cx="374" cy="454"/>
            </a:xfrm>
            <a:solidFill>
              <a:schemeClr val="bg1"/>
            </a:solidFill>
          </p:grpSpPr>
          <p:sp>
            <p:nvSpPr>
              <p:cNvPr id="2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0" name="组合 49"/>
          <p:cNvGrpSpPr/>
          <p:nvPr/>
        </p:nvGrpSpPr>
        <p:grpSpPr>
          <a:xfrm>
            <a:off x="-26504" y="-3287"/>
            <a:ext cx="586740" cy="5143500"/>
            <a:chOff x="0" y="0"/>
            <a:chExt cx="586740" cy="5143500"/>
          </a:xfrm>
        </p:grpSpPr>
        <p:sp>
          <p:nvSpPr>
            <p:cNvPr id="51" name="矩形 5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TextBox 8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2" name="TextBox 81"/>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3" name="TextBox 8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4" name="TextBox 8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85" name="矩形 8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6" name="矩形 8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250" fill="hold"/>
                                        <p:tgtEl>
                                          <p:spTgt spid="7"/>
                                        </p:tgtEl>
                                        <p:attrNameLst>
                                          <p:attrName>ppt_w</p:attrName>
                                        </p:attrNameLst>
                                      </p:cBhvr>
                                      <p:tavLst>
                                        <p:tav tm="0">
                                          <p:val>
                                            <p:fltVal val="0"/>
                                          </p:val>
                                        </p:tav>
                                        <p:tav tm="100000">
                                          <p:val>
                                            <p:strVal val="#ppt_w"/>
                                          </p:val>
                                        </p:tav>
                                      </p:tavLst>
                                    </p:anim>
                                    <p:anim calcmode="lin" valueType="num">
                                      <p:cBhvr>
                                        <p:cTn id="14" dur="1250" fill="hold"/>
                                        <p:tgtEl>
                                          <p:spTgt spid="7"/>
                                        </p:tgtEl>
                                        <p:attrNameLst>
                                          <p:attrName>ppt_h</p:attrName>
                                        </p:attrNameLst>
                                      </p:cBhvr>
                                      <p:tavLst>
                                        <p:tav tm="0">
                                          <p:val>
                                            <p:fltVal val="0"/>
                                          </p:val>
                                        </p:tav>
                                        <p:tav tm="100000">
                                          <p:val>
                                            <p:strVal val="#ppt_h"/>
                                          </p:val>
                                        </p:tav>
                                      </p:tavLst>
                                    </p:anim>
                                    <p:anim calcmode="lin" valueType="num">
                                      <p:cBhvr>
                                        <p:cTn id="15"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250" fill="hold"/>
                                        <p:tgtEl>
                                          <p:spTgt spid="20"/>
                                        </p:tgtEl>
                                        <p:attrNameLst>
                                          <p:attrName>ppt_w</p:attrName>
                                        </p:attrNameLst>
                                      </p:cBhvr>
                                      <p:tavLst>
                                        <p:tav tm="0">
                                          <p:val>
                                            <p:fltVal val="0"/>
                                          </p:val>
                                        </p:tav>
                                        <p:tav tm="100000">
                                          <p:val>
                                            <p:strVal val="#ppt_w"/>
                                          </p:val>
                                        </p:tav>
                                      </p:tavLst>
                                    </p:anim>
                                    <p:anim calcmode="lin" valueType="num">
                                      <p:cBhvr>
                                        <p:cTn id="20" dur="1250" fill="hold"/>
                                        <p:tgtEl>
                                          <p:spTgt spid="20"/>
                                        </p:tgtEl>
                                        <p:attrNameLst>
                                          <p:attrName>ppt_h</p:attrName>
                                        </p:attrNameLst>
                                      </p:cBhvr>
                                      <p:tavLst>
                                        <p:tav tm="0">
                                          <p:val>
                                            <p:fltVal val="0"/>
                                          </p:val>
                                        </p:tav>
                                        <p:tav tm="100000">
                                          <p:val>
                                            <p:strVal val="#ppt_h"/>
                                          </p:val>
                                        </p:tav>
                                      </p:tavLst>
                                    </p:anim>
                                    <p:anim calcmode="lin" valueType="num">
                                      <p:cBhvr>
                                        <p:cTn id="21" dur="125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250" fill="hold"/>
                                        <p:tgtEl>
                                          <p:spTgt spid="11"/>
                                        </p:tgtEl>
                                        <p:attrNameLst>
                                          <p:attrName>ppt_w</p:attrName>
                                        </p:attrNameLst>
                                      </p:cBhvr>
                                      <p:tavLst>
                                        <p:tav tm="0">
                                          <p:val>
                                            <p:fltVal val="0"/>
                                          </p:val>
                                        </p:tav>
                                        <p:tav tm="100000">
                                          <p:val>
                                            <p:strVal val="#ppt_w"/>
                                          </p:val>
                                        </p:tav>
                                      </p:tavLst>
                                    </p:anim>
                                    <p:anim calcmode="lin" valueType="num">
                                      <p:cBhvr>
                                        <p:cTn id="26" dur="1250" fill="hold"/>
                                        <p:tgtEl>
                                          <p:spTgt spid="11"/>
                                        </p:tgtEl>
                                        <p:attrNameLst>
                                          <p:attrName>ppt_h</p:attrName>
                                        </p:attrNameLst>
                                      </p:cBhvr>
                                      <p:tavLst>
                                        <p:tav tm="0">
                                          <p:val>
                                            <p:fltVal val="0"/>
                                          </p:val>
                                        </p:tav>
                                        <p:tav tm="100000">
                                          <p:val>
                                            <p:strVal val="#ppt_h"/>
                                          </p:val>
                                        </p:tav>
                                      </p:tavLst>
                                    </p:anim>
                                    <p:anim calcmode="lin" valueType="num">
                                      <p:cBhvr>
                                        <p:cTn id="27" dur="12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1461" y="1819652"/>
            <a:ext cx="2808032" cy="1500678"/>
          </a:xfrm>
          <a:prstGeom prst="rect">
            <a:avLst/>
          </a:prstGeom>
        </p:spPr>
      </p:pic>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96890" y="1819652"/>
            <a:ext cx="2808032" cy="1500678"/>
          </a:xfrm>
          <a:prstGeom prst="rect">
            <a:avLst/>
          </a:prstGeom>
        </p:spPr>
      </p:pic>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97192" y="1819652"/>
            <a:ext cx="2808032" cy="1500678"/>
          </a:xfrm>
          <a:prstGeom prst="rect">
            <a:avLst/>
          </a:prstGeom>
        </p:spPr>
      </p:pic>
      <p:grpSp>
        <p:nvGrpSpPr>
          <p:cNvPr id="5" name="组合 4"/>
          <p:cNvGrpSpPr/>
          <p:nvPr/>
        </p:nvGrpSpPr>
        <p:grpSpPr>
          <a:xfrm>
            <a:off x="1207781" y="3277710"/>
            <a:ext cx="1205220" cy="425412"/>
            <a:chOff x="1009661" y="3867894"/>
            <a:chExt cx="1205220" cy="425412"/>
          </a:xfrm>
        </p:grpSpPr>
        <p:sp>
          <p:nvSpPr>
            <p:cNvPr id="6" name="矩形 5"/>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endParaRPr lang="zh-CN" altLang="en-US" sz="1200" dirty="0"/>
            </a:p>
          </p:txBody>
        </p:sp>
        <p:sp>
          <p:nvSpPr>
            <p:cNvPr id="7" name="等腰三角形 6"/>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079675" y="3298030"/>
            <a:ext cx="1205220" cy="425412"/>
            <a:chOff x="1009661" y="3867894"/>
            <a:chExt cx="1205220" cy="425412"/>
          </a:xfrm>
        </p:grpSpPr>
        <p:sp>
          <p:nvSpPr>
            <p:cNvPr id="9" name="矩形 8"/>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endParaRPr lang="zh-CN" altLang="en-US" sz="1200" dirty="0"/>
            </a:p>
          </p:txBody>
        </p:sp>
        <p:sp>
          <p:nvSpPr>
            <p:cNvPr id="10" name="等腰三角形 9"/>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208955" y="3298030"/>
            <a:ext cx="1205220" cy="425412"/>
            <a:chOff x="1009661" y="3867894"/>
            <a:chExt cx="1205220" cy="425412"/>
          </a:xfrm>
        </p:grpSpPr>
        <p:sp>
          <p:nvSpPr>
            <p:cNvPr id="12" name="矩形 11"/>
            <p:cNvSpPr/>
            <p:nvPr/>
          </p:nvSpPr>
          <p:spPr>
            <a:xfrm>
              <a:off x="1009661" y="3867894"/>
              <a:ext cx="1205220" cy="2804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endParaRPr lang="zh-CN" altLang="en-US" sz="1200" dirty="0"/>
            </a:p>
          </p:txBody>
        </p:sp>
        <p:sp>
          <p:nvSpPr>
            <p:cNvPr id="13" name="等腰三角形 12"/>
            <p:cNvSpPr/>
            <p:nvPr/>
          </p:nvSpPr>
          <p:spPr>
            <a:xfrm flipV="1">
              <a:off x="1462097" y="4148372"/>
              <a:ext cx="257169" cy="1449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869853" y="372520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619827" y="374552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779511" y="3745528"/>
            <a:ext cx="2095065" cy="521094"/>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450452" y="1419623"/>
            <a:ext cx="927652" cy="927652"/>
            <a:chOff x="1252331" y="1868048"/>
            <a:chExt cx="927652" cy="927652"/>
          </a:xfrm>
        </p:grpSpPr>
        <p:sp>
          <p:nvSpPr>
            <p:cNvPr id="18" name="Freeform 239"/>
            <p:cNvSpPr>
              <a:spLocks noEditPoints="1"/>
            </p:cNvSpPr>
            <p:nvPr/>
          </p:nvSpPr>
          <p:spPr bwMode="auto">
            <a:xfrm>
              <a:off x="1438403" y="1972119"/>
              <a:ext cx="561726" cy="797592"/>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椭圆 18"/>
            <p:cNvSpPr/>
            <p:nvPr/>
          </p:nvSpPr>
          <p:spPr>
            <a:xfrm>
              <a:off x="1252331" y="1868048"/>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6173" y="1419623"/>
            <a:ext cx="927652" cy="927652"/>
            <a:chOff x="4128053" y="1848170"/>
            <a:chExt cx="927652" cy="927652"/>
          </a:xfrm>
        </p:grpSpPr>
        <p:sp>
          <p:nvSpPr>
            <p:cNvPr id="21" name="Freeform 121"/>
            <p:cNvSpPr>
              <a:spLocks noEditPoints="1"/>
            </p:cNvSpPr>
            <p:nvPr/>
          </p:nvSpPr>
          <p:spPr bwMode="auto">
            <a:xfrm>
              <a:off x="4333992" y="1928190"/>
              <a:ext cx="511328" cy="794267"/>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椭圆 21"/>
            <p:cNvSpPr/>
            <p:nvPr/>
          </p:nvSpPr>
          <p:spPr>
            <a:xfrm>
              <a:off x="4128053" y="1848170"/>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7188644" y="1419623"/>
            <a:ext cx="927652" cy="927652"/>
            <a:chOff x="6990523" y="1921057"/>
            <a:chExt cx="927652" cy="927652"/>
          </a:xfrm>
        </p:grpSpPr>
        <p:sp>
          <p:nvSpPr>
            <p:cNvPr id="24" name="Freeform 111"/>
            <p:cNvSpPr>
              <a:spLocks noEditPoints="1"/>
            </p:cNvSpPr>
            <p:nvPr/>
          </p:nvSpPr>
          <p:spPr bwMode="auto">
            <a:xfrm>
              <a:off x="7219629" y="2095537"/>
              <a:ext cx="566918" cy="67417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C00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椭圆 24"/>
            <p:cNvSpPr/>
            <p:nvPr/>
          </p:nvSpPr>
          <p:spPr>
            <a:xfrm>
              <a:off x="6990523" y="1921057"/>
              <a:ext cx="927652" cy="9276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矩形 5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58" name="矩形 5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1" name="组合 60"/>
          <p:cNvGrpSpPr/>
          <p:nvPr/>
        </p:nvGrpSpPr>
        <p:grpSpPr>
          <a:xfrm>
            <a:off x="-26504" y="-3287"/>
            <a:ext cx="586740" cy="5143500"/>
            <a:chOff x="0" y="0"/>
            <a:chExt cx="586740" cy="5143500"/>
          </a:xfrm>
        </p:grpSpPr>
        <p:sp>
          <p:nvSpPr>
            <p:cNvPr id="62" name="矩形 61"/>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5"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6"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TextBox 76"/>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78" name="TextBox 77"/>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79" name="TextBox 78"/>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0" name="TextBox 79"/>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grpSp>
        <p:nvGrpSpPr>
          <p:cNvPr id="81" name="组合 80"/>
          <p:cNvGrpSpPr/>
          <p:nvPr/>
        </p:nvGrpSpPr>
        <p:grpSpPr>
          <a:xfrm>
            <a:off x="7805926" y="94362"/>
            <a:ext cx="1358078" cy="279269"/>
            <a:chOff x="7805926" y="94362"/>
            <a:chExt cx="1358078" cy="279269"/>
          </a:xfrm>
        </p:grpSpPr>
        <p:sp>
          <p:nvSpPr>
            <p:cNvPr id="82" name="矩形 81"/>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3" name="五边形 82"/>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4" name="直接连接符 83"/>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5" name="五边形 84"/>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2" presetClass="entr" presetSubtype="1"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9568" y="2540403"/>
            <a:ext cx="2565187" cy="930451"/>
            <a:chOff x="659209" y="2289371"/>
            <a:chExt cx="2565187" cy="930451"/>
          </a:xfrm>
        </p:grpSpPr>
        <p:grpSp>
          <p:nvGrpSpPr>
            <p:cNvPr id="3" name="组合 2"/>
            <p:cNvGrpSpPr/>
            <p:nvPr/>
          </p:nvGrpSpPr>
          <p:grpSpPr>
            <a:xfrm>
              <a:off x="659209" y="2289371"/>
              <a:ext cx="2565187" cy="930451"/>
              <a:chOff x="1233751" y="2883334"/>
              <a:chExt cx="1206220" cy="930451"/>
            </a:xfrm>
          </p:grpSpPr>
          <p:sp>
            <p:nvSpPr>
              <p:cNvPr id="5" name="矩形 4"/>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6" name="矩形 5"/>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7" name="等腰三角形 6"/>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4" name="TextBox 3"/>
            <p:cNvSpPr txBox="1"/>
            <p:nvPr/>
          </p:nvSpPr>
          <p:spPr>
            <a:xfrm>
              <a:off x="1115616" y="2511681"/>
              <a:ext cx="1261884" cy="307777"/>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8" name="组合 7"/>
          <p:cNvGrpSpPr/>
          <p:nvPr/>
        </p:nvGrpSpPr>
        <p:grpSpPr>
          <a:xfrm>
            <a:off x="3702605" y="2540403"/>
            <a:ext cx="2565187" cy="930451"/>
            <a:chOff x="659209" y="2289371"/>
            <a:chExt cx="2565187" cy="930451"/>
          </a:xfrm>
        </p:grpSpPr>
        <p:grpSp>
          <p:nvGrpSpPr>
            <p:cNvPr id="9" name="组合 8"/>
            <p:cNvGrpSpPr/>
            <p:nvPr/>
          </p:nvGrpSpPr>
          <p:grpSpPr>
            <a:xfrm>
              <a:off x="659209" y="2289371"/>
              <a:ext cx="2565187" cy="930451"/>
              <a:chOff x="1233751" y="2883334"/>
              <a:chExt cx="1206220" cy="930451"/>
            </a:xfrm>
          </p:grpSpPr>
          <p:sp>
            <p:nvSpPr>
              <p:cNvPr id="11" name="矩形 10"/>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12" name="矩形 11"/>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13" name="等腰三角形 12"/>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10" name="TextBox 9"/>
            <p:cNvSpPr txBox="1"/>
            <p:nvPr/>
          </p:nvSpPr>
          <p:spPr>
            <a:xfrm>
              <a:off x="1115616" y="2511681"/>
              <a:ext cx="1261884" cy="307777"/>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14" name="组合 13"/>
          <p:cNvGrpSpPr/>
          <p:nvPr/>
        </p:nvGrpSpPr>
        <p:grpSpPr>
          <a:xfrm>
            <a:off x="6305642" y="2530457"/>
            <a:ext cx="2565187" cy="930451"/>
            <a:chOff x="659209" y="2289371"/>
            <a:chExt cx="2565187" cy="930451"/>
          </a:xfrm>
        </p:grpSpPr>
        <p:grpSp>
          <p:nvGrpSpPr>
            <p:cNvPr id="15" name="组合 14"/>
            <p:cNvGrpSpPr/>
            <p:nvPr/>
          </p:nvGrpSpPr>
          <p:grpSpPr>
            <a:xfrm>
              <a:off x="659209" y="2289371"/>
              <a:ext cx="2565187" cy="930451"/>
              <a:chOff x="1233751" y="2883334"/>
              <a:chExt cx="1206220" cy="930451"/>
            </a:xfrm>
          </p:grpSpPr>
          <p:sp>
            <p:nvSpPr>
              <p:cNvPr id="17" name="矩形 16"/>
              <p:cNvSpPr/>
              <p:nvPr/>
            </p:nvSpPr>
            <p:spPr>
              <a:xfrm>
                <a:off x="1233751" y="3005804"/>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18" name="矩形 17"/>
              <p:cNvSpPr/>
              <p:nvPr/>
            </p:nvSpPr>
            <p:spPr>
              <a:xfrm>
                <a:off x="1233751" y="3574816"/>
                <a:ext cx="1206220" cy="23896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19" name="等腰三角形 18"/>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16" name="TextBox 15"/>
            <p:cNvSpPr txBox="1"/>
            <p:nvPr/>
          </p:nvSpPr>
          <p:spPr>
            <a:xfrm>
              <a:off x="1115616" y="2511681"/>
              <a:ext cx="1261884" cy="307777"/>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cxnSp>
        <p:nvCxnSpPr>
          <p:cNvPr id="20" name="直接连接符 19"/>
          <p:cNvCxnSpPr/>
          <p:nvPr/>
        </p:nvCxnSpPr>
        <p:spPr>
          <a:xfrm>
            <a:off x="1099568" y="3634397"/>
            <a:ext cx="777126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938295" y="1576891"/>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one</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4539314" y="1576891"/>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TWO</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3" name="椭圆 22"/>
          <p:cNvSpPr/>
          <p:nvPr/>
        </p:nvSpPr>
        <p:spPr>
          <a:xfrm>
            <a:off x="7183123" y="1590144"/>
            <a:ext cx="887730" cy="88773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r>
              <a:rPr lang="en-US" altLang="zh-CN" sz="1100" b="1" dirty="0">
                <a:solidFill>
                  <a:schemeClr val="bg1"/>
                </a:solidFill>
                <a:latin typeface="微软雅黑" panose="020B0503020204020204" pitchFamily="34" charset="-122"/>
                <a:ea typeface="微软雅黑" panose="020B0503020204020204" pitchFamily="34" charset="-122"/>
              </a:rPr>
              <a:t>THREE</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058211"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sp>
        <p:nvSpPr>
          <p:cNvPr id="25" name="矩形 24"/>
          <p:cNvSpPr/>
          <p:nvPr/>
        </p:nvSpPr>
        <p:spPr>
          <a:xfrm>
            <a:off x="3708645"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sp>
        <p:nvSpPr>
          <p:cNvPr id="26" name="矩形 25"/>
          <p:cNvSpPr/>
          <p:nvPr/>
        </p:nvSpPr>
        <p:spPr>
          <a:xfrm>
            <a:off x="6332575" y="3706405"/>
            <a:ext cx="2565187" cy="600164"/>
          </a:xfrm>
          <a:prstGeom prst="rect">
            <a:avLst/>
          </a:prstGeom>
        </p:spPr>
        <p:txBody>
          <a:bodyPr wrap="square" lIns="91437" tIns="45718" rIns="91437" bIns="45718">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p:txBody>
      </p:sp>
      <p:grpSp>
        <p:nvGrpSpPr>
          <p:cNvPr id="47" name="组合 46"/>
          <p:cNvGrpSpPr/>
          <p:nvPr/>
        </p:nvGrpSpPr>
        <p:grpSpPr>
          <a:xfrm>
            <a:off x="-26504" y="-3287"/>
            <a:ext cx="586740" cy="5143500"/>
            <a:chOff x="0" y="0"/>
            <a:chExt cx="586740" cy="5143500"/>
          </a:xfrm>
        </p:grpSpPr>
        <p:sp>
          <p:nvSpPr>
            <p:cNvPr id="48" name="矩形 47"/>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3"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4"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0"/>
            </a:solidFill>
            <a:ln>
              <a:noFill/>
            </a:ln>
          </p:spPr>
          <p:txBody>
            <a:bodyPr lIns="68580" tIns="34290" rIns="68580" bIns="34290"/>
            <a:lstStyle/>
            <a:p>
              <a:endParaRPr lang="zh-CN" altLang="en-US"/>
            </a:p>
          </p:txBody>
        </p:sp>
        <p:sp>
          <p:nvSpPr>
            <p:cNvPr id="76"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8" name="TextBox 77"/>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79" name="TextBox 78"/>
            <p:cNvSpPr txBox="1"/>
            <p:nvPr/>
          </p:nvSpPr>
          <p:spPr>
            <a:xfrm>
              <a:off x="17200" y="2211710"/>
              <a:ext cx="567784" cy="261610"/>
            </a:xfrm>
            <a:prstGeom prst="rect">
              <a:avLst/>
            </a:prstGeom>
            <a:noFill/>
          </p:spPr>
          <p:txBody>
            <a:bodyPr wrap="none" rtlCol="0">
              <a:spAutoFit/>
            </a:bodyPr>
            <a:lstStyle/>
            <a:p>
              <a:r>
                <a:rPr lang="en-US" altLang="zh-CN" sz="1100" b="1" dirty="0">
                  <a:solidFill>
                    <a:srgbClr val="FFC000"/>
                  </a:solidFill>
                </a:rPr>
                <a:t>PART2</a:t>
              </a:r>
              <a:endParaRPr lang="zh-CN" altLang="en-US" sz="1100" b="1" dirty="0">
                <a:solidFill>
                  <a:srgbClr val="FFC000"/>
                </a:solidFill>
              </a:endParaRPr>
            </a:p>
          </p:txBody>
        </p:sp>
        <p:sp>
          <p:nvSpPr>
            <p:cNvPr id="80" name="TextBox 79"/>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81" name="TextBox 80"/>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82" name="矩形 81"/>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3" name="矩形 82"/>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805926" y="94362"/>
            <a:ext cx="1358078" cy="279269"/>
            <a:chOff x="7805926" y="94362"/>
            <a:chExt cx="1358078" cy="279269"/>
          </a:xfrm>
        </p:grpSpPr>
        <p:sp>
          <p:nvSpPr>
            <p:cNvPr id="87" name="矩形 8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8" name="五边形 8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9" name="直接连接符 8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五边形 8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2000"/>
                            </p:stCondLst>
                            <p:childTnLst>
                              <p:par>
                                <p:cTn id="36" presetID="5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Scale>
                                      <p:cBhvr>
                                        <p:cTn id="3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4"/>
                                        </p:tgtEl>
                                        <p:attrNameLst>
                                          <p:attrName>ppt_x</p:attrName>
                                          <p:attrName>ppt_y</p:attrName>
                                        </p:attrNameLst>
                                      </p:cBhvr>
                                    </p:animMotion>
                                    <p:animEffect transition="in" filter="fade">
                                      <p:cBhvr>
                                        <p:cTn id="40" dur="1000"/>
                                        <p:tgtEl>
                                          <p:spTgt spid="24"/>
                                        </p:tgtEl>
                                      </p:cBhvr>
                                    </p:animEffect>
                                  </p:childTnLst>
                                </p:cTn>
                              </p:par>
                            </p:childTnLst>
                          </p:cTn>
                        </p:par>
                        <p:par>
                          <p:cTn id="41" fill="hold">
                            <p:stCondLst>
                              <p:cond delay="3000"/>
                            </p:stCondLst>
                            <p:childTnLst>
                              <p:par>
                                <p:cTn id="42" presetID="5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Scale>
                                      <p:cBhvr>
                                        <p:cTn id="4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5"/>
                                        </p:tgtEl>
                                        <p:attrNameLst>
                                          <p:attrName>ppt_x</p:attrName>
                                          <p:attrName>ppt_y</p:attrName>
                                        </p:attrNameLst>
                                      </p:cBhvr>
                                    </p:animMotion>
                                    <p:animEffect transition="in" filter="fade">
                                      <p:cBhvr>
                                        <p:cTn id="46" dur="1000"/>
                                        <p:tgtEl>
                                          <p:spTgt spid="25"/>
                                        </p:tgtEl>
                                      </p:cBhvr>
                                    </p:animEffect>
                                  </p:childTnLst>
                                </p:cTn>
                              </p:par>
                            </p:childTnLst>
                          </p:cTn>
                        </p:par>
                        <p:par>
                          <p:cTn id="47" fill="hold">
                            <p:stCondLst>
                              <p:cond delay="4000"/>
                            </p:stCondLst>
                            <p:childTnLst>
                              <p:par>
                                <p:cTn id="48" presetID="5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Scale>
                                      <p:cBhvr>
                                        <p:cTn id="50"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6"/>
                                        </p:tgtEl>
                                        <p:attrNameLst>
                                          <p:attrName>ppt_x</p:attrName>
                                          <p:attrName>ppt_y</p:attrName>
                                        </p:attrNameLst>
                                      </p:cBhvr>
                                    </p:animMotion>
                                    <p:animEffect transition="in" filter="fade">
                                      <p:cBhvr>
                                        <p:cTn id="5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97520" cy="1569656"/>
          </a:xfrm>
          <a:prstGeom prst="rect">
            <a:avLst/>
          </a:prstGeom>
          <a:noFill/>
        </p:spPr>
        <p:txBody>
          <a:bodyPr wrap="none" lIns="91437" tIns="45718" rIns="91437" bIns="45718" rtlCol="0">
            <a:spAutoFit/>
          </a:bodyPr>
          <a:lstStyle/>
          <a:p>
            <a:r>
              <a:rPr lang="en-US" altLang="zh-CN" sz="9600" dirty="0" smtClean="0">
                <a:solidFill>
                  <a:srgbClr val="C00000"/>
                </a:solidFill>
                <a:latin typeface="Impact" panose="020B0806030902050204" pitchFamily="34" charset="0"/>
              </a:rPr>
              <a:t>03</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rgbClr val="E93D2B"/>
                  </a:solidFill>
                </a:rPr>
                <a:t>PART3</a:t>
              </a:r>
              <a:endParaRPr lang="zh-CN" altLang="en-US" sz="1100" b="1" dirty="0">
                <a:solidFill>
                  <a:srgbClr val="E93D2B"/>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nvGrpSpPr>
            <p:cNvPr id="22" name="组合 21"/>
            <p:cNvGrpSpPr/>
            <p:nvPr/>
          </p:nvGrpSpPr>
          <p:grpSpPr>
            <a:xfrm>
              <a:off x="-8101" y="2558893"/>
              <a:ext cx="2499360" cy="732937"/>
              <a:chOff x="-8101" y="2558893"/>
              <a:chExt cx="2499360" cy="732937"/>
            </a:xfrm>
          </p:grpSpPr>
          <p:sp>
            <p:nvSpPr>
              <p:cNvPr id="17" name="矩形 26"/>
              <p:cNvSpPr>
                <a:spLocks noChangeArrowheads="1"/>
              </p:cNvSpPr>
              <p:nvPr/>
            </p:nvSpPr>
            <p:spPr bwMode="auto">
              <a:xfrm>
                <a:off x="-8101" y="2563728"/>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48159" y="2558893"/>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26182" y="2726332"/>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80642" y="1471939"/>
            <a:ext cx="2389138" cy="1264057"/>
            <a:chOff x="956940" y="1442568"/>
            <a:chExt cx="2389138" cy="1264057"/>
          </a:xfrm>
        </p:grpSpPr>
        <p:sp>
          <p:nvSpPr>
            <p:cNvPr id="3" name="Rectangle 631"/>
            <p:cNvSpPr>
              <a:spLocks noChangeArrowheads="1"/>
            </p:cNvSpPr>
            <p:nvPr/>
          </p:nvSpPr>
          <p:spPr bwMode="auto">
            <a:xfrm>
              <a:off x="1012541"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6" name="图片 4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1080644" y="3102504"/>
            <a:ext cx="2389137" cy="1269447"/>
            <a:chOff x="956941" y="3073133"/>
            <a:chExt cx="2389137" cy="1269447"/>
          </a:xfrm>
        </p:grpSpPr>
        <p:sp>
          <p:nvSpPr>
            <p:cNvPr id="8" name="Rectangle 634"/>
            <p:cNvSpPr>
              <a:spLocks noChangeArrowheads="1"/>
            </p:cNvSpPr>
            <p:nvPr/>
          </p:nvSpPr>
          <p:spPr bwMode="auto">
            <a:xfrm>
              <a:off x="1012541" y="3073133"/>
              <a:ext cx="2333537" cy="498669"/>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 name="TextBox 707"/>
            <p:cNvSpPr>
              <a:spLocks noChangeArrowheads="1"/>
            </p:cNvSpPr>
            <p:nvPr/>
          </p:nvSpPr>
          <p:spPr bwMode="auto">
            <a:xfrm>
              <a:off x="2162379"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6148487" y="1471939"/>
            <a:ext cx="2408352" cy="1243557"/>
            <a:chOff x="5987378" y="1442568"/>
            <a:chExt cx="2408352" cy="1243557"/>
          </a:xfrm>
        </p:grpSpPr>
        <p:sp>
          <p:nvSpPr>
            <p:cNvPr id="13" name="Rectangle 633"/>
            <p:cNvSpPr>
              <a:spLocks noChangeArrowheads="1"/>
            </p:cNvSpPr>
            <p:nvPr/>
          </p:nvSpPr>
          <p:spPr bwMode="auto">
            <a:xfrm>
              <a:off x="6062193"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 name="TextBox 707"/>
            <p:cNvSpPr>
              <a:spLocks noChangeArrowheads="1"/>
            </p:cNvSpPr>
            <p:nvPr/>
          </p:nvSpPr>
          <p:spPr bwMode="auto">
            <a:xfrm>
              <a:off x="7235334"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16"/>
          <p:cNvGrpSpPr/>
          <p:nvPr/>
        </p:nvGrpSpPr>
        <p:grpSpPr>
          <a:xfrm>
            <a:off x="3587658" y="1471939"/>
            <a:ext cx="2396605" cy="1238699"/>
            <a:chOff x="3463955" y="1442568"/>
            <a:chExt cx="2396605" cy="1238699"/>
          </a:xfrm>
        </p:grpSpPr>
        <p:sp>
          <p:nvSpPr>
            <p:cNvPr id="18" name="Rectangle 632"/>
            <p:cNvSpPr>
              <a:spLocks noChangeArrowheads="1"/>
            </p:cNvSpPr>
            <p:nvPr/>
          </p:nvSpPr>
          <p:spPr bwMode="auto">
            <a:xfrm>
              <a:off x="3527023" y="1442568"/>
              <a:ext cx="2333537" cy="497085"/>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TextBox 707"/>
            <p:cNvSpPr>
              <a:spLocks noChangeArrowheads="1"/>
            </p:cNvSpPr>
            <p:nvPr/>
          </p:nvSpPr>
          <p:spPr bwMode="auto">
            <a:xfrm>
              <a:off x="4657477"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6137928" y="3102503"/>
            <a:ext cx="2408351" cy="1243444"/>
            <a:chOff x="5987379" y="3073133"/>
            <a:chExt cx="2408351" cy="1243444"/>
          </a:xfrm>
        </p:grpSpPr>
        <p:sp>
          <p:nvSpPr>
            <p:cNvPr id="23" name="Rectangle 636"/>
            <p:cNvSpPr>
              <a:spLocks noChangeArrowheads="1"/>
            </p:cNvSpPr>
            <p:nvPr/>
          </p:nvSpPr>
          <p:spPr bwMode="auto">
            <a:xfrm>
              <a:off x="6062193" y="3073133"/>
              <a:ext cx="2333537" cy="498669"/>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69"/>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3580538" y="3102503"/>
            <a:ext cx="2403725" cy="1243444"/>
            <a:chOff x="3456835" y="3073133"/>
            <a:chExt cx="2403725" cy="1243444"/>
          </a:xfrm>
        </p:grpSpPr>
        <p:sp>
          <p:nvSpPr>
            <p:cNvPr id="28" name="Rectangle 635"/>
            <p:cNvSpPr>
              <a:spLocks noChangeArrowheads="1"/>
            </p:cNvSpPr>
            <p:nvPr/>
          </p:nvSpPr>
          <p:spPr bwMode="auto">
            <a:xfrm>
              <a:off x="3527023" y="3073133"/>
              <a:ext cx="2333537" cy="498669"/>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9"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87" name="矩形 86"/>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8" name="矩形 87"/>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9" name="组合 88"/>
          <p:cNvGrpSpPr/>
          <p:nvPr/>
        </p:nvGrpSpPr>
        <p:grpSpPr>
          <a:xfrm>
            <a:off x="7805926" y="94362"/>
            <a:ext cx="1358078" cy="279269"/>
            <a:chOff x="7805926" y="94362"/>
            <a:chExt cx="1358078" cy="279269"/>
          </a:xfrm>
        </p:grpSpPr>
        <p:sp>
          <p:nvSpPr>
            <p:cNvPr id="90" name="矩形 89"/>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91" name="五边形 90"/>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92" name="直接连接符 91"/>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3" name="五边形 92"/>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26504" y="-3287"/>
            <a:ext cx="586740" cy="5143500"/>
            <a:chOff x="0" y="0"/>
            <a:chExt cx="586740" cy="5143500"/>
          </a:xfrm>
        </p:grpSpPr>
        <p:sp>
          <p:nvSpPr>
            <p:cNvPr id="95" name="矩形 94"/>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00"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1"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3"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4"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5" name="TextBox 104"/>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6" name="TextBox 105"/>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07" name="TextBox 106"/>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108" name="TextBox 107"/>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750" fill="hold"/>
                                        <p:tgtEl>
                                          <p:spTgt spid="2"/>
                                        </p:tgtEl>
                                        <p:attrNameLst>
                                          <p:attrName>ppt_x</p:attrName>
                                        </p:attrNameLst>
                                      </p:cBhvr>
                                      <p:tavLst>
                                        <p:tav tm="0">
                                          <p:val>
                                            <p:strVal val="1+#ppt_w/2"/>
                                          </p:val>
                                        </p:tav>
                                        <p:tav tm="100000">
                                          <p:val>
                                            <p:strVal val="#ppt_x"/>
                                          </p:val>
                                        </p:tav>
                                      </p:tavLst>
                                    </p:anim>
                                    <p:anim calcmode="lin" valueType="num">
                                      <p:cBhvr additive="base">
                                        <p:cTn id="8" dur="1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750" fill="hold"/>
                                        <p:tgtEl>
                                          <p:spTgt spid="17"/>
                                        </p:tgtEl>
                                        <p:attrNameLst>
                                          <p:attrName>ppt_x</p:attrName>
                                        </p:attrNameLst>
                                      </p:cBhvr>
                                      <p:tavLst>
                                        <p:tav tm="0">
                                          <p:val>
                                            <p:strVal val="1+#ppt_w/2"/>
                                          </p:val>
                                        </p:tav>
                                        <p:tav tm="100000">
                                          <p:val>
                                            <p:strVal val="#ppt_x"/>
                                          </p:val>
                                        </p:tav>
                                      </p:tavLst>
                                    </p:anim>
                                    <p:anim calcmode="lin" valueType="num">
                                      <p:cBhvr additive="base">
                                        <p:cTn id="12" dur="1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750" fill="hold"/>
                                        <p:tgtEl>
                                          <p:spTgt spid="12"/>
                                        </p:tgtEl>
                                        <p:attrNameLst>
                                          <p:attrName>ppt_x</p:attrName>
                                        </p:attrNameLst>
                                      </p:cBhvr>
                                      <p:tavLst>
                                        <p:tav tm="0">
                                          <p:val>
                                            <p:strVal val="1+#ppt_w/2"/>
                                          </p:val>
                                        </p:tav>
                                        <p:tav tm="100000">
                                          <p:val>
                                            <p:strVal val="#ppt_x"/>
                                          </p:val>
                                        </p:tav>
                                      </p:tavLst>
                                    </p:anim>
                                    <p:anim calcmode="lin" valueType="num">
                                      <p:cBhvr additive="base">
                                        <p:cTn id="16" dur="1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750" fill="hold"/>
                                        <p:tgtEl>
                                          <p:spTgt spid="7"/>
                                        </p:tgtEl>
                                        <p:attrNameLst>
                                          <p:attrName>ppt_x</p:attrName>
                                        </p:attrNameLst>
                                      </p:cBhvr>
                                      <p:tavLst>
                                        <p:tav tm="0">
                                          <p:val>
                                            <p:strVal val="1+#ppt_w/2"/>
                                          </p:val>
                                        </p:tav>
                                        <p:tav tm="100000">
                                          <p:val>
                                            <p:strVal val="#ppt_x"/>
                                          </p:val>
                                        </p:tav>
                                      </p:tavLst>
                                    </p:anim>
                                    <p:anim calcmode="lin" valueType="num">
                                      <p:cBhvr additive="base">
                                        <p:cTn id="21" dur="175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1750" fill="hold"/>
                                        <p:tgtEl>
                                          <p:spTgt spid="27"/>
                                        </p:tgtEl>
                                        <p:attrNameLst>
                                          <p:attrName>ppt_x</p:attrName>
                                        </p:attrNameLst>
                                      </p:cBhvr>
                                      <p:tavLst>
                                        <p:tav tm="0">
                                          <p:val>
                                            <p:strVal val="1+#ppt_w/2"/>
                                          </p:val>
                                        </p:tav>
                                        <p:tav tm="100000">
                                          <p:val>
                                            <p:strVal val="#ppt_x"/>
                                          </p:val>
                                        </p:tav>
                                      </p:tavLst>
                                    </p:anim>
                                    <p:anim calcmode="lin" valueType="num">
                                      <p:cBhvr additive="base">
                                        <p:cTn id="25" dur="175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1750" fill="hold"/>
                                        <p:tgtEl>
                                          <p:spTgt spid="22"/>
                                        </p:tgtEl>
                                        <p:attrNameLst>
                                          <p:attrName>ppt_x</p:attrName>
                                        </p:attrNameLst>
                                      </p:cBhvr>
                                      <p:tavLst>
                                        <p:tav tm="0">
                                          <p:val>
                                            <p:strVal val="1+#ppt_w/2"/>
                                          </p:val>
                                        </p:tav>
                                        <p:tav tm="100000">
                                          <p:val>
                                            <p:strVal val="#ppt_x"/>
                                          </p:val>
                                        </p:tav>
                                      </p:tavLst>
                                    </p:anim>
                                    <p:anim calcmode="lin" valueType="num">
                                      <p:cBhvr additive="base">
                                        <p:cTn id="29" dur="1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52" t="2618" r="52" b="-1380"/>
          <a:stretch>
            <a:fillRect/>
          </a:stretch>
        </p:blipFill>
        <p:spPr>
          <a:xfrm>
            <a:off x="4355977" y="1131590"/>
            <a:ext cx="3508785" cy="3491948"/>
          </a:xfrm>
          <a:prstGeom prst="rect">
            <a:avLst/>
          </a:prstGeom>
        </p:spPr>
      </p:pic>
      <p:grpSp>
        <p:nvGrpSpPr>
          <p:cNvPr id="3" name="组合 2"/>
          <p:cNvGrpSpPr/>
          <p:nvPr/>
        </p:nvGrpSpPr>
        <p:grpSpPr>
          <a:xfrm>
            <a:off x="827584" y="1471939"/>
            <a:ext cx="2389138" cy="1264057"/>
            <a:chOff x="956940" y="1442568"/>
            <a:chExt cx="2389138" cy="1264057"/>
          </a:xfrm>
        </p:grpSpPr>
        <p:sp>
          <p:nvSpPr>
            <p:cNvPr id="4" name="Rectangle 631"/>
            <p:cNvSpPr>
              <a:spLocks noChangeArrowheads="1"/>
            </p:cNvSpPr>
            <p:nvPr/>
          </p:nvSpPr>
          <p:spPr bwMode="auto">
            <a:xfrm>
              <a:off x="1012541" y="1442568"/>
              <a:ext cx="2333537" cy="497085"/>
            </a:xfrm>
            <a:prstGeom prst="rect">
              <a:avLst/>
            </a:prstGeom>
            <a:solidFill>
              <a:srgbClr val="C000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883185" y="2979450"/>
            <a:ext cx="2403725" cy="1243444"/>
            <a:chOff x="3456835" y="3073133"/>
            <a:chExt cx="2403725" cy="1243444"/>
          </a:xfrm>
        </p:grpSpPr>
        <p:sp>
          <p:nvSpPr>
            <p:cNvPr id="9" name="Rectangle 635"/>
            <p:cNvSpPr>
              <a:spLocks noChangeArrowheads="1"/>
            </p:cNvSpPr>
            <p:nvPr/>
          </p:nvSpPr>
          <p:spPr bwMode="auto">
            <a:xfrm>
              <a:off x="3527023" y="3073133"/>
              <a:ext cx="2333537" cy="498669"/>
            </a:xfrm>
            <a:prstGeom prst="rect">
              <a:avLst/>
            </a:pr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4" name="矩形 63"/>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5" name="矩形 64"/>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7805926" y="94362"/>
            <a:ext cx="1358078" cy="279269"/>
            <a:chOff x="7805926" y="94362"/>
            <a:chExt cx="1358078" cy="279269"/>
          </a:xfrm>
        </p:grpSpPr>
        <p:sp>
          <p:nvSpPr>
            <p:cNvPr id="67" name="矩形 66"/>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68" name="五边形 67"/>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69" name="直接连接符 68"/>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五边形 69"/>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26504" y="-3287"/>
            <a:ext cx="586740" cy="5143500"/>
            <a:chOff x="0" y="0"/>
            <a:chExt cx="586740" cy="5143500"/>
          </a:xfrm>
        </p:grpSpPr>
        <p:sp>
          <p:nvSpPr>
            <p:cNvPr id="72" name="矩形 71"/>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7"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8"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2" name="TextBox 8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83" name="TextBox 8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84" name="TextBox 83"/>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85" name="TextBox 8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37"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900" decel="100000" fill="hold"/>
                                        <p:tgtEl>
                                          <p:spTgt spid="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1800" y="1622841"/>
            <a:ext cx="2539384" cy="2789567"/>
            <a:chOff x="508066" y="1563638"/>
            <a:chExt cx="2539384" cy="2789567"/>
          </a:xfrm>
        </p:grpSpPr>
        <p:grpSp>
          <p:nvGrpSpPr>
            <p:cNvPr id="3" name="组合 2"/>
            <p:cNvGrpSpPr/>
            <p:nvPr/>
          </p:nvGrpSpPr>
          <p:grpSpPr>
            <a:xfrm>
              <a:off x="508066" y="1563638"/>
              <a:ext cx="2539384" cy="2789567"/>
              <a:chOff x="3059182" y="1779662"/>
              <a:chExt cx="1206870" cy="2001844"/>
            </a:xfrm>
          </p:grpSpPr>
          <p:sp>
            <p:nvSpPr>
              <p:cNvPr id="5" name="矩形 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 name="组合 5"/>
              <p:cNvGrpSpPr/>
              <p:nvPr/>
            </p:nvGrpSpPr>
            <p:grpSpPr>
              <a:xfrm>
                <a:off x="3059832" y="1860369"/>
                <a:ext cx="1206220" cy="1662943"/>
                <a:chOff x="1233751" y="2820025"/>
                <a:chExt cx="1206220" cy="1662943"/>
              </a:xfrm>
            </p:grpSpPr>
            <p:sp>
              <p:nvSpPr>
                <p:cNvPr id="8" name="矩形 7"/>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0" name="等腰三角形 9"/>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7" name="矩形 6"/>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1" name="组合 10"/>
          <p:cNvGrpSpPr/>
          <p:nvPr/>
        </p:nvGrpSpPr>
        <p:grpSpPr>
          <a:xfrm>
            <a:off x="3651605" y="1636189"/>
            <a:ext cx="2539384" cy="2789567"/>
            <a:chOff x="3197871" y="1576987"/>
            <a:chExt cx="2539384" cy="2789567"/>
          </a:xfrm>
        </p:grpSpPr>
        <p:grpSp>
          <p:nvGrpSpPr>
            <p:cNvPr id="12" name="组合 11"/>
            <p:cNvGrpSpPr/>
            <p:nvPr/>
          </p:nvGrpSpPr>
          <p:grpSpPr>
            <a:xfrm>
              <a:off x="3197871" y="1576987"/>
              <a:ext cx="2539384" cy="2789567"/>
              <a:chOff x="3059182" y="1779662"/>
              <a:chExt cx="1206870" cy="2001844"/>
            </a:xfrm>
          </p:grpSpPr>
          <p:sp>
            <p:nvSpPr>
              <p:cNvPr id="14" name="矩形 1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3059832" y="1860369"/>
                <a:ext cx="1206220" cy="1662943"/>
                <a:chOff x="1233751" y="2820025"/>
                <a:chExt cx="1206220" cy="1662943"/>
              </a:xfrm>
            </p:grpSpPr>
            <p:sp>
              <p:nvSpPr>
                <p:cNvPr id="17" name="矩形 16"/>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9" name="等腰三角形 18"/>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6" name="矩形 15"/>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0" name="组合 19"/>
          <p:cNvGrpSpPr/>
          <p:nvPr/>
        </p:nvGrpSpPr>
        <p:grpSpPr>
          <a:xfrm>
            <a:off x="6374782" y="1622841"/>
            <a:ext cx="2539384" cy="2789567"/>
            <a:chOff x="5921048" y="1563638"/>
            <a:chExt cx="2539384" cy="2789567"/>
          </a:xfrm>
        </p:grpSpPr>
        <p:grpSp>
          <p:nvGrpSpPr>
            <p:cNvPr id="21" name="组合 20"/>
            <p:cNvGrpSpPr/>
            <p:nvPr/>
          </p:nvGrpSpPr>
          <p:grpSpPr>
            <a:xfrm>
              <a:off x="5921048" y="1563638"/>
              <a:ext cx="2539384" cy="2789567"/>
              <a:chOff x="3059182" y="1779662"/>
              <a:chExt cx="1206870" cy="2001844"/>
            </a:xfrm>
          </p:grpSpPr>
          <p:sp>
            <p:nvSpPr>
              <p:cNvPr id="23" name="矩形 22"/>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p:cNvGrpSpPr/>
              <p:nvPr/>
            </p:nvGrpSpPr>
            <p:grpSpPr>
              <a:xfrm>
                <a:off x="3059832" y="1860369"/>
                <a:ext cx="1206220" cy="1662943"/>
                <a:chOff x="1233751" y="2820025"/>
                <a:chExt cx="1206220" cy="1662943"/>
              </a:xfrm>
            </p:grpSpPr>
            <p:sp>
              <p:nvSpPr>
                <p:cNvPr id="26" name="矩形 25"/>
                <p:cNvSpPr/>
                <p:nvPr/>
              </p:nvSpPr>
              <p:spPr>
                <a:xfrm>
                  <a:off x="1233751" y="2941087"/>
                  <a:ext cx="1206220"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28" name="等腰三角形 27"/>
                <p:cNvSpPr/>
                <p:nvPr/>
              </p:nvSpPr>
              <p:spPr>
                <a:xfrm>
                  <a:off x="1734503" y="2820025"/>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5" name="矩形 24"/>
              <p:cNvSpPr/>
              <p:nvPr/>
            </p:nvSpPr>
            <p:spPr>
              <a:xfrm>
                <a:off x="3059182" y="3515020"/>
                <a:ext cx="1206220" cy="2664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81" name="矩形 80"/>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82" name="矩形 81"/>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83" name="组合 82"/>
          <p:cNvGrpSpPr/>
          <p:nvPr/>
        </p:nvGrpSpPr>
        <p:grpSpPr>
          <a:xfrm>
            <a:off x="7805926" y="94362"/>
            <a:ext cx="1358078" cy="279269"/>
            <a:chOff x="7805926" y="94362"/>
            <a:chExt cx="1358078" cy="279269"/>
          </a:xfrm>
        </p:grpSpPr>
        <p:sp>
          <p:nvSpPr>
            <p:cNvPr id="84" name="矩形 83"/>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85" name="五边形 84"/>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86" name="直接连接符 85"/>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7" name="五边形 86"/>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26504" y="-3287"/>
            <a:ext cx="586740" cy="5143500"/>
            <a:chOff x="0" y="0"/>
            <a:chExt cx="586740" cy="5143500"/>
          </a:xfrm>
        </p:grpSpPr>
        <p:sp>
          <p:nvSpPr>
            <p:cNvPr id="89" name="矩形 88"/>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4"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5"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6"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97"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8"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9" name="TextBox 98"/>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100" name="TextBox 99"/>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01" name="TextBox 100"/>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102" name="TextBox 101"/>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58043"/>
          <a:stretch>
            <a:fillRect/>
          </a:stretch>
        </p:blipFill>
        <p:spPr>
          <a:xfrm flipH="1">
            <a:off x="91885" y="757359"/>
            <a:ext cx="3304931" cy="4220784"/>
          </a:xfrm>
          <a:prstGeom prst="rect">
            <a:avLst/>
          </a:prstGeom>
        </p:spPr>
      </p:pic>
      <p:grpSp>
        <p:nvGrpSpPr>
          <p:cNvPr id="3" name="组合 2"/>
          <p:cNvGrpSpPr/>
          <p:nvPr/>
        </p:nvGrpSpPr>
        <p:grpSpPr>
          <a:xfrm>
            <a:off x="3463036" y="1347614"/>
            <a:ext cx="5328592" cy="513324"/>
            <a:chOff x="857249" y="1714500"/>
            <a:chExt cx="5328592" cy="513324"/>
          </a:xfrm>
        </p:grpSpPr>
        <p:sp>
          <p:nvSpPr>
            <p:cNvPr id="4" name="五边形 3"/>
            <p:cNvSpPr/>
            <p:nvPr/>
          </p:nvSpPr>
          <p:spPr>
            <a:xfrm>
              <a:off x="857249" y="1714500"/>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5" name="矩形 4"/>
            <p:cNvSpPr/>
            <p:nvPr/>
          </p:nvSpPr>
          <p:spPr>
            <a:xfrm>
              <a:off x="2928567" y="1743076"/>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6" name="矩形 5"/>
            <p:cNvSpPr/>
            <p:nvPr/>
          </p:nvSpPr>
          <p:spPr>
            <a:xfrm>
              <a:off x="1182083" y="1831108"/>
              <a:ext cx="1215717" cy="284693"/>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7" name="组合 6"/>
          <p:cNvGrpSpPr/>
          <p:nvPr/>
        </p:nvGrpSpPr>
        <p:grpSpPr>
          <a:xfrm>
            <a:off x="3463036" y="2114837"/>
            <a:ext cx="5328592" cy="514931"/>
            <a:chOff x="857249" y="2481722"/>
            <a:chExt cx="5328592" cy="514931"/>
          </a:xfrm>
        </p:grpSpPr>
        <p:sp>
          <p:nvSpPr>
            <p:cNvPr id="8" name="五边形 7"/>
            <p:cNvSpPr/>
            <p:nvPr/>
          </p:nvSpPr>
          <p:spPr>
            <a:xfrm>
              <a:off x="857249" y="2481722"/>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矩形 8"/>
            <p:cNvSpPr/>
            <p:nvPr/>
          </p:nvSpPr>
          <p:spPr>
            <a:xfrm>
              <a:off x="2928567" y="251190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0" name="矩形 9"/>
            <p:cNvSpPr/>
            <p:nvPr/>
          </p:nvSpPr>
          <p:spPr>
            <a:xfrm>
              <a:off x="1201319" y="2593254"/>
              <a:ext cx="1215717" cy="284693"/>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1" name="组合 10"/>
          <p:cNvGrpSpPr/>
          <p:nvPr/>
        </p:nvGrpSpPr>
        <p:grpSpPr>
          <a:xfrm>
            <a:off x="3463036" y="2882059"/>
            <a:ext cx="5328592" cy="516539"/>
            <a:chOff x="857249" y="3248944"/>
            <a:chExt cx="5328592" cy="516539"/>
          </a:xfrm>
        </p:grpSpPr>
        <p:sp>
          <p:nvSpPr>
            <p:cNvPr id="12" name="五边形 11"/>
            <p:cNvSpPr/>
            <p:nvPr/>
          </p:nvSpPr>
          <p:spPr>
            <a:xfrm>
              <a:off x="857249" y="3248944"/>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3" name="矩形 12"/>
            <p:cNvSpPr/>
            <p:nvPr/>
          </p:nvSpPr>
          <p:spPr>
            <a:xfrm>
              <a:off x="2928567" y="328073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4" name="矩形 13"/>
            <p:cNvSpPr/>
            <p:nvPr/>
          </p:nvSpPr>
          <p:spPr>
            <a:xfrm>
              <a:off x="1201319" y="3360476"/>
              <a:ext cx="1215717" cy="284693"/>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5" name="组合 14"/>
          <p:cNvGrpSpPr/>
          <p:nvPr/>
        </p:nvGrpSpPr>
        <p:grpSpPr>
          <a:xfrm>
            <a:off x="3463036" y="3649280"/>
            <a:ext cx="5400600" cy="518146"/>
            <a:chOff x="857249" y="4016166"/>
            <a:chExt cx="5400600" cy="518146"/>
          </a:xfrm>
        </p:grpSpPr>
        <p:sp>
          <p:nvSpPr>
            <p:cNvPr id="16" name="五边形 15"/>
            <p:cNvSpPr/>
            <p:nvPr/>
          </p:nvSpPr>
          <p:spPr>
            <a:xfrm>
              <a:off x="857249" y="4016166"/>
              <a:ext cx="1903856" cy="50006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 name="矩形 16"/>
            <p:cNvSpPr/>
            <p:nvPr/>
          </p:nvSpPr>
          <p:spPr>
            <a:xfrm>
              <a:off x="2928567" y="4049564"/>
              <a:ext cx="3329282" cy="484748"/>
            </a:xfrm>
            <a:prstGeom prst="rect">
              <a:avLst/>
            </a:prstGeom>
          </p:spPr>
          <p:txBody>
            <a:bodyPr wrap="square" lIns="68580" tIns="34290" rIns="68580" bIns="34290">
              <a:spAutoFit/>
            </a:bodyPr>
            <a:lstStyle/>
            <a:p>
              <a:pPr>
                <a:spcBef>
                  <a:spcPts val="840"/>
                </a:spcBef>
                <a:spcAft>
                  <a:spcPts val="840"/>
                </a:spcAft>
              </a:pPr>
              <a:r>
                <a:rPr lang="zh-CN" altLang="en-US" sz="900" dirty="0">
                  <a:solidFill>
                    <a:schemeClr val="bg1">
                      <a:lumMod val="6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a:solidFill>
                  <a:schemeClr val="bg1">
                    <a:lumMod val="65000"/>
                  </a:schemeClr>
                </a:solidFill>
                <a:latin typeface="宋体" panose="02010600030101010101" pitchFamily="2" charset="-122"/>
                <a:ea typeface="宋体" panose="02010600030101010101" pitchFamily="2" charset="-122"/>
              </a:endParaRPr>
            </a:p>
          </p:txBody>
        </p:sp>
        <p:sp>
          <p:nvSpPr>
            <p:cNvPr id="18" name="矩形 17"/>
            <p:cNvSpPr/>
            <p:nvPr/>
          </p:nvSpPr>
          <p:spPr>
            <a:xfrm>
              <a:off x="1201319" y="4127698"/>
              <a:ext cx="1215717" cy="284693"/>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cxnSp>
        <p:nvCxnSpPr>
          <p:cNvPr id="19" name="直接连接符 18"/>
          <p:cNvCxnSpPr/>
          <p:nvPr/>
        </p:nvCxnSpPr>
        <p:spPr>
          <a:xfrm>
            <a:off x="3463036" y="1976264"/>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463036" y="2747789"/>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463036" y="3519314"/>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74" name="矩形 73"/>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75" name="组合 74"/>
          <p:cNvGrpSpPr/>
          <p:nvPr/>
        </p:nvGrpSpPr>
        <p:grpSpPr>
          <a:xfrm>
            <a:off x="7805926" y="94362"/>
            <a:ext cx="1358078" cy="279269"/>
            <a:chOff x="7805926" y="94362"/>
            <a:chExt cx="1358078" cy="279269"/>
          </a:xfrm>
        </p:grpSpPr>
        <p:sp>
          <p:nvSpPr>
            <p:cNvPr id="76" name="矩形 75"/>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7" name="五边形 76"/>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8" name="直接连接符 77"/>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9" name="五边形 78"/>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26504" y="-3287"/>
            <a:ext cx="586740" cy="5143500"/>
            <a:chOff x="0" y="0"/>
            <a:chExt cx="586740" cy="5143500"/>
          </a:xfrm>
        </p:grpSpPr>
        <p:sp>
          <p:nvSpPr>
            <p:cNvPr id="81" name="矩形 8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2" name="直接连接符 8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8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8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TextBox 9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92" name="TextBox 9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93" name="TextBox 92"/>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94" name="TextBox 93"/>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50" fill="hold"/>
                                        <p:tgtEl>
                                          <p:spTgt spid="3"/>
                                        </p:tgtEl>
                                        <p:attrNameLst>
                                          <p:attrName>ppt_x</p:attrName>
                                        </p:attrNameLst>
                                      </p:cBhvr>
                                      <p:tavLst>
                                        <p:tav tm="0">
                                          <p:val>
                                            <p:strVal val="#ppt_x"/>
                                          </p:val>
                                        </p:tav>
                                        <p:tav tm="100000">
                                          <p:val>
                                            <p:strVal val="#ppt_x"/>
                                          </p:val>
                                        </p:tav>
                                      </p:tavLst>
                                    </p:anim>
                                    <p:anim calcmode="lin" valueType="num">
                                      <p:cBhvr additive="base">
                                        <p:cTn id="13" dur="12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250" fill="hold"/>
                                        <p:tgtEl>
                                          <p:spTgt spid="7"/>
                                        </p:tgtEl>
                                        <p:attrNameLst>
                                          <p:attrName>ppt_x</p:attrName>
                                        </p:attrNameLst>
                                      </p:cBhvr>
                                      <p:tavLst>
                                        <p:tav tm="0">
                                          <p:val>
                                            <p:strVal val="#ppt_x"/>
                                          </p:val>
                                        </p:tav>
                                        <p:tav tm="100000">
                                          <p:val>
                                            <p:strVal val="#ppt_x"/>
                                          </p:val>
                                        </p:tav>
                                      </p:tavLst>
                                    </p:anim>
                                    <p:anim calcmode="lin" valueType="num">
                                      <p:cBhvr additive="base">
                                        <p:cTn id="17" dur="125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250" fill="hold"/>
                                        <p:tgtEl>
                                          <p:spTgt spid="11"/>
                                        </p:tgtEl>
                                        <p:attrNameLst>
                                          <p:attrName>ppt_x</p:attrName>
                                        </p:attrNameLst>
                                      </p:cBhvr>
                                      <p:tavLst>
                                        <p:tav tm="0">
                                          <p:val>
                                            <p:strVal val="#ppt_x"/>
                                          </p:val>
                                        </p:tav>
                                        <p:tav tm="100000">
                                          <p:val>
                                            <p:strVal val="#ppt_x"/>
                                          </p:val>
                                        </p:tav>
                                      </p:tavLst>
                                    </p:anim>
                                    <p:anim calcmode="lin" valueType="num">
                                      <p:cBhvr additive="base">
                                        <p:cTn id="21" dur="12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250" fill="hold"/>
                                        <p:tgtEl>
                                          <p:spTgt spid="15"/>
                                        </p:tgtEl>
                                        <p:attrNameLst>
                                          <p:attrName>ppt_x</p:attrName>
                                        </p:attrNameLst>
                                      </p:cBhvr>
                                      <p:tavLst>
                                        <p:tav tm="0">
                                          <p:val>
                                            <p:strVal val="#ppt_x"/>
                                          </p:val>
                                        </p:tav>
                                        <p:tav tm="100000">
                                          <p:val>
                                            <p:strVal val="#ppt_x"/>
                                          </p:val>
                                        </p:tav>
                                      </p:tavLst>
                                    </p:anim>
                                    <p:anim calcmode="lin" valueType="num">
                                      <p:cBhvr additive="base">
                                        <p:cTn id="25" dur="125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9120" y="1816975"/>
            <a:ext cx="4008953" cy="3930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spcCol="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输入您的文字内容</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 name="Rectangle 42"/>
          <p:cNvSpPr/>
          <p:nvPr/>
        </p:nvSpPr>
        <p:spPr>
          <a:xfrm>
            <a:off x="1262688" y="2306968"/>
            <a:ext cx="3240360" cy="1342322"/>
          </a:xfrm>
          <a:prstGeom prst="rect">
            <a:avLst/>
          </a:prstGeom>
          <a:noFill/>
          <a:ln w="12700" cap="flat" cmpd="sng" algn="ctr">
            <a:noFill/>
            <a:prstDash val="solid"/>
          </a:ln>
          <a:effectLst/>
        </p:spPr>
        <p:txBody>
          <a:bodyPr lIns="91434" tIns="0" rIns="91434" bIns="0" rtlCol="0" anchor="t"/>
          <a:lstStyle/>
          <a:p>
            <a:pPr marL="171450" indent="-171450">
              <a:buFont typeface="Wingdings" panose="05000000000000000000" pitchFamily="2" charset="2"/>
              <a:buChar char="l"/>
              <a:defRPr/>
            </a:pPr>
            <a:r>
              <a:rPr lang="zh-CN" altLang="en-US" sz="1100" b="1" kern="0" dirty="0">
                <a:solidFill>
                  <a:schemeClr val="bg1">
                    <a:lumMod val="50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r>
              <a:rPr lang="zh-CN" altLang="en-US" sz="1100" b="1" kern="0" dirty="0">
                <a:solidFill>
                  <a:schemeClr val="bg1">
                    <a:lumMod val="50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100" b="1" kern="0" dirty="0">
              <a:solidFill>
                <a:schemeClr val="bg1">
                  <a:lumMod val="50000"/>
                </a:schemeClr>
              </a:solidFill>
              <a:latin typeface="+mn-ea"/>
              <a:cs typeface="Arial" panose="020B0604020202020204" pitchFamily="34" charset="0"/>
            </a:endParaRPr>
          </a:p>
          <a:p>
            <a:pPr marL="171450" indent="-171450">
              <a:buFont typeface="Wingdings" panose="05000000000000000000" pitchFamily="2" charset="2"/>
              <a:buChar char="l"/>
              <a:defRPr/>
            </a:pPr>
            <a:endParaRPr lang="en-US" altLang="zh-CN" sz="1100" b="1" kern="0" dirty="0">
              <a:solidFill>
                <a:schemeClr val="bg1">
                  <a:lumMod val="50000"/>
                </a:schemeClr>
              </a:solidFill>
              <a:latin typeface="+mn-ea"/>
              <a:cs typeface="Arial" panose="020B0604020202020204" pitchFamily="34" charset="0"/>
            </a:endParaRPr>
          </a:p>
        </p:txBody>
      </p:sp>
      <p:grpSp>
        <p:nvGrpSpPr>
          <p:cNvPr id="4" name="组合 3"/>
          <p:cNvGrpSpPr/>
          <p:nvPr/>
        </p:nvGrpSpPr>
        <p:grpSpPr>
          <a:xfrm>
            <a:off x="4173755" y="1417065"/>
            <a:ext cx="2756661" cy="3210392"/>
            <a:chOff x="2864721" y="1401097"/>
            <a:chExt cx="2756661" cy="3210392"/>
          </a:xfrm>
        </p:grpSpPr>
        <p:sp>
          <p:nvSpPr>
            <p:cNvPr id="5" name="等腰三角形 6"/>
            <p:cNvSpPr/>
            <p:nvPr/>
          </p:nvSpPr>
          <p:spPr>
            <a:xfrm rot="13762873">
              <a:off x="3608165" y="1238000"/>
              <a:ext cx="1850120" cy="2176314"/>
            </a:xfrm>
            <a:custGeom>
              <a:avLst/>
              <a:gdLst/>
              <a:ahLst/>
              <a:cxnLst/>
              <a:rect l="l" t="t" r="r" b="b"/>
              <a:pathLst>
                <a:path w="1850120" h="2176314">
                  <a:moveTo>
                    <a:pt x="1627222" y="1853479"/>
                  </a:moveTo>
                  <a:cubicBezTo>
                    <a:pt x="1294622" y="2241273"/>
                    <a:pt x="710628" y="2286016"/>
                    <a:pt x="322835" y="1953416"/>
                  </a:cubicBezTo>
                  <a:cubicBezTo>
                    <a:pt x="-64959" y="1620816"/>
                    <a:pt x="-109702" y="1036823"/>
                    <a:pt x="222898" y="649029"/>
                  </a:cubicBezTo>
                  <a:cubicBezTo>
                    <a:pt x="276734" y="586259"/>
                    <a:pt x="337157" y="532476"/>
                    <a:pt x="402892" y="488737"/>
                  </a:cubicBezTo>
                  <a:lnTo>
                    <a:pt x="515678" y="0"/>
                  </a:lnTo>
                  <a:lnTo>
                    <a:pt x="604269" y="383895"/>
                  </a:lnTo>
                  <a:cubicBezTo>
                    <a:pt x="908669" y="271168"/>
                    <a:pt x="1263402" y="322767"/>
                    <a:pt x="1527285" y="549092"/>
                  </a:cubicBezTo>
                  <a:cubicBezTo>
                    <a:pt x="1915078" y="881692"/>
                    <a:pt x="1959822" y="1465686"/>
                    <a:pt x="1627222" y="1853479"/>
                  </a:cubicBezTo>
                  <a:close/>
                </a:path>
              </a:pathLst>
            </a:custGeom>
            <a:noFill/>
            <a:ln w="19050">
              <a:solidFill>
                <a:srgbClr val="C00000"/>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6" name="菱形 10"/>
            <p:cNvSpPr/>
            <p:nvPr/>
          </p:nvSpPr>
          <p:spPr>
            <a:xfrm>
              <a:off x="3504897" y="341271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C00000"/>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grpSp>
          <p:nvGrpSpPr>
            <p:cNvPr id="7" name="组合 6"/>
            <p:cNvGrpSpPr/>
            <p:nvPr/>
          </p:nvGrpSpPr>
          <p:grpSpPr>
            <a:xfrm>
              <a:off x="2864721" y="4150898"/>
              <a:ext cx="2100934" cy="460591"/>
              <a:chOff x="4455926" y="1403585"/>
              <a:chExt cx="2100934" cy="460591"/>
            </a:xfrm>
          </p:grpSpPr>
          <p:sp>
            <p:nvSpPr>
              <p:cNvPr id="9" name="TextBox 8"/>
              <p:cNvSpPr txBox="1"/>
              <p:nvPr/>
            </p:nvSpPr>
            <p:spPr>
              <a:xfrm>
                <a:off x="4455926" y="1403585"/>
                <a:ext cx="1784408" cy="307777"/>
              </a:xfrm>
              <a:prstGeom prst="rect">
                <a:avLst/>
              </a:prstGeom>
              <a:noFill/>
            </p:spPr>
            <p:txBody>
              <a:bodyPr wrap="square" rtlCol="0">
                <a:spAutoFit/>
              </a:bodyPr>
              <a:lstStyle/>
              <a:p>
                <a:r>
                  <a:rPr lang="zh-CN" altLang="en-US" b="1" dirty="0">
                    <a:solidFill>
                      <a:schemeClr val="bg1">
                        <a:lumMod val="50000"/>
                      </a:schemeClr>
                    </a:solidFill>
                  </a:rPr>
                  <a:t>输入重点文字内容</a:t>
                </a:r>
                <a:endParaRPr lang="zh-CN" altLang="en-US" b="1" dirty="0">
                  <a:solidFill>
                    <a:schemeClr val="bg1">
                      <a:lumMod val="50000"/>
                    </a:schemeClr>
                  </a:solidFill>
                </a:endParaRPr>
              </a:p>
            </p:txBody>
          </p:sp>
          <p:sp>
            <p:nvSpPr>
              <p:cNvPr id="10" name="Rectangle 42"/>
              <p:cNvSpPr/>
              <p:nvPr/>
            </p:nvSpPr>
            <p:spPr>
              <a:xfrm>
                <a:off x="4772452" y="1660380"/>
                <a:ext cx="1784408" cy="203796"/>
              </a:xfrm>
              <a:prstGeom prst="rect">
                <a:avLst/>
              </a:prstGeom>
              <a:noFill/>
              <a:ln w="12700" cap="flat" cmpd="sng" algn="ctr">
                <a:noFill/>
                <a:prstDash val="solid"/>
              </a:ln>
              <a:effectLst/>
            </p:spPr>
            <p:txBody>
              <a:bodyPr lIns="91440" tIns="0" rIns="91440" bIns="0" rtlCol="0" anchor="t"/>
              <a:lstStyle/>
              <a:p>
                <a:pPr>
                  <a:defRPr/>
                </a:pPr>
                <a:endParaRPr lang="en-US" sz="1100" kern="0" dirty="0">
                  <a:solidFill>
                    <a:schemeClr val="bg1">
                      <a:lumMod val="50000"/>
                    </a:schemeClr>
                  </a:solidFill>
                  <a:latin typeface="Arial" panose="020B0604020202020204" pitchFamily="34" charset="0"/>
                  <a:cs typeface="Arial" panose="020B0604020202020204" pitchFamily="34" charset="0"/>
                </a:endParaRPr>
              </a:p>
            </p:txBody>
          </p:sp>
        </p:grpSp>
        <p:sp>
          <p:nvSpPr>
            <p:cNvPr id="8" name="KSO_Shape"/>
            <p:cNvSpPr/>
            <p:nvPr/>
          </p:nvSpPr>
          <p:spPr bwMode="auto">
            <a:xfrm>
              <a:off x="4214572" y="1857684"/>
              <a:ext cx="807357" cy="67818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rgbClr val="C00000"/>
            </a:solidFill>
            <a:ln>
              <a:noFill/>
            </a:ln>
            <a:effectLst/>
          </p:spPr>
          <p:txBody>
            <a:bodyPr lIns="91437" tIns="45718" rIns="91437" bIns="45718"/>
            <a:lstStyle/>
            <a:p>
              <a:endParaRPr lang="zh-CN" altLang="en-US">
                <a:solidFill>
                  <a:schemeClr val="bg1">
                    <a:lumMod val="50000"/>
                  </a:schemeClr>
                </a:solidFill>
              </a:endParaRPr>
            </a:p>
          </p:txBody>
        </p:sp>
      </p:grpSp>
      <p:grpSp>
        <p:nvGrpSpPr>
          <p:cNvPr id="11" name="组合 10"/>
          <p:cNvGrpSpPr/>
          <p:nvPr/>
        </p:nvGrpSpPr>
        <p:grpSpPr>
          <a:xfrm>
            <a:off x="6330962" y="1826659"/>
            <a:ext cx="2402220" cy="2738187"/>
            <a:chOff x="5089073" y="1823394"/>
            <a:chExt cx="2402220" cy="2738187"/>
          </a:xfrm>
        </p:grpSpPr>
        <p:sp>
          <p:nvSpPr>
            <p:cNvPr id="12" name="椭圆 3"/>
            <p:cNvSpPr/>
            <p:nvPr/>
          </p:nvSpPr>
          <p:spPr>
            <a:xfrm>
              <a:off x="5089073" y="1823394"/>
              <a:ext cx="2088232" cy="2353174"/>
            </a:xfrm>
            <a:custGeom>
              <a:avLst/>
              <a:gdLst/>
              <a:ahLst/>
              <a:cxnLst/>
              <a:rect l="l" t="t" r="r" b="b"/>
              <a:pathLst>
                <a:path w="2088232" h="2353174">
                  <a:moveTo>
                    <a:pt x="1044116" y="0"/>
                  </a:moveTo>
                  <a:cubicBezTo>
                    <a:pt x="1620765" y="0"/>
                    <a:pt x="2088232" y="467467"/>
                    <a:pt x="2088232" y="1044116"/>
                  </a:cubicBezTo>
                  <a:cubicBezTo>
                    <a:pt x="2088232" y="1434820"/>
                    <a:pt x="1873636" y="1775402"/>
                    <a:pt x="1555561" y="1953855"/>
                  </a:cubicBezTo>
                  <a:lnTo>
                    <a:pt x="1805753" y="2353174"/>
                  </a:lnTo>
                  <a:lnTo>
                    <a:pt x="1319841" y="2050229"/>
                  </a:lnTo>
                  <a:cubicBezTo>
                    <a:pt x="1232223" y="2075397"/>
                    <a:pt x="1139668" y="2088232"/>
                    <a:pt x="1044116" y="2088232"/>
                  </a:cubicBezTo>
                  <a:cubicBezTo>
                    <a:pt x="467467" y="2088232"/>
                    <a:pt x="0" y="1620765"/>
                    <a:pt x="0" y="1044116"/>
                  </a:cubicBezTo>
                  <a:cubicBezTo>
                    <a:pt x="0" y="467467"/>
                    <a:pt x="467467" y="0"/>
                    <a:pt x="1044116" y="0"/>
                  </a:cubicBezTo>
                  <a:close/>
                </a:path>
              </a:pathLst>
            </a:custGeom>
            <a:noFill/>
            <a:ln w="19050">
              <a:solidFill>
                <a:srgbClr val="C00000"/>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13" name="菱形 10"/>
            <p:cNvSpPr/>
            <p:nvPr/>
          </p:nvSpPr>
          <p:spPr>
            <a:xfrm>
              <a:off x="6987237" y="377085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rgbClr val="C00000"/>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bg1">
                    <a:lumMod val="50000"/>
                  </a:schemeClr>
                </a:solidFill>
              </a:endParaRPr>
            </a:p>
          </p:txBody>
        </p:sp>
        <p:sp>
          <p:nvSpPr>
            <p:cNvPr id="14" name="TextBox 13"/>
            <p:cNvSpPr txBox="1"/>
            <p:nvPr/>
          </p:nvSpPr>
          <p:spPr>
            <a:xfrm>
              <a:off x="5240985" y="4253804"/>
              <a:ext cx="1784408" cy="307777"/>
            </a:xfrm>
            <a:prstGeom prst="rect">
              <a:avLst/>
            </a:prstGeom>
            <a:noFill/>
            <a:ln>
              <a:noFill/>
            </a:ln>
          </p:spPr>
          <p:txBody>
            <a:bodyPr wrap="square" rtlCol="0">
              <a:spAutoFit/>
            </a:bodyPr>
            <a:lstStyle/>
            <a:p>
              <a:r>
                <a:rPr lang="zh-CN" altLang="en-US" b="1" dirty="0">
                  <a:solidFill>
                    <a:schemeClr val="bg1">
                      <a:lumMod val="50000"/>
                    </a:schemeClr>
                  </a:solidFill>
                </a:rPr>
                <a:t>输入重点文字内容</a:t>
              </a:r>
              <a:endParaRPr lang="zh-CN" altLang="en-US" b="1" dirty="0">
                <a:solidFill>
                  <a:schemeClr val="bg1">
                    <a:lumMod val="50000"/>
                  </a:schemeClr>
                </a:solidFill>
              </a:endParaRPr>
            </a:p>
          </p:txBody>
        </p:sp>
        <p:sp>
          <p:nvSpPr>
            <p:cNvPr id="15" name="KSO_Shape"/>
            <p:cNvSpPr/>
            <p:nvPr/>
          </p:nvSpPr>
          <p:spPr>
            <a:xfrm>
              <a:off x="5665137" y="2535865"/>
              <a:ext cx="1104900" cy="784479"/>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anchor="ctr"/>
            <a:lstStyle/>
            <a:p>
              <a:pPr algn="ctr">
                <a:defRPr/>
              </a:pPr>
              <a:endParaRPr lang="zh-CN" altLang="en-US">
                <a:solidFill>
                  <a:schemeClr val="bg1">
                    <a:lumMod val="50000"/>
                  </a:schemeClr>
                </a:solidFill>
              </a:endParaRPr>
            </a:p>
          </p:txBody>
        </p:sp>
      </p:grpSp>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rgbClr val="FFC000"/>
                  </a:solidFill>
                </a:rPr>
                <a:t>PART3</a:t>
              </a:r>
              <a:endParaRPr lang="zh-CN" altLang="en-US" sz="1100" b="1" dirty="0">
                <a:solidFill>
                  <a:srgbClr val="FFC000"/>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chemeClr val="bg1"/>
                  </a:solidFill>
                </a:rPr>
                <a:t>PART4</a:t>
              </a:r>
              <a:endParaRPr lang="zh-CN" altLang="en-US" sz="1100" b="1" dirty="0">
                <a:solidFill>
                  <a:schemeClr val="bg1"/>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4693" b="859"/>
          <a:stretch>
            <a:fillRect/>
          </a:stretch>
        </p:blipFill>
        <p:spPr bwMode="auto">
          <a:xfrm>
            <a:off x="-28575" y="0"/>
            <a:ext cx="91725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0" y="-9071"/>
            <a:ext cx="9195929" cy="5152571"/>
          </a:xfrm>
          <a:prstGeom prst="rect">
            <a:avLst/>
          </a:prstGeom>
          <a:gradFill>
            <a:gsLst>
              <a:gs pos="74000">
                <a:schemeClr val="bg1">
                  <a:lumMod val="50000"/>
                  <a:alpha val="19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3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9174" y="1466915"/>
            <a:ext cx="5400600" cy="389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632" y="2076562"/>
            <a:ext cx="4114335" cy="2828605"/>
          </a:xfrm>
          <a:prstGeom prst="rect">
            <a:avLst/>
          </a:prstGeom>
        </p:spPr>
      </p:pic>
      <p:sp>
        <p:nvSpPr>
          <p:cNvPr id="24" name="TextBox 23"/>
          <p:cNvSpPr txBox="1"/>
          <p:nvPr/>
        </p:nvSpPr>
        <p:spPr>
          <a:xfrm>
            <a:off x="5101711" y="211612"/>
            <a:ext cx="1497520" cy="1569656"/>
          </a:xfrm>
          <a:prstGeom prst="rect">
            <a:avLst/>
          </a:prstGeom>
          <a:noFill/>
        </p:spPr>
        <p:txBody>
          <a:bodyPr wrap="none" lIns="91437" tIns="45718" rIns="91437" bIns="45718" rtlCol="0">
            <a:spAutoFit/>
          </a:bodyPr>
          <a:lstStyle/>
          <a:p>
            <a:r>
              <a:rPr lang="en-US" altLang="zh-CN" sz="9600" dirty="0" smtClean="0">
                <a:solidFill>
                  <a:srgbClr val="C00000"/>
                </a:solidFill>
                <a:latin typeface="Impact" panose="020B0806030902050204" pitchFamily="34" charset="0"/>
              </a:rPr>
              <a:t>04</a:t>
            </a:r>
            <a:endParaRPr lang="zh-CN" altLang="en-US" sz="9600" dirty="0">
              <a:solidFill>
                <a:srgbClr val="C00000"/>
              </a:solidFill>
              <a:latin typeface="Impact" panose="020B0806030902050204" pitchFamily="34" charset="0"/>
            </a:endParaRPr>
          </a:p>
        </p:txBody>
      </p:sp>
      <p:grpSp>
        <p:nvGrpSpPr>
          <p:cNvPr id="26" name="组合 25"/>
          <p:cNvGrpSpPr/>
          <p:nvPr/>
        </p:nvGrpSpPr>
        <p:grpSpPr>
          <a:xfrm>
            <a:off x="3823251" y="1487120"/>
            <a:ext cx="3988906" cy="680977"/>
            <a:chOff x="-454507" y="2289371"/>
            <a:chExt cx="4750336" cy="810967"/>
          </a:xfrm>
        </p:grpSpPr>
        <p:grpSp>
          <p:nvGrpSpPr>
            <p:cNvPr id="27" name="组合 26"/>
            <p:cNvGrpSpPr/>
            <p:nvPr/>
          </p:nvGrpSpPr>
          <p:grpSpPr>
            <a:xfrm>
              <a:off x="-454507" y="2289371"/>
              <a:ext cx="4750336" cy="810967"/>
              <a:chOff x="710052" y="2883334"/>
              <a:chExt cx="2233736" cy="810967"/>
            </a:xfrm>
          </p:grpSpPr>
          <p:sp>
            <p:nvSpPr>
              <p:cNvPr id="29" name="矩形 28"/>
              <p:cNvSpPr/>
              <p:nvPr/>
            </p:nvSpPr>
            <p:spPr>
              <a:xfrm>
                <a:off x="710052" y="3005804"/>
                <a:ext cx="2233736" cy="569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dirty="0">
                  <a:latin typeface="微软雅黑" panose="020B0503020204020204" pitchFamily="34" charset="-122"/>
                  <a:ea typeface="微软雅黑" panose="020B0503020204020204" pitchFamily="34" charset="-122"/>
                </a:endParaRPr>
              </a:p>
            </p:txBody>
          </p:sp>
          <p:sp>
            <p:nvSpPr>
              <p:cNvPr id="30" name="矩形 29"/>
              <p:cNvSpPr/>
              <p:nvPr/>
            </p:nvSpPr>
            <p:spPr>
              <a:xfrm>
                <a:off x="710052" y="3574817"/>
                <a:ext cx="2233736" cy="1194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200" dirty="0">
                  <a:solidFill>
                    <a:srgbClr val="FF6647"/>
                  </a:solidFill>
                  <a:latin typeface="+mn-ea"/>
                </a:endParaRPr>
              </a:p>
            </p:txBody>
          </p:sp>
          <p:sp>
            <p:nvSpPr>
              <p:cNvPr id="31" name="等腰三角形 30"/>
              <p:cNvSpPr/>
              <p:nvPr/>
            </p:nvSpPr>
            <p:spPr>
              <a:xfrm>
                <a:off x="1734503" y="2883334"/>
                <a:ext cx="204716" cy="17648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28" name="TextBox 27"/>
            <p:cNvSpPr txBox="1"/>
            <p:nvPr/>
          </p:nvSpPr>
          <p:spPr>
            <a:xfrm>
              <a:off x="1115616" y="2511681"/>
              <a:ext cx="1502761" cy="366528"/>
            </a:xfrm>
            <a:prstGeom prst="rect">
              <a:avLst/>
            </a:prstGeom>
            <a:noFill/>
          </p:spPr>
          <p:txBody>
            <a:bodyPr wrap="none" rtlCol="0">
              <a:spAutoFit/>
            </a:bodyPr>
            <a:lstStyle/>
            <a:p>
              <a:r>
                <a:rPr lang="zh-CN" altLang="en-US" b="1" dirty="0" smtClean="0">
                  <a:solidFill>
                    <a:schemeClr val="bg1"/>
                  </a:solidFill>
                </a:rPr>
                <a:t>输入文本内容</a:t>
              </a:r>
              <a:endParaRPr lang="zh-CN" altLang="en-US" b="1" dirty="0">
                <a:solidFill>
                  <a:schemeClr val="bg1"/>
                </a:solidFill>
              </a:endParaRPr>
            </a:p>
          </p:txBody>
        </p:sp>
      </p:grpSp>
      <p:grpSp>
        <p:nvGrpSpPr>
          <p:cNvPr id="19" name="组合 18"/>
          <p:cNvGrpSpPr/>
          <p:nvPr/>
        </p:nvGrpSpPr>
        <p:grpSpPr>
          <a:xfrm>
            <a:off x="-89021" y="0"/>
            <a:ext cx="3147060" cy="5143500"/>
            <a:chOff x="-60960" y="0"/>
            <a:chExt cx="3147060" cy="5143500"/>
          </a:xfrm>
        </p:grpSpPr>
        <p:sp>
          <p:nvSpPr>
            <p:cNvPr id="16" name="矩形 15"/>
            <p:cNvSpPr/>
            <p:nvPr/>
          </p:nvSpPr>
          <p:spPr>
            <a:xfrm>
              <a:off x="0" y="0"/>
              <a:ext cx="2502993" cy="5143500"/>
            </a:xfrm>
            <a:prstGeom prst="rect">
              <a:avLst/>
            </a:prstGeom>
            <a:solidFill>
              <a:srgbClr val="C000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499360" y="0"/>
              <a:ext cx="586740" cy="5143500"/>
            </a:xfrm>
            <a:prstGeom prst="rect">
              <a:avLst/>
            </a:prstGeom>
            <a:solidFill>
              <a:srgbClr val="0F0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49936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49936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49936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9936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Freeform 239"/>
            <p:cNvSpPr>
              <a:spLocks noEditPoints="1"/>
            </p:cNvSpPr>
            <p:nvPr/>
          </p:nvSpPr>
          <p:spPr bwMode="auto">
            <a:xfrm>
              <a:off x="263601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 name="KSO_Shape"/>
            <p:cNvSpPr/>
            <p:nvPr/>
          </p:nvSpPr>
          <p:spPr>
            <a:xfrm>
              <a:off x="267534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KSO_Shape"/>
            <p:cNvSpPr/>
            <p:nvPr/>
          </p:nvSpPr>
          <p:spPr bwMode="auto">
            <a:xfrm>
              <a:off x="261374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10" name="Freeform 190"/>
            <p:cNvSpPr>
              <a:spLocks noEditPoints="1"/>
            </p:cNvSpPr>
            <p:nvPr/>
          </p:nvSpPr>
          <p:spPr bwMode="auto">
            <a:xfrm>
              <a:off x="263685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Freeform 131"/>
            <p:cNvSpPr>
              <a:spLocks noEditPoints="1"/>
            </p:cNvSpPr>
            <p:nvPr/>
          </p:nvSpPr>
          <p:spPr bwMode="auto">
            <a:xfrm>
              <a:off x="263601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TextBox 11"/>
            <p:cNvSpPr txBox="1"/>
            <p:nvPr/>
          </p:nvSpPr>
          <p:spPr>
            <a:xfrm>
              <a:off x="2502993" y="1453530"/>
              <a:ext cx="567784" cy="261610"/>
            </a:xfrm>
            <a:prstGeom prst="rect">
              <a:avLst/>
            </a:prstGeom>
            <a:noFill/>
          </p:spPr>
          <p:txBody>
            <a:bodyPr wrap="none" rtlCol="0">
              <a:spAutoFit/>
            </a:bodyPr>
            <a:lstStyle/>
            <a:p>
              <a:r>
                <a:rPr lang="en-US" altLang="zh-CN" sz="1100" b="1" dirty="0">
                  <a:solidFill>
                    <a:schemeClr val="bg1"/>
                  </a:solidFill>
                </a:rPr>
                <a:t>PART1</a:t>
              </a:r>
              <a:endParaRPr lang="zh-CN" altLang="en-US" sz="1100" b="1" dirty="0">
                <a:solidFill>
                  <a:schemeClr val="bg1"/>
                </a:solidFill>
              </a:endParaRPr>
            </a:p>
          </p:txBody>
        </p:sp>
        <p:sp>
          <p:nvSpPr>
            <p:cNvPr id="13" name="TextBox 12"/>
            <p:cNvSpPr txBox="1"/>
            <p:nvPr/>
          </p:nvSpPr>
          <p:spPr>
            <a:xfrm>
              <a:off x="251656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14" name="TextBox 13"/>
            <p:cNvSpPr txBox="1"/>
            <p:nvPr/>
          </p:nvSpPr>
          <p:spPr>
            <a:xfrm>
              <a:off x="251656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15" name="TextBox 14"/>
            <p:cNvSpPr txBox="1"/>
            <p:nvPr/>
          </p:nvSpPr>
          <p:spPr>
            <a:xfrm>
              <a:off x="2516560" y="3651870"/>
              <a:ext cx="567784" cy="261610"/>
            </a:xfrm>
            <a:prstGeom prst="rect">
              <a:avLst/>
            </a:prstGeom>
            <a:noFill/>
          </p:spPr>
          <p:txBody>
            <a:bodyPr wrap="none" rtlCol="0">
              <a:spAutoFit/>
            </a:bodyPr>
            <a:lstStyle/>
            <a:p>
              <a:r>
                <a:rPr lang="en-US" altLang="zh-CN" sz="1100" b="1" dirty="0">
                  <a:solidFill>
                    <a:srgbClr val="E93D2B"/>
                  </a:solidFill>
                </a:rPr>
                <a:t>PART4</a:t>
              </a:r>
              <a:endParaRPr lang="zh-CN" altLang="en-US" sz="1100" b="1" dirty="0">
                <a:solidFill>
                  <a:srgbClr val="E93D2B"/>
                </a:solidFill>
              </a:endParaRPr>
            </a:p>
          </p:txBody>
        </p:sp>
        <p:grpSp>
          <p:nvGrpSpPr>
            <p:cNvPr id="22" name="组合 21"/>
            <p:cNvGrpSpPr/>
            <p:nvPr/>
          </p:nvGrpSpPr>
          <p:grpSpPr>
            <a:xfrm>
              <a:off x="3633" y="3311573"/>
              <a:ext cx="2499360" cy="732937"/>
              <a:chOff x="3633" y="3311573"/>
              <a:chExt cx="2499360" cy="732937"/>
            </a:xfrm>
          </p:grpSpPr>
          <p:sp>
            <p:nvSpPr>
              <p:cNvPr id="17" name="矩形 26"/>
              <p:cNvSpPr>
                <a:spLocks noChangeArrowheads="1"/>
              </p:cNvSpPr>
              <p:nvPr/>
            </p:nvSpPr>
            <p:spPr bwMode="auto">
              <a:xfrm>
                <a:off x="3633" y="3316408"/>
                <a:ext cx="2499360" cy="728102"/>
              </a:xfrm>
              <a:prstGeom prst="rect">
                <a:avLst/>
              </a:prstGeom>
              <a:solidFill>
                <a:schemeClr val="bg1">
                  <a:lumMod val="85000"/>
                </a:schemeClr>
              </a:solidFill>
              <a:ln>
                <a:noFill/>
              </a:ln>
            </p:spPr>
            <p:txBody>
              <a:bodyPr lIns="67628" tIns="35243" rIns="67628" bIns="35243" anchor="ctr"/>
              <a:lstStyle/>
              <a:p>
                <a:pPr marL="171450" indent="-171450" algn="r">
                  <a:lnSpc>
                    <a:spcPct val="150000"/>
                  </a:lnSpc>
                  <a:buFont typeface="Wingdings" panose="05000000000000000000" pitchFamily="2" charset="2"/>
                  <a:buChar char="l"/>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59893" y="3311573"/>
                <a:ext cx="1943100" cy="715581"/>
              </a:xfrm>
              <a:prstGeom prst="rect">
                <a:avLst/>
              </a:prstGeom>
            </p:spPr>
            <p:txBody>
              <a:bodyPr wrap="square">
                <a:spAutoFit/>
              </a:bodyPr>
              <a:lstStyle/>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2、</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900" dirty="0">
                    <a:solidFill>
                      <a:srgbClr val="C00000"/>
                    </a:solidFill>
                    <a:latin typeface="微软雅黑" panose="020B0503020204020204" pitchFamily="34" charset="-122"/>
                    <a:ea typeface="微软雅黑" panose="020B0503020204020204" pitchFamily="34" charset="-122"/>
                  </a:rPr>
                  <a:t>3、</a:t>
                </a:r>
                <a:r>
                  <a:rPr lang="zh-CN" altLang="en-US" sz="9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输入你的 文字内容</a:t>
                </a:r>
                <a:r>
                  <a:rPr lang="zh-CN" altLang="en-US" sz="900" dirty="0">
                    <a:solidFill>
                      <a:srgbClr val="C00000"/>
                    </a:solidFill>
                    <a:latin typeface="微软雅黑" panose="020B0503020204020204" pitchFamily="34" charset="-122"/>
                    <a:ea typeface="微软雅黑" panose="020B0503020204020204" pitchFamily="34" charset="-122"/>
                  </a:rPr>
                  <a:t>  </a:t>
                </a:r>
                <a:endParaRPr lang="zh-CN" altLang="en-US" sz="900" dirty="0">
                  <a:solidFill>
                    <a:srgbClr val="C00000"/>
                  </a:solidFill>
                </a:endParaRPr>
              </a:p>
            </p:txBody>
          </p:sp>
          <p:sp>
            <p:nvSpPr>
              <p:cNvPr id="21" name="Freeform 60"/>
              <p:cNvSpPr/>
              <p:nvPr/>
            </p:nvSpPr>
            <p:spPr bwMode="auto">
              <a:xfrm flipH="1">
                <a:off x="137916" y="3479012"/>
                <a:ext cx="421977" cy="427991"/>
              </a:xfrm>
              <a:custGeom>
                <a:avLst/>
                <a:gdLst>
                  <a:gd name="T0" fmla="*/ 141 w 258"/>
                  <a:gd name="T1" fmla="*/ 5 h 261"/>
                  <a:gd name="T2" fmla="*/ 129 w 258"/>
                  <a:gd name="T3" fmla="*/ 0 h 261"/>
                  <a:gd name="T4" fmla="*/ 117 w 258"/>
                  <a:gd name="T5" fmla="*/ 5 h 261"/>
                  <a:gd name="T6" fmla="*/ 5 w 258"/>
                  <a:gd name="T7" fmla="*/ 114 h 261"/>
                  <a:gd name="T8" fmla="*/ 2 w 258"/>
                  <a:gd name="T9" fmla="*/ 131 h 261"/>
                  <a:gd name="T10" fmla="*/ 17 w 258"/>
                  <a:gd name="T11" fmla="*/ 141 h 261"/>
                  <a:gd name="T12" fmla="*/ 57 w 258"/>
                  <a:gd name="T13" fmla="*/ 141 h 261"/>
                  <a:gd name="T14" fmla="*/ 57 w 258"/>
                  <a:gd name="T15" fmla="*/ 245 h 261"/>
                  <a:gd name="T16" fmla="*/ 73 w 258"/>
                  <a:gd name="T17" fmla="*/ 261 h 261"/>
                  <a:gd name="T18" fmla="*/ 185 w 258"/>
                  <a:gd name="T19" fmla="*/ 261 h 261"/>
                  <a:gd name="T20" fmla="*/ 201 w 258"/>
                  <a:gd name="T21" fmla="*/ 245 h 261"/>
                  <a:gd name="T22" fmla="*/ 201 w 258"/>
                  <a:gd name="T23" fmla="*/ 141 h 261"/>
                  <a:gd name="T24" fmla="*/ 241 w 258"/>
                  <a:gd name="T25" fmla="*/ 141 h 261"/>
                  <a:gd name="T26" fmla="*/ 256 w 258"/>
                  <a:gd name="T27" fmla="*/ 131 h 261"/>
                  <a:gd name="T28" fmla="*/ 253 w 258"/>
                  <a:gd name="T29" fmla="*/ 114 h 261"/>
                  <a:gd name="T30" fmla="*/ 141 w 258"/>
                  <a:gd name="T31" fmla="*/ 5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261">
                    <a:moveTo>
                      <a:pt x="141" y="5"/>
                    </a:moveTo>
                    <a:cubicBezTo>
                      <a:pt x="138" y="2"/>
                      <a:pt x="133" y="0"/>
                      <a:pt x="129" y="0"/>
                    </a:cubicBezTo>
                    <a:cubicBezTo>
                      <a:pt x="125" y="0"/>
                      <a:pt x="120" y="2"/>
                      <a:pt x="117" y="5"/>
                    </a:cubicBezTo>
                    <a:cubicBezTo>
                      <a:pt x="5" y="114"/>
                      <a:pt x="5" y="114"/>
                      <a:pt x="5" y="114"/>
                    </a:cubicBezTo>
                    <a:cubicBezTo>
                      <a:pt x="1" y="119"/>
                      <a:pt x="0" y="126"/>
                      <a:pt x="2" y="131"/>
                    </a:cubicBezTo>
                    <a:cubicBezTo>
                      <a:pt x="5" y="137"/>
                      <a:pt x="11" y="141"/>
                      <a:pt x="17" y="141"/>
                    </a:cubicBezTo>
                    <a:cubicBezTo>
                      <a:pt x="57" y="141"/>
                      <a:pt x="57" y="141"/>
                      <a:pt x="57" y="141"/>
                    </a:cubicBezTo>
                    <a:cubicBezTo>
                      <a:pt x="57" y="245"/>
                      <a:pt x="57" y="245"/>
                      <a:pt x="57" y="245"/>
                    </a:cubicBezTo>
                    <a:cubicBezTo>
                      <a:pt x="57" y="254"/>
                      <a:pt x="64" y="261"/>
                      <a:pt x="73" y="261"/>
                    </a:cubicBezTo>
                    <a:cubicBezTo>
                      <a:pt x="185" y="261"/>
                      <a:pt x="185" y="261"/>
                      <a:pt x="185" y="261"/>
                    </a:cubicBezTo>
                    <a:cubicBezTo>
                      <a:pt x="194" y="261"/>
                      <a:pt x="201" y="254"/>
                      <a:pt x="201" y="245"/>
                    </a:cubicBezTo>
                    <a:cubicBezTo>
                      <a:pt x="201" y="141"/>
                      <a:pt x="201" y="141"/>
                      <a:pt x="201" y="141"/>
                    </a:cubicBezTo>
                    <a:cubicBezTo>
                      <a:pt x="241" y="141"/>
                      <a:pt x="241" y="141"/>
                      <a:pt x="241" y="141"/>
                    </a:cubicBezTo>
                    <a:cubicBezTo>
                      <a:pt x="247" y="141"/>
                      <a:pt x="253" y="137"/>
                      <a:pt x="256" y="131"/>
                    </a:cubicBezTo>
                    <a:cubicBezTo>
                      <a:pt x="258" y="126"/>
                      <a:pt x="257" y="119"/>
                      <a:pt x="253" y="114"/>
                    </a:cubicBezTo>
                    <a:lnTo>
                      <a:pt x="141" y="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cxnSp>
          <p:nvCxnSpPr>
            <p:cNvPr id="34" name="直接连接符 33"/>
            <p:cNvCxnSpPr/>
            <p:nvPr/>
          </p:nvCxnSpPr>
          <p:spPr>
            <a:xfrm>
              <a:off x="-60960" y="4126230"/>
              <a:ext cx="314706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5718" y="4328337"/>
              <a:ext cx="2793703" cy="223138"/>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bg1"/>
                  </a:solidFill>
                  <a:latin typeface="宋体" panose="02010600030101010101" pitchFamily="2" charset="-122"/>
                  <a:ea typeface="宋体" panose="02010600030101010101" pitchFamily="2" charset="-122"/>
                </a:rPr>
                <a:t>此页为过渡页，添加过渡页复制本页即可</a:t>
              </a:r>
              <a:endParaRPr lang="en-US" altLang="zh-CN" sz="1000"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p:cTn id="12" dur="500" fill="hold"/>
                                        <p:tgtEl>
                                          <p:spTgt spid="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xEl>
                                              <p:pRg st="0" end="0"/>
                                            </p:txEl>
                                          </p:spTgt>
                                        </p:tgtEl>
                                      </p:cBhvr>
                                    </p:animEffect>
                                  </p:childTnLst>
                                </p:cTn>
                              </p:par>
                            </p:childTnLst>
                          </p:cTn>
                        </p:par>
                        <p:par>
                          <p:cTn id="17" fill="hold">
                            <p:stCondLst>
                              <p:cond delay="55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5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childTnLst>
                          </p:cTn>
                        </p:par>
                        <p:par>
                          <p:cTn id="26" fill="hold">
                            <p:stCondLst>
                              <p:cond delay="1550"/>
                            </p:stCondLst>
                            <p:childTnLst>
                              <p:par>
                                <p:cTn id="27" presetID="2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down)">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8" name="图表 37"/>
          <p:cNvGraphicFramePr/>
          <p:nvPr/>
        </p:nvGraphicFramePr>
        <p:xfrm>
          <a:off x="2915816" y="1747264"/>
          <a:ext cx="6392102" cy="2375595"/>
        </p:xfrm>
        <a:graphic>
          <a:graphicData uri="http://schemas.openxmlformats.org/drawingml/2006/chart">
            <c:chart xmlns:c="http://schemas.openxmlformats.org/drawingml/2006/chart" xmlns:r="http://schemas.openxmlformats.org/officeDocument/2006/relationships" r:id="rId1"/>
          </a:graphicData>
        </a:graphic>
      </p:graphicFrame>
      <p:grpSp>
        <p:nvGrpSpPr>
          <p:cNvPr id="39" name="组合 38"/>
          <p:cNvGrpSpPr/>
          <p:nvPr/>
        </p:nvGrpSpPr>
        <p:grpSpPr>
          <a:xfrm>
            <a:off x="258935" y="1603248"/>
            <a:ext cx="2872905" cy="2552678"/>
            <a:chOff x="258935" y="1851670"/>
            <a:chExt cx="2872905" cy="2552678"/>
          </a:xfrm>
        </p:grpSpPr>
        <p:grpSp>
          <p:nvGrpSpPr>
            <p:cNvPr id="40" name="组合 39"/>
            <p:cNvGrpSpPr/>
            <p:nvPr/>
          </p:nvGrpSpPr>
          <p:grpSpPr>
            <a:xfrm>
              <a:off x="759949" y="1851670"/>
              <a:ext cx="1944216" cy="2552678"/>
              <a:chOff x="6134582" y="1509006"/>
              <a:chExt cx="1944216" cy="2552678"/>
            </a:xfrm>
            <a:effectLst>
              <a:outerShdw blurRad="215900" dist="88900" dir="8100000" algn="tr" rotWithShape="0">
                <a:prstClr val="black">
                  <a:alpha val="31000"/>
                </a:prstClr>
              </a:outerShdw>
            </a:effectLst>
          </p:grpSpPr>
          <p:sp>
            <p:nvSpPr>
              <p:cNvPr id="42" name="椭圆 41"/>
              <p:cNvSpPr/>
              <p:nvPr/>
            </p:nvSpPr>
            <p:spPr>
              <a:xfrm>
                <a:off x="6134582" y="2117468"/>
                <a:ext cx="1944216" cy="1944216"/>
              </a:xfrm>
              <a:prstGeom prst="ellipse">
                <a:avLst/>
              </a:prstGeom>
              <a:solidFill>
                <a:schemeClr val="bg1"/>
              </a:solidFill>
              <a:ln w="1016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同心圆 54"/>
              <p:cNvSpPr/>
              <p:nvPr/>
            </p:nvSpPr>
            <p:spPr>
              <a:xfrm>
                <a:off x="6853304" y="1509006"/>
                <a:ext cx="463688" cy="463688"/>
              </a:xfrm>
              <a:prstGeom prst="donut">
                <a:avLst>
                  <a:gd name="adj" fmla="val 993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41" name="图表 40"/>
            <p:cNvGraphicFramePr/>
            <p:nvPr/>
          </p:nvGraphicFramePr>
          <p:xfrm>
            <a:off x="258935" y="2474605"/>
            <a:ext cx="2872905" cy="1915270"/>
          </p:xfrm>
          <a:graphic>
            <a:graphicData uri="http://schemas.openxmlformats.org/drawingml/2006/chart">
              <c:chart xmlns:c="http://schemas.openxmlformats.org/drawingml/2006/chart" xmlns:r="http://schemas.openxmlformats.org/officeDocument/2006/relationships" r:id="rId2"/>
            </a:graphicData>
          </a:graphic>
        </p:graphicFrame>
      </p:grpSp>
      <p:sp>
        <p:nvSpPr>
          <p:cNvPr id="56" name="矩形 55"/>
          <p:cNvSpPr/>
          <p:nvPr/>
        </p:nvSpPr>
        <p:spPr>
          <a:xfrm>
            <a:off x="3396951" y="1131590"/>
            <a:ext cx="1800493" cy="307777"/>
          </a:xfrm>
          <a:prstGeom prst="rect">
            <a:avLst/>
          </a:prstGeom>
        </p:spPr>
        <p:txBody>
          <a:bodyPr wrap="none">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各季度完成所占比例</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57" name="矩形 56"/>
          <p:cNvSpPr/>
          <p:nvPr/>
        </p:nvSpPr>
        <p:spPr>
          <a:xfrm>
            <a:off x="3408108" y="1491630"/>
            <a:ext cx="5223040" cy="261610"/>
          </a:xfrm>
          <a:prstGeom prst="rect">
            <a:avLst/>
          </a:prstGeom>
        </p:spPr>
        <p:txBody>
          <a:bodyPr wrap="square">
            <a:spAutoFit/>
          </a:bodyPr>
          <a:lstStyle/>
          <a:p>
            <a:r>
              <a:rPr lang="zh-CN" altLang="en-US" sz="1100" dirty="0">
                <a:solidFill>
                  <a:schemeClr val="bg1">
                    <a:lumMod val="50000"/>
                  </a:schemeClr>
                </a:solidFill>
                <a:latin typeface="+mn-ea"/>
              </a:rPr>
              <a:t>点击左边的图表，右键</a:t>
            </a:r>
            <a:r>
              <a:rPr lang="en-US" altLang="zh-CN" sz="1100" dirty="0">
                <a:solidFill>
                  <a:schemeClr val="bg1">
                    <a:lumMod val="50000"/>
                  </a:schemeClr>
                </a:solidFill>
                <a:latin typeface="+mn-ea"/>
              </a:rPr>
              <a:t>——</a:t>
            </a:r>
            <a:r>
              <a:rPr lang="zh-CN" altLang="en-US" sz="1100" dirty="0">
                <a:solidFill>
                  <a:schemeClr val="bg1">
                    <a:lumMod val="50000"/>
                  </a:schemeClr>
                </a:solidFill>
                <a:latin typeface="+mn-ea"/>
              </a:rPr>
              <a:t>编辑数据，在</a:t>
            </a:r>
            <a:r>
              <a:rPr lang="en-US" altLang="zh-CN" sz="1100" dirty="0">
                <a:solidFill>
                  <a:schemeClr val="bg1">
                    <a:lumMod val="50000"/>
                  </a:schemeClr>
                </a:solidFill>
                <a:latin typeface="+mn-ea"/>
              </a:rPr>
              <a:t>EXCEL</a:t>
            </a:r>
            <a:r>
              <a:rPr lang="zh-CN" altLang="en-US" sz="1100" dirty="0">
                <a:solidFill>
                  <a:schemeClr val="bg1">
                    <a:lumMod val="50000"/>
                  </a:schemeClr>
                </a:solidFill>
                <a:latin typeface="+mn-ea"/>
              </a:rPr>
              <a:t>表格内容输入你的数据即可</a:t>
            </a:r>
            <a:endParaRPr lang="en-US" altLang="zh-CN" sz="1100" dirty="0">
              <a:solidFill>
                <a:schemeClr val="bg1">
                  <a:lumMod val="50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1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8"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504" y="-3287"/>
            <a:ext cx="586740" cy="5143500"/>
            <a:chOff x="0" y="0"/>
            <a:chExt cx="586740" cy="5143500"/>
          </a:xfrm>
        </p:grpSpPr>
        <p:sp>
          <p:nvSpPr>
            <p:cNvPr id="47" name="矩形 46"/>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2"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60"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63" name="TextBox 62"/>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64" name="TextBox 63"/>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65" name="TextBox 64"/>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66" name="矩形 65"/>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67" name="矩形 66"/>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7805926" y="94362"/>
            <a:ext cx="1358078" cy="279269"/>
            <a:chOff x="7805926" y="94362"/>
            <a:chExt cx="1358078" cy="279269"/>
          </a:xfrm>
        </p:grpSpPr>
        <p:sp>
          <p:nvSpPr>
            <p:cNvPr id="69" name="矩形 68"/>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70" name="五边形 69"/>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71" name="直接连接符 70"/>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2" name="五边形 71"/>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1561390" y="1625670"/>
            <a:ext cx="1504122" cy="1504122"/>
            <a:chOff x="827584" y="1635646"/>
            <a:chExt cx="1504122" cy="1504122"/>
          </a:xfrm>
        </p:grpSpPr>
        <p:sp>
          <p:nvSpPr>
            <p:cNvPr id="36" name="椭圆 35"/>
            <p:cNvSpPr/>
            <p:nvPr/>
          </p:nvSpPr>
          <p:spPr>
            <a:xfrm>
              <a:off x="827584" y="1635646"/>
              <a:ext cx="1504122" cy="150412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1146566" y="2003546"/>
              <a:ext cx="748923"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超额完成</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899592" y="2234225"/>
              <a:ext cx="1292341" cy="369332"/>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ea typeface="微软雅黑" panose="020B0503020204020204" pitchFamily="34" charset="-122"/>
                </a:rPr>
                <a:t>1890002,00</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59" name="Freeform 239"/>
            <p:cNvSpPr>
              <a:spLocks noEditPoints="1"/>
            </p:cNvSpPr>
            <p:nvPr/>
          </p:nvSpPr>
          <p:spPr bwMode="auto">
            <a:xfrm>
              <a:off x="1392706" y="2618449"/>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3" name="矩形 72"/>
          <p:cNvSpPr/>
          <p:nvPr/>
        </p:nvSpPr>
        <p:spPr>
          <a:xfrm>
            <a:off x="1346701" y="3281854"/>
            <a:ext cx="1870873" cy="507831"/>
          </a:xfrm>
          <a:prstGeom prst="rect">
            <a:avLst/>
          </a:prstGeom>
        </p:spPr>
        <p:txBody>
          <a:bodyPr wrap="square">
            <a:spAutoFit/>
          </a:bodyPr>
          <a:lstStyle/>
          <a:p>
            <a:pPr algn="ctr"/>
            <a:r>
              <a:rPr lang="en-US" altLang="zh-CN" sz="1100" b="1" kern="100" dirty="0" smtClean="0">
                <a:solidFill>
                  <a:schemeClr val="bg1">
                    <a:lumMod val="50000"/>
                  </a:schemeClr>
                </a:solidFill>
                <a:latin typeface="宋体" panose="02010600030101010101" pitchFamily="2" charset="-122"/>
                <a:ea typeface="宋体" panose="02010600030101010101" pitchFamily="2" charset="-122"/>
              </a:rPr>
              <a:t>2014</a:t>
            </a:r>
            <a:r>
              <a:rPr lang="zh-CN" altLang="en-US" sz="1100" b="1" kern="100" dirty="0" smtClean="0">
                <a:solidFill>
                  <a:schemeClr val="bg1">
                    <a:lumMod val="50000"/>
                  </a:schemeClr>
                </a:solidFill>
                <a:latin typeface="宋体" panose="02010600030101010101" pitchFamily="2" charset="-122"/>
                <a:ea typeface="宋体" panose="02010600030101010101" pitchFamily="2" charset="-122"/>
              </a:rPr>
              <a:t>年全年营业额</a:t>
            </a:r>
            <a:r>
              <a:rPr lang="en-US" altLang="zh-CN" sz="1100" b="1" kern="100" dirty="0" smtClean="0">
                <a:solidFill>
                  <a:schemeClr val="bg1">
                    <a:lumMod val="50000"/>
                  </a:schemeClr>
                </a:solidFill>
                <a:latin typeface="宋体" panose="02010600030101010101" pitchFamily="2" charset="-122"/>
                <a:ea typeface="宋体" panose="02010600030101010101" pitchFamily="2" charset="-122"/>
              </a:rPr>
              <a:t>6500</a:t>
            </a:r>
            <a:r>
              <a:rPr lang="zh-CN" altLang="en-US" sz="1100" b="1" kern="100" dirty="0" smtClean="0">
                <a:solidFill>
                  <a:schemeClr val="bg1">
                    <a:lumMod val="50000"/>
                  </a:schemeClr>
                </a:solidFill>
                <a:latin typeface="宋体" panose="02010600030101010101" pitchFamily="2" charset="-122"/>
                <a:ea typeface="宋体" panose="02010600030101010101" pitchFamily="2" charset="-122"/>
              </a:rPr>
              <a:t>万元</a:t>
            </a:r>
            <a:endParaRPr lang="en-US" altLang="zh-CN" sz="1100" b="1" kern="100" dirty="0" smtClean="0">
              <a:solidFill>
                <a:schemeClr val="bg1">
                  <a:lumMod val="50000"/>
                </a:schemeClr>
              </a:solidFill>
              <a:latin typeface="宋体" panose="02010600030101010101" pitchFamily="2" charset="-122"/>
              <a:ea typeface="宋体" panose="02010600030101010101" pitchFamily="2" charset="-122"/>
            </a:endParaRPr>
          </a:p>
          <a:p>
            <a:pPr algn="ctr"/>
            <a:r>
              <a:rPr lang="zh-CN" altLang="en-US" sz="1100" b="1" kern="100" dirty="0" smtClean="0">
                <a:solidFill>
                  <a:schemeClr val="bg1">
                    <a:lumMod val="50000"/>
                  </a:schemeClr>
                </a:solidFill>
                <a:latin typeface="宋体" panose="02010600030101010101" pitchFamily="2" charset="-122"/>
                <a:ea typeface="宋体" panose="02010600030101010101" pitchFamily="2" charset="-122"/>
              </a:rPr>
              <a:t>超额完成</a:t>
            </a:r>
            <a:r>
              <a:rPr lang="en-US" altLang="zh-CN" sz="1600" kern="100" dirty="0" smtClean="0">
                <a:solidFill>
                  <a:srgbClr val="C00000"/>
                </a:solidFill>
                <a:latin typeface="Impact" panose="020B0806030902050204" pitchFamily="34" charset="0"/>
                <a:ea typeface="宋体" panose="02010600030101010101" pitchFamily="2" charset="-122"/>
              </a:rPr>
              <a:t>1890002</a:t>
            </a:r>
            <a:r>
              <a:rPr lang="zh-CN" altLang="en-US" sz="1600" b="1" kern="100" dirty="0" smtClean="0">
                <a:solidFill>
                  <a:srgbClr val="C00000"/>
                </a:solidFill>
                <a:latin typeface="Impact" panose="020B0806030902050204" pitchFamily="34" charset="0"/>
                <a:ea typeface="宋体" panose="02010600030101010101" pitchFamily="2" charset="-122"/>
              </a:rPr>
              <a:t>元</a:t>
            </a:r>
            <a:endParaRPr lang="zh-CN" altLang="en-US" sz="1600" dirty="0">
              <a:solidFill>
                <a:srgbClr val="C00000"/>
              </a:solidFill>
              <a:latin typeface="Impact" panose="020B0806030902050204" pitchFamily="34" charset="0"/>
            </a:endParaRPr>
          </a:p>
        </p:txBody>
      </p:sp>
      <p:grpSp>
        <p:nvGrpSpPr>
          <p:cNvPr id="74" name="组合 73"/>
          <p:cNvGrpSpPr/>
          <p:nvPr/>
        </p:nvGrpSpPr>
        <p:grpSpPr>
          <a:xfrm>
            <a:off x="3587282" y="1317893"/>
            <a:ext cx="2448272" cy="575781"/>
            <a:chOff x="3387147" y="1337883"/>
            <a:chExt cx="2448272" cy="575781"/>
          </a:xfrm>
        </p:grpSpPr>
        <p:sp>
          <p:nvSpPr>
            <p:cNvPr id="75" name="TextBox 74"/>
            <p:cNvSpPr txBox="1"/>
            <p:nvPr/>
          </p:nvSpPr>
          <p:spPr>
            <a:xfrm>
              <a:off x="3398168" y="1337883"/>
              <a:ext cx="1620957" cy="307777"/>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第一小组完成情况</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3387147" y="1635646"/>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smtClean="0"/>
                <a:t>完成合同金额</a:t>
              </a:r>
              <a:r>
                <a:rPr lang="en-US" altLang="zh-CN" sz="1100" dirty="0" smtClean="0"/>
                <a:t>200</a:t>
              </a:r>
              <a:r>
                <a:rPr lang="zh-CN" altLang="en-US" sz="1100" dirty="0" smtClean="0"/>
                <a:t>万，完成率</a:t>
              </a:r>
              <a:r>
                <a:rPr lang="en-US" altLang="zh-CN" sz="1100" dirty="0" smtClean="0"/>
                <a:t>100%</a:t>
              </a:r>
              <a:endParaRPr lang="zh-CN" altLang="en-US" sz="1100" dirty="0"/>
            </a:p>
          </p:txBody>
        </p:sp>
      </p:grpSp>
      <p:grpSp>
        <p:nvGrpSpPr>
          <p:cNvPr id="77" name="组合 76"/>
          <p:cNvGrpSpPr/>
          <p:nvPr/>
        </p:nvGrpSpPr>
        <p:grpSpPr>
          <a:xfrm>
            <a:off x="6144952" y="1317893"/>
            <a:ext cx="2448272" cy="575781"/>
            <a:chOff x="5944817" y="1337883"/>
            <a:chExt cx="2448272" cy="575781"/>
          </a:xfrm>
        </p:grpSpPr>
        <p:sp>
          <p:nvSpPr>
            <p:cNvPr id="78" name="TextBox 77"/>
            <p:cNvSpPr txBox="1"/>
            <p:nvPr/>
          </p:nvSpPr>
          <p:spPr>
            <a:xfrm>
              <a:off x="5955838" y="1337883"/>
              <a:ext cx="1620957" cy="307777"/>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第二小组完成情况</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5944817" y="1635646"/>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smtClean="0"/>
                <a:t>完成合同金额</a:t>
              </a:r>
              <a:r>
                <a:rPr lang="en-US" altLang="zh-CN" sz="1100" dirty="0" smtClean="0"/>
                <a:t>230</a:t>
              </a:r>
              <a:r>
                <a:rPr lang="zh-CN" altLang="en-US" sz="1100" dirty="0" smtClean="0"/>
                <a:t>万，完成率</a:t>
              </a:r>
              <a:r>
                <a:rPr lang="en-US" altLang="zh-CN" sz="1100" dirty="0" smtClean="0"/>
                <a:t>100%</a:t>
              </a:r>
              <a:endParaRPr lang="zh-CN" altLang="en-US" sz="1100" dirty="0"/>
            </a:p>
          </p:txBody>
        </p:sp>
      </p:grpSp>
      <p:grpSp>
        <p:nvGrpSpPr>
          <p:cNvPr id="80" name="组合 79"/>
          <p:cNvGrpSpPr/>
          <p:nvPr/>
        </p:nvGrpSpPr>
        <p:grpSpPr>
          <a:xfrm>
            <a:off x="3587282" y="2093145"/>
            <a:ext cx="2448272" cy="575781"/>
            <a:chOff x="3387147" y="2113135"/>
            <a:chExt cx="2448272" cy="575781"/>
          </a:xfrm>
        </p:grpSpPr>
        <p:sp>
          <p:nvSpPr>
            <p:cNvPr id="81" name="TextBox 80"/>
            <p:cNvSpPr txBox="1"/>
            <p:nvPr/>
          </p:nvSpPr>
          <p:spPr>
            <a:xfrm>
              <a:off x="3398168" y="2113135"/>
              <a:ext cx="1620957" cy="307777"/>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第三小组完成情况</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3387147" y="2410898"/>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smtClean="0"/>
                <a:t>完成合同金额</a:t>
              </a:r>
              <a:r>
                <a:rPr lang="en-US" altLang="zh-CN" sz="1100" dirty="0" smtClean="0"/>
                <a:t>450</a:t>
              </a:r>
              <a:r>
                <a:rPr lang="zh-CN" altLang="en-US" sz="1100" dirty="0" smtClean="0"/>
                <a:t>万，完成率</a:t>
              </a:r>
              <a:r>
                <a:rPr lang="en-US" altLang="zh-CN" sz="1100" dirty="0" smtClean="0"/>
                <a:t>100%</a:t>
              </a:r>
              <a:endParaRPr lang="zh-CN" altLang="en-US" sz="1100" dirty="0"/>
            </a:p>
          </p:txBody>
        </p:sp>
      </p:grpSp>
      <p:grpSp>
        <p:nvGrpSpPr>
          <p:cNvPr id="83" name="组合 82"/>
          <p:cNvGrpSpPr/>
          <p:nvPr/>
        </p:nvGrpSpPr>
        <p:grpSpPr>
          <a:xfrm>
            <a:off x="6158204" y="2099771"/>
            <a:ext cx="2448272" cy="575781"/>
            <a:chOff x="5958069" y="2119761"/>
            <a:chExt cx="2448272" cy="575781"/>
          </a:xfrm>
        </p:grpSpPr>
        <p:sp>
          <p:nvSpPr>
            <p:cNvPr id="84" name="TextBox 83"/>
            <p:cNvSpPr txBox="1"/>
            <p:nvPr/>
          </p:nvSpPr>
          <p:spPr>
            <a:xfrm>
              <a:off x="5969090" y="2119761"/>
              <a:ext cx="1620957" cy="307777"/>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第四小组完成情况</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5958069" y="2417524"/>
              <a:ext cx="2448272" cy="278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smtClean="0"/>
                <a:t>完成合同金额</a:t>
              </a:r>
              <a:r>
                <a:rPr lang="en-US" altLang="zh-CN" sz="1100" dirty="0" smtClean="0"/>
                <a:t>650</a:t>
              </a:r>
              <a:r>
                <a:rPr lang="zh-CN" altLang="en-US" sz="1100" dirty="0" smtClean="0"/>
                <a:t>万，完成率</a:t>
              </a:r>
              <a:r>
                <a:rPr lang="en-US" altLang="zh-CN" sz="1100" dirty="0" smtClean="0"/>
                <a:t>100%</a:t>
              </a:r>
              <a:endParaRPr lang="zh-CN" altLang="en-US" sz="1100" dirty="0"/>
            </a:p>
          </p:txBody>
        </p:sp>
      </p:grpSp>
      <p:sp>
        <p:nvSpPr>
          <p:cNvPr id="86" name="矩形 85"/>
          <p:cNvSpPr/>
          <p:nvPr/>
        </p:nvSpPr>
        <p:spPr>
          <a:xfrm>
            <a:off x="3550630" y="3033106"/>
            <a:ext cx="4989186" cy="1107996"/>
          </a:xfrm>
          <a:prstGeom prst="rect">
            <a:avLst/>
          </a:prstGeom>
        </p:spPr>
        <p:txBody>
          <a:bodyPr wrap="square">
            <a:spAutoFit/>
          </a:bodyPr>
          <a:lstStyle/>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r>
              <a:rPr lang="zh-CN" altLang="en-US" sz="1100" b="1" kern="100" dirty="0" smtClean="0">
                <a:solidFill>
                  <a:schemeClr val="bg1">
                    <a:lumMod val="65000"/>
                  </a:schemeClr>
                </a:solidFill>
                <a:latin typeface="宋体" panose="02010600030101010101" pitchFamily="2" charset="-122"/>
                <a:ea typeface="宋体" panose="02010600030101010101" pitchFamily="2" charset="-122"/>
              </a:rPr>
              <a:t>；</a:t>
            </a:r>
            <a:endParaRPr lang="en-US" altLang="zh-CN" sz="1100" b="1" kern="100" dirty="0" smtClean="0">
              <a:solidFill>
                <a:schemeClr val="bg1">
                  <a:lumMod val="65000"/>
                </a:schemeClr>
              </a:solidFill>
              <a:latin typeface="宋体" panose="02010600030101010101" pitchFamily="2" charset="-122"/>
              <a:ea typeface="宋体" panose="02010600030101010101" pitchFamily="2" charset="-122"/>
            </a:endParaRPr>
          </a:p>
          <a:p>
            <a:endParaRPr lang="en-US" altLang="zh-CN" sz="1100" b="1" kern="100" dirty="0">
              <a:solidFill>
                <a:schemeClr val="bg1">
                  <a:lumMod val="65000"/>
                </a:schemeClr>
              </a:solidFill>
              <a:latin typeface="宋体" panose="02010600030101010101" pitchFamily="2" charset="-122"/>
              <a:ea typeface="宋体" panose="02010600030101010101" pitchFamily="2" charset="-122"/>
            </a:endParaRPr>
          </a:p>
          <a:p>
            <a:r>
              <a:rPr lang="zh-CN" altLang="en-US" sz="1100" b="1" kern="100" dirty="0">
                <a:solidFill>
                  <a:schemeClr val="bg1">
                    <a:lumMod val="65000"/>
                  </a:schemeClr>
                </a:solidFill>
                <a:latin typeface="宋体" panose="02010600030101010101" pitchFamily="2" charset="-122"/>
                <a:ea typeface="宋体" panose="02010600030101010101" pitchFamily="2" charset="-122"/>
              </a:rPr>
              <a:t>标题框及正文框中的文字可直接改为所需文字；点中图片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绘图工具</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格式</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填充</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图片</a:t>
            </a:r>
            <a:r>
              <a:rPr lang="en-US" altLang="zh-CN" sz="1100" b="1" kern="100" dirty="0">
                <a:solidFill>
                  <a:schemeClr val="bg1">
                    <a:lumMod val="65000"/>
                  </a:schemeClr>
                </a:solidFill>
                <a:latin typeface="宋体" panose="02010600030101010101" pitchFamily="2" charset="-122"/>
                <a:ea typeface="宋体" panose="02010600030101010101" pitchFamily="2" charset="-122"/>
              </a:rPr>
              <a:t>&gt;</a:t>
            </a:r>
            <a:r>
              <a:rPr lang="zh-CN" altLang="en-US" sz="1100" b="1" kern="100" dirty="0">
                <a:solidFill>
                  <a:schemeClr val="bg1">
                    <a:lumMod val="65000"/>
                  </a:schemeClr>
                </a:solidFill>
                <a:latin typeface="宋体" panose="02010600030101010101" pitchFamily="2" charset="-122"/>
                <a:ea typeface="宋体" panose="02010600030101010101" pitchFamily="2" charset="-122"/>
              </a:rPr>
              <a:t>选择需要展示的图片；</a:t>
            </a:r>
            <a:endParaRPr lang="zh-CN" altLang="en-US" sz="1100" dirty="0">
              <a:solidFill>
                <a:schemeClr val="bg1">
                  <a:lumMod val="65000"/>
                </a:schemeClr>
              </a:solidFill>
            </a:endParaRPr>
          </a:p>
          <a:p>
            <a:endParaRPr lang="zh-CN" altLang="en-US" sz="1100" dirty="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left)">
                                      <p:cBhvr>
                                        <p:cTn id="13" dur="500"/>
                                        <p:tgtEl>
                                          <p:spTgt spid="73"/>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500" fill="hold"/>
                                        <p:tgtEl>
                                          <p:spTgt spid="77"/>
                                        </p:tgtEl>
                                        <p:attrNameLst>
                                          <p:attrName>ppt_w</p:attrName>
                                        </p:attrNameLst>
                                      </p:cBhvr>
                                      <p:tavLst>
                                        <p:tav tm="0">
                                          <p:val>
                                            <p:fltVal val="0"/>
                                          </p:val>
                                        </p:tav>
                                        <p:tav tm="100000">
                                          <p:val>
                                            <p:strVal val="#ppt_w"/>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p:cTn id="32" dur="500" fill="hold"/>
                                        <p:tgtEl>
                                          <p:spTgt spid="83"/>
                                        </p:tgtEl>
                                        <p:attrNameLst>
                                          <p:attrName>ppt_w</p:attrName>
                                        </p:attrNameLst>
                                      </p:cBhvr>
                                      <p:tavLst>
                                        <p:tav tm="0">
                                          <p:val>
                                            <p:fltVal val="0"/>
                                          </p:val>
                                        </p:tav>
                                        <p:tav tm="100000">
                                          <p:val>
                                            <p:strVal val="#ppt_w"/>
                                          </p:val>
                                        </p:tav>
                                      </p:tavLst>
                                    </p:anim>
                                    <p:anim calcmode="lin" valueType="num">
                                      <p:cBhvr>
                                        <p:cTn id="33" dur="500" fill="hold"/>
                                        <p:tgtEl>
                                          <p:spTgt spid="83"/>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wipe(left)">
                                      <p:cBhvr>
                                        <p:cTn id="37"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39606" y="1367050"/>
            <a:ext cx="2881617" cy="1728971"/>
            <a:chOff x="3900264" y="2204864"/>
            <a:chExt cx="4572000" cy="2743200"/>
          </a:xfrm>
        </p:grpSpPr>
        <p:graphicFrame>
          <p:nvGraphicFramePr>
            <p:cNvPr id="3" name="图表 2"/>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5567446" y="3069542"/>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90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5" name="组合 4"/>
          <p:cNvGrpSpPr/>
          <p:nvPr/>
        </p:nvGrpSpPr>
        <p:grpSpPr>
          <a:xfrm>
            <a:off x="1323900" y="1383742"/>
            <a:ext cx="2155756" cy="1728970"/>
            <a:chOff x="695400" y="2132856"/>
            <a:chExt cx="3420342" cy="2743200"/>
          </a:xfrm>
        </p:grpSpPr>
        <p:graphicFrame>
          <p:nvGraphicFramePr>
            <p:cNvPr id="6" name="图表 5"/>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1842583" y="3031443"/>
              <a:ext cx="1396801" cy="1245219"/>
            </a:xfrm>
            <a:prstGeom prst="rect">
              <a:avLst/>
            </a:prstGeom>
          </p:spPr>
          <p:txBody>
            <a:bodyPr wrap="none">
              <a:spAutoFit/>
            </a:bodyPr>
            <a:lstStyle/>
            <a:p>
              <a:pPr algn="ctr"/>
              <a:r>
                <a:rPr lang="en-US" altLang="zh-CN" sz="4500" b="1" dirty="0">
                  <a:solidFill>
                    <a:schemeClr val="tx1">
                      <a:lumMod val="85000"/>
                      <a:lumOff val="15000"/>
                    </a:schemeClr>
                  </a:solidFill>
                </a:rPr>
                <a:t>50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8" name="组合 7"/>
          <p:cNvGrpSpPr/>
          <p:nvPr/>
        </p:nvGrpSpPr>
        <p:grpSpPr>
          <a:xfrm>
            <a:off x="5018456" y="1365243"/>
            <a:ext cx="2881617" cy="1728971"/>
            <a:chOff x="7392144" y="2190750"/>
            <a:chExt cx="4572000" cy="2743200"/>
          </a:xfrm>
        </p:grpSpPr>
        <p:graphicFrame>
          <p:nvGraphicFramePr>
            <p:cNvPr id="9" name="图表 8"/>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a:off x="9105650" y="2992915"/>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23</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11" name="组合 10"/>
          <p:cNvGrpSpPr/>
          <p:nvPr/>
        </p:nvGrpSpPr>
        <p:grpSpPr>
          <a:xfrm>
            <a:off x="1494651" y="3169104"/>
            <a:ext cx="1936711" cy="914814"/>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smtClean="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3"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销售量全年提高</a:t>
              </a:r>
              <a:r>
                <a:rPr lang="en-US" altLang="zh-CN" sz="1400" b="1" dirty="0" smtClean="0">
                  <a:solidFill>
                    <a:srgbClr val="C00000"/>
                  </a:solidFill>
                  <a:latin typeface="微软雅黑" panose="020B0503020204020204" pitchFamily="34" charset="-122"/>
                  <a:ea typeface="微软雅黑" panose="020B0503020204020204" pitchFamily="34" charset="-122"/>
                </a:rPr>
                <a:t>50%</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688474" y="3169104"/>
            <a:ext cx="1936711" cy="914814"/>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smtClean="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6"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签约成功率达</a:t>
              </a:r>
              <a:r>
                <a:rPr lang="en-US" altLang="zh-CN" sz="1400" b="1" dirty="0" smtClean="0">
                  <a:solidFill>
                    <a:srgbClr val="C00000"/>
                  </a:solidFill>
                  <a:latin typeface="微软雅黑" panose="020B0503020204020204" pitchFamily="34" charset="-122"/>
                  <a:ea typeface="微软雅黑" panose="020B0503020204020204" pitchFamily="34" charset="-122"/>
                </a:rPr>
                <a:t>90%</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882297" y="3169104"/>
            <a:ext cx="2002071" cy="914814"/>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100" dirty="0" smtClean="0">
                  <a:solidFill>
                    <a:schemeClr val="bg1">
                      <a:lumMod val="50000"/>
                    </a:schemeClr>
                  </a:solidFill>
                  <a:latin typeface="+mn-ea"/>
                  <a:sym typeface="微软雅黑" panose="020B0503020204020204" pitchFamily="34" charset="-122"/>
                </a:rPr>
                <a:t>编辑数据比例点击数据，右键，编辑数据，输入数据即可</a:t>
              </a:r>
              <a:endParaRPr lang="en-US" altLang="zh-CN" sz="1100" dirty="0">
                <a:solidFill>
                  <a:schemeClr val="bg1">
                    <a:lumMod val="50000"/>
                  </a:schemeClr>
                </a:solidFill>
                <a:latin typeface="+mn-ea"/>
                <a:sym typeface="微软雅黑" panose="020B0503020204020204" pitchFamily="34" charset="-122"/>
              </a:endParaRPr>
            </a:p>
          </p:txBody>
        </p:sp>
        <p:sp>
          <p:nvSpPr>
            <p:cNvPr id="19"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公司利润提高</a:t>
              </a:r>
              <a:r>
                <a:rPr lang="en-US" altLang="zh-CN" sz="1400" b="1" dirty="0" smtClean="0">
                  <a:solidFill>
                    <a:srgbClr val="C00000"/>
                  </a:solidFill>
                  <a:latin typeface="微软雅黑" panose="020B0503020204020204" pitchFamily="34" charset="-122"/>
                  <a:ea typeface="微软雅黑" panose="020B0503020204020204" pitchFamily="34" charset="-122"/>
                </a:rPr>
                <a:t>23%</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6504" y="-3287"/>
            <a:ext cx="586740" cy="5143500"/>
            <a:chOff x="0" y="0"/>
            <a:chExt cx="586740" cy="5143500"/>
          </a:xfrm>
        </p:grpSpPr>
        <p:sp>
          <p:nvSpPr>
            <p:cNvPr id="21" name="矩形 20"/>
            <p:cNvSpPr/>
            <p:nvPr/>
          </p:nvSpPr>
          <p:spPr>
            <a:xfrm>
              <a:off x="0" y="0"/>
              <a:ext cx="58674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0" y="107442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1802522"/>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257175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3291830"/>
              <a:ext cx="586740" cy="0"/>
            </a:xfrm>
            <a:prstGeom prst="line">
              <a:avLst/>
            </a:prstGeom>
            <a:ln w="19050">
              <a:solidFill>
                <a:schemeClr val="bg1">
                  <a:lumMod val="85000"/>
                </a:schemeClr>
              </a:solidFill>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26" name="Freeform 239"/>
            <p:cNvSpPr>
              <a:spLocks noEditPoints="1"/>
            </p:cNvSpPr>
            <p:nvPr/>
          </p:nvSpPr>
          <p:spPr bwMode="auto">
            <a:xfrm>
              <a:off x="136657" y="533856"/>
              <a:ext cx="306112" cy="434647"/>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KSO_Shape"/>
            <p:cNvSpPr/>
            <p:nvPr/>
          </p:nvSpPr>
          <p:spPr>
            <a:xfrm>
              <a:off x="175982" y="1237024"/>
              <a:ext cx="259167" cy="2622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KSO_Shape"/>
            <p:cNvSpPr/>
            <p:nvPr/>
          </p:nvSpPr>
          <p:spPr bwMode="auto">
            <a:xfrm>
              <a:off x="114389" y="1975261"/>
              <a:ext cx="350647" cy="260647"/>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34290"/>
            <a:lstStyle/>
            <a:p>
              <a:endParaRPr lang="zh-CN" altLang="en-US"/>
            </a:p>
          </p:txBody>
        </p:sp>
        <p:sp>
          <p:nvSpPr>
            <p:cNvPr id="29" name="Freeform 190"/>
            <p:cNvSpPr>
              <a:spLocks noEditPoints="1"/>
            </p:cNvSpPr>
            <p:nvPr/>
          </p:nvSpPr>
          <p:spPr bwMode="auto">
            <a:xfrm>
              <a:off x="137493" y="2733123"/>
              <a:ext cx="311753" cy="25205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0" name="Freeform 131"/>
            <p:cNvSpPr>
              <a:spLocks noEditPoints="1"/>
            </p:cNvSpPr>
            <p:nvPr/>
          </p:nvSpPr>
          <p:spPr bwMode="auto">
            <a:xfrm>
              <a:off x="136657" y="3414606"/>
              <a:ext cx="291969" cy="26585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FFC0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TextBox 30"/>
            <p:cNvSpPr txBox="1"/>
            <p:nvPr/>
          </p:nvSpPr>
          <p:spPr>
            <a:xfrm>
              <a:off x="3633" y="1453530"/>
              <a:ext cx="567784" cy="261610"/>
            </a:xfrm>
            <a:prstGeom prst="rect">
              <a:avLst/>
            </a:prstGeom>
            <a:noFill/>
          </p:spPr>
          <p:txBody>
            <a:bodyPr wrap="none" rtlCol="0">
              <a:spAutoFit/>
            </a:bodyPr>
            <a:lstStyle/>
            <a:p>
              <a:r>
                <a:rPr lang="en-US" altLang="zh-CN" sz="1100" b="1" dirty="0">
                  <a:solidFill>
                    <a:schemeClr val="bg1">
                      <a:lumMod val="95000"/>
                    </a:schemeClr>
                  </a:solidFill>
                </a:rPr>
                <a:t>PART1</a:t>
              </a:r>
              <a:endParaRPr lang="zh-CN" altLang="en-US" sz="1100" b="1" dirty="0">
                <a:solidFill>
                  <a:schemeClr val="bg1">
                    <a:lumMod val="95000"/>
                  </a:schemeClr>
                </a:solidFill>
              </a:endParaRPr>
            </a:p>
          </p:txBody>
        </p:sp>
        <p:sp>
          <p:nvSpPr>
            <p:cNvPr id="32" name="TextBox 31"/>
            <p:cNvSpPr txBox="1"/>
            <p:nvPr/>
          </p:nvSpPr>
          <p:spPr>
            <a:xfrm>
              <a:off x="17200" y="2211710"/>
              <a:ext cx="567784" cy="261610"/>
            </a:xfrm>
            <a:prstGeom prst="rect">
              <a:avLst/>
            </a:prstGeom>
            <a:noFill/>
          </p:spPr>
          <p:txBody>
            <a:bodyPr wrap="none" rtlCol="0">
              <a:spAutoFit/>
            </a:bodyPr>
            <a:lstStyle/>
            <a:p>
              <a:r>
                <a:rPr lang="en-US" altLang="zh-CN" sz="1100" b="1" dirty="0">
                  <a:solidFill>
                    <a:schemeClr val="bg1"/>
                  </a:solidFill>
                </a:rPr>
                <a:t>PART2</a:t>
              </a:r>
              <a:endParaRPr lang="zh-CN" altLang="en-US" sz="1100" b="1" dirty="0">
                <a:solidFill>
                  <a:schemeClr val="bg1"/>
                </a:solidFill>
              </a:endParaRPr>
            </a:p>
          </p:txBody>
        </p:sp>
        <p:sp>
          <p:nvSpPr>
            <p:cNvPr id="33" name="TextBox 32"/>
            <p:cNvSpPr txBox="1"/>
            <p:nvPr/>
          </p:nvSpPr>
          <p:spPr>
            <a:xfrm>
              <a:off x="17200" y="2947030"/>
              <a:ext cx="567784" cy="261610"/>
            </a:xfrm>
            <a:prstGeom prst="rect">
              <a:avLst/>
            </a:prstGeom>
            <a:noFill/>
          </p:spPr>
          <p:txBody>
            <a:bodyPr wrap="none" rtlCol="0">
              <a:spAutoFit/>
            </a:bodyPr>
            <a:lstStyle/>
            <a:p>
              <a:r>
                <a:rPr lang="en-US" altLang="zh-CN" sz="1100" b="1" dirty="0">
                  <a:solidFill>
                    <a:schemeClr val="bg1"/>
                  </a:solidFill>
                </a:rPr>
                <a:t>PART3</a:t>
              </a:r>
              <a:endParaRPr lang="zh-CN" altLang="en-US" sz="1100" b="1" dirty="0">
                <a:solidFill>
                  <a:schemeClr val="bg1"/>
                </a:solidFill>
              </a:endParaRPr>
            </a:p>
          </p:txBody>
        </p:sp>
        <p:sp>
          <p:nvSpPr>
            <p:cNvPr id="34" name="TextBox 33"/>
            <p:cNvSpPr txBox="1"/>
            <p:nvPr/>
          </p:nvSpPr>
          <p:spPr>
            <a:xfrm>
              <a:off x="17200" y="3651870"/>
              <a:ext cx="567784" cy="261610"/>
            </a:xfrm>
            <a:prstGeom prst="rect">
              <a:avLst/>
            </a:prstGeom>
            <a:noFill/>
          </p:spPr>
          <p:txBody>
            <a:bodyPr wrap="none" rtlCol="0">
              <a:spAutoFit/>
            </a:bodyPr>
            <a:lstStyle/>
            <a:p>
              <a:r>
                <a:rPr lang="en-US" altLang="zh-CN" sz="1100" b="1" dirty="0">
                  <a:solidFill>
                    <a:srgbClr val="FFC000"/>
                  </a:solidFill>
                </a:rPr>
                <a:t>PART4</a:t>
              </a:r>
              <a:endParaRPr lang="zh-CN" altLang="en-US" sz="1100" b="1" dirty="0">
                <a:solidFill>
                  <a:srgbClr val="FFC000"/>
                </a:solidFill>
              </a:endParaRPr>
            </a:p>
          </p:txBody>
        </p:sp>
      </p:grpSp>
      <p:sp>
        <p:nvSpPr>
          <p:cNvPr id="35" name="矩形 34"/>
          <p:cNvSpPr/>
          <p:nvPr/>
        </p:nvSpPr>
        <p:spPr>
          <a:xfrm>
            <a:off x="677882" y="71801"/>
            <a:ext cx="809986" cy="466134"/>
          </a:xfrm>
          <a:prstGeom prst="rect">
            <a:avLst/>
          </a:prstGeom>
        </p:spPr>
        <p:txBody>
          <a:bodyPr wrap="none" lIns="91437" tIns="45718" rIns="91437" bIns="45718">
            <a:spAutoFit/>
          </a:bodyPr>
          <a:lstStyle/>
          <a:p>
            <a:r>
              <a:rPr lang="en-US" altLang="zh-CN" sz="2400" dirty="0">
                <a:solidFill>
                  <a:srgbClr val="C00000"/>
                </a:solidFill>
                <a:latin typeface="Impact" panose="020B0806030902050204" pitchFamily="34" charset="0"/>
              </a:rPr>
              <a:t>LOGO</a:t>
            </a:r>
            <a:endParaRPr lang="zh-CN" altLang="en-US" sz="2400" dirty="0">
              <a:solidFill>
                <a:srgbClr val="C00000"/>
              </a:solidFill>
              <a:latin typeface="Impact" panose="020B0806030902050204" pitchFamily="34" charset="0"/>
            </a:endParaRPr>
          </a:p>
        </p:txBody>
      </p:sp>
      <p:sp>
        <p:nvSpPr>
          <p:cNvPr id="36" name="矩形 35"/>
          <p:cNvSpPr/>
          <p:nvPr/>
        </p:nvSpPr>
        <p:spPr>
          <a:xfrm>
            <a:off x="1487868" y="170608"/>
            <a:ext cx="1219200" cy="2685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spcCol="0" rtlCol="0" anchor="ctr"/>
          <a:lstStyle/>
          <a:p>
            <a:pPr algn="ctr"/>
            <a:r>
              <a:rPr lang="zh-CN" altLang="en-US" dirty="0" smtClean="0">
                <a:latin typeface="微软雅黑" panose="020B0503020204020204" pitchFamily="34" charset="-122"/>
                <a:ea typeface="微软雅黑" panose="020B0503020204020204" pitchFamily="34" charset="-122"/>
              </a:rPr>
              <a:t>公司名称</a:t>
            </a:r>
            <a:endParaRPr lang="zh-CN" altLang="en-US"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7805926" y="94362"/>
            <a:ext cx="1358078" cy="279269"/>
            <a:chOff x="7805926" y="94362"/>
            <a:chExt cx="1358078" cy="279269"/>
          </a:xfrm>
        </p:grpSpPr>
        <p:sp>
          <p:nvSpPr>
            <p:cNvPr id="38" name="矩形 37"/>
            <p:cNvSpPr/>
            <p:nvPr/>
          </p:nvSpPr>
          <p:spPr>
            <a:xfrm>
              <a:off x="7805926" y="94362"/>
              <a:ext cx="1192630" cy="279269"/>
            </a:xfrm>
            <a:prstGeom prst="rect">
              <a:avLst/>
            </a:prstGeom>
          </p:spPr>
          <p:txBody>
            <a:bodyPr wrap="none" lIns="91437" tIns="45718" rIns="91437" bIns="45718">
              <a:spAutoFit/>
            </a:bodyPr>
            <a:lstStyle/>
            <a:p>
              <a:r>
                <a:rPr lang="en-US" altLang="zh-CN" sz="1200" dirty="0">
                  <a:solidFill>
                    <a:srgbClr val="C00000"/>
                  </a:solidFill>
                </a:rPr>
                <a:t>Company Name</a:t>
              </a:r>
              <a:endParaRPr lang="zh-CN" altLang="en-US" sz="1200" dirty="0">
                <a:solidFill>
                  <a:srgbClr val="C00000"/>
                </a:solidFill>
              </a:endParaRPr>
            </a:p>
          </p:txBody>
        </p:sp>
        <p:sp>
          <p:nvSpPr>
            <p:cNvPr id="39" name="五边形 38"/>
            <p:cNvSpPr/>
            <p:nvPr/>
          </p:nvSpPr>
          <p:spPr>
            <a:xfrm flipH="1">
              <a:off x="8939703" y="201002"/>
              <a:ext cx="209692" cy="10386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chemeClr val="tx1">
                    <a:lumMod val="75000"/>
                    <a:lumOff val="25000"/>
                  </a:schemeClr>
                </a:solidFill>
              </a:endParaRPr>
            </a:p>
          </p:txBody>
        </p:sp>
        <p:cxnSp>
          <p:nvCxnSpPr>
            <p:cNvPr id="40" name="直接连接符 39"/>
            <p:cNvCxnSpPr/>
            <p:nvPr/>
          </p:nvCxnSpPr>
          <p:spPr>
            <a:xfrm>
              <a:off x="7863347" y="371360"/>
              <a:ext cx="12860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五边形 40"/>
            <p:cNvSpPr/>
            <p:nvPr/>
          </p:nvSpPr>
          <p:spPr>
            <a:xfrm flipH="1">
              <a:off x="8925091" y="183533"/>
              <a:ext cx="238913" cy="138803"/>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3"/>
          <p:cNvSpPr>
            <a:spLocks noChangeArrowheads="1"/>
          </p:cNvSpPr>
          <p:nvPr/>
        </p:nvSpPr>
        <p:spPr bwMode="auto">
          <a:xfrm>
            <a:off x="468313" y="4659313"/>
            <a:ext cx="10795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00">
                <a:solidFill>
                  <a:srgbClr val="FFFFFF"/>
                </a:solidFill>
              </a:rPr>
              <a:t>PPT</a:t>
            </a:r>
            <a:r>
              <a:rPr lang="zh-CN" altLang="en-US" sz="100">
                <a:solidFill>
                  <a:srgbClr val="FFFFFF"/>
                </a:solidFill>
              </a:rPr>
              <a:t>模板下载：</a:t>
            </a:r>
            <a:r>
              <a:rPr lang="en-US" altLang="zh-CN" sz="100">
                <a:solidFill>
                  <a:srgbClr val="FFFFFF"/>
                </a:solidFill>
              </a:rPr>
              <a:t>www.1ppt.com/moban/     </a:t>
            </a:r>
            <a:r>
              <a:rPr lang="zh-CN" altLang="en-US" sz="100">
                <a:solidFill>
                  <a:srgbClr val="FFFFFF"/>
                </a:solidFill>
              </a:rPr>
              <a:t>行业</a:t>
            </a:r>
            <a:r>
              <a:rPr lang="en-US" altLang="zh-CN" sz="100">
                <a:solidFill>
                  <a:srgbClr val="FFFFFF"/>
                </a:solidFill>
              </a:rPr>
              <a:t>PPT</a:t>
            </a:r>
            <a:r>
              <a:rPr lang="zh-CN" altLang="en-US" sz="100">
                <a:solidFill>
                  <a:srgbClr val="FFFFFF"/>
                </a:solidFill>
              </a:rPr>
              <a:t>模板：</a:t>
            </a:r>
            <a:r>
              <a:rPr lang="en-US" altLang="zh-CN" sz="100">
                <a:solidFill>
                  <a:srgbClr val="FFFFFF"/>
                </a:solidFill>
              </a:rPr>
              <a:t>www.1ppt.com/hangye/ </a:t>
            </a:r>
            <a:endParaRPr lang="en-US" altLang="zh-CN" sz="100">
              <a:solidFill>
                <a:srgbClr val="FFFFFF"/>
              </a:solidFill>
            </a:endParaRPr>
          </a:p>
          <a:p>
            <a:r>
              <a:rPr lang="zh-CN" altLang="en-US" sz="100">
                <a:solidFill>
                  <a:srgbClr val="FFFFFF"/>
                </a:solidFill>
              </a:rPr>
              <a:t>节日</a:t>
            </a:r>
            <a:r>
              <a:rPr lang="en-US" altLang="zh-CN" sz="100">
                <a:solidFill>
                  <a:srgbClr val="FFFFFF"/>
                </a:solidFill>
              </a:rPr>
              <a:t>PPT</a:t>
            </a:r>
            <a:r>
              <a:rPr lang="zh-CN" altLang="en-US" sz="100">
                <a:solidFill>
                  <a:srgbClr val="FFFFFF"/>
                </a:solidFill>
              </a:rPr>
              <a:t>模板：</a:t>
            </a:r>
            <a:r>
              <a:rPr lang="en-US" altLang="zh-CN" sz="100">
                <a:solidFill>
                  <a:srgbClr val="FFFFFF"/>
                </a:solidFill>
              </a:rPr>
              <a:t>www.1ppt.com/jieri/           PPT</a:t>
            </a:r>
            <a:r>
              <a:rPr lang="zh-CN" altLang="en-US" sz="100">
                <a:solidFill>
                  <a:srgbClr val="FFFFFF"/>
                </a:solidFill>
              </a:rPr>
              <a:t>素材下载：</a:t>
            </a:r>
            <a:r>
              <a:rPr lang="en-US" altLang="zh-CN" sz="100">
                <a:solidFill>
                  <a:srgbClr val="FFFFFF"/>
                </a:solidFill>
              </a:rPr>
              <a:t>www.1ppt.com/sucai/</a:t>
            </a:r>
            <a:endParaRPr lang="en-US" altLang="zh-CN" sz="100">
              <a:solidFill>
                <a:srgbClr val="FFFFFF"/>
              </a:solidFill>
            </a:endParaRPr>
          </a:p>
          <a:p>
            <a:r>
              <a:rPr lang="en-US" altLang="zh-CN" sz="100">
                <a:solidFill>
                  <a:srgbClr val="FFFFFF"/>
                </a:solidFill>
              </a:rPr>
              <a:t>PPT</a:t>
            </a:r>
            <a:r>
              <a:rPr lang="zh-CN" altLang="en-US" sz="100">
                <a:solidFill>
                  <a:srgbClr val="FFFFFF"/>
                </a:solidFill>
              </a:rPr>
              <a:t>背景图片：</a:t>
            </a:r>
            <a:r>
              <a:rPr lang="en-US" altLang="zh-CN" sz="100">
                <a:solidFill>
                  <a:srgbClr val="FFFFFF"/>
                </a:solidFill>
              </a:rPr>
              <a:t>www.1ppt.com/beijing/      PPT</a:t>
            </a:r>
            <a:r>
              <a:rPr lang="zh-CN" altLang="en-US" sz="100">
                <a:solidFill>
                  <a:srgbClr val="FFFFFF"/>
                </a:solidFill>
              </a:rPr>
              <a:t>图表下载：</a:t>
            </a:r>
            <a:r>
              <a:rPr lang="en-US" altLang="zh-CN" sz="100">
                <a:solidFill>
                  <a:srgbClr val="FFFFFF"/>
                </a:solidFill>
              </a:rPr>
              <a:t>www.1ppt.com/tubiao/      </a:t>
            </a:r>
            <a:endParaRPr lang="en-US" altLang="zh-CN" sz="100">
              <a:solidFill>
                <a:srgbClr val="FFFFFF"/>
              </a:solidFill>
            </a:endParaRPr>
          </a:p>
          <a:p>
            <a:r>
              <a:rPr lang="zh-CN" altLang="en-US" sz="100">
                <a:solidFill>
                  <a:srgbClr val="FFFFFF"/>
                </a:solidFill>
              </a:rPr>
              <a:t>优秀</a:t>
            </a:r>
            <a:r>
              <a:rPr lang="en-US" altLang="zh-CN" sz="100">
                <a:solidFill>
                  <a:srgbClr val="FFFFFF"/>
                </a:solidFill>
              </a:rPr>
              <a:t>PPT</a:t>
            </a:r>
            <a:r>
              <a:rPr lang="zh-CN" altLang="en-US" sz="100">
                <a:solidFill>
                  <a:srgbClr val="FFFFFF"/>
                </a:solidFill>
              </a:rPr>
              <a:t>下载：</a:t>
            </a:r>
            <a:r>
              <a:rPr lang="en-US" altLang="zh-CN" sz="100">
                <a:solidFill>
                  <a:srgbClr val="FFFFFF"/>
                </a:solidFill>
              </a:rPr>
              <a:t>www.1ppt.com/xiazai/        PPT</a:t>
            </a:r>
            <a:r>
              <a:rPr lang="zh-CN" altLang="en-US" sz="100">
                <a:solidFill>
                  <a:srgbClr val="FFFFFF"/>
                </a:solidFill>
              </a:rPr>
              <a:t>教程： </a:t>
            </a:r>
            <a:r>
              <a:rPr lang="en-US" altLang="zh-CN" sz="100">
                <a:solidFill>
                  <a:srgbClr val="FFFFFF"/>
                </a:solidFill>
              </a:rPr>
              <a:t>www.1ppt.com/powerpoint/      </a:t>
            </a:r>
            <a:endParaRPr lang="en-US" altLang="zh-CN" sz="100">
              <a:solidFill>
                <a:srgbClr val="FFFFFF"/>
              </a:solidFill>
            </a:endParaRPr>
          </a:p>
          <a:p>
            <a:r>
              <a:rPr lang="en-US" altLang="zh-CN" sz="100">
                <a:solidFill>
                  <a:srgbClr val="FFFFFF"/>
                </a:solidFill>
              </a:rPr>
              <a:t>Word</a:t>
            </a:r>
            <a:r>
              <a:rPr lang="zh-CN" altLang="en-US" sz="100">
                <a:solidFill>
                  <a:srgbClr val="FFFFFF"/>
                </a:solidFill>
              </a:rPr>
              <a:t>教程： </a:t>
            </a:r>
            <a:r>
              <a:rPr lang="en-US" altLang="zh-CN" sz="100">
                <a:solidFill>
                  <a:srgbClr val="FFFFFF"/>
                </a:solidFill>
              </a:rPr>
              <a:t>www.1ppt.com/word/              Excel</a:t>
            </a:r>
            <a:r>
              <a:rPr lang="zh-CN" altLang="en-US" sz="100">
                <a:solidFill>
                  <a:srgbClr val="FFFFFF"/>
                </a:solidFill>
              </a:rPr>
              <a:t>教程：</a:t>
            </a:r>
            <a:r>
              <a:rPr lang="en-US" altLang="zh-CN" sz="100">
                <a:solidFill>
                  <a:srgbClr val="FFFFFF"/>
                </a:solidFill>
              </a:rPr>
              <a:t>www.1ppt.com/excel/  </a:t>
            </a:r>
            <a:endParaRPr lang="en-US" altLang="zh-CN" sz="100">
              <a:solidFill>
                <a:srgbClr val="FFFFFF"/>
              </a:solidFill>
            </a:endParaRPr>
          </a:p>
          <a:p>
            <a:r>
              <a:rPr lang="zh-CN" altLang="en-US" sz="100">
                <a:solidFill>
                  <a:srgbClr val="FFFFFF"/>
                </a:solidFill>
              </a:rPr>
              <a:t>资料下载：</a:t>
            </a:r>
            <a:r>
              <a:rPr lang="en-US" altLang="zh-CN" sz="100">
                <a:solidFill>
                  <a:srgbClr val="FFFFFF"/>
                </a:solidFill>
              </a:rPr>
              <a:t>www.1ppt.com/ziliao/                PPT</a:t>
            </a:r>
            <a:r>
              <a:rPr lang="zh-CN" altLang="en-US" sz="100">
                <a:solidFill>
                  <a:srgbClr val="FFFFFF"/>
                </a:solidFill>
              </a:rPr>
              <a:t>课件下载：</a:t>
            </a:r>
            <a:r>
              <a:rPr lang="en-US" altLang="zh-CN" sz="100">
                <a:solidFill>
                  <a:srgbClr val="FFFFFF"/>
                </a:solidFill>
              </a:rPr>
              <a:t>www.1ppt.com/kejian/ </a:t>
            </a:r>
            <a:endParaRPr lang="en-US" altLang="zh-CN" sz="100">
              <a:solidFill>
                <a:srgbClr val="FFFFFF"/>
              </a:solidFill>
            </a:endParaRPr>
          </a:p>
          <a:p>
            <a:r>
              <a:rPr lang="zh-CN" altLang="en-US" sz="100">
                <a:solidFill>
                  <a:srgbClr val="FFFFFF"/>
                </a:solidFill>
              </a:rPr>
              <a:t>范文下载：</a:t>
            </a:r>
            <a:r>
              <a:rPr lang="en-US" altLang="zh-CN" sz="100">
                <a:solidFill>
                  <a:srgbClr val="FFFFFF"/>
                </a:solidFill>
              </a:rPr>
              <a:t>www.1ppt.com/fanwen/             </a:t>
            </a:r>
            <a:r>
              <a:rPr lang="zh-CN" altLang="en-US" sz="100">
                <a:solidFill>
                  <a:srgbClr val="FFFFFF"/>
                </a:solidFill>
              </a:rPr>
              <a:t>试卷下载：</a:t>
            </a:r>
            <a:r>
              <a:rPr lang="en-US" altLang="zh-CN" sz="100">
                <a:solidFill>
                  <a:srgbClr val="FFFFFF"/>
                </a:solidFill>
              </a:rPr>
              <a:t>www.1ppt.com/shiti/  </a:t>
            </a:r>
            <a:endParaRPr lang="en-US" altLang="zh-CN" sz="100">
              <a:solidFill>
                <a:srgbClr val="FFFFFF"/>
              </a:solidFill>
            </a:endParaRPr>
          </a:p>
          <a:p>
            <a:r>
              <a:rPr lang="zh-CN" altLang="en-US" sz="100">
                <a:solidFill>
                  <a:srgbClr val="FFFFFF"/>
                </a:solidFill>
              </a:rPr>
              <a:t>教案下载：</a:t>
            </a:r>
            <a:r>
              <a:rPr lang="en-US" altLang="zh-CN" sz="100">
                <a:solidFill>
                  <a:srgbClr val="FFFFFF"/>
                </a:solidFill>
              </a:rPr>
              <a:t>www.1ppt.com/jiaoan/  </a:t>
            </a:r>
            <a:endParaRPr lang="en-US" altLang="zh-CN" sz="100">
              <a:solidFill>
                <a:srgbClr val="FFFFFF"/>
              </a:solidFill>
            </a:endParaRPr>
          </a:p>
          <a:p>
            <a:r>
              <a:rPr lang="en-US" altLang="zh-CN" sz="100">
                <a:solidFill>
                  <a:srgbClr val="FFFFFF"/>
                </a:solidFill>
              </a:rPr>
              <a:t> </a:t>
            </a:r>
            <a:endParaRPr lang="zh-CN" altLang="en-US" sz="100">
              <a:solidFill>
                <a:srgbClr val="FFFFFF"/>
              </a:solidFill>
            </a:endParaRPr>
          </a:p>
        </p:txBody>
      </p:sp>
      <p:grpSp>
        <p:nvGrpSpPr>
          <p:cNvPr id="3" name="组合 3"/>
          <p:cNvGrpSpPr/>
          <p:nvPr/>
        </p:nvGrpSpPr>
        <p:grpSpPr bwMode="auto">
          <a:xfrm>
            <a:off x="-28575" y="0"/>
            <a:ext cx="9196388" cy="5153025"/>
            <a:chOff x="-29028" y="-1"/>
            <a:chExt cx="9196382" cy="5152571"/>
          </a:xfrm>
        </p:grpSpPr>
        <p:pic>
          <p:nvPicPr>
            <p:cNvPr id="4" name="Picture 9" descr="C:\Documents and Settings\Administrator\桌面\素材CNN sccnn.com 388XXC2.jpg"/>
            <p:cNvPicPr>
              <a:picLocks noChangeAspect="1" noChangeArrowheads="1"/>
            </p:cNvPicPr>
            <p:nvPr/>
          </p:nvPicPr>
          <p:blipFill>
            <a:blip r:embed="rId1" cstate="print">
              <a:extLst>
                <a:ext uri="{28A0092B-C50C-407E-A947-70E740481C1C}">
                  <a14:useLocalDpi xmlns:a14="http://schemas.microsoft.com/office/drawing/2010/main" val="0"/>
                </a:ext>
              </a:extLst>
            </a:blip>
            <a:srcRect l="1215" t="10843" b="5045"/>
            <a:stretch>
              <a:fillRect/>
            </a:stretch>
          </p:blipFill>
          <p:spPr bwMode="auto">
            <a:xfrm>
              <a:off x="-29028" y="0"/>
              <a:ext cx="917302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3253" y="-1"/>
              <a:ext cx="9180607" cy="5152571"/>
            </a:xfrm>
            <a:prstGeom prst="rect">
              <a:avLst/>
            </a:prstGeom>
            <a:gradFill>
              <a:gsLst>
                <a:gs pos="74000">
                  <a:schemeClr val="bg1">
                    <a:lumMod val="50000"/>
                    <a:alpha val="28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 name="组合 6"/>
          <p:cNvGrpSpPr/>
          <p:nvPr/>
        </p:nvGrpSpPr>
        <p:grpSpPr bwMode="auto">
          <a:xfrm>
            <a:off x="-28575" y="830263"/>
            <a:ext cx="9170988" cy="420687"/>
            <a:chOff x="-29028" y="830238"/>
            <a:chExt cx="9171442" cy="421382"/>
          </a:xfrm>
        </p:grpSpPr>
        <p:cxnSp>
          <p:nvCxnSpPr>
            <p:cNvPr id="7" name="直接连接符 6"/>
            <p:cNvCxnSpPr/>
            <p:nvPr/>
          </p:nvCxnSpPr>
          <p:spPr>
            <a:xfrm>
              <a:off x="-19503" y="830238"/>
              <a:ext cx="9144453"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9028" y="858860"/>
              <a:ext cx="9171442" cy="392760"/>
            </a:xfrm>
            <a:prstGeom prst="rect">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760000"/>
                </a:solidFill>
              </a:endParaRPr>
            </a:p>
          </p:txBody>
        </p:sp>
      </p:grpSp>
      <p:pic>
        <p:nvPicPr>
          <p:cNvPr id="9"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0603" y="192087"/>
            <a:ext cx="6864694" cy="495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11"/>
          <p:cNvGrpSpPr/>
          <p:nvPr/>
        </p:nvGrpSpPr>
        <p:grpSpPr bwMode="auto">
          <a:xfrm>
            <a:off x="5314950" y="2373313"/>
            <a:ext cx="3786188" cy="3006725"/>
            <a:chOff x="5315511" y="2373042"/>
            <a:chExt cx="3785511" cy="3007020"/>
          </a:xfrm>
        </p:grpSpPr>
        <p:pic>
          <p:nvPicPr>
            <p:cNvPr id="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5511" y="2373042"/>
              <a:ext cx="3785511" cy="300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8"/>
            <p:cNvSpPr txBox="1">
              <a:spLocks noChangeArrowheads="1"/>
            </p:cNvSpPr>
            <p:nvPr/>
          </p:nvSpPr>
          <p:spPr bwMode="auto">
            <a:xfrm rot="21440891">
              <a:off x="6045630" y="4163918"/>
              <a:ext cx="2609383" cy="215921"/>
            </a:xfrm>
            <a:prstGeom prst="rect">
              <a:avLst/>
            </a:prstGeom>
            <a:no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zh-CN" altLang="en-US" sz="800" spc="120" dirty="0" smtClean="0">
                  <a:latin typeface="微软雅黑" panose="020B0503020204020204" pitchFamily="34" charset="-122"/>
                  <a:ea typeface="微软雅黑" panose="020B0503020204020204" pitchFamily="34" charset="-122"/>
                </a:rPr>
                <a:t>适用于年终总结 </a:t>
              </a:r>
              <a:r>
                <a:rPr lang="en-US" altLang="zh-CN" sz="800" spc="120" dirty="0" smtClean="0">
                  <a:latin typeface="微软雅黑" panose="020B0503020204020204" pitchFamily="34" charset="-122"/>
                  <a:ea typeface="微软雅黑" panose="020B0503020204020204" pitchFamily="34" charset="-122"/>
                </a:rPr>
                <a:t>/ </a:t>
              </a:r>
              <a:r>
                <a:rPr lang="zh-CN" altLang="en-US" sz="800" spc="120" dirty="0" smtClean="0">
                  <a:latin typeface="微软雅黑" panose="020B0503020204020204" pitchFamily="34" charset="-122"/>
                  <a:ea typeface="微软雅黑" panose="020B0503020204020204" pitchFamily="34" charset="-122"/>
                </a:rPr>
                <a:t>汇报 </a:t>
              </a:r>
              <a:r>
                <a:rPr lang="en-US" altLang="zh-CN" sz="800" spc="120" dirty="0">
                  <a:latin typeface="微软雅黑" panose="020B0503020204020204" pitchFamily="34" charset="-122"/>
                  <a:ea typeface="微软雅黑" panose="020B0503020204020204" pitchFamily="34" charset="-122"/>
                </a:rPr>
                <a:t>/</a:t>
              </a:r>
              <a:r>
                <a:rPr lang="en-US" altLang="zh-CN" sz="800" spc="120" dirty="0" smtClean="0">
                  <a:latin typeface="微软雅黑" panose="020B0503020204020204" pitchFamily="34" charset="-122"/>
                  <a:ea typeface="微软雅黑" panose="020B0503020204020204" pitchFamily="34" charset="-122"/>
                </a:rPr>
                <a:t> </a:t>
              </a:r>
              <a:r>
                <a:rPr lang="zh-CN" altLang="en-US" sz="800" spc="120" dirty="0" smtClean="0">
                  <a:latin typeface="微软雅黑" panose="020B0503020204020204" pitchFamily="34" charset="-122"/>
                  <a:ea typeface="微软雅黑" panose="020B0503020204020204" pitchFamily="34" charset="-122"/>
                </a:rPr>
                <a:t>提案及相关类别演示</a:t>
              </a:r>
              <a:endParaRPr lang="zh-CN" altLang="en-US" sz="800" spc="120" dirty="0" smtClean="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6172608" y="4114700"/>
              <a:ext cx="2342731" cy="95259"/>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8"/>
          <p:cNvGrpSpPr/>
          <p:nvPr/>
        </p:nvGrpSpPr>
        <p:grpSpPr bwMode="auto">
          <a:xfrm>
            <a:off x="209002" y="1172984"/>
            <a:ext cx="4515339" cy="1044401"/>
            <a:chOff x="5635469" y="207112"/>
            <a:chExt cx="4514377" cy="1044780"/>
          </a:xfrm>
        </p:grpSpPr>
        <p:sp>
          <p:nvSpPr>
            <p:cNvPr id="16" name="TextBox 15"/>
            <p:cNvSpPr txBox="1"/>
            <p:nvPr/>
          </p:nvSpPr>
          <p:spPr bwMode="auto">
            <a:xfrm>
              <a:off x="6067752" y="838992"/>
              <a:ext cx="180936" cy="412900"/>
            </a:xfrm>
            <a:prstGeom prst="rect">
              <a:avLst/>
            </a:prstGeom>
            <a:noFill/>
          </p:spPr>
          <p:txBody>
            <a:bodyPr wrap="none" lIns="90000" rIns="900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sz="2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17" name="矩形 16"/>
            <p:cNvSpPr/>
            <p:nvPr/>
          </p:nvSpPr>
          <p:spPr bwMode="auto">
            <a:xfrm>
              <a:off x="5635469" y="207112"/>
              <a:ext cx="4514377" cy="923665"/>
            </a:xfrm>
            <a:prstGeom prst="rect">
              <a:avLst/>
            </a:prstGeom>
            <a:effectLst/>
          </p:spPr>
          <p:txBody>
            <a:bodyPr wrap="none">
              <a:spAutoFit/>
            </a:bodyPr>
            <a:lstStyle/>
            <a:p>
              <a:pPr fontAlgn="auto">
                <a:spcBef>
                  <a:spcPts val="0"/>
                </a:spcBef>
                <a:spcAft>
                  <a:spcPts val="0"/>
                </a:spcAft>
                <a:defRPr/>
              </a:pPr>
              <a:r>
                <a:rPr lang="en-US" altLang="zh-CN" sz="5400" b="1" dirty="0" smtClean="0">
                  <a:solidFill>
                    <a:schemeClr val="tx1">
                      <a:lumMod val="75000"/>
                      <a:lumOff val="2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THANK YOU</a:t>
              </a:r>
              <a:endParaRPr lang="zh-CN" altLang="en-US" sz="5400" dirty="0">
                <a:solidFill>
                  <a:schemeClr val="tx1">
                    <a:lumMod val="75000"/>
                    <a:lumOff val="2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8" name="矩形 11"/>
          <p:cNvSpPr>
            <a:spLocks noChangeArrowheads="1"/>
          </p:cNvSpPr>
          <p:nvPr/>
        </p:nvSpPr>
        <p:spPr bwMode="auto">
          <a:xfrm rot="21431881">
            <a:off x="6093462" y="3006764"/>
            <a:ext cx="2418080"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6600" dirty="0" smtClean="0">
                <a:solidFill>
                  <a:srgbClr val="FF0000"/>
                </a:solidFill>
                <a:latin typeface="Arial Black" panose="020B0A04020102020204" pitchFamily="34" charset="0"/>
                <a:ea typeface="微软雅黑" panose="020B0503020204020204" pitchFamily="34" charset="-122"/>
              </a:rPr>
              <a:t>2018</a:t>
            </a:r>
            <a:endParaRPr lang="en-US" altLang="zh-CN" sz="6600" noProof="1">
              <a:solidFill>
                <a:srgbClr val="FF0000"/>
              </a:solidFill>
              <a:latin typeface="Arial Black" panose="020B0A040201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2" fill="hold" nodeType="withEffect">
                                  <p:stCondLst>
                                    <p:cond delay="4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6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300" fill="hold"/>
                                        <p:tgtEl>
                                          <p:spTgt spid="14"/>
                                        </p:tgtEl>
                                        <p:attrNameLst>
                                          <p:attrName>ppt_x</p:attrName>
                                        </p:attrNameLst>
                                      </p:cBhvr>
                                      <p:tavLst>
                                        <p:tav tm="0">
                                          <p:val>
                                            <p:strVal val="0-#ppt_w/2"/>
                                          </p:val>
                                        </p:tav>
                                        <p:tav tm="100000">
                                          <p:val>
                                            <p:strVal val="#ppt_x"/>
                                          </p:val>
                                        </p:tav>
                                      </p:tavLst>
                                    </p:anim>
                                    <p:anim calcmode="lin" valueType="num">
                                      <p:cBhvr additive="base">
                                        <p:cTn id="15" dur="300" fill="hold"/>
                                        <p:tgtEl>
                                          <p:spTgt spid="14"/>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8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600"/>
                                        <p:tgtEl>
                                          <p:spTgt spid="9"/>
                                        </p:tgtEl>
                                      </p:cBhvr>
                                    </p:animEffect>
                                    <p:anim calcmode="lin" valueType="num">
                                      <p:cBhvr>
                                        <p:cTn id="19" dur="600" fill="hold"/>
                                        <p:tgtEl>
                                          <p:spTgt spid="9"/>
                                        </p:tgtEl>
                                        <p:attrNameLst>
                                          <p:attrName>ppt_x</p:attrName>
                                        </p:attrNameLst>
                                      </p:cBhvr>
                                      <p:tavLst>
                                        <p:tav tm="0">
                                          <p:val>
                                            <p:strVal val="#ppt_x"/>
                                          </p:val>
                                        </p:tav>
                                        <p:tav tm="100000">
                                          <p:val>
                                            <p:strVal val="#ppt_x"/>
                                          </p:val>
                                        </p:tav>
                                      </p:tavLst>
                                    </p:anim>
                                    <p:anim calcmode="lin" valueType="num">
                                      <p:cBhvr>
                                        <p:cTn id="20" dur="600" fill="hold"/>
                                        <p:tgtEl>
                                          <p:spTgt spid="9"/>
                                        </p:tgtEl>
                                        <p:attrNameLst>
                                          <p:attrName>ppt_y</p:attrName>
                                        </p:attrNameLst>
                                      </p:cBhvr>
                                      <p:tavLst>
                                        <p:tav tm="0">
                                          <p:val>
                                            <p:strVal val="#ppt_y+.1"/>
                                          </p:val>
                                        </p:tav>
                                        <p:tav tm="100000">
                                          <p:val>
                                            <p:strVal val="#ppt_y"/>
                                          </p:val>
                                        </p:tav>
                                      </p:tavLst>
                                    </p:anim>
                                  </p:childTnLst>
                                </p:cTn>
                              </p:par>
                              <p:par>
                                <p:cTn id="21" presetID="23" presetClass="entr" presetSubtype="36" fill="hold" nodeType="withEffect">
                                  <p:stCondLst>
                                    <p:cond delay="14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600" fill="hold"/>
                                        <p:tgtEl>
                                          <p:spTgt spid="10"/>
                                        </p:tgtEl>
                                        <p:attrNameLst>
                                          <p:attrName>ppt_w</p:attrName>
                                        </p:attrNameLst>
                                      </p:cBhvr>
                                      <p:tavLst>
                                        <p:tav tm="0">
                                          <p:val>
                                            <p:strVal val="(6*min(max(#ppt_w*#ppt_h,.3),1)-7.4)/-.7*#ppt_w"/>
                                          </p:val>
                                        </p:tav>
                                        <p:tav tm="100000">
                                          <p:val>
                                            <p:strVal val="#ppt_w"/>
                                          </p:val>
                                        </p:tav>
                                      </p:tavLst>
                                    </p:anim>
                                    <p:anim calcmode="lin" valueType="num">
                                      <p:cBhvr>
                                        <p:cTn id="24" dur="600" fill="hold"/>
                                        <p:tgtEl>
                                          <p:spTgt spid="10"/>
                                        </p:tgtEl>
                                        <p:attrNameLst>
                                          <p:attrName>ppt_h</p:attrName>
                                        </p:attrNameLst>
                                      </p:cBhvr>
                                      <p:tavLst>
                                        <p:tav tm="0">
                                          <p:val>
                                            <p:strVal val="(6*min(max(#ppt_w*#ppt_h,.3),1)-7.4)/-.7*#ppt_h"/>
                                          </p:val>
                                        </p:tav>
                                        <p:tav tm="100000">
                                          <p:val>
                                            <p:strVal val="#ppt_h"/>
                                          </p:val>
                                        </p:tav>
                                      </p:tavLst>
                                    </p:anim>
                                    <p:anim calcmode="lin" valueType="num">
                                      <p:cBhvr>
                                        <p:cTn id="25" dur="600" fill="hold"/>
                                        <p:tgtEl>
                                          <p:spTgt spid="10"/>
                                        </p:tgtEl>
                                        <p:attrNameLst>
                                          <p:attrName>ppt_x</p:attrName>
                                        </p:attrNameLst>
                                      </p:cBhvr>
                                      <p:tavLst>
                                        <p:tav tm="0">
                                          <p:val>
                                            <p:fltVal val="0.5"/>
                                          </p:val>
                                        </p:tav>
                                        <p:tav tm="100000">
                                          <p:val>
                                            <p:strVal val="#ppt_x"/>
                                          </p:val>
                                        </p:tav>
                                      </p:tavLst>
                                    </p:anim>
                                    <p:anim calcmode="lin" valueType="num">
                                      <p:cBhvr>
                                        <p:cTn id="26" dur="6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600"/>
                            </p:stCondLst>
                            <p:childTnLst>
                              <p:par>
                                <p:cTn id="28" presetID="2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53b61e83201ca</Template>
  <TotalTime>0</TotalTime>
  <Words>6211</Words>
  <Application>WPS 演示</Application>
  <PresentationFormat>全屏显示(16:9)</PresentationFormat>
  <Paragraphs>1039</Paragraphs>
  <Slides>30</Slides>
  <Notes>30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30</vt:i4>
      </vt:variant>
    </vt:vector>
  </HeadingPairs>
  <TitlesOfParts>
    <vt:vector size="47" baseType="lpstr">
      <vt:lpstr>Arial</vt:lpstr>
      <vt:lpstr>宋体</vt:lpstr>
      <vt:lpstr>Wingdings</vt:lpstr>
      <vt:lpstr>Impact</vt:lpstr>
      <vt:lpstr>微软雅黑</vt:lpstr>
      <vt:lpstr>Calibri</vt:lpstr>
      <vt:lpstr>Calibri</vt:lpstr>
      <vt:lpstr>Arial Unicode MS</vt:lpstr>
      <vt:lpstr>黑体</vt:lpstr>
      <vt:lpstr>Arial Black</vt:lpstr>
      <vt:lpstr>PMingLiU</vt:lpstr>
      <vt:lpstr>Gulim</vt:lpstr>
      <vt:lpstr>Arial Narrow</vt:lpstr>
      <vt:lpstr>华文行楷</vt:lpstr>
      <vt:lpstr>幼圆</vt:lpstr>
      <vt:lpstr>Bodoni MT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105</cp:revision>
  <dcterms:created xsi:type="dcterms:W3CDTF">2014-07-04T00:38:00Z</dcterms:created>
  <dcterms:modified xsi:type="dcterms:W3CDTF">2018-01-24T07:04:42Z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