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Default Extension="wdp" ContentType="image/vnd.ms-photo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2" r:id="rId6"/>
    <p:sldId id="263" r:id="rId7"/>
    <p:sldId id="261" r:id="rId8"/>
    <p:sldId id="264" r:id="rId9"/>
    <p:sldId id="265" r:id="rId10"/>
    <p:sldId id="266" r:id="rId11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18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E6B663"/>
    <a:srgbClr val="595959"/>
    <a:srgbClr val="FFD182"/>
    <a:srgbClr val="515151"/>
    <a:srgbClr val="F9F9F9"/>
    <a:srgbClr val="F2F2F2"/>
    <a:srgbClr val="FFCB71"/>
    <a:srgbClr val="F2F0F0"/>
    <a:srgbClr val="E3E3E3"/>
    <a:srgbClr val="7F808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0956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-2544" y="-1134"/>
      </p:cViewPr>
      <p:guideLst>
        <p:guide orient="horz" pos="2160"/>
        <p:guide pos="18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9CA45C-217D-4182-A2CB-9E257E134A9B}" type="datetimeFigureOut">
              <a:rPr lang="zh-CN" altLang="en-US" smtClean="0"/>
              <a:pPr/>
              <a:t>2020/8/20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EFABB5-59FB-44EB-AB9B-9B0650924FE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71730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EFABB5-59FB-44EB-AB9B-9B0650924FEB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89272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EFABB5-59FB-44EB-AB9B-9B0650924FEB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63882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EFABB5-59FB-44EB-AB9B-9B0650924FEB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035255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EFABB5-59FB-44EB-AB9B-9B0650924FEB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891599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EFABB5-59FB-44EB-AB9B-9B0650924FEB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850682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EFABB5-59FB-44EB-AB9B-9B0650924FEB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376263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EFABB5-59FB-44EB-AB9B-9B0650924FEB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385686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EFABB5-59FB-44EB-AB9B-9B0650924FEB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153006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EFABB5-59FB-44EB-AB9B-9B0650924FEB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582582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EFABB5-59FB-44EB-AB9B-9B0650924FEB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73565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3F06FC0-8435-4B9C-895C-5AA907E5D7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620761A8-8B96-4D82-895B-62FA8F861B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A9A192CC-C93E-4C09-8116-0E71D4B82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0BA88-A0D6-4D95-A521-5625C80676E6}" type="datetimeFigureOut">
              <a:rPr lang="zh-CN" altLang="en-US" smtClean="0"/>
              <a:pPr/>
              <a:t>2020/8/20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7810AB2B-0F1F-4188-A13D-89C10100B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69D6059F-687C-40C1-AAA0-1E726DC14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4928-FF9C-4583-819F-A14DBA8AA05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33632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ADCEB46-5223-4188-95FE-8480412AD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758D3E66-F9E4-484B-98D8-6F54659C7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80C21DB2-FC1E-43A1-AEED-B240013AE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0BA88-A0D6-4D95-A521-5625C80676E6}" type="datetimeFigureOut">
              <a:rPr lang="zh-CN" altLang="en-US" smtClean="0"/>
              <a:pPr/>
              <a:t>2020/8/20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BE8D6981-B2A0-4A0F-AF9B-8E70F6E47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7F48A172-48FF-45F2-BC3A-59C96BA61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4928-FF9C-4583-819F-A14DBA8AA05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90744DC5-E5F3-42A7-9CFC-59EFC5BEAC1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25893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0B35CD95-9835-46CF-91DF-349CBF4B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A85338D4-D2AC-4C21-A88A-D8904BA38F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2A09A97D-FC52-4A49-AAD5-A52742FBA6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0BA88-A0D6-4D95-A521-5625C80676E6}" type="datetimeFigureOut">
              <a:rPr lang="zh-CN" altLang="en-US" smtClean="0"/>
              <a:pPr/>
              <a:t>2020/8/20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36839CD-3F7E-40E3-9D49-7F4F45AE0A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54062578-7BF9-46CD-9F17-1CCB56E6C4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24928-FF9C-4583-819F-A14DBA8AA05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86416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EB27F245-4645-46EF-9CAD-90B0BCFC79C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email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8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12">
            <a:extLst>
              <a:ext uri="{FF2B5EF4-FFF2-40B4-BE49-F238E27FC236}">
                <a16:creationId xmlns="" xmlns:a16="http://schemas.microsoft.com/office/drawing/2014/main" id="{9038D198-DC14-4F23-A8E5-A0B55754E7F0}"/>
              </a:ext>
            </a:extLst>
          </p:cNvPr>
          <p:cNvSpPr/>
          <p:nvPr/>
        </p:nvSpPr>
        <p:spPr>
          <a:xfrm>
            <a:off x="-30779" y="0"/>
            <a:ext cx="8144957" cy="6858000"/>
          </a:xfrm>
          <a:custGeom>
            <a:avLst/>
            <a:gdLst>
              <a:gd name="connsiteX0" fmla="*/ 0 w 8144957"/>
              <a:gd name="connsiteY0" fmla="*/ 0 h 6858000"/>
              <a:gd name="connsiteX1" fmla="*/ 8144957 w 8144957"/>
              <a:gd name="connsiteY1" fmla="*/ 0 h 6858000"/>
              <a:gd name="connsiteX2" fmla="*/ 5118522 w 8144957"/>
              <a:gd name="connsiteY2" fmla="*/ 6858000 h 6858000"/>
              <a:gd name="connsiteX3" fmla="*/ 0 w 814495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44957" h="6858000">
                <a:moveTo>
                  <a:pt x="0" y="0"/>
                </a:moveTo>
                <a:lnTo>
                  <a:pt x="8144957" y="0"/>
                </a:lnTo>
                <a:lnTo>
                  <a:pt x="5118522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6B663">
              <a:alpha val="96000"/>
            </a:srgbClr>
          </a:solidFill>
          <a:ln>
            <a:noFill/>
          </a:ln>
          <a:effectLst>
            <a:outerShdw blurRad="139700" dist="38100" sx="101000" sy="101000" algn="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直角三角形 13">
            <a:extLst>
              <a:ext uri="{FF2B5EF4-FFF2-40B4-BE49-F238E27FC236}">
                <a16:creationId xmlns="" xmlns:a16="http://schemas.microsoft.com/office/drawing/2014/main" id="{0CD78468-9971-4C4E-98DC-98065CD4454F}"/>
              </a:ext>
            </a:extLst>
          </p:cNvPr>
          <p:cNvSpPr/>
          <p:nvPr/>
        </p:nvSpPr>
        <p:spPr>
          <a:xfrm flipH="1">
            <a:off x="9140152" y="0"/>
            <a:ext cx="3082627" cy="6858000"/>
          </a:xfrm>
          <a:prstGeom prst="rtTriangle">
            <a:avLst/>
          </a:prstGeom>
          <a:solidFill>
            <a:srgbClr val="E6B663"/>
          </a:solidFill>
          <a:ln>
            <a:noFill/>
          </a:ln>
          <a:effectLst>
            <a:outerShdw blurRad="127000" dist="38100" dir="10800000" sx="102000" sy="102000" algn="r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>
            <a:extLst>
              <a:ext uri="{FF2B5EF4-FFF2-40B4-BE49-F238E27FC236}">
                <a16:creationId xmlns="" xmlns:a16="http://schemas.microsoft.com/office/drawing/2014/main" id="{7598616C-00D5-40C5-A1C6-2F7DF7DAC1FF}"/>
              </a:ext>
            </a:extLst>
          </p:cNvPr>
          <p:cNvSpPr/>
          <p:nvPr/>
        </p:nvSpPr>
        <p:spPr>
          <a:xfrm>
            <a:off x="4041699" y="2166202"/>
            <a:ext cx="2483072" cy="4691798"/>
          </a:xfrm>
          <a:prstGeom prst="parallelogram">
            <a:avLst>
              <a:gd name="adj" fmla="val 8770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>
            <a:extLst>
              <a:ext uri="{FF2B5EF4-FFF2-40B4-BE49-F238E27FC236}">
                <a16:creationId xmlns="" xmlns:a16="http://schemas.microsoft.com/office/drawing/2014/main" id="{5F81C8B9-E863-404B-BCAC-883A3EAD66D2}"/>
              </a:ext>
            </a:extLst>
          </p:cNvPr>
          <p:cNvSpPr/>
          <p:nvPr/>
        </p:nvSpPr>
        <p:spPr>
          <a:xfrm>
            <a:off x="5590117" y="0"/>
            <a:ext cx="2253121" cy="4691798"/>
          </a:xfrm>
          <a:prstGeom prst="parallelogram">
            <a:avLst>
              <a:gd name="adj" fmla="val 92619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平行四边形 22">
            <a:extLst>
              <a:ext uri="{FF2B5EF4-FFF2-40B4-BE49-F238E27FC236}">
                <a16:creationId xmlns="" xmlns:a16="http://schemas.microsoft.com/office/drawing/2014/main" id="{4FD913FB-ED82-431F-BDD4-6D2803D96314}"/>
              </a:ext>
            </a:extLst>
          </p:cNvPr>
          <p:cNvSpPr/>
          <p:nvPr/>
        </p:nvSpPr>
        <p:spPr>
          <a:xfrm>
            <a:off x="10988327" y="2314401"/>
            <a:ext cx="2253121" cy="4691798"/>
          </a:xfrm>
          <a:prstGeom prst="parallelogram">
            <a:avLst>
              <a:gd name="adj" fmla="val 92619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A9F87141-21DC-4178-9F6B-7F5FEC4CA3F2}"/>
              </a:ext>
            </a:extLst>
          </p:cNvPr>
          <p:cNvGrpSpPr/>
          <p:nvPr/>
        </p:nvGrpSpPr>
        <p:grpSpPr>
          <a:xfrm>
            <a:off x="2026840" y="892857"/>
            <a:ext cx="1765870" cy="1765870"/>
            <a:chOff x="2004889" y="892857"/>
            <a:chExt cx="1765870" cy="1765870"/>
          </a:xfrm>
        </p:grpSpPr>
        <p:sp>
          <p:nvSpPr>
            <p:cNvPr id="20" name="椭圆 19">
              <a:extLst>
                <a:ext uri="{FF2B5EF4-FFF2-40B4-BE49-F238E27FC236}">
                  <a16:creationId xmlns="" xmlns:a16="http://schemas.microsoft.com/office/drawing/2014/main" id="{9B469897-118E-46D3-8C79-194468DAACDA}"/>
                </a:ext>
              </a:extLst>
            </p:cNvPr>
            <p:cNvSpPr/>
            <p:nvPr/>
          </p:nvSpPr>
          <p:spPr>
            <a:xfrm>
              <a:off x="2004889" y="892857"/>
              <a:ext cx="1765870" cy="176587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>
              <a:extLst>
                <a:ext uri="{FF2B5EF4-FFF2-40B4-BE49-F238E27FC236}">
                  <a16:creationId xmlns="" xmlns:a16="http://schemas.microsoft.com/office/drawing/2014/main" id="{CFCC5F2A-7474-42EF-A36F-841695259BD7}"/>
                </a:ext>
              </a:extLst>
            </p:cNvPr>
            <p:cNvSpPr/>
            <p:nvPr/>
          </p:nvSpPr>
          <p:spPr>
            <a:xfrm>
              <a:off x="2092693" y="980661"/>
              <a:ext cx="1590262" cy="159026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EFF5B559-62F4-468D-BBFF-FBE982AE597A}"/>
              </a:ext>
            </a:extLst>
          </p:cNvPr>
          <p:cNvSpPr txBox="1"/>
          <p:nvPr/>
        </p:nvSpPr>
        <p:spPr>
          <a:xfrm>
            <a:off x="185531" y="2813227"/>
            <a:ext cx="5373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足球俱乐部</a:t>
            </a: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学员</a:t>
            </a:r>
            <a:r>
              <a:rPr lang="en-US" altLang="zh-CN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企业部门招聘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A4287913-1AA1-401D-BFDE-7337482E33F7}"/>
              </a:ext>
            </a:extLst>
          </p:cNvPr>
          <p:cNvSpPr txBox="1"/>
          <p:nvPr/>
        </p:nvSpPr>
        <p:spPr>
          <a:xfrm>
            <a:off x="204581" y="3678846"/>
            <a:ext cx="53738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致力于中国青少年足球培养，打造属于中国自己的足球品牌。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="" xmlns:a16="http://schemas.microsoft.com/office/drawing/2014/main" id="{341878DD-258A-4FE2-8166-1798329DE1B9}"/>
              </a:ext>
            </a:extLst>
          </p:cNvPr>
          <p:cNvCxnSpPr>
            <a:cxnSpLocks/>
          </p:cNvCxnSpPr>
          <p:nvPr/>
        </p:nvCxnSpPr>
        <p:spPr>
          <a:xfrm>
            <a:off x="301383" y="3599678"/>
            <a:ext cx="49818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B8D55BC0-54D7-45E2-83C1-FADB2C419303}"/>
              </a:ext>
            </a:extLst>
          </p:cNvPr>
          <p:cNvSpPr txBox="1"/>
          <p:nvPr/>
        </p:nvSpPr>
        <p:spPr>
          <a:xfrm>
            <a:off x="2026839" y="1298738"/>
            <a:ext cx="17658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en-US" altLang="zh-CN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173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466926FD-BE8F-4958-8EA6-3DC3A3E25CF3}"/>
              </a:ext>
            </a:extLst>
          </p:cNvPr>
          <p:cNvGrpSpPr/>
          <p:nvPr/>
        </p:nvGrpSpPr>
        <p:grpSpPr>
          <a:xfrm>
            <a:off x="588168" y="4502331"/>
            <a:ext cx="9343232" cy="1376402"/>
            <a:chOff x="486568" y="4502331"/>
            <a:chExt cx="9343232" cy="1376402"/>
          </a:xfrm>
        </p:grpSpPr>
        <p:sp>
          <p:nvSpPr>
            <p:cNvPr id="6" name="文本框 5">
              <a:extLst>
                <a:ext uri="{FF2B5EF4-FFF2-40B4-BE49-F238E27FC236}">
                  <a16:creationId xmlns="" xmlns:a16="http://schemas.microsoft.com/office/drawing/2014/main" id="{7C00520A-BC81-4851-B6CA-038B4E630540}"/>
                </a:ext>
              </a:extLst>
            </p:cNvPr>
            <p:cNvSpPr txBox="1"/>
            <p:nvPr/>
          </p:nvSpPr>
          <p:spPr>
            <a:xfrm>
              <a:off x="622853" y="4502331"/>
              <a:ext cx="43732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公司简介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A533A599-29BB-4CDC-BA63-60AE2F9AA6C9}"/>
                </a:ext>
              </a:extLst>
            </p:cNvPr>
            <p:cNvSpPr txBox="1"/>
            <p:nvPr/>
          </p:nvSpPr>
          <p:spPr>
            <a:xfrm>
              <a:off x="622852" y="5087106"/>
              <a:ext cx="9206948" cy="791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Light"/>
                  <a:ea typeface="微软雅黑" panose="020B0503020204020204" pitchFamily="34" charset="-122"/>
                </a:rPr>
                <a:t>xxxxx</a:t>
              </a:r>
              <a:r>
                <a:rPr lang="zh-CN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Light"/>
                  <a:ea typeface="微软雅黑" panose="020B0503020204020204" pitchFamily="34" charset="-122"/>
                </a:rPr>
                <a:t>有限公司成立于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Light"/>
                  <a:ea typeface="微软雅黑" panose="020B0503020204020204" pitchFamily="34" charset="-122"/>
                </a:rPr>
                <a:t>2019</a:t>
              </a:r>
              <a:r>
                <a:rPr lang="zh-CN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Light"/>
                  <a:ea typeface="微软雅黑" panose="020B0503020204020204" pitchFamily="34" charset="-122"/>
                </a:rPr>
                <a:t>年，公司致力于中国青少年足球培养，在足球方面公司将不定期开展校园足球宣传、校园足球比赛、国际青少年足球联赛等活动通过一系列措施，打造属于中国自己的足球品牌</a:t>
              </a: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Light"/>
                  <a:ea typeface="微软雅黑" panose="020B0503020204020204" pitchFamily="34" charset="-122"/>
                </a:rPr>
                <a:t>。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E03FE7FE-285F-4011-8395-968575E6D2A4}"/>
                </a:ext>
              </a:extLst>
            </p:cNvPr>
            <p:cNvSpPr/>
            <p:nvPr/>
          </p:nvSpPr>
          <p:spPr>
            <a:xfrm>
              <a:off x="486568" y="4627295"/>
              <a:ext cx="64501" cy="396402"/>
            </a:xfrm>
            <a:prstGeom prst="rect">
              <a:avLst/>
            </a:prstGeom>
            <a:solidFill>
              <a:srgbClr val="E6B6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B2D541C6-C953-40D7-9605-572643F6D3C3}"/>
              </a:ext>
            </a:extLst>
          </p:cNvPr>
          <p:cNvGrpSpPr/>
          <p:nvPr/>
        </p:nvGrpSpPr>
        <p:grpSpPr>
          <a:xfrm>
            <a:off x="0" y="0"/>
            <a:ext cx="12192000" cy="3950252"/>
            <a:chOff x="0" y="0"/>
            <a:chExt cx="12192000" cy="3950252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BBE64F05-FBFF-4B2D-A9FC-220B41F8FB85}"/>
                </a:ext>
              </a:extLst>
            </p:cNvPr>
            <p:cNvSpPr/>
            <p:nvPr/>
          </p:nvSpPr>
          <p:spPr>
            <a:xfrm>
              <a:off x="0" y="0"/>
              <a:ext cx="12192000" cy="3816626"/>
            </a:xfrm>
            <a:prstGeom prst="rect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6AFAD5A3-5FC8-42DE-B8F1-4B50A09BA5E0}"/>
                </a:ext>
              </a:extLst>
            </p:cNvPr>
            <p:cNvSpPr/>
            <p:nvPr/>
          </p:nvSpPr>
          <p:spPr>
            <a:xfrm>
              <a:off x="0" y="3816626"/>
              <a:ext cx="12192000" cy="133626"/>
            </a:xfrm>
            <a:prstGeom prst="rect">
              <a:avLst/>
            </a:prstGeom>
            <a:solidFill>
              <a:srgbClr val="E6B663"/>
            </a:solidFill>
            <a:ln>
              <a:noFill/>
            </a:ln>
            <a:effectLst>
              <a:outerShdw blurRad="127000" dist="38100" dir="5400000" sx="102000" sy="102000" algn="t" rotWithShape="0">
                <a:schemeClr val="tx1">
                  <a:lumMod val="75000"/>
                  <a:lumOff val="2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91278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A8B305B6-E235-49FF-87CE-58A1FB3C7C70}"/>
              </a:ext>
            </a:extLst>
          </p:cNvPr>
          <p:cNvGrpSpPr/>
          <p:nvPr/>
        </p:nvGrpSpPr>
        <p:grpSpPr>
          <a:xfrm>
            <a:off x="811764" y="699075"/>
            <a:ext cx="9968948" cy="2041075"/>
            <a:chOff x="811764" y="482600"/>
            <a:chExt cx="9968948" cy="2041075"/>
          </a:xfrm>
        </p:grpSpPr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94F716D4-ED24-4B09-A9B1-897390895BCB}"/>
                </a:ext>
              </a:extLst>
            </p:cNvPr>
            <p:cNvSpPr txBox="1"/>
            <p:nvPr/>
          </p:nvSpPr>
          <p:spPr>
            <a:xfrm>
              <a:off x="826053" y="482600"/>
              <a:ext cx="43732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发展现状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6C7936CF-6C72-4E88-A3AD-29C3D6A8C1BD}"/>
                </a:ext>
              </a:extLst>
            </p:cNvPr>
            <p:cNvSpPr txBox="1"/>
            <p:nvPr/>
          </p:nvSpPr>
          <p:spPr>
            <a:xfrm>
              <a:off x="811764" y="1270575"/>
              <a:ext cx="9968948" cy="1253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时刻关注于中国青少年校园足球发展并每年多次实地考察，联合当地中小学学校进行学生体育运动基础性调查。大力推进足球运动的校园建设，充分发挥足球育人功能，始终把发展青少年校园足球作为落实立德树人根本任务、培育和践行社会主义核心价值观的重要举措，作为推进素质教育、引领学校体育改革创新的重要突破口，培养身心健康、意志品质优秀、全面发展的社会主义建设者和接班人</a:t>
              </a: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869A0A31-DA9A-4B32-9E9D-42787D4553B9}"/>
                </a:ext>
              </a:extLst>
            </p:cNvPr>
            <p:cNvSpPr/>
            <p:nvPr/>
          </p:nvSpPr>
          <p:spPr>
            <a:xfrm rot="5400000">
              <a:off x="1111067" y="970775"/>
              <a:ext cx="64501" cy="396402"/>
            </a:xfrm>
            <a:prstGeom prst="rect">
              <a:avLst/>
            </a:prstGeom>
            <a:solidFill>
              <a:srgbClr val="E6B6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371FF7A1-44A4-4A18-8E7C-C9EBE766B600}"/>
              </a:ext>
            </a:extLst>
          </p:cNvPr>
          <p:cNvGrpSpPr/>
          <p:nvPr/>
        </p:nvGrpSpPr>
        <p:grpSpPr>
          <a:xfrm>
            <a:off x="342899" y="3429000"/>
            <a:ext cx="11506201" cy="3162875"/>
            <a:chOff x="342899" y="3212525"/>
            <a:chExt cx="11506201" cy="3162875"/>
          </a:xfrm>
        </p:grpSpPr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296D2983-FAD1-41B3-8435-3B64A926C07E}"/>
                </a:ext>
              </a:extLst>
            </p:cNvPr>
            <p:cNvSpPr/>
            <p:nvPr/>
          </p:nvSpPr>
          <p:spPr>
            <a:xfrm>
              <a:off x="584200" y="3212525"/>
              <a:ext cx="11264900" cy="2946400"/>
            </a:xfrm>
            <a:prstGeom prst="rect">
              <a:avLst/>
            </a:prstGeom>
            <a:solidFill>
              <a:srgbClr val="E6B663"/>
            </a:solidFill>
            <a:ln>
              <a:noFill/>
            </a:ln>
            <a:effectLst>
              <a:outerShdw blurRad="127000" dist="38100" dir="16200000" sx="101000" sy="101000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8" name="图片 7" descr="5c21dbb8c6020">
              <a:extLst>
                <a:ext uri="{FF2B5EF4-FFF2-40B4-BE49-F238E27FC236}">
                  <a16:creationId xmlns="" xmlns:a16="http://schemas.microsoft.com/office/drawing/2014/main" id="{C0BB868F-CB77-4722-9AA7-E17613F835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342899" y="3429000"/>
              <a:ext cx="11264901" cy="2946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14564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2D12FFEE-8B71-4930-851E-CE312A78463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email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8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A6E68D4F-8227-4019-9104-BAFA4E52AF86}"/>
              </a:ext>
            </a:extLst>
          </p:cNvPr>
          <p:cNvSpPr/>
          <p:nvPr/>
        </p:nvSpPr>
        <p:spPr>
          <a:xfrm>
            <a:off x="0" y="679175"/>
            <a:ext cx="12192000" cy="5499651"/>
          </a:xfrm>
          <a:prstGeom prst="rect">
            <a:avLst/>
          </a:prstGeom>
          <a:solidFill>
            <a:srgbClr val="515151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F1322D20-A34A-468A-9A93-6DA54C73984D}"/>
              </a:ext>
            </a:extLst>
          </p:cNvPr>
          <p:cNvSpPr txBox="1"/>
          <p:nvPr/>
        </p:nvSpPr>
        <p:spPr>
          <a:xfrm>
            <a:off x="4209144" y="887761"/>
            <a:ext cx="3773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D1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八大体系建设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35E96F42-6030-4B74-A677-ECBB9D5087DC}"/>
              </a:ext>
            </a:extLst>
          </p:cNvPr>
          <p:cNvGrpSpPr/>
          <p:nvPr/>
        </p:nvGrpSpPr>
        <p:grpSpPr>
          <a:xfrm>
            <a:off x="5010909" y="2265085"/>
            <a:ext cx="2170180" cy="1916415"/>
            <a:chOff x="5010909" y="2265085"/>
            <a:chExt cx="2170180" cy="1916415"/>
          </a:xfrm>
        </p:grpSpPr>
        <p:pic>
          <p:nvPicPr>
            <p:cNvPr id="121" name="图片 120">
              <a:extLst>
                <a:ext uri="{FF2B5EF4-FFF2-40B4-BE49-F238E27FC236}">
                  <a16:creationId xmlns="" xmlns:a16="http://schemas.microsoft.com/office/drawing/2014/main" id="{07D076F2-7910-48C5-B36C-B0776043E6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5686871" y="2265085"/>
              <a:ext cx="827630" cy="1160690"/>
            </a:xfrm>
            <a:custGeom>
              <a:avLst/>
              <a:gdLst>
                <a:gd name="connsiteX0" fmla="*/ 0 w 827630"/>
                <a:gd name="connsiteY0" fmla="*/ 0 h 1160690"/>
                <a:gd name="connsiteX1" fmla="*/ 827630 w 827630"/>
                <a:gd name="connsiteY1" fmla="*/ 0 h 1160690"/>
                <a:gd name="connsiteX2" fmla="*/ 827630 w 827630"/>
                <a:gd name="connsiteY2" fmla="*/ 1160690 h 1160690"/>
                <a:gd name="connsiteX3" fmla="*/ 0 w 827630"/>
                <a:gd name="connsiteY3" fmla="*/ 1160690 h 1160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7630" h="1160690">
                  <a:moveTo>
                    <a:pt x="0" y="0"/>
                  </a:moveTo>
                  <a:lnTo>
                    <a:pt x="827630" y="0"/>
                  </a:lnTo>
                  <a:lnTo>
                    <a:pt x="827630" y="1160690"/>
                  </a:lnTo>
                  <a:lnTo>
                    <a:pt x="0" y="1160690"/>
                  </a:lnTo>
                  <a:close/>
                </a:path>
              </a:pathLst>
            </a:custGeom>
            <a:effectLst>
              <a:softEdge rad="12700"/>
            </a:effectLst>
          </p:spPr>
        </p:pic>
        <p:grpSp>
          <p:nvGrpSpPr>
            <p:cNvPr id="55" name="Group 4">
              <a:extLst>
                <a:ext uri="{FF2B5EF4-FFF2-40B4-BE49-F238E27FC236}">
                  <a16:creationId xmlns="" xmlns:a16="http://schemas.microsoft.com/office/drawing/2014/main" id="{63498839-0664-4279-A81E-49EC5054184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010909" y="2676500"/>
              <a:ext cx="2170180" cy="1505000"/>
              <a:chOff x="2735" y="1837"/>
              <a:chExt cx="2212" cy="1534"/>
            </a:xfrm>
            <a:effectLst>
              <a:glow rad="127000">
                <a:srgbClr val="FFD182">
                  <a:alpha val="9000"/>
                </a:srgbClr>
              </a:glow>
            </a:effectLst>
          </p:grpSpPr>
          <p:sp>
            <p:nvSpPr>
              <p:cNvPr id="57" name="Freeform 5">
                <a:extLst>
                  <a:ext uri="{FF2B5EF4-FFF2-40B4-BE49-F238E27FC236}">
                    <a16:creationId xmlns="" xmlns:a16="http://schemas.microsoft.com/office/drawing/2014/main" id="{909C69A7-87ED-4839-84F6-D4E22087E7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3" y="3201"/>
                <a:ext cx="403" cy="138"/>
              </a:xfrm>
              <a:custGeom>
                <a:avLst/>
                <a:gdLst>
                  <a:gd name="T0" fmla="*/ 260 w 260"/>
                  <a:gd name="T1" fmla="*/ 77 h 89"/>
                  <a:gd name="T2" fmla="*/ 211 w 260"/>
                  <a:gd name="T3" fmla="*/ 18 h 89"/>
                  <a:gd name="T4" fmla="*/ 164 w 260"/>
                  <a:gd name="T5" fmla="*/ 13 h 89"/>
                  <a:gd name="T6" fmla="*/ 164 w 260"/>
                  <a:gd name="T7" fmla="*/ 0 h 89"/>
                  <a:gd name="T8" fmla="*/ 95 w 260"/>
                  <a:gd name="T9" fmla="*/ 0 h 89"/>
                  <a:gd name="T10" fmla="*/ 95 w 260"/>
                  <a:gd name="T11" fmla="*/ 13 h 89"/>
                  <a:gd name="T12" fmla="*/ 49 w 260"/>
                  <a:gd name="T13" fmla="*/ 18 h 89"/>
                  <a:gd name="T14" fmla="*/ 0 w 260"/>
                  <a:gd name="T15" fmla="*/ 77 h 89"/>
                  <a:gd name="T16" fmla="*/ 62 w 260"/>
                  <a:gd name="T17" fmla="*/ 89 h 89"/>
                  <a:gd name="T18" fmla="*/ 95 w 260"/>
                  <a:gd name="T19" fmla="*/ 86 h 89"/>
                  <a:gd name="T20" fmla="*/ 95 w 260"/>
                  <a:gd name="T21" fmla="*/ 89 h 89"/>
                  <a:gd name="T22" fmla="*/ 164 w 260"/>
                  <a:gd name="T23" fmla="*/ 89 h 89"/>
                  <a:gd name="T24" fmla="*/ 164 w 260"/>
                  <a:gd name="T25" fmla="*/ 86 h 89"/>
                  <a:gd name="T26" fmla="*/ 198 w 260"/>
                  <a:gd name="T27" fmla="*/ 89 h 89"/>
                  <a:gd name="T28" fmla="*/ 260 w 260"/>
                  <a:gd name="T29" fmla="*/ 77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0" h="89">
                    <a:moveTo>
                      <a:pt x="260" y="77"/>
                    </a:moveTo>
                    <a:cubicBezTo>
                      <a:pt x="218" y="40"/>
                      <a:pt x="211" y="18"/>
                      <a:pt x="211" y="18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64" y="0"/>
                      <a:pt x="164" y="0"/>
                      <a:pt x="164" y="0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5" y="13"/>
                      <a:pt x="95" y="13"/>
                      <a:pt x="95" y="13"/>
                    </a:cubicBezTo>
                    <a:cubicBezTo>
                      <a:pt x="49" y="18"/>
                      <a:pt x="49" y="18"/>
                      <a:pt x="49" y="18"/>
                    </a:cubicBezTo>
                    <a:cubicBezTo>
                      <a:pt x="49" y="18"/>
                      <a:pt x="43" y="40"/>
                      <a:pt x="0" y="77"/>
                    </a:cubicBezTo>
                    <a:cubicBezTo>
                      <a:pt x="62" y="89"/>
                      <a:pt x="62" y="89"/>
                      <a:pt x="62" y="89"/>
                    </a:cubicBezTo>
                    <a:cubicBezTo>
                      <a:pt x="95" y="86"/>
                      <a:pt x="95" y="86"/>
                      <a:pt x="95" y="86"/>
                    </a:cubicBezTo>
                    <a:cubicBezTo>
                      <a:pt x="95" y="89"/>
                      <a:pt x="95" y="89"/>
                      <a:pt x="95" y="89"/>
                    </a:cubicBezTo>
                    <a:cubicBezTo>
                      <a:pt x="164" y="89"/>
                      <a:pt x="164" y="89"/>
                      <a:pt x="164" y="89"/>
                    </a:cubicBezTo>
                    <a:cubicBezTo>
                      <a:pt x="164" y="86"/>
                      <a:pt x="164" y="86"/>
                      <a:pt x="164" y="86"/>
                    </a:cubicBezTo>
                    <a:cubicBezTo>
                      <a:pt x="198" y="89"/>
                      <a:pt x="198" y="89"/>
                      <a:pt x="198" y="89"/>
                    </a:cubicBezTo>
                    <a:cubicBezTo>
                      <a:pt x="260" y="77"/>
                      <a:pt x="260" y="77"/>
                      <a:pt x="260" y="77"/>
                    </a:cubicBezTo>
                  </a:path>
                </a:pathLst>
              </a:custGeom>
              <a:solidFill>
                <a:srgbClr val="FFD1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58" name="Freeform 6">
                <a:extLst>
                  <a:ext uri="{FF2B5EF4-FFF2-40B4-BE49-F238E27FC236}">
                    <a16:creationId xmlns="" xmlns:a16="http://schemas.microsoft.com/office/drawing/2014/main" id="{553BA6C7-6911-4409-88D2-F77B1A01D6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9" y="2744"/>
                <a:ext cx="251" cy="433"/>
              </a:xfrm>
              <a:custGeom>
                <a:avLst/>
                <a:gdLst>
                  <a:gd name="T0" fmla="*/ 162 w 162"/>
                  <a:gd name="T1" fmla="*/ 279 h 279"/>
                  <a:gd name="T2" fmla="*/ 147 w 162"/>
                  <a:gd name="T3" fmla="*/ 11 h 279"/>
                  <a:gd name="T4" fmla="*/ 100 w 162"/>
                  <a:gd name="T5" fmla="*/ 7 h 279"/>
                  <a:gd name="T6" fmla="*/ 100 w 162"/>
                  <a:gd name="T7" fmla="*/ 0 h 279"/>
                  <a:gd name="T8" fmla="*/ 58 w 162"/>
                  <a:gd name="T9" fmla="*/ 0 h 279"/>
                  <a:gd name="T10" fmla="*/ 58 w 162"/>
                  <a:gd name="T11" fmla="*/ 7 h 279"/>
                  <a:gd name="T12" fmla="*/ 15 w 162"/>
                  <a:gd name="T13" fmla="*/ 11 h 279"/>
                  <a:gd name="T14" fmla="*/ 0 w 162"/>
                  <a:gd name="T15" fmla="*/ 279 h 279"/>
                  <a:gd name="T16" fmla="*/ 58 w 162"/>
                  <a:gd name="T17" fmla="*/ 279 h 279"/>
                  <a:gd name="T18" fmla="*/ 100 w 162"/>
                  <a:gd name="T19" fmla="*/ 279 h 279"/>
                  <a:gd name="T20" fmla="*/ 162 w 162"/>
                  <a:gd name="T21" fmla="*/ 27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2" h="279">
                    <a:moveTo>
                      <a:pt x="162" y="279"/>
                    </a:moveTo>
                    <a:cubicBezTo>
                      <a:pt x="47" y="149"/>
                      <a:pt x="147" y="11"/>
                      <a:pt x="147" y="11"/>
                    </a:cubicBezTo>
                    <a:cubicBezTo>
                      <a:pt x="100" y="7"/>
                      <a:pt x="100" y="7"/>
                      <a:pt x="100" y="7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1"/>
                      <a:pt x="115" y="149"/>
                      <a:pt x="0" y="279"/>
                    </a:cubicBezTo>
                    <a:cubicBezTo>
                      <a:pt x="58" y="279"/>
                      <a:pt x="58" y="279"/>
                      <a:pt x="58" y="279"/>
                    </a:cubicBezTo>
                    <a:cubicBezTo>
                      <a:pt x="100" y="279"/>
                      <a:pt x="100" y="279"/>
                      <a:pt x="100" y="279"/>
                    </a:cubicBezTo>
                    <a:cubicBezTo>
                      <a:pt x="162" y="279"/>
                      <a:pt x="162" y="279"/>
                      <a:pt x="162" y="279"/>
                    </a:cubicBezTo>
                  </a:path>
                </a:pathLst>
              </a:custGeom>
              <a:solidFill>
                <a:srgbClr val="FFD1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7">
                <a:extLst>
                  <a:ext uri="{FF2B5EF4-FFF2-40B4-BE49-F238E27FC236}">
                    <a16:creationId xmlns="" xmlns:a16="http://schemas.microsoft.com/office/drawing/2014/main" id="{34170AAD-CBE4-4266-B0EA-A54B85B0F0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7" y="2016"/>
                <a:ext cx="317" cy="466"/>
              </a:xfrm>
              <a:custGeom>
                <a:avLst/>
                <a:gdLst>
                  <a:gd name="T0" fmla="*/ 199 w 204"/>
                  <a:gd name="T1" fmla="*/ 65 h 300"/>
                  <a:gd name="T2" fmla="*/ 151 w 204"/>
                  <a:gd name="T3" fmla="*/ 9 h 300"/>
                  <a:gd name="T4" fmla="*/ 80 w 204"/>
                  <a:gd name="T5" fmla="*/ 19 h 300"/>
                  <a:gd name="T6" fmla="*/ 58 w 204"/>
                  <a:gd name="T7" fmla="*/ 46 h 300"/>
                  <a:gd name="T8" fmla="*/ 55 w 204"/>
                  <a:gd name="T9" fmla="*/ 64 h 300"/>
                  <a:gd name="T10" fmla="*/ 55 w 204"/>
                  <a:gd name="T11" fmla="*/ 76 h 300"/>
                  <a:gd name="T12" fmla="*/ 66 w 204"/>
                  <a:gd name="T13" fmla="*/ 91 h 300"/>
                  <a:gd name="T14" fmla="*/ 74 w 204"/>
                  <a:gd name="T15" fmla="*/ 80 h 300"/>
                  <a:gd name="T16" fmla="*/ 74 w 204"/>
                  <a:gd name="T17" fmla="*/ 77 h 300"/>
                  <a:gd name="T18" fmla="*/ 73 w 204"/>
                  <a:gd name="T19" fmla="*/ 65 h 300"/>
                  <a:gd name="T20" fmla="*/ 82 w 204"/>
                  <a:gd name="T21" fmla="*/ 51 h 300"/>
                  <a:gd name="T22" fmla="*/ 110 w 204"/>
                  <a:gd name="T23" fmla="*/ 35 h 300"/>
                  <a:gd name="T24" fmla="*/ 167 w 204"/>
                  <a:gd name="T25" fmla="*/ 66 h 300"/>
                  <a:gd name="T26" fmla="*/ 168 w 204"/>
                  <a:gd name="T27" fmla="*/ 116 h 300"/>
                  <a:gd name="T28" fmla="*/ 157 w 204"/>
                  <a:gd name="T29" fmla="*/ 134 h 300"/>
                  <a:gd name="T30" fmla="*/ 136 w 204"/>
                  <a:gd name="T31" fmla="*/ 155 h 300"/>
                  <a:gd name="T32" fmla="*/ 93 w 204"/>
                  <a:gd name="T33" fmla="*/ 179 h 300"/>
                  <a:gd name="T34" fmla="*/ 53 w 204"/>
                  <a:gd name="T35" fmla="*/ 199 h 300"/>
                  <a:gd name="T36" fmla="*/ 21 w 204"/>
                  <a:gd name="T37" fmla="*/ 221 h 300"/>
                  <a:gd name="T38" fmla="*/ 15 w 204"/>
                  <a:gd name="T39" fmla="*/ 280 h 300"/>
                  <a:gd name="T40" fmla="*/ 19 w 204"/>
                  <a:gd name="T41" fmla="*/ 287 h 300"/>
                  <a:gd name="T42" fmla="*/ 46 w 204"/>
                  <a:gd name="T43" fmla="*/ 299 h 300"/>
                  <a:gd name="T44" fmla="*/ 88 w 204"/>
                  <a:gd name="T45" fmla="*/ 277 h 300"/>
                  <a:gd name="T46" fmla="*/ 92 w 204"/>
                  <a:gd name="T47" fmla="*/ 257 h 300"/>
                  <a:gd name="T48" fmla="*/ 69 w 204"/>
                  <a:gd name="T49" fmla="*/ 237 h 300"/>
                  <a:gd name="T50" fmla="*/ 52 w 204"/>
                  <a:gd name="T51" fmla="*/ 260 h 300"/>
                  <a:gd name="T52" fmla="*/ 56 w 204"/>
                  <a:gd name="T53" fmla="*/ 264 h 300"/>
                  <a:gd name="T54" fmla="*/ 63 w 204"/>
                  <a:gd name="T55" fmla="*/ 260 h 300"/>
                  <a:gd name="T56" fmla="*/ 71 w 204"/>
                  <a:gd name="T57" fmla="*/ 260 h 300"/>
                  <a:gd name="T58" fmla="*/ 73 w 204"/>
                  <a:gd name="T59" fmla="*/ 264 h 300"/>
                  <a:gd name="T60" fmla="*/ 73 w 204"/>
                  <a:gd name="T61" fmla="*/ 265 h 300"/>
                  <a:gd name="T62" fmla="*/ 70 w 204"/>
                  <a:gd name="T63" fmla="*/ 271 h 300"/>
                  <a:gd name="T64" fmla="*/ 41 w 204"/>
                  <a:gd name="T65" fmla="*/ 277 h 300"/>
                  <a:gd name="T66" fmla="*/ 31 w 204"/>
                  <a:gd name="T67" fmla="*/ 247 h 300"/>
                  <a:gd name="T68" fmla="*/ 41 w 204"/>
                  <a:gd name="T69" fmla="*/ 235 h 300"/>
                  <a:gd name="T70" fmla="*/ 69 w 204"/>
                  <a:gd name="T71" fmla="*/ 217 h 300"/>
                  <a:gd name="T72" fmla="*/ 103 w 204"/>
                  <a:gd name="T73" fmla="*/ 199 h 300"/>
                  <a:gd name="T74" fmla="*/ 160 w 204"/>
                  <a:gd name="T75" fmla="*/ 158 h 300"/>
                  <a:gd name="T76" fmla="*/ 178 w 204"/>
                  <a:gd name="T77" fmla="*/ 141 h 300"/>
                  <a:gd name="T78" fmla="*/ 199 w 204"/>
                  <a:gd name="T79" fmla="*/ 65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04" h="300">
                    <a:moveTo>
                      <a:pt x="199" y="65"/>
                    </a:moveTo>
                    <a:cubicBezTo>
                      <a:pt x="194" y="40"/>
                      <a:pt x="177" y="18"/>
                      <a:pt x="151" y="9"/>
                    </a:cubicBezTo>
                    <a:cubicBezTo>
                      <a:pt x="128" y="0"/>
                      <a:pt x="100" y="4"/>
                      <a:pt x="80" y="19"/>
                    </a:cubicBezTo>
                    <a:cubicBezTo>
                      <a:pt x="71" y="26"/>
                      <a:pt x="62" y="35"/>
                      <a:pt x="58" y="46"/>
                    </a:cubicBezTo>
                    <a:cubicBezTo>
                      <a:pt x="56" y="51"/>
                      <a:pt x="54" y="57"/>
                      <a:pt x="55" y="64"/>
                    </a:cubicBezTo>
                    <a:cubicBezTo>
                      <a:pt x="54" y="68"/>
                      <a:pt x="54" y="72"/>
                      <a:pt x="55" y="76"/>
                    </a:cubicBezTo>
                    <a:cubicBezTo>
                      <a:pt x="56" y="83"/>
                      <a:pt x="59" y="89"/>
                      <a:pt x="66" y="91"/>
                    </a:cubicBezTo>
                    <a:cubicBezTo>
                      <a:pt x="70" y="92"/>
                      <a:pt x="76" y="88"/>
                      <a:pt x="74" y="80"/>
                    </a:cubicBezTo>
                    <a:cubicBezTo>
                      <a:pt x="74" y="79"/>
                      <a:pt x="74" y="78"/>
                      <a:pt x="74" y="77"/>
                    </a:cubicBezTo>
                    <a:cubicBezTo>
                      <a:pt x="76" y="75"/>
                      <a:pt x="76" y="71"/>
                      <a:pt x="73" y="65"/>
                    </a:cubicBezTo>
                    <a:cubicBezTo>
                      <a:pt x="75" y="60"/>
                      <a:pt x="78" y="55"/>
                      <a:pt x="82" y="51"/>
                    </a:cubicBezTo>
                    <a:cubicBezTo>
                      <a:pt x="89" y="43"/>
                      <a:pt x="99" y="37"/>
                      <a:pt x="110" y="35"/>
                    </a:cubicBezTo>
                    <a:cubicBezTo>
                      <a:pt x="135" y="29"/>
                      <a:pt x="158" y="43"/>
                      <a:pt x="167" y="66"/>
                    </a:cubicBezTo>
                    <a:cubicBezTo>
                      <a:pt x="174" y="82"/>
                      <a:pt x="173" y="100"/>
                      <a:pt x="168" y="116"/>
                    </a:cubicBezTo>
                    <a:cubicBezTo>
                      <a:pt x="165" y="122"/>
                      <a:pt x="161" y="128"/>
                      <a:pt x="157" y="134"/>
                    </a:cubicBezTo>
                    <a:cubicBezTo>
                      <a:pt x="151" y="142"/>
                      <a:pt x="144" y="149"/>
                      <a:pt x="136" y="155"/>
                    </a:cubicBezTo>
                    <a:cubicBezTo>
                      <a:pt x="123" y="164"/>
                      <a:pt x="108" y="172"/>
                      <a:pt x="93" y="179"/>
                    </a:cubicBezTo>
                    <a:cubicBezTo>
                      <a:pt x="80" y="186"/>
                      <a:pt x="66" y="192"/>
                      <a:pt x="53" y="199"/>
                    </a:cubicBezTo>
                    <a:cubicBezTo>
                      <a:pt x="41" y="205"/>
                      <a:pt x="30" y="212"/>
                      <a:pt x="21" y="221"/>
                    </a:cubicBezTo>
                    <a:cubicBezTo>
                      <a:pt x="7" y="237"/>
                      <a:pt x="0" y="263"/>
                      <a:pt x="15" y="280"/>
                    </a:cubicBezTo>
                    <a:cubicBezTo>
                      <a:pt x="16" y="283"/>
                      <a:pt x="17" y="285"/>
                      <a:pt x="19" y="287"/>
                    </a:cubicBezTo>
                    <a:cubicBezTo>
                      <a:pt x="26" y="294"/>
                      <a:pt x="36" y="298"/>
                      <a:pt x="46" y="299"/>
                    </a:cubicBezTo>
                    <a:cubicBezTo>
                      <a:pt x="62" y="300"/>
                      <a:pt x="81" y="292"/>
                      <a:pt x="88" y="277"/>
                    </a:cubicBezTo>
                    <a:cubicBezTo>
                      <a:pt x="92" y="272"/>
                      <a:pt x="94" y="265"/>
                      <a:pt x="92" y="257"/>
                    </a:cubicBezTo>
                    <a:cubicBezTo>
                      <a:pt x="91" y="246"/>
                      <a:pt x="82" y="238"/>
                      <a:pt x="69" y="237"/>
                    </a:cubicBezTo>
                    <a:cubicBezTo>
                      <a:pt x="56" y="236"/>
                      <a:pt x="46" y="253"/>
                      <a:pt x="52" y="260"/>
                    </a:cubicBezTo>
                    <a:cubicBezTo>
                      <a:pt x="52" y="262"/>
                      <a:pt x="53" y="264"/>
                      <a:pt x="56" y="264"/>
                    </a:cubicBezTo>
                    <a:cubicBezTo>
                      <a:pt x="59" y="265"/>
                      <a:pt x="60" y="262"/>
                      <a:pt x="63" y="260"/>
                    </a:cubicBezTo>
                    <a:cubicBezTo>
                      <a:pt x="65" y="259"/>
                      <a:pt x="70" y="259"/>
                      <a:pt x="71" y="260"/>
                    </a:cubicBezTo>
                    <a:cubicBezTo>
                      <a:pt x="72" y="261"/>
                      <a:pt x="72" y="263"/>
                      <a:pt x="73" y="264"/>
                    </a:cubicBezTo>
                    <a:cubicBezTo>
                      <a:pt x="73" y="264"/>
                      <a:pt x="73" y="265"/>
                      <a:pt x="73" y="265"/>
                    </a:cubicBezTo>
                    <a:cubicBezTo>
                      <a:pt x="72" y="267"/>
                      <a:pt x="71" y="269"/>
                      <a:pt x="70" y="271"/>
                    </a:cubicBezTo>
                    <a:cubicBezTo>
                      <a:pt x="63" y="277"/>
                      <a:pt x="49" y="279"/>
                      <a:pt x="41" y="277"/>
                    </a:cubicBezTo>
                    <a:cubicBezTo>
                      <a:pt x="28" y="273"/>
                      <a:pt x="30" y="254"/>
                      <a:pt x="31" y="247"/>
                    </a:cubicBezTo>
                    <a:cubicBezTo>
                      <a:pt x="34" y="242"/>
                      <a:pt x="37" y="238"/>
                      <a:pt x="41" y="235"/>
                    </a:cubicBezTo>
                    <a:cubicBezTo>
                      <a:pt x="49" y="227"/>
                      <a:pt x="59" y="222"/>
                      <a:pt x="69" y="217"/>
                    </a:cubicBezTo>
                    <a:cubicBezTo>
                      <a:pt x="81" y="211"/>
                      <a:pt x="92" y="205"/>
                      <a:pt x="103" y="199"/>
                    </a:cubicBezTo>
                    <a:cubicBezTo>
                      <a:pt x="124" y="188"/>
                      <a:pt x="144" y="175"/>
                      <a:pt x="160" y="158"/>
                    </a:cubicBezTo>
                    <a:cubicBezTo>
                      <a:pt x="167" y="153"/>
                      <a:pt x="172" y="147"/>
                      <a:pt x="178" y="141"/>
                    </a:cubicBezTo>
                    <a:cubicBezTo>
                      <a:pt x="195" y="120"/>
                      <a:pt x="204" y="92"/>
                      <a:pt x="199" y="65"/>
                    </a:cubicBezTo>
                    <a:close/>
                  </a:path>
                </a:pathLst>
              </a:custGeom>
              <a:solidFill>
                <a:srgbClr val="FFD1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8">
                <a:extLst>
                  <a:ext uri="{FF2B5EF4-FFF2-40B4-BE49-F238E27FC236}">
                    <a16:creationId xmlns="" xmlns:a16="http://schemas.microsoft.com/office/drawing/2014/main" id="{004FD422-18CF-48E0-90C7-5EAB215374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6" y="2016"/>
                <a:ext cx="316" cy="466"/>
              </a:xfrm>
              <a:custGeom>
                <a:avLst/>
                <a:gdLst>
                  <a:gd name="T0" fmla="*/ 5 w 204"/>
                  <a:gd name="T1" fmla="*/ 65 h 300"/>
                  <a:gd name="T2" fmla="*/ 53 w 204"/>
                  <a:gd name="T3" fmla="*/ 9 h 300"/>
                  <a:gd name="T4" fmla="*/ 124 w 204"/>
                  <a:gd name="T5" fmla="*/ 19 h 300"/>
                  <a:gd name="T6" fmla="*/ 147 w 204"/>
                  <a:gd name="T7" fmla="*/ 46 h 300"/>
                  <a:gd name="T8" fmla="*/ 149 w 204"/>
                  <a:gd name="T9" fmla="*/ 64 h 300"/>
                  <a:gd name="T10" fmla="*/ 149 w 204"/>
                  <a:gd name="T11" fmla="*/ 76 h 300"/>
                  <a:gd name="T12" fmla="*/ 138 w 204"/>
                  <a:gd name="T13" fmla="*/ 91 h 300"/>
                  <a:gd name="T14" fmla="*/ 130 w 204"/>
                  <a:gd name="T15" fmla="*/ 80 h 300"/>
                  <a:gd name="T16" fmla="*/ 130 w 204"/>
                  <a:gd name="T17" fmla="*/ 77 h 300"/>
                  <a:gd name="T18" fmla="*/ 131 w 204"/>
                  <a:gd name="T19" fmla="*/ 65 h 300"/>
                  <a:gd name="T20" fmla="*/ 122 w 204"/>
                  <a:gd name="T21" fmla="*/ 51 h 300"/>
                  <a:gd name="T22" fmla="*/ 94 w 204"/>
                  <a:gd name="T23" fmla="*/ 35 h 300"/>
                  <a:gd name="T24" fmla="*/ 37 w 204"/>
                  <a:gd name="T25" fmla="*/ 66 h 300"/>
                  <a:gd name="T26" fmla="*/ 36 w 204"/>
                  <a:gd name="T27" fmla="*/ 116 h 300"/>
                  <a:gd name="T28" fmla="*/ 47 w 204"/>
                  <a:gd name="T29" fmla="*/ 134 h 300"/>
                  <a:gd name="T30" fmla="*/ 68 w 204"/>
                  <a:gd name="T31" fmla="*/ 155 h 300"/>
                  <a:gd name="T32" fmla="*/ 111 w 204"/>
                  <a:gd name="T33" fmla="*/ 179 h 300"/>
                  <a:gd name="T34" fmla="*/ 151 w 204"/>
                  <a:gd name="T35" fmla="*/ 199 h 300"/>
                  <a:gd name="T36" fmla="*/ 183 w 204"/>
                  <a:gd name="T37" fmla="*/ 221 h 300"/>
                  <a:gd name="T38" fmla="*/ 190 w 204"/>
                  <a:gd name="T39" fmla="*/ 280 h 300"/>
                  <a:gd name="T40" fmla="*/ 185 w 204"/>
                  <a:gd name="T41" fmla="*/ 287 h 300"/>
                  <a:gd name="T42" fmla="*/ 158 w 204"/>
                  <a:gd name="T43" fmla="*/ 299 h 300"/>
                  <a:gd name="T44" fmla="*/ 116 w 204"/>
                  <a:gd name="T45" fmla="*/ 277 h 300"/>
                  <a:gd name="T46" fmla="*/ 112 w 204"/>
                  <a:gd name="T47" fmla="*/ 257 h 300"/>
                  <a:gd name="T48" fmla="*/ 135 w 204"/>
                  <a:gd name="T49" fmla="*/ 237 h 300"/>
                  <a:gd name="T50" fmla="*/ 152 w 204"/>
                  <a:gd name="T51" fmla="*/ 260 h 300"/>
                  <a:gd name="T52" fmla="*/ 148 w 204"/>
                  <a:gd name="T53" fmla="*/ 264 h 300"/>
                  <a:gd name="T54" fmla="*/ 141 w 204"/>
                  <a:gd name="T55" fmla="*/ 260 h 300"/>
                  <a:gd name="T56" fmla="*/ 133 w 204"/>
                  <a:gd name="T57" fmla="*/ 260 h 300"/>
                  <a:gd name="T58" fmla="*/ 131 w 204"/>
                  <a:gd name="T59" fmla="*/ 264 h 300"/>
                  <a:gd name="T60" fmla="*/ 131 w 204"/>
                  <a:gd name="T61" fmla="*/ 265 h 300"/>
                  <a:gd name="T62" fmla="*/ 134 w 204"/>
                  <a:gd name="T63" fmla="*/ 271 h 300"/>
                  <a:gd name="T64" fmla="*/ 163 w 204"/>
                  <a:gd name="T65" fmla="*/ 277 h 300"/>
                  <a:gd name="T66" fmla="*/ 173 w 204"/>
                  <a:gd name="T67" fmla="*/ 247 h 300"/>
                  <a:gd name="T68" fmla="*/ 163 w 204"/>
                  <a:gd name="T69" fmla="*/ 235 h 300"/>
                  <a:gd name="T70" fmla="*/ 135 w 204"/>
                  <a:gd name="T71" fmla="*/ 217 h 300"/>
                  <a:gd name="T72" fmla="*/ 101 w 204"/>
                  <a:gd name="T73" fmla="*/ 199 h 300"/>
                  <a:gd name="T74" fmla="*/ 44 w 204"/>
                  <a:gd name="T75" fmla="*/ 158 h 300"/>
                  <a:gd name="T76" fmla="*/ 26 w 204"/>
                  <a:gd name="T77" fmla="*/ 141 h 300"/>
                  <a:gd name="T78" fmla="*/ 5 w 204"/>
                  <a:gd name="T79" fmla="*/ 65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04" h="300">
                    <a:moveTo>
                      <a:pt x="5" y="65"/>
                    </a:moveTo>
                    <a:cubicBezTo>
                      <a:pt x="10" y="40"/>
                      <a:pt x="28" y="18"/>
                      <a:pt x="53" y="9"/>
                    </a:cubicBezTo>
                    <a:cubicBezTo>
                      <a:pt x="77" y="0"/>
                      <a:pt x="104" y="4"/>
                      <a:pt x="124" y="19"/>
                    </a:cubicBezTo>
                    <a:cubicBezTo>
                      <a:pt x="133" y="26"/>
                      <a:pt x="142" y="35"/>
                      <a:pt x="147" y="46"/>
                    </a:cubicBezTo>
                    <a:cubicBezTo>
                      <a:pt x="148" y="51"/>
                      <a:pt x="150" y="57"/>
                      <a:pt x="149" y="64"/>
                    </a:cubicBezTo>
                    <a:cubicBezTo>
                      <a:pt x="150" y="68"/>
                      <a:pt x="150" y="72"/>
                      <a:pt x="149" y="76"/>
                    </a:cubicBezTo>
                    <a:cubicBezTo>
                      <a:pt x="148" y="83"/>
                      <a:pt x="145" y="89"/>
                      <a:pt x="138" y="91"/>
                    </a:cubicBezTo>
                    <a:cubicBezTo>
                      <a:pt x="134" y="92"/>
                      <a:pt x="128" y="88"/>
                      <a:pt x="130" y="80"/>
                    </a:cubicBezTo>
                    <a:cubicBezTo>
                      <a:pt x="130" y="79"/>
                      <a:pt x="130" y="78"/>
                      <a:pt x="130" y="77"/>
                    </a:cubicBezTo>
                    <a:cubicBezTo>
                      <a:pt x="128" y="75"/>
                      <a:pt x="128" y="71"/>
                      <a:pt x="131" y="65"/>
                    </a:cubicBezTo>
                    <a:cubicBezTo>
                      <a:pt x="129" y="60"/>
                      <a:pt x="126" y="55"/>
                      <a:pt x="122" y="51"/>
                    </a:cubicBezTo>
                    <a:cubicBezTo>
                      <a:pt x="115" y="43"/>
                      <a:pt x="105" y="37"/>
                      <a:pt x="94" y="35"/>
                    </a:cubicBezTo>
                    <a:cubicBezTo>
                      <a:pt x="70" y="29"/>
                      <a:pt x="46" y="43"/>
                      <a:pt x="37" y="66"/>
                    </a:cubicBezTo>
                    <a:cubicBezTo>
                      <a:pt x="30" y="82"/>
                      <a:pt x="31" y="100"/>
                      <a:pt x="36" y="116"/>
                    </a:cubicBezTo>
                    <a:cubicBezTo>
                      <a:pt x="39" y="122"/>
                      <a:pt x="43" y="128"/>
                      <a:pt x="47" y="134"/>
                    </a:cubicBezTo>
                    <a:cubicBezTo>
                      <a:pt x="53" y="142"/>
                      <a:pt x="60" y="149"/>
                      <a:pt x="68" y="155"/>
                    </a:cubicBezTo>
                    <a:cubicBezTo>
                      <a:pt x="81" y="164"/>
                      <a:pt x="96" y="172"/>
                      <a:pt x="111" y="179"/>
                    </a:cubicBezTo>
                    <a:cubicBezTo>
                      <a:pt x="124" y="186"/>
                      <a:pt x="138" y="192"/>
                      <a:pt x="151" y="199"/>
                    </a:cubicBezTo>
                    <a:cubicBezTo>
                      <a:pt x="163" y="205"/>
                      <a:pt x="174" y="212"/>
                      <a:pt x="183" y="221"/>
                    </a:cubicBezTo>
                    <a:cubicBezTo>
                      <a:pt x="197" y="237"/>
                      <a:pt x="204" y="263"/>
                      <a:pt x="190" y="280"/>
                    </a:cubicBezTo>
                    <a:cubicBezTo>
                      <a:pt x="188" y="283"/>
                      <a:pt x="187" y="285"/>
                      <a:pt x="185" y="287"/>
                    </a:cubicBezTo>
                    <a:cubicBezTo>
                      <a:pt x="178" y="294"/>
                      <a:pt x="168" y="298"/>
                      <a:pt x="158" y="299"/>
                    </a:cubicBezTo>
                    <a:cubicBezTo>
                      <a:pt x="142" y="300"/>
                      <a:pt x="123" y="292"/>
                      <a:pt x="116" y="277"/>
                    </a:cubicBezTo>
                    <a:cubicBezTo>
                      <a:pt x="112" y="272"/>
                      <a:pt x="110" y="265"/>
                      <a:pt x="112" y="257"/>
                    </a:cubicBezTo>
                    <a:cubicBezTo>
                      <a:pt x="113" y="246"/>
                      <a:pt x="122" y="238"/>
                      <a:pt x="135" y="237"/>
                    </a:cubicBezTo>
                    <a:cubicBezTo>
                      <a:pt x="148" y="236"/>
                      <a:pt x="158" y="253"/>
                      <a:pt x="152" y="260"/>
                    </a:cubicBezTo>
                    <a:cubicBezTo>
                      <a:pt x="152" y="262"/>
                      <a:pt x="151" y="264"/>
                      <a:pt x="148" y="264"/>
                    </a:cubicBezTo>
                    <a:cubicBezTo>
                      <a:pt x="145" y="265"/>
                      <a:pt x="144" y="262"/>
                      <a:pt x="141" y="260"/>
                    </a:cubicBezTo>
                    <a:cubicBezTo>
                      <a:pt x="139" y="259"/>
                      <a:pt x="134" y="259"/>
                      <a:pt x="133" y="260"/>
                    </a:cubicBezTo>
                    <a:cubicBezTo>
                      <a:pt x="132" y="261"/>
                      <a:pt x="132" y="263"/>
                      <a:pt x="131" y="264"/>
                    </a:cubicBezTo>
                    <a:cubicBezTo>
                      <a:pt x="131" y="264"/>
                      <a:pt x="131" y="265"/>
                      <a:pt x="131" y="265"/>
                    </a:cubicBezTo>
                    <a:cubicBezTo>
                      <a:pt x="132" y="267"/>
                      <a:pt x="133" y="269"/>
                      <a:pt x="134" y="271"/>
                    </a:cubicBezTo>
                    <a:cubicBezTo>
                      <a:pt x="141" y="277"/>
                      <a:pt x="155" y="279"/>
                      <a:pt x="163" y="277"/>
                    </a:cubicBezTo>
                    <a:cubicBezTo>
                      <a:pt x="176" y="273"/>
                      <a:pt x="174" y="254"/>
                      <a:pt x="173" y="247"/>
                    </a:cubicBezTo>
                    <a:cubicBezTo>
                      <a:pt x="170" y="242"/>
                      <a:pt x="167" y="238"/>
                      <a:pt x="163" y="235"/>
                    </a:cubicBezTo>
                    <a:cubicBezTo>
                      <a:pt x="155" y="227"/>
                      <a:pt x="145" y="222"/>
                      <a:pt x="135" y="217"/>
                    </a:cubicBezTo>
                    <a:cubicBezTo>
                      <a:pt x="123" y="211"/>
                      <a:pt x="112" y="205"/>
                      <a:pt x="101" y="199"/>
                    </a:cubicBezTo>
                    <a:cubicBezTo>
                      <a:pt x="81" y="188"/>
                      <a:pt x="60" y="175"/>
                      <a:pt x="44" y="158"/>
                    </a:cubicBezTo>
                    <a:cubicBezTo>
                      <a:pt x="38" y="153"/>
                      <a:pt x="32" y="147"/>
                      <a:pt x="26" y="141"/>
                    </a:cubicBezTo>
                    <a:cubicBezTo>
                      <a:pt x="9" y="120"/>
                      <a:pt x="0" y="92"/>
                      <a:pt x="5" y="65"/>
                    </a:cubicBezTo>
                  </a:path>
                </a:pathLst>
              </a:custGeom>
              <a:solidFill>
                <a:srgbClr val="EEBE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9">
                <a:extLst>
                  <a:ext uri="{FF2B5EF4-FFF2-40B4-BE49-F238E27FC236}">
                    <a16:creationId xmlns="" xmlns:a16="http://schemas.microsoft.com/office/drawing/2014/main" id="{00BAB21A-F3E6-41D2-B884-4017538F4D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8" y="2010"/>
                <a:ext cx="792" cy="730"/>
              </a:xfrm>
              <a:custGeom>
                <a:avLst/>
                <a:gdLst>
                  <a:gd name="T0" fmla="*/ 0 w 511"/>
                  <a:gd name="T1" fmla="*/ 0 h 470"/>
                  <a:gd name="T2" fmla="*/ 256 w 511"/>
                  <a:gd name="T3" fmla="*/ 470 h 470"/>
                  <a:gd name="T4" fmla="*/ 511 w 511"/>
                  <a:gd name="T5" fmla="*/ 0 h 470"/>
                  <a:gd name="T6" fmla="*/ 0 w 511"/>
                  <a:gd name="T7" fmla="*/ 0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1" h="470">
                    <a:moveTo>
                      <a:pt x="0" y="0"/>
                    </a:moveTo>
                    <a:cubicBezTo>
                      <a:pt x="0" y="185"/>
                      <a:pt x="115" y="470"/>
                      <a:pt x="256" y="470"/>
                    </a:cubicBezTo>
                    <a:cubicBezTo>
                      <a:pt x="397" y="470"/>
                      <a:pt x="511" y="185"/>
                      <a:pt x="51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FD1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62" name="Freeform 10">
                <a:extLst>
                  <a:ext uri="{FF2B5EF4-FFF2-40B4-BE49-F238E27FC236}">
                    <a16:creationId xmlns="" xmlns:a16="http://schemas.microsoft.com/office/drawing/2014/main" id="{D3AA1E6C-52D2-4C1C-9855-6FF437A389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59" y="2053"/>
                <a:ext cx="790" cy="11"/>
              </a:xfrm>
              <a:custGeom>
                <a:avLst/>
                <a:gdLst>
                  <a:gd name="T0" fmla="*/ 0 w 509"/>
                  <a:gd name="T1" fmla="*/ 0 h 7"/>
                  <a:gd name="T2" fmla="*/ 0 w 509"/>
                  <a:gd name="T3" fmla="*/ 0 h 7"/>
                  <a:gd name="T4" fmla="*/ 1 w 509"/>
                  <a:gd name="T5" fmla="*/ 5 h 7"/>
                  <a:gd name="T6" fmla="*/ 0 w 509"/>
                  <a:gd name="T7" fmla="*/ 0 h 7"/>
                  <a:gd name="T8" fmla="*/ 509 w 509"/>
                  <a:gd name="T9" fmla="*/ 0 h 7"/>
                  <a:gd name="T10" fmla="*/ 509 w 509"/>
                  <a:gd name="T11" fmla="*/ 0 h 7"/>
                  <a:gd name="T12" fmla="*/ 509 w 509"/>
                  <a:gd name="T13" fmla="*/ 7 h 7"/>
                  <a:gd name="T14" fmla="*/ 509 w 509"/>
                  <a:gd name="T15" fmla="*/ 7 h 7"/>
                  <a:gd name="T16" fmla="*/ 509 w 509"/>
                  <a:gd name="T1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9" h="7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0" y="1"/>
                      <a:pt x="0" y="0"/>
                    </a:cubicBezTo>
                    <a:moveTo>
                      <a:pt x="509" y="0"/>
                    </a:moveTo>
                    <a:cubicBezTo>
                      <a:pt x="509" y="0"/>
                      <a:pt x="509" y="0"/>
                      <a:pt x="509" y="0"/>
                    </a:cubicBezTo>
                    <a:cubicBezTo>
                      <a:pt x="509" y="2"/>
                      <a:pt x="509" y="5"/>
                      <a:pt x="509" y="7"/>
                    </a:cubicBezTo>
                    <a:cubicBezTo>
                      <a:pt x="509" y="7"/>
                      <a:pt x="509" y="7"/>
                      <a:pt x="509" y="7"/>
                    </a:cubicBezTo>
                    <a:cubicBezTo>
                      <a:pt x="509" y="0"/>
                      <a:pt x="509" y="0"/>
                      <a:pt x="509" y="0"/>
                    </a:cubicBezTo>
                  </a:path>
                </a:pathLst>
              </a:custGeom>
              <a:solidFill>
                <a:srgbClr val="F2E7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Freeform 11">
                <a:extLst>
                  <a:ext uri="{FF2B5EF4-FFF2-40B4-BE49-F238E27FC236}">
                    <a16:creationId xmlns="" xmlns:a16="http://schemas.microsoft.com/office/drawing/2014/main" id="{8B9DAF3B-4001-4011-BA38-D61CFBC15AC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59" y="2053"/>
                <a:ext cx="790" cy="11"/>
              </a:xfrm>
              <a:custGeom>
                <a:avLst/>
                <a:gdLst>
                  <a:gd name="T0" fmla="*/ 1 w 509"/>
                  <a:gd name="T1" fmla="*/ 0 h 7"/>
                  <a:gd name="T2" fmla="*/ 0 w 509"/>
                  <a:gd name="T3" fmla="*/ 0 h 7"/>
                  <a:gd name="T4" fmla="*/ 1 w 509"/>
                  <a:gd name="T5" fmla="*/ 5 h 7"/>
                  <a:gd name="T6" fmla="*/ 1 w 509"/>
                  <a:gd name="T7" fmla="*/ 6 h 7"/>
                  <a:gd name="T8" fmla="*/ 2 w 509"/>
                  <a:gd name="T9" fmla="*/ 6 h 7"/>
                  <a:gd name="T10" fmla="*/ 1 w 509"/>
                  <a:gd name="T11" fmla="*/ 0 h 7"/>
                  <a:gd name="T12" fmla="*/ 509 w 509"/>
                  <a:gd name="T13" fmla="*/ 0 h 7"/>
                  <a:gd name="T14" fmla="*/ 252 w 509"/>
                  <a:gd name="T15" fmla="*/ 0 h 7"/>
                  <a:gd name="T16" fmla="*/ 252 w 509"/>
                  <a:gd name="T17" fmla="*/ 6 h 7"/>
                  <a:gd name="T18" fmla="*/ 509 w 509"/>
                  <a:gd name="T19" fmla="*/ 7 h 7"/>
                  <a:gd name="T20" fmla="*/ 509 w 509"/>
                  <a:gd name="T2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9" h="7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3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509" y="0"/>
                    </a:moveTo>
                    <a:cubicBezTo>
                      <a:pt x="252" y="0"/>
                      <a:pt x="252" y="0"/>
                      <a:pt x="252" y="0"/>
                    </a:cubicBezTo>
                    <a:cubicBezTo>
                      <a:pt x="252" y="6"/>
                      <a:pt x="252" y="6"/>
                      <a:pt x="252" y="6"/>
                    </a:cubicBezTo>
                    <a:cubicBezTo>
                      <a:pt x="509" y="7"/>
                      <a:pt x="509" y="7"/>
                      <a:pt x="509" y="7"/>
                    </a:cubicBezTo>
                    <a:cubicBezTo>
                      <a:pt x="509" y="5"/>
                      <a:pt x="509" y="2"/>
                      <a:pt x="509" y="0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Rectangle 12">
                <a:extLst>
                  <a:ext uri="{FF2B5EF4-FFF2-40B4-BE49-F238E27FC236}">
                    <a16:creationId xmlns="" xmlns:a16="http://schemas.microsoft.com/office/drawing/2014/main" id="{BE2AD3E6-30B8-4738-9527-12E453CFE0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5" y="1987"/>
                <a:ext cx="800" cy="66"/>
              </a:xfrm>
              <a:prstGeom prst="rect">
                <a:avLst/>
              </a:prstGeom>
              <a:solidFill>
                <a:srgbClr val="FFD1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Rectangle 13">
                <a:extLst>
                  <a:ext uri="{FF2B5EF4-FFF2-40B4-BE49-F238E27FC236}">
                    <a16:creationId xmlns="" xmlns:a16="http://schemas.microsoft.com/office/drawing/2014/main" id="{72E36F54-CA37-4838-B4EF-B9EF1F83F5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5" y="1987"/>
                <a:ext cx="800" cy="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14">
                <a:extLst>
                  <a:ext uri="{FF2B5EF4-FFF2-40B4-BE49-F238E27FC236}">
                    <a16:creationId xmlns="" xmlns:a16="http://schemas.microsoft.com/office/drawing/2014/main" id="{ED269437-281D-4F36-AC68-5BB44F42CC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9" y="2718"/>
                <a:ext cx="251" cy="56"/>
              </a:xfrm>
              <a:custGeom>
                <a:avLst/>
                <a:gdLst>
                  <a:gd name="T0" fmla="*/ 162 w 162"/>
                  <a:gd name="T1" fmla="*/ 18 h 36"/>
                  <a:gd name="T2" fmla="*/ 144 w 162"/>
                  <a:gd name="T3" fmla="*/ 36 h 36"/>
                  <a:gd name="T4" fmla="*/ 18 w 162"/>
                  <a:gd name="T5" fmla="*/ 36 h 36"/>
                  <a:gd name="T6" fmla="*/ 0 w 162"/>
                  <a:gd name="T7" fmla="*/ 18 h 36"/>
                  <a:gd name="T8" fmla="*/ 18 w 162"/>
                  <a:gd name="T9" fmla="*/ 0 h 36"/>
                  <a:gd name="T10" fmla="*/ 144 w 162"/>
                  <a:gd name="T11" fmla="*/ 0 h 36"/>
                  <a:gd name="T12" fmla="*/ 162 w 162"/>
                  <a:gd name="T13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36">
                    <a:moveTo>
                      <a:pt x="162" y="18"/>
                    </a:moveTo>
                    <a:cubicBezTo>
                      <a:pt x="162" y="28"/>
                      <a:pt x="154" y="36"/>
                      <a:pt x="144" y="36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8" y="36"/>
                      <a:pt x="0" y="2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54" y="0"/>
                      <a:pt x="162" y="8"/>
                      <a:pt x="162" y="18"/>
                    </a:cubicBezTo>
                  </a:path>
                </a:pathLst>
              </a:custGeom>
              <a:solidFill>
                <a:srgbClr val="FFD1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Rectangle 15">
                <a:extLst>
                  <a:ext uri="{FF2B5EF4-FFF2-40B4-BE49-F238E27FC236}">
                    <a16:creationId xmlns="" xmlns:a16="http://schemas.microsoft.com/office/drawing/2014/main" id="{D6212C8D-43AD-4789-B0CE-A7AAD811A0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9" y="3177"/>
                <a:ext cx="251" cy="52"/>
              </a:xfrm>
              <a:prstGeom prst="rect">
                <a:avLst/>
              </a:prstGeom>
              <a:solidFill>
                <a:srgbClr val="FFD1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68" name="Rectangle 16">
                <a:extLst>
                  <a:ext uri="{FF2B5EF4-FFF2-40B4-BE49-F238E27FC236}">
                    <a16:creationId xmlns="" xmlns:a16="http://schemas.microsoft.com/office/drawing/2014/main" id="{503BB49E-9CEC-4B5F-8845-D63FB1A81B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9" y="3177"/>
                <a:ext cx="251" cy="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Freeform 17">
                <a:extLst>
                  <a:ext uri="{FF2B5EF4-FFF2-40B4-BE49-F238E27FC236}">
                    <a16:creationId xmlns="" xmlns:a16="http://schemas.microsoft.com/office/drawing/2014/main" id="{ADC3C243-F9D7-4E5F-B6A2-1E0ADEADE50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82" y="2022"/>
                <a:ext cx="261" cy="458"/>
              </a:xfrm>
              <a:custGeom>
                <a:avLst/>
                <a:gdLst>
                  <a:gd name="T0" fmla="*/ 103 w 168"/>
                  <a:gd name="T1" fmla="*/ 256 h 295"/>
                  <a:gd name="T2" fmla="*/ 101 w 168"/>
                  <a:gd name="T3" fmla="*/ 261 h 295"/>
                  <a:gd name="T4" fmla="*/ 125 w 168"/>
                  <a:gd name="T5" fmla="*/ 274 h 295"/>
                  <a:gd name="T6" fmla="*/ 104 w 168"/>
                  <a:gd name="T7" fmla="*/ 267 h 295"/>
                  <a:gd name="T8" fmla="*/ 102 w 168"/>
                  <a:gd name="T9" fmla="*/ 260 h 295"/>
                  <a:gd name="T10" fmla="*/ 107 w 168"/>
                  <a:gd name="T11" fmla="*/ 255 h 295"/>
                  <a:gd name="T12" fmla="*/ 168 w 168"/>
                  <a:gd name="T13" fmla="*/ 250 h 295"/>
                  <a:gd name="T14" fmla="*/ 155 w 168"/>
                  <a:gd name="T15" fmla="*/ 283 h 295"/>
                  <a:gd name="T16" fmla="*/ 126 w 168"/>
                  <a:gd name="T17" fmla="*/ 295 h 295"/>
                  <a:gd name="T18" fmla="*/ 129 w 168"/>
                  <a:gd name="T19" fmla="*/ 295 h 295"/>
                  <a:gd name="T20" fmla="*/ 160 w 168"/>
                  <a:gd name="T21" fmla="*/ 276 h 295"/>
                  <a:gd name="T22" fmla="*/ 168 w 168"/>
                  <a:gd name="T23" fmla="*/ 250 h 295"/>
                  <a:gd name="T24" fmla="*/ 106 w 168"/>
                  <a:gd name="T25" fmla="*/ 233 h 295"/>
                  <a:gd name="T26" fmla="*/ 118 w 168"/>
                  <a:gd name="T27" fmla="*/ 260 h 295"/>
                  <a:gd name="T28" fmla="*/ 118 w 168"/>
                  <a:gd name="T29" fmla="*/ 260 h 295"/>
                  <a:gd name="T30" fmla="*/ 122 w 168"/>
                  <a:gd name="T31" fmla="*/ 256 h 295"/>
                  <a:gd name="T32" fmla="*/ 119 w 168"/>
                  <a:gd name="T33" fmla="*/ 70 h 295"/>
                  <a:gd name="T34" fmla="*/ 108 w 168"/>
                  <a:gd name="T35" fmla="*/ 87 h 295"/>
                  <a:gd name="T36" fmla="*/ 107 w 168"/>
                  <a:gd name="T37" fmla="*/ 87 h 295"/>
                  <a:gd name="T38" fmla="*/ 119 w 168"/>
                  <a:gd name="T39" fmla="*/ 72 h 295"/>
                  <a:gd name="T40" fmla="*/ 119 w 168"/>
                  <a:gd name="T41" fmla="*/ 70 h 295"/>
                  <a:gd name="T42" fmla="*/ 7 w 168"/>
                  <a:gd name="T43" fmla="*/ 62 h 295"/>
                  <a:gd name="T44" fmla="*/ 17 w 168"/>
                  <a:gd name="T45" fmla="*/ 130 h 295"/>
                  <a:gd name="T46" fmla="*/ 81 w 168"/>
                  <a:gd name="T47" fmla="*/ 175 h 295"/>
                  <a:gd name="T48" fmla="*/ 153 w 168"/>
                  <a:gd name="T49" fmla="*/ 217 h 295"/>
                  <a:gd name="T50" fmla="*/ 157 w 168"/>
                  <a:gd name="T51" fmla="*/ 221 h 295"/>
                  <a:gd name="T52" fmla="*/ 121 w 168"/>
                  <a:gd name="T53" fmla="*/ 195 h 295"/>
                  <a:gd name="T54" fmla="*/ 38 w 168"/>
                  <a:gd name="T55" fmla="*/ 151 h 295"/>
                  <a:gd name="T56" fmla="*/ 7 w 168"/>
                  <a:gd name="T57" fmla="*/ 112 h 295"/>
                  <a:gd name="T58" fmla="*/ 54 w 168"/>
                  <a:gd name="T59" fmla="*/ 29 h 295"/>
                  <a:gd name="T60" fmla="*/ 49 w 168"/>
                  <a:gd name="T61" fmla="*/ 0 h 295"/>
                  <a:gd name="T62" fmla="*/ 94 w 168"/>
                  <a:gd name="T63" fmla="*/ 15 h 295"/>
                  <a:gd name="T64" fmla="*/ 116 w 168"/>
                  <a:gd name="T65" fmla="*/ 39 h 295"/>
                  <a:gd name="T66" fmla="*/ 49 w 168"/>
                  <a:gd name="T67" fmla="*/ 0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68" h="295">
                    <a:moveTo>
                      <a:pt x="107" y="255"/>
                    </a:moveTo>
                    <a:cubicBezTo>
                      <a:pt x="105" y="255"/>
                      <a:pt x="104" y="256"/>
                      <a:pt x="103" y="256"/>
                    </a:cubicBezTo>
                    <a:cubicBezTo>
                      <a:pt x="102" y="257"/>
                      <a:pt x="102" y="259"/>
                      <a:pt x="101" y="260"/>
                    </a:cubicBezTo>
                    <a:cubicBezTo>
                      <a:pt x="101" y="260"/>
                      <a:pt x="101" y="261"/>
                      <a:pt x="101" y="261"/>
                    </a:cubicBezTo>
                    <a:cubicBezTo>
                      <a:pt x="102" y="263"/>
                      <a:pt x="103" y="265"/>
                      <a:pt x="104" y="267"/>
                    </a:cubicBezTo>
                    <a:cubicBezTo>
                      <a:pt x="109" y="271"/>
                      <a:pt x="118" y="274"/>
                      <a:pt x="125" y="274"/>
                    </a:cubicBezTo>
                    <a:cubicBezTo>
                      <a:pt x="125" y="274"/>
                      <a:pt x="125" y="274"/>
                      <a:pt x="125" y="274"/>
                    </a:cubicBezTo>
                    <a:cubicBezTo>
                      <a:pt x="118" y="274"/>
                      <a:pt x="109" y="271"/>
                      <a:pt x="104" y="267"/>
                    </a:cubicBezTo>
                    <a:cubicBezTo>
                      <a:pt x="103" y="265"/>
                      <a:pt x="102" y="263"/>
                      <a:pt x="102" y="261"/>
                    </a:cubicBezTo>
                    <a:cubicBezTo>
                      <a:pt x="102" y="261"/>
                      <a:pt x="102" y="260"/>
                      <a:pt x="102" y="260"/>
                    </a:cubicBezTo>
                    <a:cubicBezTo>
                      <a:pt x="102" y="259"/>
                      <a:pt x="102" y="257"/>
                      <a:pt x="103" y="256"/>
                    </a:cubicBezTo>
                    <a:cubicBezTo>
                      <a:pt x="104" y="256"/>
                      <a:pt x="105" y="255"/>
                      <a:pt x="107" y="255"/>
                    </a:cubicBezTo>
                    <a:cubicBezTo>
                      <a:pt x="107" y="255"/>
                      <a:pt x="107" y="255"/>
                      <a:pt x="107" y="255"/>
                    </a:cubicBezTo>
                    <a:moveTo>
                      <a:pt x="168" y="250"/>
                    </a:moveTo>
                    <a:cubicBezTo>
                      <a:pt x="168" y="259"/>
                      <a:pt x="166" y="269"/>
                      <a:pt x="160" y="276"/>
                    </a:cubicBezTo>
                    <a:cubicBezTo>
                      <a:pt x="158" y="279"/>
                      <a:pt x="157" y="281"/>
                      <a:pt x="155" y="283"/>
                    </a:cubicBezTo>
                    <a:cubicBezTo>
                      <a:pt x="148" y="290"/>
                      <a:pt x="138" y="294"/>
                      <a:pt x="128" y="295"/>
                    </a:cubicBezTo>
                    <a:cubicBezTo>
                      <a:pt x="127" y="295"/>
                      <a:pt x="126" y="295"/>
                      <a:pt x="126" y="295"/>
                    </a:cubicBezTo>
                    <a:cubicBezTo>
                      <a:pt x="126" y="295"/>
                      <a:pt x="126" y="295"/>
                      <a:pt x="126" y="295"/>
                    </a:cubicBezTo>
                    <a:cubicBezTo>
                      <a:pt x="127" y="295"/>
                      <a:pt x="128" y="295"/>
                      <a:pt x="129" y="295"/>
                    </a:cubicBezTo>
                    <a:cubicBezTo>
                      <a:pt x="139" y="294"/>
                      <a:pt x="149" y="290"/>
                      <a:pt x="156" y="283"/>
                    </a:cubicBezTo>
                    <a:cubicBezTo>
                      <a:pt x="157" y="281"/>
                      <a:pt x="159" y="279"/>
                      <a:pt x="160" y="276"/>
                    </a:cubicBezTo>
                    <a:cubicBezTo>
                      <a:pt x="166" y="269"/>
                      <a:pt x="168" y="260"/>
                      <a:pt x="168" y="251"/>
                    </a:cubicBezTo>
                    <a:cubicBezTo>
                      <a:pt x="168" y="251"/>
                      <a:pt x="168" y="250"/>
                      <a:pt x="168" y="250"/>
                    </a:cubicBezTo>
                    <a:moveTo>
                      <a:pt x="106" y="233"/>
                    </a:moveTo>
                    <a:cubicBezTo>
                      <a:pt x="106" y="233"/>
                      <a:pt x="106" y="233"/>
                      <a:pt x="106" y="233"/>
                    </a:cubicBezTo>
                    <a:cubicBezTo>
                      <a:pt x="118" y="233"/>
                      <a:pt x="128" y="249"/>
                      <a:pt x="122" y="256"/>
                    </a:cubicBezTo>
                    <a:cubicBezTo>
                      <a:pt x="122" y="258"/>
                      <a:pt x="121" y="260"/>
                      <a:pt x="118" y="260"/>
                    </a:cubicBezTo>
                    <a:cubicBezTo>
                      <a:pt x="118" y="260"/>
                      <a:pt x="118" y="260"/>
                      <a:pt x="118" y="260"/>
                    </a:cubicBezTo>
                    <a:cubicBezTo>
                      <a:pt x="118" y="260"/>
                      <a:pt x="118" y="260"/>
                      <a:pt x="118" y="260"/>
                    </a:cubicBezTo>
                    <a:cubicBezTo>
                      <a:pt x="118" y="260"/>
                      <a:pt x="118" y="260"/>
                      <a:pt x="118" y="260"/>
                    </a:cubicBezTo>
                    <a:cubicBezTo>
                      <a:pt x="121" y="260"/>
                      <a:pt x="122" y="258"/>
                      <a:pt x="122" y="256"/>
                    </a:cubicBezTo>
                    <a:cubicBezTo>
                      <a:pt x="129" y="249"/>
                      <a:pt x="119" y="233"/>
                      <a:pt x="106" y="233"/>
                    </a:cubicBezTo>
                    <a:moveTo>
                      <a:pt x="119" y="70"/>
                    </a:moveTo>
                    <a:cubicBezTo>
                      <a:pt x="119" y="70"/>
                      <a:pt x="119" y="71"/>
                      <a:pt x="119" y="72"/>
                    </a:cubicBezTo>
                    <a:cubicBezTo>
                      <a:pt x="118" y="79"/>
                      <a:pt x="115" y="85"/>
                      <a:pt x="108" y="87"/>
                    </a:cubicBezTo>
                    <a:cubicBezTo>
                      <a:pt x="107" y="87"/>
                      <a:pt x="107" y="87"/>
                      <a:pt x="107" y="87"/>
                    </a:cubicBezTo>
                    <a:cubicBezTo>
                      <a:pt x="107" y="87"/>
                      <a:pt x="107" y="87"/>
                      <a:pt x="107" y="87"/>
                    </a:cubicBezTo>
                    <a:cubicBezTo>
                      <a:pt x="107" y="87"/>
                      <a:pt x="108" y="87"/>
                      <a:pt x="108" y="87"/>
                    </a:cubicBezTo>
                    <a:cubicBezTo>
                      <a:pt x="115" y="85"/>
                      <a:pt x="118" y="79"/>
                      <a:pt x="119" y="72"/>
                    </a:cubicBezTo>
                    <a:cubicBezTo>
                      <a:pt x="119" y="72"/>
                      <a:pt x="119" y="71"/>
                      <a:pt x="119" y="71"/>
                    </a:cubicBezTo>
                    <a:cubicBezTo>
                      <a:pt x="119" y="70"/>
                      <a:pt x="119" y="70"/>
                      <a:pt x="119" y="70"/>
                    </a:cubicBezTo>
                    <a:moveTo>
                      <a:pt x="54" y="29"/>
                    </a:moveTo>
                    <a:cubicBezTo>
                      <a:pt x="33" y="29"/>
                      <a:pt x="15" y="43"/>
                      <a:pt x="7" y="62"/>
                    </a:cubicBezTo>
                    <a:cubicBezTo>
                      <a:pt x="0" y="78"/>
                      <a:pt x="1" y="96"/>
                      <a:pt x="6" y="112"/>
                    </a:cubicBezTo>
                    <a:cubicBezTo>
                      <a:pt x="9" y="118"/>
                      <a:pt x="13" y="124"/>
                      <a:pt x="17" y="130"/>
                    </a:cubicBezTo>
                    <a:cubicBezTo>
                      <a:pt x="23" y="138"/>
                      <a:pt x="30" y="145"/>
                      <a:pt x="38" y="151"/>
                    </a:cubicBezTo>
                    <a:cubicBezTo>
                      <a:pt x="51" y="160"/>
                      <a:pt x="66" y="168"/>
                      <a:pt x="81" y="175"/>
                    </a:cubicBezTo>
                    <a:cubicBezTo>
                      <a:pt x="94" y="182"/>
                      <a:pt x="108" y="188"/>
                      <a:pt x="121" y="195"/>
                    </a:cubicBezTo>
                    <a:cubicBezTo>
                      <a:pt x="133" y="201"/>
                      <a:pt x="144" y="208"/>
                      <a:pt x="153" y="217"/>
                    </a:cubicBezTo>
                    <a:cubicBezTo>
                      <a:pt x="154" y="219"/>
                      <a:pt x="156" y="220"/>
                      <a:pt x="157" y="222"/>
                    </a:cubicBezTo>
                    <a:cubicBezTo>
                      <a:pt x="157" y="222"/>
                      <a:pt x="157" y="221"/>
                      <a:pt x="157" y="221"/>
                    </a:cubicBezTo>
                    <a:cubicBezTo>
                      <a:pt x="156" y="220"/>
                      <a:pt x="155" y="219"/>
                      <a:pt x="154" y="217"/>
                    </a:cubicBezTo>
                    <a:cubicBezTo>
                      <a:pt x="145" y="208"/>
                      <a:pt x="133" y="201"/>
                      <a:pt x="121" y="195"/>
                    </a:cubicBezTo>
                    <a:cubicBezTo>
                      <a:pt x="108" y="188"/>
                      <a:pt x="94" y="182"/>
                      <a:pt x="81" y="175"/>
                    </a:cubicBezTo>
                    <a:cubicBezTo>
                      <a:pt x="66" y="168"/>
                      <a:pt x="52" y="160"/>
                      <a:pt x="38" y="151"/>
                    </a:cubicBezTo>
                    <a:cubicBezTo>
                      <a:pt x="31" y="145"/>
                      <a:pt x="23" y="138"/>
                      <a:pt x="17" y="130"/>
                    </a:cubicBezTo>
                    <a:cubicBezTo>
                      <a:pt x="13" y="124"/>
                      <a:pt x="9" y="118"/>
                      <a:pt x="7" y="112"/>
                    </a:cubicBezTo>
                    <a:cubicBezTo>
                      <a:pt x="1" y="96"/>
                      <a:pt x="0" y="78"/>
                      <a:pt x="7" y="62"/>
                    </a:cubicBezTo>
                    <a:cubicBezTo>
                      <a:pt x="15" y="43"/>
                      <a:pt x="34" y="30"/>
                      <a:pt x="54" y="29"/>
                    </a:cubicBezTo>
                    <a:cubicBezTo>
                      <a:pt x="54" y="29"/>
                      <a:pt x="54" y="29"/>
                      <a:pt x="54" y="29"/>
                    </a:cubicBezTo>
                    <a:moveTo>
                      <a:pt x="49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65" y="0"/>
                      <a:pt x="81" y="5"/>
                      <a:pt x="94" y="15"/>
                    </a:cubicBezTo>
                    <a:cubicBezTo>
                      <a:pt x="103" y="21"/>
                      <a:pt x="111" y="30"/>
                      <a:pt x="116" y="40"/>
                    </a:cubicBezTo>
                    <a:cubicBezTo>
                      <a:pt x="116" y="40"/>
                      <a:pt x="116" y="39"/>
                      <a:pt x="116" y="39"/>
                    </a:cubicBezTo>
                    <a:cubicBezTo>
                      <a:pt x="111" y="29"/>
                      <a:pt x="103" y="21"/>
                      <a:pt x="94" y="15"/>
                    </a:cubicBezTo>
                    <a:cubicBezTo>
                      <a:pt x="81" y="5"/>
                      <a:pt x="65" y="0"/>
                      <a:pt x="49" y="0"/>
                    </a:cubicBezTo>
                  </a:path>
                </a:pathLst>
              </a:custGeom>
              <a:solidFill>
                <a:srgbClr val="F2D6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18">
                <a:extLst>
                  <a:ext uri="{FF2B5EF4-FFF2-40B4-BE49-F238E27FC236}">
                    <a16:creationId xmlns="" xmlns:a16="http://schemas.microsoft.com/office/drawing/2014/main" id="{A83C02C8-9A20-4233-9599-15033FF24C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6" y="2022"/>
                <a:ext cx="307" cy="458"/>
              </a:xfrm>
              <a:custGeom>
                <a:avLst/>
                <a:gdLst>
                  <a:gd name="T0" fmla="*/ 79 w 198"/>
                  <a:gd name="T1" fmla="*/ 0 h 295"/>
                  <a:gd name="T2" fmla="*/ 53 w 198"/>
                  <a:gd name="T3" fmla="*/ 5 h 295"/>
                  <a:gd name="T4" fmla="*/ 6 w 198"/>
                  <a:gd name="T5" fmla="*/ 61 h 295"/>
                  <a:gd name="T6" fmla="*/ 27 w 198"/>
                  <a:gd name="T7" fmla="*/ 137 h 295"/>
                  <a:gd name="T8" fmla="*/ 44 w 198"/>
                  <a:gd name="T9" fmla="*/ 154 h 295"/>
                  <a:gd name="T10" fmla="*/ 101 w 198"/>
                  <a:gd name="T11" fmla="*/ 195 h 295"/>
                  <a:gd name="T12" fmla="*/ 135 w 198"/>
                  <a:gd name="T13" fmla="*/ 213 h 295"/>
                  <a:gd name="T14" fmla="*/ 164 w 198"/>
                  <a:gd name="T15" fmla="*/ 231 h 295"/>
                  <a:gd name="T16" fmla="*/ 173 w 198"/>
                  <a:gd name="T17" fmla="*/ 243 h 295"/>
                  <a:gd name="T18" fmla="*/ 163 w 198"/>
                  <a:gd name="T19" fmla="*/ 273 h 295"/>
                  <a:gd name="T20" fmla="*/ 155 w 198"/>
                  <a:gd name="T21" fmla="*/ 274 h 295"/>
                  <a:gd name="T22" fmla="*/ 155 w 198"/>
                  <a:gd name="T23" fmla="*/ 274 h 295"/>
                  <a:gd name="T24" fmla="*/ 155 w 198"/>
                  <a:gd name="T25" fmla="*/ 274 h 295"/>
                  <a:gd name="T26" fmla="*/ 134 w 198"/>
                  <a:gd name="T27" fmla="*/ 267 h 295"/>
                  <a:gd name="T28" fmla="*/ 131 w 198"/>
                  <a:gd name="T29" fmla="*/ 261 h 295"/>
                  <a:gd name="T30" fmla="*/ 131 w 198"/>
                  <a:gd name="T31" fmla="*/ 260 h 295"/>
                  <a:gd name="T32" fmla="*/ 133 w 198"/>
                  <a:gd name="T33" fmla="*/ 256 h 295"/>
                  <a:gd name="T34" fmla="*/ 137 w 198"/>
                  <a:gd name="T35" fmla="*/ 255 h 295"/>
                  <a:gd name="T36" fmla="*/ 137 w 198"/>
                  <a:gd name="T37" fmla="*/ 255 h 295"/>
                  <a:gd name="T38" fmla="*/ 137 w 198"/>
                  <a:gd name="T39" fmla="*/ 255 h 295"/>
                  <a:gd name="T40" fmla="*/ 142 w 198"/>
                  <a:gd name="T41" fmla="*/ 256 h 295"/>
                  <a:gd name="T42" fmla="*/ 148 w 198"/>
                  <a:gd name="T43" fmla="*/ 260 h 295"/>
                  <a:gd name="T44" fmla="*/ 148 w 198"/>
                  <a:gd name="T45" fmla="*/ 260 h 295"/>
                  <a:gd name="T46" fmla="*/ 152 w 198"/>
                  <a:gd name="T47" fmla="*/ 256 h 295"/>
                  <a:gd name="T48" fmla="*/ 136 w 198"/>
                  <a:gd name="T49" fmla="*/ 233 h 295"/>
                  <a:gd name="T50" fmla="*/ 135 w 198"/>
                  <a:gd name="T51" fmla="*/ 233 h 295"/>
                  <a:gd name="T52" fmla="*/ 112 w 198"/>
                  <a:gd name="T53" fmla="*/ 253 h 295"/>
                  <a:gd name="T54" fmla="*/ 117 w 198"/>
                  <a:gd name="T55" fmla="*/ 273 h 295"/>
                  <a:gd name="T56" fmla="*/ 156 w 198"/>
                  <a:gd name="T57" fmla="*/ 295 h 295"/>
                  <a:gd name="T58" fmla="*/ 158 w 198"/>
                  <a:gd name="T59" fmla="*/ 295 h 295"/>
                  <a:gd name="T60" fmla="*/ 185 w 198"/>
                  <a:gd name="T61" fmla="*/ 283 h 295"/>
                  <a:gd name="T62" fmla="*/ 190 w 198"/>
                  <a:gd name="T63" fmla="*/ 276 h 295"/>
                  <a:gd name="T64" fmla="*/ 198 w 198"/>
                  <a:gd name="T65" fmla="*/ 250 h 295"/>
                  <a:gd name="T66" fmla="*/ 187 w 198"/>
                  <a:gd name="T67" fmla="*/ 222 h 295"/>
                  <a:gd name="T68" fmla="*/ 183 w 198"/>
                  <a:gd name="T69" fmla="*/ 217 h 295"/>
                  <a:gd name="T70" fmla="*/ 151 w 198"/>
                  <a:gd name="T71" fmla="*/ 195 h 295"/>
                  <a:gd name="T72" fmla="*/ 111 w 198"/>
                  <a:gd name="T73" fmla="*/ 175 h 295"/>
                  <a:gd name="T74" fmla="*/ 68 w 198"/>
                  <a:gd name="T75" fmla="*/ 151 h 295"/>
                  <a:gd name="T76" fmla="*/ 47 w 198"/>
                  <a:gd name="T77" fmla="*/ 130 h 295"/>
                  <a:gd name="T78" fmla="*/ 36 w 198"/>
                  <a:gd name="T79" fmla="*/ 112 h 295"/>
                  <a:gd name="T80" fmla="*/ 37 w 198"/>
                  <a:gd name="T81" fmla="*/ 62 h 295"/>
                  <a:gd name="T82" fmla="*/ 84 w 198"/>
                  <a:gd name="T83" fmla="*/ 29 h 295"/>
                  <a:gd name="T84" fmla="*/ 84 w 198"/>
                  <a:gd name="T85" fmla="*/ 29 h 295"/>
                  <a:gd name="T86" fmla="*/ 84 w 198"/>
                  <a:gd name="T87" fmla="*/ 29 h 295"/>
                  <a:gd name="T88" fmla="*/ 94 w 198"/>
                  <a:gd name="T89" fmla="*/ 31 h 295"/>
                  <a:gd name="T90" fmla="*/ 123 w 198"/>
                  <a:gd name="T91" fmla="*/ 47 h 295"/>
                  <a:gd name="T92" fmla="*/ 131 w 198"/>
                  <a:gd name="T93" fmla="*/ 61 h 295"/>
                  <a:gd name="T94" fmla="*/ 131 w 198"/>
                  <a:gd name="T95" fmla="*/ 73 h 295"/>
                  <a:gd name="T96" fmla="*/ 131 w 198"/>
                  <a:gd name="T97" fmla="*/ 76 h 295"/>
                  <a:gd name="T98" fmla="*/ 137 w 198"/>
                  <a:gd name="T99" fmla="*/ 87 h 295"/>
                  <a:gd name="T100" fmla="*/ 138 w 198"/>
                  <a:gd name="T101" fmla="*/ 87 h 295"/>
                  <a:gd name="T102" fmla="*/ 149 w 198"/>
                  <a:gd name="T103" fmla="*/ 72 h 295"/>
                  <a:gd name="T104" fmla="*/ 149 w 198"/>
                  <a:gd name="T105" fmla="*/ 70 h 295"/>
                  <a:gd name="T106" fmla="*/ 146 w 198"/>
                  <a:gd name="T107" fmla="*/ 40 h 295"/>
                  <a:gd name="T108" fmla="*/ 124 w 198"/>
                  <a:gd name="T109" fmla="*/ 15 h 295"/>
                  <a:gd name="T110" fmla="*/ 79 w 198"/>
                  <a:gd name="T111" fmla="*/ 0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8" h="295">
                    <a:moveTo>
                      <a:pt x="79" y="0"/>
                    </a:moveTo>
                    <a:cubicBezTo>
                      <a:pt x="70" y="0"/>
                      <a:pt x="61" y="2"/>
                      <a:pt x="53" y="5"/>
                    </a:cubicBezTo>
                    <a:cubicBezTo>
                      <a:pt x="28" y="14"/>
                      <a:pt x="11" y="36"/>
                      <a:pt x="6" y="61"/>
                    </a:cubicBezTo>
                    <a:cubicBezTo>
                      <a:pt x="0" y="88"/>
                      <a:pt x="9" y="116"/>
                      <a:pt x="27" y="137"/>
                    </a:cubicBezTo>
                    <a:cubicBezTo>
                      <a:pt x="32" y="143"/>
                      <a:pt x="38" y="149"/>
                      <a:pt x="44" y="154"/>
                    </a:cubicBezTo>
                    <a:cubicBezTo>
                      <a:pt x="60" y="171"/>
                      <a:pt x="81" y="184"/>
                      <a:pt x="101" y="195"/>
                    </a:cubicBezTo>
                    <a:cubicBezTo>
                      <a:pt x="113" y="201"/>
                      <a:pt x="124" y="207"/>
                      <a:pt x="135" y="213"/>
                    </a:cubicBezTo>
                    <a:cubicBezTo>
                      <a:pt x="145" y="218"/>
                      <a:pt x="155" y="223"/>
                      <a:pt x="164" y="231"/>
                    </a:cubicBezTo>
                    <a:cubicBezTo>
                      <a:pt x="168" y="234"/>
                      <a:pt x="171" y="238"/>
                      <a:pt x="173" y="243"/>
                    </a:cubicBezTo>
                    <a:cubicBezTo>
                      <a:pt x="175" y="250"/>
                      <a:pt x="177" y="269"/>
                      <a:pt x="163" y="273"/>
                    </a:cubicBezTo>
                    <a:cubicBezTo>
                      <a:pt x="161" y="273"/>
                      <a:pt x="158" y="274"/>
                      <a:pt x="155" y="274"/>
                    </a:cubicBezTo>
                    <a:cubicBezTo>
                      <a:pt x="155" y="274"/>
                      <a:pt x="155" y="274"/>
                      <a:pt x="155" y="274"/>
                    </a:cubicBezTo>
                    <a:cubicBezTo>
                      <a:pt x="155" y="274"/>
                      <a:pt x="155" y="274"/>
                      <a:pt x="155" y="274"/>
                    </a:cubicBezTo>
                    <a:cubicBezTo>
                      <a:pt x="148" y="274"/>
                      <a:pt x="139" y="271"/>
                      <a:pt x="134" y="267"/>
                    </a:cubicBezTo>
                    <a:cubicBezTo>
                      <a:pt x="133" y="265"/>
                      <a:pt x="132" y="263"/>
                      <a:pt x="131" y="261"/>
                    </a:cubicBezTo>
                    <a:cubicBezTo>
                      <a:pt x="131" y="261"/>
                      <a:pt x="131" y="260"/>
                      <a:pt x="131" y="260"/>
                    </a:cubicBezTo>
                    <a:cubicBezTo>
                      <a:pt x="132" y="259"/>
                      <a:pt x="132" y="257"/>
                      <a:pt x="133" y="256"/>
                    </a:cubicBezTo>
                    <a:cubicBezTo>
                      <a:pt x="134" y="256"/>
                      <a:pt x="135" y="255"/>
                      <a:pt x="137" y="255"/>
                    </a:cubicBezTo>
                    <a:cubicBezTo>
                      <a:pt x="137" y="255"/>
                      <a:pt x="137" y="255"/>
                      <a:pt x="137" y="255"/>
                    </a:cubicBezTo>
                    <a:cubicBezTo>
                      <a:pt x="137" y="255"/>
                      <a:pt x="137" y="255"/>
                      <a:pt x="137" y="255"/>
                    </a:cubicBezTo>
                    <a:cubicBezTo>
                      <a:pt x="139" y="255"/>
                      <a:pt x="141" y="256"/>
                      <a:pt x="142" y="256"/>
                    </a:cubicBezTo>
                    <a:cubicBezTo>
                      <a:pt x="144" y="258"/>
                      <a:pt x="145" y="260"/>
                      <a:pt x="148" y="260"/>
                    </a:cubicBezTo>
                    <a:cubicBezTo>
                      <a:pt x="148" y="260"/>
                      <a:pt x="148" y="260"/>
                      <a:pt x="148" y="260"/>
                    </a:cubicBezTo>
                    <a:cubicBezTo>
                      <a:pt x="151" y="260"/>
                      <a:pt x="152" y="258"/>
                      <a:pt x="152" y="256"/>
                    </a:cubicBezTo>
                    <a:cubicBezTo>
                      <a:pt x="158" y="249"/>
                      <a:pt x="148" y="233"/>
                      <a:pt x="136" y="233"/>
                    </a:cubicBezTo>
                    <a:cubicBezTo>
                      <a:pt x="136" y="233"/>
                      <a:pt x="135" y="233"/>
                      <a:pt x="135" y="233"/>
                    </a:cubicBezTo>
                    <a:cubicBezTo>
                      <a:pt x="122" y="234"/>
                      <a:pt x="114" y="242"/>
                      <a:pt x="112" y="253"/>
                    </a:cubicBezTo>
                    <a:cubicBezTo>
                      <a:pt x="111" y="261"/>
                      <a:pt x="113" y="268"/>
                      <a:pt x="117" y="273"/>
                    </a:cubicBezTo>
                    <a:cubicBezTo>
                      <a:pt x="123" y="287"/>
                      <a:pt x="140" y="295"/>
                      <a:pt x="156" y="295"/>
                    </a:cubicBezTo>
                    <a:cubicBezTo>
                      <a:pt x="156" y="295"/>
                      <a:pt x="157" y="295"/>
                      <a:pt x="158" y="295"/>
                    </a:cubicBezTo>
                    <a:cubicBezTo>
                      <a:pt x="168" y="294"/>
                      <a:pt x="178" y="290"/>
                      <a:pt x="185" y="283"/>
                    </a:cubicBezTo>
                    <a:cubicBezTo>
                      <a:pt x="187" y="281"/>
                      <a:pt x="188" y="279"/>
                      <a:pt x="190" y="276"/>
                    </a:cubicBezTo>
                    <a:cubicBezTo>
                      <a:pt x="196" y="269"/>
                      <a:pt x="198" y="259"/>
                      <a:pt x="198" y="250"/>
                    </a:cubicBezTo>
                    <a:cubicBezTo>
                      <a:pt x="194" y="241"/>
                      <a:pt x="190" y="231"/>
                      <a:pt x="187" y="222"/>
                    </a:cubicBezTo>
                    <a:cubicBezTo>
                      <a:pt x="186" y="220"/>
                      <a:pt x="184" y="219"/>
                      <a:pt x="183" y="217"/>
                    </a:cubicBezTo>
                    <a:cubicBezTo>
                      <a:pt x="174" y="208"/>
                      <a:pt x="163" y="201"/>
                      <a:pt x="151" y="195"/>
                    </a:cubicBezTo>
                    <a:cubicBezTo>
                      <a:pt x="138" y="188"/>
                      <a:pt x="124" y="182"/>
                      <a:pt x="111" y="175"/>
                    </a:cubicBezTo>
                    <a:cubicBezTo>
                      <a:pt x="96" y="168"/>
                      <a:pt x="81" y="160"/>
                      <a:pt x="68" y="151"/>
                    </a:cubicBezTo>
                    <a:cubicBezTo>
                      <a:pt x="60" y="145"/>
                      <a:pt x="53" y="138"/>
                      <a:pt x="47" y="130"/>
                    </a:cubicBezTo>
                    <a:cubicBezTo>
                      <a:pt x="43" y="124"/>
                      <a:pt x="39" y="118"/>
                      <a:pt x="36" y="112"/>
                    </a:cubicBezTo>
                    <a:cubicBezTo>
                      <a:pt x="31" y="96"/>
                      <a:pt x="30" y="78"/>
                      <a:pt x="37" y="62"/>
                    </a:cubicBezTo>
                    <a:cubicBezTo>
                      <a:pt x="45" y="43"/>
                      <a:pt x="63" y="29"/>
                      <a:pt x="84" y="29"/>
                    </a:cubicBezTo>
                    <a:cubicBezTo>
                      <a:pt x="84" y="29"/>
                      <a:pt x="84" y="29"/>
                      <a:pt x="84" y="29"/>
                    </a:cubicBezTo>
                    <a:cubicBezTo>
                      <a:pt x="84" y="29"/>
                      <a:pt x="84" y="29"/>
                      <a:pt x="84" y="29"/>
                    </a:cubicBezTo>
                    <a:cubicBezTo>
                      <a:pt x="88" y="29"/>
                      <a:pt x="91" y="30"/>
                      <a:pt x="94" y="31"/>
                    </a:cubicBezTo>
                    <a:cubicBezTo>
                      <a:pt x="105" y="33"/>
                      <a:pt x="115" y="39"/>
                      <a:pt x="123" y="47"/>
                    </a:cubicBezTo>
                    <a:cubicBezTo>
                      <a:pt x="126" y="51"/>
                      <a:pt x="130" y="56"/>
                      <a:pt x="131" y="61"/>
                    </a:cubicBezTo>
                    <a:cubicBezTo>
                      <a:pt x="128" y="67"/>
                      <a:pt x="129" y="71"/>
                      <a:pt x="131" y="73"/>
                    </a:cubicBezTo>
                    <a:cubicBezTo>
                      <a:pt x="131" y="74"/>
                      <a:pt x="131" y="75"/>
                      <a:pt x="131" y="76"/>
                    </a:cubicBezTo>
                    <a:cubicBezTo>
                      <a:pt x="128" y="83"/>
                      <a:pt x="133" y="87"/>
                      <a:pt x="137" y="87"/>
                    </a:cubicBezTo>
                    <a:cubicBezTo>
                      <a:pt x="137" y="87"/>
                      <a:pt x="137" y="87"/>
                      <a:pt x="138" y="87"/>
                    </a:cubicBezTo>
                    <a:cubicBezTo>
                      <a:pt x="145" y="85"/>
                      <a:pt x="148" y="79"/>
                      <a:pt x="149" y="72"/>
                    </a:cubicBezTo>
                    <a:cubicBezTo>
                      <a:pt x="149" y="71"/>
                      <a:pt x="149" y="70"/>
                      <a:pt x="149" y="70"/>
                    </a:cubicBezTo>
                    <a:cubicBezTo>
                      <a:pt x="148" y="60"/>
                      <a:pt x="147" y="50"/>
                      <a:pt x="146" y="40"/>
                    </a:cubicBezTo>
                    <a:cubicBezTo>
                      <a:pt x="141" y="30"/>
                      <a:pt x="133" y="21"/>
                      <a:pt x="124" y="15"/>
                    </a:cubicBezTo>
                    <a:cubicBezTo>
                      <a:pt x="111" y="5"/>
                      <a:pt x="95" y="0"/>
                      <a:pt x="79" y="0"/>
                    </a:cubicBezTo>
                  </a:path>
                </a:pathLst>
              </a:custGeom>
              <a:solidFill>
                <a:srgbClr val="E6B6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71" name="Freeform 19">
                <a:extLst>
                  <a:ext uri="{FF2B5EF4-FFF2-40B4-BE49-F238E27FC236}">
                    <a16:creationId xmlns="" xmlns:a16="http://schemas.microsoft.com/office/drawing/2014/main" id="{BFF832A2-2757-45B9-89FB-72637C36DA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2" y="2063"/>
                <a:ext cx="388" cy="655"/>
              </a:xfrm>
              <a:custGeom>
                <a:avLst/>
                <a:gdLst>
                  <a:gd name="T0" fmla="*/ 0 w 250"/>
                  <a:gd name="T1" fmla="*/ 0 h 422"/>
                  <a:gd name="T2" fmla="*/ 0 w 250"/>
                  <a:gd name="T3" fmla="*/ 1 h 422"/>
                  <a:gd name="T4" fmla="*/ 0 w 250"/>
                  <a:gd name="T5" fmla="*/ 1 h 422"/>
                  <a:gd name="T6" fmla="*/ 1 w 250"/>
                  <a:gd name="T7" fmla="*/ 17 h 422"/>
                  <a:gd name="T8" fmla="*/ 1 w 250"/>
                  <a:gd name="T9" fmla="*/ 16 h 422"/>
                  <a:gd name="T10" fmla="*/ 0 w 250"/>
                  <a:gd name="T11" fmla="*/ 13 h 422"/>
                  <a:gd name="T12" fmla="*/ 0 w 250"/>
                  <a:gd name="T13" fmla="*/ 14 h 422"/>
                  <a:gd name="T14" fmla="*/ 3 w 250"/>
                  <a:gd name="T15" fmla="*/ 44 h 422"/>
                  <a:gd name="T16" fmla="*/ 3 w 250"/>
                  <a:gd name="T17" fmla="*/ 45 h 422"/>
                  <a:gd name="T18" fmla="*/ 4 w 250"/>
                  <a:gd name="T19" fmla="*/ 40 h 422"/>
                  <a:gd name="T20" fmla="*/ 43 w 250"/>
                  <a:gd name="T21" fmla="*/ 199 h 422"/>
                  <a:gd name="T22" fmla="*/ 41 w 250"/>
                  <a:gd name="T23" fmla="*/ 195 h 422"/>
                  <a:gd name="T24" fmla="*/ 41 w 250"/>
                  <a:gd name="T25" fmla="*/ 196 h 422"/>
                  <a:gd name="T26" fmla="*/ 52 w 250"/>
                  <a:gd name="T27" fmla="*/ 224 h 422"/>
                  <a:gd name="T28" fmla="*/ 52 w 250"/>
                  <a:gd name="T29" fmla="*/ 225 h 422"/>
                  <a:gd name="T30" fmla="*/ 51 w 250"/>
                  <a:gd name="T31" fmla="*/ 221 h 422"/>
                  <a:gd name="T32" fmla="*/ 200 w 250"/>
                  <a:gd name="T33" fmla="*/ 422 h 422"/>
                  <a:gd name="T34" fmla="*/ 198 w 250"/>
                  <a:gd name="T35" fmla="*/ 422 h 422"/>
                  <a:gd name="T36" fmla="*/ 198 w 250"/>
                  <a:gd name="T37" fmla="*/ 422 h 422"/>
                  <a:gd name="T38" fmla="*/ 250 w 250"/>
                  <a:gd name="T39" fmla="*/ 422 h 422"/>
                  <a:gd name="T40" fmla="*/ 250 w 250"/>
                  <a:gd name="T41" fmla="*/ 0 h 422"/>
                  <a:gd name="T42" fmla="*/ 0 w 250"/>
                  <a:gd name="T43" fmla="*/ 0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50" h="422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6"/>
                      <a:pt x="1" y="11"/>
                      <a:pt x="1" y="17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5"/>
                      <a:pt x="0" y="14"/>
                      <a:pt x="0" y="13"/>
                    </a:cubicBezTo>
                    <a:cubicBezTo>
                      <a:pt x="0" y="13"/>
                      <a:pt x="0" y="14"/>
                      <a:pt x="0" y="14"/>
                    </a:cubicBezTo>
                    <a:cubicBezTo>
                      <a:pt x="1" y="24"/>
                      <a:pt x="2" y="34"/>
                      <a:pt x="3" y="44"/>
                    </a:cubicBezTo>
                    <a:cubicBezTo>
                      <a:pt x="3" y="44"/>
                      <a:pt x="3" y="44"/>
                      <a:pt x="3" y="45"/>
                    </a:cubicBezTo>
                    <a:cubicBezTo>
                      <a:pt x="4" y="43"/>
                      <a:pt x="4" y="42"/>
                      <a:pt x="4" y="40"/>
                    </a:cubicBezTo>
                    <a:cubicBezTo>
                      <a:pt x="11" y="92"/>
                      <a:pt x="24" y="147"/>
                      <a:pt x="43" y="199"/>
                    </a:cubicBezTo>
                    <a:cubicBezTo>
                      <a:pt x="42" y="198"/>
                      <a:pt x="41" y="196"/>
                      <a:pt x="41" y="195"/>
                    </a:cubicBezTo>
                    <a:cubicBezTo>
                      <a:pt x="41" y="195"/>
                      <a:pt x="41" y="196"/>
                      <a:pt x="41" y="196"/>
                    </a:cubicBezTo>
                    <a:cubicBezTo>
                      <a:pt x="44" y="205"/>
                      <a:pt x="48" y="215"/>
                      <a:pt x="52" y="224"/>
                    </a:cubicBezTo>
                    <a:cubicBezTo>
                      <a:pt x="52" y="224"/>
                      <a:pt x="52" y="225"/>
                      <a:pt x="52" y="225"/>
                    </a:cubicBezTo>
                    <a:cubicBezTo>
                      <a:pt x="52" y="224"/>
                      <a:pt x="52" y="222"/>
                      <a:pt x="51" y="221"/>
                    </a:cubicBezTo>
                    <a:cubicBezTo>
                      <a:pt x="88" y="312"/>
                      <a:pt x="140" y="391"/>
                      <a:pt x="200" y="422"/>
                    </a:cubicBezTo>
                    <a:cubicBezTo>
                      <a:pt x="198" y="422"/>
                      <a:pt x="198" y="422"/>
                      <a:pt x="198" y="422"/>
                    </a:cubicBezTo>
                    <a:cubicBezTo>
                      <a:pt x="198" y="422"/>
                      <a:pt x="198" y="422"/>
                      <a:pt x="198" y="422"/>
                    </a:cubicBezTo>
                    <a:cubicBezTo>
                      <a:pt x="250" y="422"/>
                      <a:pt x="250" y="422"/>
                      <a:pt x="250" y="422"/>
                    </a:cubicBezTo>
                    <a:cubicBezTo>
                      <a:pt x="250" y="0"/>
                      <a:pt x="250" y="0"/>
                      <a:pt x="25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6B6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20">
                <a:extLst>
                  <a:ext uri="{FF2B5EF4-FFF2-40B4-BE49-F238E27FC236}">
                    <a16:creationId xmlns="" xmlns:a16="http://schemas.microsoft.com/office/drawing/2014/main" id="{967809FA-5838-4598-97D8-481D0E2EC9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1" y="2053"/>
                <a:ext cx="389" cy="10"/>
              </a:xfrm>
              <a:custGeom>
                <a:avLst/>
                <a:gdLst>
                  <a:gd name="T0" fmla="*/ 389 w 389"/>
                  <a:gd name="T1" fmla="*/ 0 h 10"/>
                  <a:gd name="T2" fmla="*/ 0 w 389"/>
                  <a:gd name="T3" fmla="*/ 0 h 10"/>
                  <a:gd name="T4" fmla="*/ 1 w 389"/>
                  <a:gd name="T5" fmla="*/ 10 h 10"/>
                  <a:gd name="T6" fmla="*/ 389 w 389"/>
                  <a:gd name="T7" fmla="*/ 10 h 10"/>
                  <a:gd name="T8" fmla="*/ 389 w 389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9" h="10">
                    <a:moveTo>
                      <a:pt x="389" y="0"/>
                    </a:moveTo>
                    <a:lnTo>
                      <a:pt x="0" y="0"/>
                    </a:lnTo>
                    <a:lnTo>
                      <a:pt x="1" y="10"/>
                    </a:lnTo>
                    <a:lnTo>
                      <a:pt x="389" y="10"/>
                    </a:lnTo>
                    <a:lnTo>
                      <a:pt x="389" y="0"/>
                    </a:lnTo>
                    <a:close/>
                  </a:path>
                </a:pathLst>
              </a:custGeom>
              <a:solidFill>
                <a:srgbClr val="E096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21">
                <a:extLst>
                  <a:ext uri="{FF2B5EF4-FFF2-40B4-BE49-F238E27FC236}">
                    <a16:creationId xmlns="" xmlns:a16="http://schemas.microsoft.com/office/drawing/2014/main" id="{8FBEA9D1-406A-4A05-AA8B-4EBD22ABD2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1" y="2053"/>
                <a:ext cx="389" cy="10"/>
              </a:xfrm>
              <a:custGeom>
                <a:avLst/>
                <a:gdLst>
                  <a:gd name="T0" fmla="*/ 389 w 389"/>
                  <a:gd name="T1" fmla="*/ 0 h 10"/>
                  <a:gd name="T2" fmla="*/ 0 w 389"/>
                  <a:gd name="T3" fmla="*/ 0 h 10"/>
                  <a:gd name="T4" fmla="*/ 1 w 389"/>
                  <a:gd name="T5" fmla="*/ 10 h 10"/>
                  <a:gd name="T6" fmla="*/ 389 w 389"/>
                  <a:gd name="T7" fmla="*/ 10 h 10"/>
                  <a:gd name="T8" fmla="*/ 389 w 389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9" h="10">
                    <a:moveTo>
                      <a:pt x="389" y="0"/>
                    </a:moveTo>
                    <a:lnTo>
                      <a:pt x="0" y="0"/>
                    </a:lnTo>
                    <a:lnTo>
                      <a:pt x="1" y="10"/>
                    </a:lnTo>
                    <a:lnTo>
                      <a:pt x="389" y="10"/>
                    </a:lnTo>
                    <a:lnTo>
                      <a:pt x="389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22">
                <a:extLst>
                  <a:ext uri="{FF2B5EF4-FFF2-40B4-BE49-F238E27FC236}">
                    <a16:creationId xmlns="" xmlns:a16="http://schemas.microsoft.com/office/drawing/2014/main" id="{017CC5F5-D52E-410F-90BB-295A171673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6" y="1987"/>
                <a:ext cx="394" cy="66"/>
              </a:xfrm>
              <a:custGeom>
                <a:avLst/>
                <a:gdLst>
                  <a:gd name="T0" fmla="*/ 394 w 394"/>
                  <a:gd name="T1" fmla="*/ 0 h 66"/>
                  <a:gd name="T2" fmla="*/ 0 w 394"/>
                  <a:gd name="T3" fmla="*/ 0 h 66"/>
                  <a:gd name="T4" fmla="*/ 0 w 394"/>
                  <a:gd name="T5" fmla="*/ 66 h 66"/>
                  <a:gd name="T6" fmla="*/ 5 w 394"/>
                  <a:gd name="T7" fmla="*/ 66 h 66"/>
                  <a:gd name="T8" fmla="*/ 394 w 394"/>
                  <a:gd name="T9" fmla="*/ 66 h 66"/>
                  <a:gd name="T10" fmla="*/ 394 w 394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4" h="66">
                    <a:moveTo>
                      <a:pt x="394" y="0"/>
                    </a:moveTo>
                    <a:lnTo>
                      <a:pt x="0" y="0"/>
                    </a:lnTo>
                    <a:lnTo>
                      <a:pt x="0" y="66"/>
                    </a:lnTo>
                    <a:lnTo>
                      <a:pt x="5" y="66"/>
                    </a:lnTo>
                    <a:lnTo>
                      <a:pt x="394" y="66"/>
                    </a:lnTo>
                    <a:lnTo>
                      <a:pt x="394" y="0"/>
                    </a:lnTo>
                    <a:close/>
                  </a:path>
                </a:pathLst>
              </a:custGeom>
              <a:solidFill>
                <a:srgbClr val="E6B6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Freeform 23">
                <a:extLst>
                  <a:ext uri="{FF2B5EF4-FFF2-40B4-BE49-F238E27FC236}">
                    <a16:creationId xmlns="" xmlns:a16="http://schemas.microsoft.com/office/drawing/2014/main" id="{6B68606B-AAD8-4714-9093-F91D81E214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6" y="1987"/>
                <a:ext cx="394" cy="66"/>
              </a:xfrm>
              <a:custGeom>
                <a:avLst/>
                <a:gdLst>
                  <a:gd name="T0" fmla="*/ 394 w 394"/>
                  <a:gd name="T1" fmla="*/ 0 h 66"/>
                  <a:gd name="T2" fmla="*/ 0 w 394"/>
                  <a:gd name="T3" fmla="*/ 0 h 66"/>
                  <a:gd name="T4" fmla="*/ 0 w 394"/>
                  <a:gd name="T5" fmla="*/ 66 h 66"/>
                  <a:gd name="T6" fmla="*/ 5 w 394"/>
                  <a:gd name="T7" fmla="*/ 66 h 66"/>
                  <a:gd name="T8" fmla="*/ 394 w 394"/>
                  <a:gd name="T9" fmla="*/ 66 h 66"/>
                  <a:gd name="T10" fmla="*/ 394 w 394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4" h="66">
                    <a:moveTo>
                      <a:pt x="394" y="0"/>
                    </a:moveTo>
                    <a:lnTo>
                      <a:pt x="0" y="0"/>
                    </a:lnTo>
                    <a:lnTo>
                      <a:pt x="0" y="66"/>
                    </a:lnTo>
                    <a:lnTo>
                      <a:pt x="5" y="66"/>
                    </a:lnTo>
                    <a:lnTo>
                      <a:pt x="394" y="66"/>
                    </a:lnTo>
                    <a:lnTo>
                      <a:pt x="3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24">
                <a:extLst>
                  <a:ext uri="{FF2B5EF4-FFF2-40B4-BE49-F238E27FC236}">
                    <a16:creationId xmlns="" xmlns:a16="http://schemas.microsoft.com/office/drawing/2014/main" id="{C939E936-4163-4256-9ABF-24890D972F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9" y="2774"/>
                <a:ext cx="154" cy="403"/>
              </a:xfrm>
              <a:custGeom>
                <a:avLst/>
                <a:gdLst>
                  <a:gd name="T0" fmla="*/ 78 w 99"/>
                  <a:gd name="T1" fmla="*/ 0 h 260"/>
                  <a:gd name="T2" fmla="*/ 20 w 99"/>
                  <a:gd name="T3" fmla="*/ 0 h 260"/>
                  <a:gd name="T4" fmla="*/ 0 w 99"/>
                  <a:gd name="T5" fmla="*/ 260 h 260"/>
                  <a:gd name="T6" fmla="*/ 0 w 99"/>
                  <a:gd name="T7" fmla="*/ 260 h 260"/>
                  <a:gd name="T8" fmla="*/ 78 w 99"/>
                  <a:gd name="T9" fmla="*/ 260 h 260"/>
                  <a:gd name="T10" fmla="*/ 78 w 99"/>
                  <a:gd name="T11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9" h="260">
                    <a:moveTo>
                      <a:pt x="78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39" y="31"/>
                      <a:pt x="99" y="149"/>
                      <a:pt x="0" y="260"/>
                    </a:cubicBezTo>
                    <a:cubicBezTo>
                      <a:pt x="0" y="260"/>
                      <a:pt x="0" y="260"/>
                      <a:pt x="0" y="260"/>
                    </a:cubicBezTo>
                    <a:cubicBezTo>
                      <a:pt x="78" y="260"/>
                      <a:pt x="78" y="260"/>
                      <a:pt x="78" y="260"/>
                    </a:cubicBezTo>
                    <a:cubicBezTo>
                      <a:pt x="78" y="0"/>
                      <a:pt x="78" y="0"/>
                      <a:pt x="78" y="0"/>
                    </a:cubicBezTo>
                  </a:path>
                </a:pathLst>
              </a:custGeom>
              <a:solidFill>
                <a:srgbClr val="E6B6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25">
                <a:extLst>
                  <a:ext uri="{FF2B5EF4-FFF2-40B4-BE49-F238E27FC236}">
                    <a16:creationId xmlns="" xmlns:a16="http://schemas.microsoft.com/office/drawing/2014/main" id="{398E7C25-7844-4A09-AC5E-86D6AFE6A0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3" y="3320"/>
                <a:ext cx="197" cy="51"/>
              </a:xfrm>
              <a:custGeom>
                <a:avLst/>
                <a:gdLst>
                  <a:gd name="T0" fmla="*/ 0 w 197"/>
                  <a:gd name="T1" fmla="*/ 0 h 51"/>
                  <a:gd name="T2" fmla="*/ 0 w 197"/>
                  <a:gd name="T3" fmla="*/ 51 h 51"/>
                  <a:gd name="T4" fmla="*/ 197 w 197"/>
                  <a:gd name="T5" fmla="*/ 51 h 51"/>
                  <a:gd name="T6" fmla="*/ 197 w 197"/>
                  <a:gd name="T7" fmla="*/ 19 h 51"/>
                  <a:gd name="T8" fmla="*/ 147 w 197"/>
                  <a:gd name="T9" fmla="*/ 19 h 51"/>
                  <a:gd name="T10" fmla="*/ 147 w 197"/>
                  <a:gd name="T11" fmla="*/ 14 h 51"/>
                  <a:gd name="T12" fmla="*/ 96 w 197"/>
                  <a:gd name="T13" fmla="*/ 19 h 51"/>
                  <a:gd name="T14" fmla="*/ 0 w 197"/>
                  <a:gd name="T15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" h="51">
                    <a:moveTo>
                      <a:pt x="0" y="0"/>
                    </a:moveTo>
                    <a:lnTo>
                      <a:pt x="0" y="51"/>
                    </a:lnTo>
                    <a:lnTo>
                      <a:pt x="197" y="51"/>
                    </a:lnTo>
                    <a:lnTo>
                      <a:pt x="197" y="19"/>
                    </a:lnTo>
                    <a:lnTo>
                      <a:pt x="147" y="19"/>
                    </a:lnTo>
                    <a:lnTo>
                      <a:pt x="147" y="14"/>
                    </a:lnTo>
                    <a:lnTo>
                      <a:pt x="96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D6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26">
                <a:extLst>
                  <a:ext uri="{FF2B5EF4-FFF2-40B4-BE49-F238E27FC236}">
                    <a16:creationId xmlns="" xmlns:a16="http://schemas.microsoft.com/office/drawing/2014/main" id="{1D915C71-B8D8-4109-A0BC-5F25A1D848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3" y="3320"/>
                <a:ext cx="197" cy="51"/>
              </a:xfrm>
              <a:custGeom>
                <a:avLst/>
                <a:gdLst>
                  <a:gd name="T0" fmla="*/ 0 w 197"/>
                  <a:gd name="T1" fmla="*/ 0 h 51"/>
                  <a:gd name="T2" fmla="*/ 0 w 197"/>
                  <a:gd name="T3" fmla="*/ 51 h 51"/>
                  <a:gd name="T4" fmla="*/ 197 w 197"/>
                  <a:gd name="T5" fmla="*/ 51 h 51"/>
                  <a:gd name="T6" fmla="*/ 197 w 197"/>
                  <a:gd name="T7" fmla="*/ 19 h 51"/>
                  <a:gd name="T8" fmla="*/ 147 w 197"/>
                  <a:gd name="T9" fmla="*/ 19 h 51"/>
                  <a:gd name="T10" fmla="*/ 147 w 197"/>
                  <a:gd name="T11" fmla="*/ 14 h 51"/>
                  <a:gd name="T12" fmla="*/ 96 w 197"/>
                  <a:gd name="T13" fmla="*/ 19 h 51"/>
                  <a:gd name="T14" fmla="*/ 0 w 197"/>
                  <a:gd name="T15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" h="51">
                    <a:moveTo>
                      <a:pt x="0" y="0"/>
                    </a:moveTo>
                    <a:lnTo>
                      <a:pt x="0" y="51"/>
                    </a:lnTo>
                    <a:lnTo>
                      <a:pt x="197" y="51"/>
                    </a:lnTo>
                    <a:lnTo>
                      <a:pt x="197" y="19"/>
                    </a:lnTo>
                    <a:lnTo>
                      <a:pt x="147" y="19"/>
                    </a:lnTo>
                    <a:lnTo>
                      <a:pt x="147" y="14"/>
                    </a:lnTo>
                    <a:lnTo>
                      <a:pt x="96" y="19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Freeform 27">
                <a:extLst>
                  <a:ext uri="{FF2B5EF4-FFF2-40B4-BE49-F238E27FC236}">
                    <a16:creationId xmlns="" xmlns:a16="http://schemas.microsoft.com/office/drawing/2014/main" id="{F0A30A6C-6C3E-44CB-863D-6C79513A45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3" y="3229"/>
                <a:ext cx="197" cy="110"/>
              </a:xfrm>
              <a:custGeom>
                <a:avLst/>
                <a:gdLst>
                  <a:gd name="T0" fmla="*/ 127 w 127"/>
                  <a:gd name="T1" fmla="*/ 0 h 71"/>
                  <a:gd name="T2" fmla="*/ 49 w 127"/>
                  <a:gd name="T3" fmla="*/ 0 h 71"/>
                  <a:gd name="T4" fmla="*/ 0 w 127"/>
                  <a:gd name="T5" fmla="*/ 59 h 71"/>
                  <a:gd name="T6" fmla="*/ 0 w 127"/>
                  <a:gd name="T7" fmla="*/ 59 h 71"/>
                  <a:gd name="T8" fmla="*/ 62 w 127"/>
                  <a:gd name="T9" fmla="*/ 71 h 71"/>
                  <a:gd name="T10" fmla="*/ 95 w 127"/>
                  <a:gd name="T11" fmla="*/ 68 h 71"/>
                  <a:gd name="T12" fmla="*/ 95 w 127"/>
                  <a:gd name="T13" fmla="*/ 71 h 71"/>
                  <a:gd name="T14" fmla="*/ 127 w 127"/>
                  <a:gd name="T15" fmla="*/ 71 h 71"/>
                  <a:gd name="T16" fmla="*/ 127 w 127"/>
                  <a:gd name="T17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" h="71">
                    <a:moveTo>
                      <a:pt x="12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49" y="0"/>
                      <a:pt x="43" y="22"/>
                      <a:pt x="0" y="59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62" y="71"/>
                      <a:pt x="62" y="71"/>
                      <a:pt x="62" y="71"/>
                    </a:cubicBezTo>
                    <a:cubicBezTo>
                      <a:pt x="95" y="68"/>
                      <a:pt x="95" y="68"/>
                      <a:pt x="95" y="68"/>
                    </a:cubicBezTo>
                    <a:cubicBezTo>
                      <a:pt x="95" y="71"/>
                      <a:pt x="95" y="71"/>
                      <a:pt x="95" y="71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7" y="0"/>
                      <a:pt x="127" y="0"/>
                      <a:pt x="127" y="0"/>
                    </a:cubicBezTo>
                  </a:path>
                </a:pathLst>
              </a:custGeom>
              <a:solidFill>
                <a:srgbClr val="E6B6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28">
                <a:extLst>
                  <a:ext uri="{FF2B5EF4-FFF2-40B4-BE49-F238E27FC236}">
                    <a16:creationId xmlns="" xmlns:a16="http://schemas.microsoft.com/office/drawing/2014/main" id="{D3D22D96-A5D0-4960-8E0A-DC8DB0BED2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9" y="2718"/>
                <a:ext cx="121" cy="56"/>
              </a:xfrm>
              <a:custGeom>
                <a:avLst/>
                <a:gdLst>
                  <a:gd name="T0" fmla="*/ 78 w 78"/>
                  <a:gd name="T1" fmla="*/ 0 h 36"/>
                  <a:gd name="T2" fmla="*/ 26 w 78"/>
                  <a:gd name="T3" fmla="*/ 0 h 36"/>
                  <a:gd name="T4" fmla="*/ 18 w 78"/>
                  <a:gd name="T5" fmla="*/ 0 h 36"/>
                  <a:gd name="T6" fmla="*/ 0 w 78"/>
                  <a:gd name="T7" fmla="*/ 18 h 36"/>
                  <a:gd name="T8" fmla="*/ 18 w 78"/>
                  <a:gd name="T9" fmla="*/ 36 h 36"/>
                  <a:gd name="T10" fmla="*/ 20 w 78"/>
                  <a:gd name="T11" fmla="*/ 36 h 36"/>
                  <a:gd name="T12" fmla="*/ 20 w 78"/>
                  <a:gd name="T13" fmla="*/ 36 h 36"/>
                  <a:gd name="T14" fmla="*/ 78 w 78"/>
                  <a:gd name="T15" fmla="*/ 36 h 36"/>
                  <a:gd name="T16" fmla="*/ 78 w 78"/>
                  <a:gd name="T1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" h="36">
                    <a:moveTo>
                      <a:pt x="78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28"/>
                      <a:pt x="8" y="36"/>
                      <a:pt x="18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78" y="36"/>
                      <a:pt x="78" y="36"/>
                      <a:pt x="78" y="36"/>
                    </a:cubicBezTo>
                    <a:cubicBezTo>
                      <a:pt x="78" y="0"/>
                      <a:pt x="78" y="0"/>
                      <a:pt x="78" y="0"/>
                    </a:cubicBezTo>
                  </a:path>
                </a:pathLst>
              </a:custGeom>
              <a:solidFill>
                <a:srgbClr val="E6B6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Freeform 29">
                <a:extLst>
                  <a:ext uri="{FF2B5EF4-FFF2-40B4-BE49-F238E27FC236}">
                    <a16:creationId xmlns="" xmlns:a16="http://schemas.microsoft.com/office/drawing/2014/main" id="{C07AB6FC-636D-47F3-ACFB-5618324F9A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9" y="3177"/>
                <a:ext cx="121" cy="52"/>
              </a:xfrm>
              <a:custGeom>
                <a:avLst/>
                <a:gdLst>
                  <a:gd name="T0" fmla="*/ 121 w 121"/>
                  <a:gd name="T1" fmla="*/ 0 h 52"/>
                  <a:gd name="T2" fmla="*/ 0 w 121"/>
                  <a:gd name="T3" fmla="*/ 0 h 52"/>
                  <a:gd name="T4" fmla="*/ 0 w 121"/>
                  <a:gd name="T5" fmla="*/ 52 h 52"/>
                  <a:gd name="T6" fmla="*/ 0 w 121"/>
                  <a:gd name="T7" fmla="*/ 52 h 52"/>
                  <a:gd name="T8" fmla="*/ 121 w 121"/>
                  <a:gd name="T9" fmla="*/ 52 h 52"/>
                  <a:gd name="T10" fmla="*/ 121 w 121"/>
                  <a:gd name="T1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1" h="52">
                    <a:moveTo>
                      <a:pt x="121" y="0"/>
                    </a:moveTo>
                    <a:lnTo>
                      <a:pt x="0" y="0"/>
                    </a:lnTo>
                    <a:lnTo>
                      <a:pt x="0" y="52"/>
                    </a:lnTo>
                    <a:lnTo>
                      <a:pt x="0" y="52"/>
                    </a:lnTo>
                    <a:lnTo>
                      <a:pt x="121" y="52"/>
                    </a:lnTo>
                    <a:lnTo>
                      <a:pt x="121" y="0"/>
                    </a:lnTo>
                    <a:close/>
                  </a:path>
                </a:pathLst>
              </a:custGeom>
              <a:solidFill>
                <a:srgbClr val="E6B6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Freeform 30">
                <a:extLst>
                  <a:ext uri="{FF2B5EF4-FFF2-40B4-BE49-F238E27FC236}">
                    <a16:creationId xmlns="" xmlns:a16="http://schemas.microsoft.com/office/drawing/2014/main" id="{4521FCF8-662D-4090-9061-BE38B305CC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9" y="3177"/>
                <a:ext cx="121" cy="52"/>
              </a:xfrm>
              <a:custGeom>
                <a:avLst/>
                <a:gdLst>
                  <a:gd name="T0" fmla="*/ 121 w 121"/>
                  <a:gd name="T1" fmla="*/ 0 h 52"/>
                  <a:gd name="T2" fmla="*/ 0 w 121"/>
                  <a:gd name="T3" fmla="*/ 0 h 52"/>
                  <a:gd name="T4" fmla="*/ 0 w 121"/>
                  <a:gd name="T5" fmla="*/ 52 h 52"/>
                  <a:gd name="T6" fmla="*/ 0 w 121"/>
                  <a:gd name="T7" fmla="*/ 52 h 52"/>
                  <a:gd name="T8" fmla="*/ 121 w 121"/>
                  <a:gd name="T9" fmla="*/ 52 h 52"/>
                  <a:gd name="T10" fmla="*/ 121 w 121"/>
                  <a:gd name="T1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1" h="52">
                    <a:moveTo>
                      <a:pt x="121" y="0"/>
                    </a:moveTo>
                    <a:lnTo>
                      <a:pt x="0" y="0"/>
                    </a:lnTo>
                    <a:lnTo>
                      <a:pt x="0" y="52"/>
                    </a:lnTo>
                    <a:lnTo>
                      <a:pt x="0" y="52"/>
                    </a:lnTo>
                    <a:lnTo>
                      <a:pt x="121" y="52"/>
                    </a:lnTo>
                    <a:lnTo>
                      <a:pt x="12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Freeform 31">
                <a:extLst>
                  <a:ext uri="{FF2B5EF4-FFF2-40B4-BE49-F238E27FC236}">
                    <a16:creationId xmlns="" xmlns:a16="http://schemas.microsoft.com/office/drawing/2014/main" id="{0F80B055-263A-4CA1-8A9C-D6C551721A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2" y="2457"/>
                <a:ext cx="238" cy="231"/>
              </a:xfrm>
              <a:custGeom>
                <a:avLst/>
                <a:gdLst>
                  <a:gd name="T0" fmla="*/ 91 w 154"/>
                  <a:gd name="T1" fmla="*/ 149 h 149"/>
                  <a:gd name="T2" fmla="*/ 54 w 154"/>
                  <a:gd name="T3" fmla="*/ 0 h 149"/>
                  <a:gd name="T4" fmla="*/ 91 w 154"/>
                  <a:gd name="T5" fmla="*/ 14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4" h="149">
                    <a:moveTo>
                      <a:pt x="91" y="149"/>
                    </a:moveTo>
                    <a:cubicBezTo>
                      <a:pt x="91" y="149"/>
                      <a:pt x="0" y="111"/>
                      <a:pt x="54" y="0"/>
                    </a:cubicBezTo>
                    <a:cubicBezTo>
                      <a:pt x="54" y="0"/>
                      <a:pt x="154" y="67"/>
                      <a:pt x="91" y="149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Freeform 32">
                <a:extLst>
                  <a:ext uri="{FF2B5EF4-FFF2-40B4-BE49-F238E27FC236}">
                    <a16:creationId xmlns="" xmlns:a16="http://schemas.microsoft.com/office/drawing/2014/main" id="{5A13247F-E39A-4094-BE41-4084928D45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7" y="2648"/>
                <a:ext cx="249" cy="258"/>
              </a:xfrm>
              <a:custGeom>
                <a:avLst/>
                <a:gdLst>
                  <a:gd name="T0" fmla="*/ 161 w 161"/>
                  <a:gd name="T1" fmla="*/ 66 h 166"/>
                  <a:gd name="T2" fmla="*/ 0 w 161"/>
                  <a:gd name="T3" fmla="*/ 110 h 166"/>
                  <a:gd name="T4" fmla="*/ 161 w 161"/>
                  <a:gd name="T5" fmla="*/ 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1" h="166">
                    <a:moveTo>
                      <a:pt x="161" y="66"/>
                    </a:moveTo>
                    <a:cubicBezTo>
                      <a:pt x="161" y="66"/>
                      <a:pt x="123" y="166"/>
                      <a:pt x="0" y="110"/>
                    </a:cubicBezTo>
                    <a:cubicBezTo>
                      <a:pt x="0" y="110"/>
                      <a:pt x="71" y="0"/>
                      <a:pt x="161" y="66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Freeform 33">
                <a:extLst>
                  <a:ext uri="{FF2B5EF4-FFF2-40B4-BE49-F238E27FC236}">
                    <a16:creationId xmlns="" xmlns:a16="http://schemas.microsoft.com/office/drawing/2014/main" id="{B6424677-EFF6-490F-B738-AEDD640B25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4" y="2504"/>
                <a:ext cx="234" cy="243"/>
              </a:xfrm>
              <a:custGeom>
                <a:avLst/>
                <a:gdLst>
                  <a:gd name="T0" fmla="*/ 151 w 151"/>
                  <a:gd name="T1" fmla="*/ 81 h 157"/>
                  <a:gd name="T2" fmla="*/ 0 w 151"/>
                  <a:gd name="T3" fmla="*/ 77 h 157"/>
                  <a:gd name="T4" fmla="*/ 151 w 151"/>
                  <a:gd name="T5" fmla="*/ 81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1" h="157">
                    <a:moveTo>
                      <a:pt x="151" y="81"/>
                    </a:moveTo>
                    <a:cubicBezTo>
                      <a:pt x="151" y="81"/>
                      <a:pt x="91" y="157"/>
                      <a:pt x="0" y="77"/>
                    </a:cubicBezTo>
                    <a:cubicBezTo>
                      <a:pt x="0" y="77"/>
                      <a:pt x="90" y="0"/>
                      <a:pt x="151" y="81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Freeform 34">
                <a:extLst>
                  <a:ext uri="{FF2B5EF4-FFF2-40B4-BE49-F238E27FC236}">
                    <a16:creationId xmlns="" xmlns:a16="http://schemas.microsoft.com/office/drawing/2014/main" id="{03E7CFC6-758B-4021-A5DD-5DB1E88C16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4" y="2341"/>
                <a:ext cx="225" cy="217"/>
              </a:xfrm>
              <a:custGeom>
                <a:avLst/>
                <a:gdLst>
                  <a:gd name="T0" fmla="*/ 62 w 145"/>
                  <a:gd name="T1" fmla="*/ 140 h 140"/>
                  <a:gd name="T2" fmla="*/ 87 w 145"/>
                  <a:gd name="T3" fmla="*/ 0 h 140"/>
                  <a:gd name="T4" fmla="*/ 62 w 145"/>
                  <a:gd name="T5" fmla="*/ 1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5" h="140">
                    <a:moveTo>
                      <a:pt x="62" y="140"/>
                    </a:moveTo>
                    <a:cubicBezTo>
                      <a:pt x="62" y="140"/>
                      <a:pt x="0" y="74"/>
                      <a:pt x="87" y="0"/>
                    </a:cubicBezTo>
                    <a:cubicBezTo>
                      <a:pt x="87" y="0"/>
                      <a:pt x="145" y="94"/>
                      <a:pt x="62" y="140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Freeform 35">
                <a:extLst>
                  <a:ext uri="{FF2B5EF4-FFF2-40B4-BE49-F238E27FC236}">
                    <a16:creationId xmlns="" xmlns:a16="http://schemas.microsoft.com/office/drawing/2014/main" id="{33036F6B-19C0-4A6E-9E6A-ACF66FC939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4" y="2378"/>
                <a:ext cx="198" cy="208"/>
              </a:xfrm>
              <a:custGeom>
                <a:avLst/>
                <a:gdLst>
                  <a:gd name="T0" fmla="*/ 128 w 128"/>
                  <a:gd name="T1" fmla="*/ 80 h 134"/>
                  <a:gd name="T2" fmla="*/ 0 w 128"/>
                  <a:gd name="T3" fmla="*/ 50 h 134"/>
                  <a:gd name="T4" fmla="*/ 128 w 128"/>
                  <a:gd name="T5" fmla="*/ 8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8" h="134">
                    <a:moveTo>
                      <a:pt x="128" y="80"/>
                    </a:moveTo>
                    <a:cubicBezTo>
                      <a:pt x="128" y="80"/>
                      <a:pt x="64" y="134"/>
                      <a:pt x="0" y="50"/>
                    </a:cubicBezTo>
                    <a:cubicBezTo>
                      <a:pt x="0" y="50"/>
                      <a:pt x="90" y="0"/>
                      <a:pt x="128" y="80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36">
                <a:extLst>
                  <a:ext uri="{FF2B5EF4-FFF2-40B4-BE49-F238E27FC236}">
                    <a16:creationId xmlns="" xmlns:a16="http://schemas.microsoft.com/office/drawing/2014/main" id="{6DB727D6-D3CF-4819-8879-8C9D3E0435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1" y="2230"/>
                <a:ext cx="180" cy="171"/>
              </a:xfrm>
              <a:custGeom>
                <a:avLst/>
                <a:gdLst>
                  <a:gd name="T0" fmla="*/ 36 w 116"/>
                  <a:gd name="T1" fmla="*/ 110 h 110"/>
                  <a:gd name="T2" fmla="*/ 89 w 116"/>
                  <a:gd name="T3" fmla="*/ 0 h 110"/>
                  <a:gd name="T4" fmla="*/ 36 w 116"/>
                  <a:gd name="T5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6" h="110">
                    <a:moveTo>
                      <a:pt x="36" y="110"/>
                    </a:moveTo>
                    <a:cubicBezTo>
                      <a:pt x="36" y="110"/>
                      <a:pt x="0" y="41"/>
                      <a:pt x="89" y="0"/>
                    </a:cubicBezTo>
                    <a:cubicBezTo>
                      <a:pt x="89" y="0"/>
                      <a:pt x="116" y="92"/>
                      <a:pt x="36" y="110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37">
                <a:extLst>
                  <a:ext uri="{FF2B5EF4-FFF2-40B4-BE49-F238E27FC236}">
                    <a16:creationId xmlns="" xmlns:a16="http://schemas.microsoft.com/office/drawing/2014/main" id="{8857442D-0A29-4A10-9613-1FF91C2712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5" y="2204"/>
                <a:ext cx="169" cy="177"/>
              </a:xfrm>
              <a:custGeom>
                <a:avLst/>
                <a:gdLst>
                  <a:gd name="T0" fmla="*/ 109 w 109"/>
                  <a:gd name="T1" fmla="*/ 75 h 114"/>
                  <a:gd name="T2" fmla="*/ 0 w 109"/>
                  <a:gd name="T3" fmla="*/ 31 h 114"/>
                  <a:gd name="T4" fmla="*/ 109 w 109"/>
                  <a:gd name="T5" fmla="*/ 75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9" h="114">
                    <a:moveTo>
                      <a:pt x="109" y="75"/>
                    </a:moveTo>
                    <a:cubicBezTo>
                      <a:pt x="109" y="75"/>
                      <a:pt x="45" y="114"/>
                      <a:pt x="0" y="31"/>
                    </a:cubicBezTo>
                    <a:cubicBezTo>
                      <a:pt x="0" y="31"/>
                      <a:pt x="86" y="0"/>
                      <a:pt x="109" y="75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38">
                <a:extLst>
                  <a:ext uri="{FF2B5EF4-FFF2-40B4-BE49-F238E27FC236}">
                    <a16:creationId xmlns="" xmlns:a16="http://schemas.microsoft.com/office/drawing/2014/main" id="{B06864CE-B3F0-4FD2-BF00-D5AE2B1EA8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7" y="2072"/>
                <a:ext cx="132" cy="140"/>
              </a:xfrm>
              <a:custGeom>
                <a:avLst/>
                <a:gdLst>
                  <a:gd name="T0" fmla="*/ 85 w 85"/>
                  <a:gd name="T1" fmla="*/ 71 h 90"/>
                  <a:gd name="T2" fmla="*/ 0 w 85"/>
                  <a:gd name="T3" fmla="*/ 7 h 90"/>
                  <a:gd name="T4" fmla="*/ 85 w 85"/>
                  <a:gd name="T5" fmla="*/ 71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5" h="90">
                    <a:moveTo>
                      <a:pt x="85" y="71"/>
                    </a:moveTo>
                    <a:cubicBezTo>
                      <a:pt x="85" y="71"/>
                      <a:pt x="20" y="90"/>
                      <a:pt x="0" y="7"/>
                    </a:cubicBezTo>
                    <a:cubicBezTo>
                      <a:pt x="0" y="7"/>
                      <a:pt x="82" y="0"/>
                      <a:pt x="85" y="71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Freeform 39">
                <a:extLst>
                  <a:ext uri="{FF2B5EF4-FFF2-40B4-BE49-F238E27FC236}">
                    <a16:creationId xmlns="" xmlns:a16="http://schemas.microsoft.com/office/drawing/2014/main" id="{23E976BA-0933-49E7-A495-87416B7BA4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0" y="2047"/>
                <a:ext cx="158" cy="162"/>
              </a:xfrm>
              <a:custGeom>
                <a:avLst/>
                <a:gdLst>
                  <a:gd name="T0" fmla="*/ 0 w 102"/>
                  <a:gd name="T1" fmla="*/ 60 h 104"/>
                  <a:gd name="T2" fmla="*/ 102 w 102"/>
                  <a:gd name="T3" fmla="*/ 38 h 104"/>
                  <a:gd name="T4" fmla="*/ 0 w 102"/>
                  <a:gd name="T5" fmla="*/ 6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2" h="104">
                    <a:moveTo>
                      <a:pt x="0" y="60"/>
                    </a:moveTo>
                    <a:cubicBezTo>
                      <a:pt x="0" y="60"/>
                      <a:pt x="28" y="0"/>
                      <a:pt x="102" y="38"/>
                    </a:cubicBezTo>
                    <a:cubicBezTo>
                      <a:pt x="102" y="38"/>
                      <a:pt x="54" y="104"/>
                      <a:pt x="0" y="60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40">
                <a:extLst>
                  <a:ext uri="{FF2B5EF4-FFF2-40B4-BE49-F238E27FC236}">
                    <a16:creationId xmlns="" xmlns:a16="http://schemas.microsoft.com/office/drawing/2014/main" id="{CEE92ABD-EAEF-4913-8025-8EF02B4978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13" y="1949"/>
                <a:ext cx="122" cy="123"/>
              </a:xfrm>
              <a:custGeom>
                <a:avLst/>
                <a:gdLst>
                  <a:gd name="T0" fmla="*/ 63 w 79"/>
                  <a:gd name="T1" fmla="*/ 79 h 79"/>
                  <a:gd name="T2" fmla="*/ 3 w 79"/>
                  <a:gd name="T3" fmla="*/ 0 h 79"/>
                  <a:gd name="T4" fmla="*/ 63 w 79"/>
                  <a:gd name="T5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9" h="79">
                    <a:moveTo>
                      <a:pt x="63" y="79"/>
                    </a:moveTo>
                    <a:cubicBezTo>
                      <a:pt x="63" y="79"/>
                      <a:pt x="0" y="79"/>
                      <a:pt x="3" y="0"/>
                    </a:cubicBezTo>
                    <a:cubicBezTo>
                      <a:pt x="3" y="0"/>
                      <a:pt x="79" y="14"/>
                      <a:pt x="63" y="79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Freeform 41">
                <a:extLst>
                  <a:ext uri="{FF2B5EF4-FFF2-40B4-BE49-F238E27FC236}">
                    <a16:creationId xmlns="" xmlns:a16="http://schemas.microsoft.com/office/drawing/2014/main" id="{16EDE7D4-15C5-4B57-827E-FBA90EE19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1" y="1952"/>
                <a:ext cx="120" cy="123"/>
              </a:xfrm>
              <a:custGeom>
                <a:avLst/>
                <a:gdLst>
                  <a:gd name="T0" fmla="*/ 0 w 77"/>
                  <a:gd name="T1" fmla="*/ 49 h 79"/>
                  <a:gd name="T2" fmla="*/ 77 w 77"/>
                  <a:gd name="T3" fmla="*/ 24 h 79"/>
                  <a:gd name="T4" fmla="*/ 0 w 77"/>
                  <a:gd name="T5" fmla="*/ 4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7" h="79">
                    <a:moveTo>
                      <a:pt x="0" y="49"/>
                    </a:moveTo>
                    <a:cubicBezTo>
                      <a:pt x="0" y="49"/>
                      <a:pt x="17" y="0"/>
                      <a:pt x="77" y="24"/>
                    </a:cubicBezTo>
                    <a:cubicBezTo>
                      <a:pt x="77" y="24"/>
                      <a:pt x="46" y="79"/>
                      <a:pt x="0" y="49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42">
                <a:extLst>
                  <a:ext uri="{FF2B5EF4-FFF2-40B4-BE49-F238E27FC236}">
                    <a16:creationId xmlns="" xmlns:a16="http://schemas.microsoft.com/office/drawing/2014/main" id="{A2B886BB-8946-47CB-B723-29FC74EB6D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8" y="1837"/>
                <a:ext cx="124" cy="122"/>
              </a:xfrm>
              <a:custGeom>
                <a:avLst/>
                <a:gdLst>
                  <a:gd name="T0" fmla="*/ 48 w 80"/>
                  <a:gd name="T1" fmla="*/ 78 h 78"/>
                  <a:gd name="T2" fmla="*/ 26 w 80"/>
                  <a:gd name="T3" fmla="*/ 0 h 78"/>
                  <a:gd name="T4" fmla="*/ 48 w 80"/>
                  <a:gd name="T5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0" h="78">
                    <a:moveTo>
                      <a:pt x="48" y="78"/>
                    </a:moveTo>
                    <a:cubicBezTo>
                      <a:pt x="48" y="78"/>
                      <a:pt x="0" y="59"/>
                      <a:pt x="26" y="0"/>
                    </a:cubicBezTo>
                    <a:cubicBezTo>
                      <a:pt x="26" y="0"/>
                      <a:pt x="80" y="34"/>
                      <a:pt x="48" y="78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Freeform 43">
                <a:extLst>
                  <a:ext uri="{FF2B5EF4-FFF2-40B4-BE49-F238E27FC236}">
                    <a16:creationId xmlns="" xmlns:a16="http://schemas.microsoft.com/office/drawing/2014/main" id="{9FD45518-8C88-43D8-8006-6A55951238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2" y="1845"/>
                <a:ext cx="561" cy="930"/>
              </a:xfrm>
              <a:custGeom>
                <a:avLst/>
                <a:gdLst>
                  <a:gd name="T0" fmla="*/ 362 w 362"/>
                  <a:gd name="T1" fmla="*/ 599 h 599"/>
                  <a:gd name="T2" fmla="*/ 360 w 362"/>
                  <a:gd name="T3" fmla="*/ 599 h 599"/>
                  <a:gd name="T4" fmla="*/ 352 w 362"/>
                  <a:gd name="T5" fmla="*/ 598 h 599"/>
                  <a:gd name="T6" fmla="*/ 325 w 362"/>
                  <a:gd name="T7" fmla="*/ 595 h 599"/>
                  <a:gd name="T8" fmla="*/ 231 w 362"/>
                  <a:gd name="T9" fmla="*/ 573 h 599"/>
                  <a:gd name="T10" fmla="*/ 173 w 362"/>
                  <a:gd name="T11" fmla="*/ 547 h 599"/>
                  <a:gd name="T12" fmla="*/ 113 w 362"/>
                  <a:gd name="T13" fmla="*/ 506 h 599"/>
                  <a:gd name="T14" fmla="*/ 62 w 362"/>
                  <a:gd name="T15" fmla="*/ 449 h 599"/>
                  <a:gd name="T16" fmla="*/ 25 w 362"/>
                  <a:gd name="T17" fmla="*/ 379 h 599"/>
                  <a:gd name="T18" fmla="*/ 5 w 362"/>
                  <a:gd name="T19" fmla="*/ 303 h 599"/>
                  <a:gd name="T20" fmla="*/ 2 w 362"/>
                  <a:gd name="T21" fmla="*/ 227 h 599"/>
                  <a:gd name="T22" fmla="*/ 16 w 362"/>
                  <a:gd name="T23" fmla="*/ 158 h 599"/>
                  <a:gd name="T24" fmla="*/ 42 w 362"/>
                  <a:gd name="T25" fmla="*/ 100 h 599"/>
                  <a:gd name="T26" fmla="*/ 98 w 362"/>
                  <a:gd name="T27" fmla="*/ 24 h 599"/>
                  <a:gd name="T28" fmla="*/ 117 w 362"/>
                  <a:gd name="T29" fmla="*/ 6 h 599"/>
                  <a:gd name="T30" fmla="*/ 123 w 362"/>
                  <a:gd name="T31" fmla="*/ 0 h 599"/>
                  <a:gd name="T32" fmla="*/ 117 w 362"/>
                  <a:gd name="T33" fmla="*/ 6 h 599"/>
                  <a:gd name="T34" fmla="*/ 99 w 362"/>
                  <a:gd name="T35" fmla="*/ 25 h 599"/>
                  <a:gd name="T36" fmla="*/ 46 w 362"/>
                  <a:gd name="T37" fmla="*/ 102 h 599"/>
                  <a:gd name="T38" fmla="*/ 22 w 362"/>
                  <a:gd name="T39" fmla="*/ 160 h 599"/>
                  <a:gd name="T40" fmla="*/ 11 w 362"/>
                  <a:gd name="T41" fmla="*/ 227 h 599"/>
                  <a:gd name="T42" fmla="*/ 16 w 362"/>
                  <a:gd name="T43" fmla="*/ 301 h 599"/>
                  <a:gd name="T44" fmla="*/ 38 w 362"/>
                  <a:gd name="T45" fmla="*/ 373 h 599"/>
                  <a:gd name="T46" fmla="*/ 75 w 362"/>
                  <a:gd name="T47" fmla="*/ 439 h 599"/>
                  <a:gd name="T48" fmla="*/ 126 w 362"/>
                  <a:gd name="T49" fmla="*/ 491 h 599"/>
                  <a:gd name="T50" fmla="*/ 183 w 362"/>
                  <a:gd name="T51" fmla="*/ 527 h 599"/>
                  <a:gd name="T52" fmla="*/ 239 w 362"/>
                  <a:gd name="T53" fmla="*/ 550 h 599"/>
                  <a:gd name="T54" fmla="*/ 328 w 362"/>
                  <a:gd name="T55" fmla="*/ 569 h 599"/>
                  <a:gd name="T56" fmla="*/ 354 w 362"/>
                  <a:gd name="T57" fmla="*/ 570 h 599"/>
                  <a:gd name="T58" fmla="*/ 360 w 362"/>
                  <a:gd name="T59" fmla="*/ 571 h 599"/>
                  <a:gd name="T60" fmla="*/ 362 w 362"/>
                  <a:gd name="T61" fmla="*/ 571 h 599"/>
                  <a:gd name="T62" fmla="*/ 362 w 362"/>
                  <a:gd name="T63" fmla="*/ 599 h 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62" h="599">
                    <a:moveTo>
                      <a:pt x="362" y="599"/>
                    </a:moveTo>
                    <a:cubicBezTo>
                      <a:pt x="362" y="599"/>
                      <a:pt x="361" y="599"/>
                      <a:pt x="360" y="599"/>
                    </a:cubicBezTo>
                    <a:cubicBezTo>
                      <a:pt x="358" y="598"/>
                      <a:pt x="355" y="598"/>
                      <a:pt x="352" y="598"/>
                    </a:cubicBezTo>
                    <a:cubicBezTo>
                      <a:pt x="346" y="598"/>
                      <a:pt x="337" y="597"/>
                      <a:pt x="325" y="595"/>
                    </a:cubicBezTo>
                    <a:cubicBezTo>
                      <a:pt x="302" y="592"/>
                      <a:pt x="269" y="586"/>
                      <a:pt x="231" y="573"/>
                    </a:cubicBezTo>
                    <a:cubicBezTo>
                      <a:pt x="213" y="566"/>
                      <a:pt x="193" y="558"/>
                      <a:pt x="173" y="547"/>
                    </a:cubicBezTo>
                    <a:cubicBezTo>
                      <a:pt x="152" y="535"/>
                      <a:pt x="132" y="522"/>
                      <a:pt x="113" y="506"/>
                    </a:cubicBezTo>
                    <a:cubicBezTo>
                      <a:pt x="94" y="489"/>
                      <a:pt x="77" y="470"/>
                      <a:pt x="62" y="449"/>
                    </a:cubicBezTo>
                    <a:cubicBezTo>
                      <a:pt x="47" y="427"/>
                      <a:pt x="35" y="403"/>
                      <a:pt x="25" y="379"/>
                    </a:cubicBezTo>
                    <a:cubicBezTo>
                      <a:pt x="16" y="354"/>
                      <a:pt x="9" y="328"/>
                      <a:pt x="5" y="303"/>
                    </a:cubicBezTo>
                    <a:cubicBezTo>
                      <a:pt x="1" y="277"/>
                      <a:pt x="0" y="251"/>
                      <a:pt x="2" y="227"/>
                    </a:cubicBezTo>
                    <a:cubicBezTo>
                      <a:pt x="4" y="202"/>
                      <a:pt x="9" y="179"/>
                      <a:pt x="16" y="158"/>
                    </a:cubicBezTo>
                    <a:cubicBezTo>
                      <a:pt x="23" y="136"/>
                      <a:pt x="32" y="117"/>
                      <a:pt x="42" y="100"/>
                    </a:cubicBezTo>
                    <a:cubicBezTo>
                      <a:pt x="61" y="66"/>
                      <a:pt x="82" y="41"/>
                      <a:pt x="98" y="24"/>
                    </a:cubicBezTo>
                    <a:cubicBezTo>
                      <a:pt x="106" y="16"/>
                      <a:pt x="112" y="10"/>
                      <a:pt x="117" y="6"/>
                    </a:cubicBezTo>
                    <a:cubicBezTo>
                      <a:pt x="121" y="2"/>
                      <a:pt x="123" y="0"/>
                      <a:pt x="123" y="0"/>
                    </a:cubicBezTo>
                    <a:cubicBezTo>
                      <a:pt x="123" y="0"/>
                      <a:pt x="121" y="2"/>
                      <a:pt x="117" y="6"/>
                    </a:cubicBezTo>
                    <a:cubicBezTo>
                      <a:pt x="112" y="10"/>
                      <a:pt x="106" y="17"/>
                      <a:pt x="99" y="25"/>
                    </a:cubicBezTo>
                    <a:cubicBezTo>
                      <a:pt x="84" y="42"/>
                      <a:pt x="63" y="68"/>
                      <a:pt x="46" y="102"/>
                    </a:cubicBezTo>
                    <a:cubicBezTo>
                      <a:pt x="37" y="119"/>
                      <a:pt x="28" y="138"/>
                      <a:pt x="22" y="160"/>
                    </a:cubicBezTo>
                    <a:cubicBezTo>
                      <a:pt x="16" y="181"/>
                      <a:pt x="12" y="204"/>
                      <a:pt x="11" y="227"/>
                    </a:cubicBezTo>
                    <a:cubicBezTo>
                      <a:pt x="9" y="251"/>
                      <a:pt x="11" y="276"/>
                      <a:pt x="16" y="301"/>
                    </a:cubicBezTo>
                    <a:cubicBezTo>
                      <a:pt x="21" y="325"/>
                      <a:pt x="28" y="350"/>
                      <a:pt x="38" y="373"/>
                    </a:cubicBezTo>
                    <a:cubicBezTo>
                      <a:pt x="48" y="397"/>
                      <a:pt x="60" y="419"/>
                      <a:pt x="75" y="439"/>
                    </a:cubicBezTo>
                    <a:cubicBezTo>
                      <a:pt x="90" y="459"/>
                      <a:pt x="107" y="476"/>
                      <a:pt x="126" y="491"/>
                    </a:cubicBezTo>
                    <a:cubicBezTo>
                      <a:pt x="144" y="506"/>
                      <a:pt x="163" y="518"/>
                      <a:pt x="183" y="527"/>
                    </a:cubicBezTo>
                    <a:cubicBezTo>
                      <a:pt x="202" y="537"/>
                      <a:pt x="221" y="545"/>
                      <a:pt x="239" y="550"/>
                    </a:cubicBezTo>
                    <a:cubicBezTo>
                      <a:pt x="275" y="562"/>
                      <a:pt x="306" y="566"/>
                      <a:pt x="328" y="569"/>
                    </a:cubicBezTo>
                    <a:cubicBezTo>
                      <a:pt x="339" y="570"/>
                      <a:pt x="348" y="570"/>
                      <a:pt x="354" y="570"/>
                    </a:cubicBezTo>
                    <a:cubicBezTo>
                      <a:pt x="356" y="571"/>
                      <a:pt x="359" y="571"/>
                      <a:pt x="360" y="571"/>
                    </a:cubicBezTo>
                    <a:cubicBezTo>
                      <a:pt x="362" y="571"/>
                      <a:pt x="362" y="571"/>
                      <a:pt x="362" y="571"/>
                    </a:cubicBezTo>
                    <a:lnTo>
                      <a:pt x="362" y="599"/>
                    </a:ln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Freeform 44">
                <a:extLst>
                  <a:ext uri="{FF2B5EF4-FFF2-40B4-BE49-F238E27FC236}">
                    <a16:creationId xmlns="" xmlns:a16="http://schemas.microsoft.com/office/drawing/2014/main" id="{A6F1DBB6-30B2-4B67-A88E-D709ECD4B7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1" y="2457"/>
                <a:ext cx="238" cy="231"/>
              </a:xfrm>
              <a:custGeom>
                <a:avLst/>
                <a:gdLst>
                  <a:gd name="T0" fmla="*/ 62 w 153"/>
                  <a:gd name="T1" fmla="*/ 149 h 149"/>
                  <a:gd name="T2" fmla="*/ 100 w 153"/>
                  <a:gd name="T3" fmla="*/ 0 h 149"/>
                  <a:gd name="T4" fmla="*/ 62 w 153"/>
                  <a:gd name="T5" fmla="*/ 14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3" h="149">
                    <a:moveTo>
                      <a:pt x="62" y="149"/>
                    </a:moveTo>
                    <a:cubicBezTo>
                      <a:pt x="62" y="149"/>
                      <a:pt x="153" y="111"/>
                      <a:pt x="100" y="0"/>
                    </a:cubicBezTo>
                    <a:cubicBezTo>
                      <a:pt x="100" y="0"/>
                      <a:pt x="0" y="67"/>
                      <a:pt x="62" y="149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Freeform 45">
                <a:extLst>
                  <a:ext uri="{FF2B5EF4-FFF2-40B4-BE49-F238E27FC236}">
                    <a16:creationId xmlns="" xmlns:a16="http://schemas.microsoft.com/office/drawing/2014/main" id="{80D44DCC-8270-43C1-8818-79CBA4674F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4" y="2648"/>
                <a:ext cx="251" cy="258"/>
              </a:xfrm>
              <a:custGeom>
                <a:avLst/>
                <a:gdLst>
                  <a:gd name="T0" fmla="*/ 0 w 162"/>
                  <a:gd name="T1" fmla="*/ 66 h 166"/>
                  <a:gd name="T2" fmla="*/ 162 w 162"/>
                  <a:gd name="T3" fmla="*/ 110 h 166"/>
                  <a:gd name="T4" fmla="*/ 0 w 162"/>
                  <a:gd name="T5" fmla="*/ 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2" h="166">
                    <a:moveTo>
                      <a:pt x="0" y="66"/>
                    </a:moveTo>
                    <a:cubicBezTo>
                      <a:pt x="0" y="66"/>
                      <a:pt x="39" y="166"/>
                      <a:pt x="162" y="110"/>
                    </a:cubicBezTo>
                    <a:cubicBezTo>
                      <a:pt x="162" y="110"/>
                      <a:pt x="91" y="0"/>
                      <a:pt x="0" y="66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Freeform 46">
                <a:extLst>
                  <a:ext uri="{FF2B5EF4-FFF2-40B4-BE49-F238E27FC236}">
                    <a16:creationId xmlns="" xmlns:a16="http://schemas.microsoft.com/office/drawing/2014/main" id="{BA8DE866-971F-4EB9-AD31-09FE9937C9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3" y="2504"/>
                <a:ext cx="234" cy="243"/>
              </a:xfrm>
              <a:custGeom>
                <a:avLst/>
                <a:gdLst>
                  <a:gd name="T0" fmla="*/ 0 w 151"/>
                  <a:gd name="T1" fmla="*/ 81 h 157"/>
                  <a:gd name="T2" fmla="*/ 151 w 151"/>
                  <a:gd name="T3" fmla="*/ 77 h 157"/>
                  <a:gd name="T4" fmla="*/ 0 w 151"/>
                  <a:gd name="T5" fmla="*/ 81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1" h="157">
                    <a:moveTo>
                      <a:pt x="0" y="81"/>
                    </a:moveTo>
                    <a:cubicBezTo>
                      <a:pt x="0" y="81"/>
                      <a:pt x="60" y="157"/>
                      <a:pt x="151" y="77"/>
                    </a:cubicBezTo>
                    <a:cubicBezTo>
                      <a:pt x="151" y="77"/>
                      <a:pt x="60" y="0"/>
                      <a:pt x="0" y="81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Freeform 47">
                <a:extLst>
                  <a:ext uri="{FF2B5EF4-FFF2-40B4-BE49-F238E27FC236}">
                    <a16:creationId xmlns="" xmlns:a16="http://schemas.microsoft.com/office/drawing/2014/main" id="{B727B6AB-3B47-4D8E-9606-8899C1B15F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1" y="2341"/>
                <a:ext cx="226" cy="217"/>
              </a:xfrm>
              <a:custGeom>
                <a:avLst/>
                <a:gdLst>
                  <a:gd name="T0" fmla="*/ 83 w 146"/>
                  <a:gd name="T1" fmla="*/ 140 h 140"/>
                  <a:gd name="T2" fmla="*/ 59 w 146"/>
                  <a:gd name="T3" fmla="*/ 0 h 140"/>
                  <a:gd name="T4" fmla="*/ 83 w 146"/>
                  <a:gd name="T5" fmla="*/ 1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6" h="140">
                    <a:moveTo>
                      <a:pt x="83" y="140"/>
                    </a:moveTo>
                    <a:cubicBezTo>
                      <a:pt x="83" y="140"/>
                      <a:pt x="146" y="74"/>
                      <a:pt x="59" y="0"/>
                    </a:cubicBezTo>
                    <a:cubicBezTo>
                      <a:pt x="59" y="0"/>
                      <a:pt x="0" y="94"/>
                      <a:pt x="83" y="140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Freeform 48">
                <a:extLst>
                  <a:ext uri="{FF2B5EF4-FFF2-40B4-BE49-F238E27FC236}">
                    <a16:creationId xmlns="" xmlns:a16="http://schemas.microsoft.com/office/drawing/2014/main" id="{069B8878-7C61-425C-92C4-17D760A7AA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" y="2378"/>
                <a:ext cx="198" cy="208"/>
              </a:xfrm>
              <a:custGeom>
                <a:avLst/>
                <a:gdLst>
                  <a:gd name="T0" fmla="*/ 0 w 128"/>
                  <a:gd name="T1" fmla="*/ 80 h 134"/>
                  <a:gd name="T2" fmla="*/ 128 w 128"/>
                  <a:gd name="T3" fmla="*/ 50 h 134"/>
                  <a:gd name="T4" fmla="*/ 0 w 128"/>
                  <a:gd name="T5" fmla="*/ 8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8" h="134">
                    <a:moveTo>
                      <a:pt x="0" y="80"/>
                    </a:moveTo>
                    <a:cubicBezTo>
                      <a:pt x="0" y="80"/>
                      <a:pt x="64" y="134"/>
                      <a:pt x="128" y="50"/>
                    </a:cubicBezTo>
                    <a:cubicBezTo>
                      <a:pt x="128" y="50"/>
                      <a:pt x="38" y="0"/>
                      <a:pt x="0" y="80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Freeform 49">
                <a:extLst>
                  <a:ext uri="{FF2B5EF4-FFF2-40B4-BE49-F238E27FC236}">
                    <a16:creationId xmlns="" xmlns:a16="http://schemas.microsoft.com/office/drawing/2014/main" id="{2CA3673B-5A58-4EE5-9DC3-53FD48B29F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1" y="2230"/>
                <a:ext cx="178" cy="171"/>
              </a:xfrm>
              <a:custGeom>
                <a:avLst/>
                <a:gdLst>
                  <a:gd name="T0" fmla="*/ 79 w 115"/>
                  <a:gd name="T1" fmla="*/ 110 h 110"/>
                  <a:gd name="T2" fmla="*/ 26 w 115"/>
                  <a:gd name="T3" fmla="*/ 0 h 110"/>
                  <a:gd name="T4" fmla="*/ 79 w 115"/>
                  <a:gd name="T5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5" h="110">
                    <a:moveTo>
                      <a:pt x="79" y="110"/>
                    </a:moveTo>
                    <a:cubicBezTo>
                      <a:pt x="79" y="110"/>
                      <a:pt x="115" y="41"/>
                      <a:pt x="26" y="0"/>
                    </a:cubicBezTo>
                    <a:cubicBezTo>
                      <a:pt x="26" y="0"/>
                      <a:pt x="0" y="92"/>
                      <a:pt x="79" y="110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Freeform 50">
                <a:extLst>
                  <a:ext uri="{FF2B5EF4-FFF2-40B4-BE49-F238E27FC236}">
                    <a16:creationId xmlns="" xmlns:a16="http://schemas.microsoft.com/office/drawing/2014/main" id="{692EE97C-6071-46D9-AD1E-7278253CA9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8" y="2204"/>
                <a:ext cx="169" cy="177"/>
              </a:xfrm>
              <a:custGeom>
                <a:avLst/>
                <a:gdLst>
                  <a:gd name="T0" fmla="*/ 0 w 109"/>
                  <a:gd name="T1" fmla="*/ 75 h 114"/>
                  <a:gd name="T2" fmla="*/ 109 w 109"/>
                  <a:gd name="T3" fmla="*/ 31 h 114"/>
                  <a:gd name="T4" fmla="*/ 0 w 109"/>
                  <a:gd name="T5" fmla="*/ 75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9" h="114">
                    <a:moveTo>
                      <a:pt x="0" y="75"/>
                    </a:moveTo>
                    <a:cubicBezTo>
                      <a:pt x="0" y="75"/>
                      <a:pt x="64" y="114"/>
                      <a:pt x="109" y="31"/>
                    </a:cubicBezTo>
                    <a:cubicBezTo>
                      <a:pt x="109" y="31"/>
                      <a:pt x="22" y="0"/>
                      <a:pt x="0" y="75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Freeform 51">
                <a:extLst>
                  <a:ext uri="{FF2B5EF4-FFF2-40B4-BE49-F238E27FC236}">
                    <a16:creationId xmlns="" xmlns:a16="http://schemas.microsoft.com/office/drawing/2014/main" id="{D53491F9-4C2F-48F8-B8E7-469A2E479C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3" y="2072"/>
                <a:ext cx="132" cy="140"/>
              </a:xfrm>
              <a:custGeom>
                <a:avLst/>
                <a:gdLst>
                  <a:gd name="T0" fmla="*/ 0 w 85"/>
                  <a:gd name="T1" fmla="*/ 71 h 90"/>
                  <a:gd name="T2" fmla="*/ 85 w 85"/>
                  <a:gd name="T3" fmla="*/ 7 h 90"/>
                  <a:gd name="T4" fmla="*/ 0 w 85"/>
                  <a:gd name="T5" fmla="*/ 71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5" h="90">
                    <a:moveTo>
                      <a:pt x="0" y="71"/>
                    </a:moveTo>
                    <a:cubicBezTo>
                      <a:pt x="0" y="71"/>
                      <a:pt x="65" y="90"/>
                      <a:pt x="85" y="7"/>
                    </a:cubicBezTo>
                    <a:cubicBezTo>
                      <a:pt x="85" y="7"/>
                      <a:pt x="2" y="0"/>
                      <a:pt x="0" y="71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52">
                <a:extLst>
                  <a:ext uri="{FF2B5EF4-FFF2-40B4-BE49-F238E27FC236}">
                    <a16:creationId xmlns="" xmlns:a16="http://schemas.microsoft.com/office/drawing/2014/main" id="{0570D791-0248-49BB-8A5A-D8FA4C7C39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4" y="2047"/>
                <a:ext cx="157" cy="162"/>
              </a:xfrm>
              <a:custGeom>
                <a:avLst/>
                <a:gdLst>
                  <a:gd name="T0" fmla="*/ 101 w 101"/>
                  <a:gd name="T1" fmla="*/ 60 h 104"/>
                  <a:gd name="T2" fmla="*/ 0 w 101"/>
                  <a:gd name="T3" fmla="*/ 38 h 104"/>
                  <a:gd name="T4" fmla="*/ 101 w 101"/>
                  <a:gd name="T5" fmla="*/ 6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1" h="104">
                    <a:moveTo>
                      <a:pt x="101" y="60"/>
                    </a:moveTo>
                    <a:cubicBezTo>
                      <a:pt x="101" y="60"/>
                      <a:pt x="74" y="0"/>
                      <a:pt x="0" y="38"/>
                    </a:cubicBezTo>
                    <a:cubicBezTo>
                      <a:pt x="0" y="38"/>
                      <a:pt x="47" y="104"/>
                      <a:pt x="101" y="60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53">
                <a:extLst>
                  <a:ext uri="{FF2B5EF4-FFF2-40B4-BE49-F238E27FC236}">
                    <a16:creationId xmlns="" xmlns:a16="http://schemas.microsoft.com/office/drawing/2014/main" id="{D5750FF0-8800-42A3-8F9C-BE084E68E0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5" y="1949"/>
                <a:ext cx="124" cy="123"/>
              </a:xfrm>
              <a:custGeom>
                <a:avLst/>
                <a:gdLst>
                  <a:gd name="T0" fmla="*/ 16 w 80"/>
                  <a:gd name="T1" fmla="*/ 79 h 79"/>
                  <a:gd name="T2" fmla="*/ 76 w 80"/>
                  <a:gd name="T3" fmla="*/ 0 h 79"/>
                  <a:gd name="T4" fmla="*/ 16 w 80"/>
                  <a:gd name="T5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0" h="79">
                    <a:moveTo>
                      <a:pt x="16" y="79"/>
                    </a:moveTo>
                    <a:cubicBezTo>
                      <a:pt x="16" y="79"/>
                      <a:pt x="80" y="79"/>
                      <a:pt x="76" y="0"/>
                    </a:cubicBezTo>
                    <a:cubicBezTo>
                      <a:pt x="76" y="0"/>
                      <a:pt x="0" y="14"/>
                      <a:pt x="16" y="79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Freeform 54">
                <a:extLst>
                  <a:ext uri="{FF2B5EF4-FFF2-40B4-BE49-F238E27FC236}">
                    <a16:creationId xmlns="" xmlns:a16="http://schemas.microsoft.com/office/drawing/2014/main" id="{D694AF09-B61F-4118-8F22-E99D00CC6C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9" y="1952"/>
                <a:ext cx="120" cy="123"/>
              </a:xfrm>
              <a:custGeom>
                <a:avLst/>
                <a:gdLst>
                  <a:gd name="T0" fmla="*/ 77 w 77"/>
                  <a:gd name="T1" fmla="*/ 49 h 79"/>
                  <a:gd name="T2" fmla="*/ 0 w 77"/>
                  <a:gd name="T3" fmla="*/ 24 h 79"/>
                  <a:gd name="T4" fmla="*/ 77 w 77"/>
                  <a:gd name="T5" fmla="*/ 4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7" h="79">
                    <a:moveTo>
                      <a:pt x="77" y="49"/>
                    </a:moveTo>
                    <a:cubicBezTo>
                      <a:pt x="77" y="49"/>
                      <a:pt x="61" y="0"/>
                      <a:pt x="0" y="24"/>
                    </a:cubicBezTo>
                    <a:cubicBezTo>
                      <a:pt x="0" y="24"/>
                      <a:pt x="32" y="79"/>
                      <a:pt x="77" y="49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Freeform 55">
                <a:extLst>
                  <a:ext uri="{FF2B5EF4-FFF2-40B4-BE49-F238E27FC236}">
                    <a16:creationId xmlns="" xmlns:a16="http://schemas.microsoft.com/office/drawing/2014/main" id="{C30B88B8-F9A0-4C63-8786-51F882C944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0" y="1837"/>
                <a:ext cx="124" cy="122"/>
              </a:xfrm>
              <a:custGeom>
                <a:avLst/>
                <a:gdLst>
                  <a:gd name="T0" fmla="*/ 32 w 80"/>
                  <a:gd name="T1" fmla="*/ 78 h 78"/>
                  <a:gd name="T2" fmla="*/ 53 w 80"/>
                  <a:gd name="T3" fmla="*/ 0 h 78"/>
                  <a:gd name="T4" fmla="*/ 32 w 80"/>
                  <a:gd name="T5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0" h="78">
                    <a:moveTo>
                      <a:pt x="32" y="78"/>
                    </a:moveTo>
                    <a:cubicBezTo>
                      <a:pt x="32" y="78"/>
                      <a:pt x="80" y="59"/>
                      <a:pt x="53" y="0"/>
                    </a:cubicBezTo>
                    <a:cubicBezTo>
                      <a:pt x="53" y="0"/>
                      <a:pt x="0" y="34"/>
                      <a:pt x="32" y="78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Freeform 56">
                <a:extLst>
                  <a:ext uri="{FF2B5EF4-FFF2-40B4-BE49-F238E27FC236}">
                    <a16:creationId xmlns="" xmlns:a16="http://schemas.microsoft.com/office/drawing/2014/main" id="{393D07ED-9D6A-4ED1-878C-5174CA7DE1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7" y="1845"/>
                <a:ext cx="563" cy="930"/>
              </a:xfrm>
              <a:custGeom>
                <a:avLst/>
                <a:gdLst>
                  <a:gd name="T0" fmla="*/ 0 w 363"/>
                  <a:gd name="T1" fmla="*/ 571 h 599"/>
                  <a:gd name="T2" fmla="*/ 2 w 363"/>
                  <a:gd name="T3" fmla="*/ 571 h 599"/>
                  <a:gd name="T4" fmla="*/ 9 w 363"/>
                  <a:gd name="T5" fmla="*/ 570 h 599"/>
                  <a:gd name="T6" fmla="*/ 34 w 363"/>
                  <a:gd name="T7" fmla="*/ 569 h 599"/>
                  <a:gd name="T8" fmla="*/ 123 w 363"/>
                  <a:gd name="T9" fmla="*/ 550 h 599"/>
                  <a:gd name="T10" fmla="*/ 180 w 363"/>
                  <a:gd name="T11" fmla="*/ 527 h 599"/>
                  <a:gd name="T12" fmla="*/ 237 w 363"/>
                  <a:gd name="T13" fmla="*/ 491 h 599"/>
                  <a:gd name="T14" fmla="*/ 287 w 363"/>
                  <a:gd name="T15" fmla="*/ 439 h 599"/>
                  <a:gd name="T16" fmla="*/ 324 w 363"/>
                  <a:gd name="T17" fmla="*/ 373 h 599"/>
                  <a:gd name="T18" fmla="*/ 347 w 363"/>
                  <a:gd name="T19" fmla="*/ 301 h 599"/>
                  <a:gd name="T20" fmla="*/ 352 w 363"/>
                  <a:gd name="T21" fmla="*/ 227 h 599"/>
                  <a:gd name="T22" fmla="*/ 340 w 363"/>
                  <a:gd name="T23" fmla="*/ 160 h 599"/>
                  <a:gd name="T24" fmla="*/ 317 w 363"/>
                  <a:gd name="T25" fmla="*/ 102 h 599"/>
                  <a:gd name="T26" fmla="*/ 264 w 363"/>
                  <a:gd name="T27" fmla="*/ 25 h 599"/>
                  <a:gd name="T28" fmla="*/ 246 w 363"/>
                  <a:gd name="T29" fmla="*/ 6 h 599"/>
                  <a:gd name="T30" fmla="*/ 239 w 363"/>
                  <a:gd name="T31" fmla="*/ 0 h 599"/>
                  <a:gd name="T32" fmla="*/ 246 w 363"/>
                  <a:gd name="T33" fmla="*/ 6 h 599"/>
                  <a:gd name="T34" fmla="*/ 265 w 363"/>
                  <a:gd name="T35" fmla="*/ 24 h 599"/>
                  <a:gd name="T36" fmla="*/ 321 w 363"/>
                  <a:gd name="T37" fmla="*/ 100 h 599"/>
                  <a:gd name="T38" fmla="*/ 346 w 363"/>
                  <a:gd name="T39" fmla="*/ 158 h 599"/>
                  <a:gd name="T40" fmla="*/ 361 w 363"/>
                  <a:gd name="T41" fmla="*/ 227 h 599"/>
                  <a:gd name="T42" fmla="*/ 358 w 363"/>
                  <a:gd name="T43" fmla="*/ 303 h 599"/>
                  <a:gd name="T44" fmla="*/ 337 w 363"/>
                  <a:gd name="T45" fmla="*/ 379 h 599"/>
                  <a:gd name="T46" fmla="*/ 301 w 363"/>
                  <a:gd name="T47" fmla="*/ 449 h 599"/>
                  <a:gd name="T48" fmla="*/ 249 w 363"/>
                  <a:gd name="T49" fmla="*/ 506 h 599"/>
                  <a:gd name="T50" fmla="*/ 190 w 363"/>
                  <a:gd name="T51" fmla="*/ 547 h 599"/>
                  <a:gd name="T52" fmla="*/ 131 w 363"/>
                  <a:gd name="T53" fmla="*/ 573 h 599"/>
                  <a:gd name="T54" fmla="*/ 37 w 363"/>
                  <a:gd name="T55" fmla="*/ 595 h 599"/>
                  <a:gd name="T56" fmla="*/ 10 w 363"/>
                  <a:gd name="T57" fmla="*/ 598 h 599"/>
                  <a:gd name="T58" fmla="*/ 3 w 363"/>
                  <a:gd name="T59" fmla="*/ 599 h 599"/>
                  <a:gd name="T60" fmla="*/ 0 w 363"/>
                  <a:gd name="T61" fmla="*/ 599 h 599"/>
                  <a:gd name="T62" fmla="*/ 0 w 363"/>
                  <a:gd name="T63" fmla="*/ 571 h 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63" h="599">
                    <a:moveTo>
                      <a:pt x="0" y="571"/>
                    </a:moveTo>
                    <a:cubicBezTo>
                      <a:pt x="0" y="571"/>
                      <a:pt x="1" y="571"/>
                      <a:pt x="2" y="571"/>
                    </a:cubicBezTo>
                    <a:cubicBezTo>
                      <a:pt x="4" y="571"/>
                      <a:pt x="6" y="571"/>
                      <a:pt x="9" y="570"/>
                    </a:cubicBezTo>
                    <a:cubicBezTo>
                      <a:pt x="15" y="570"/>
                      <a:pt x="23" y="570"/>
                      <a:pt x="34" y="569"/>
                    </a:cubicBezTo>
                    <a:cubicBezTo>
                      <a:pt x="56" y="566"/>
                      <a:pt x="87" y="562"/>
                      <a:pt x="123" y="550"/>
                    </a:cubicBezTo>
                    <a:cubicBezTo>
                      <a:pt x="141" y="545"/>
                      <a:pt x="161" y="537"/>
                      <a:pt x="180" y="527"/>
                    </a:cubicBezTo>
                    <a:cubicBezTo>
                      <a:pt x="199" y="518"/>
                      <a:pt x="219" y="506"/>
                      <a:pt x="237" y="491"/>
                    </a:cubicBezTo>
                    <a:cubicBezTo>
                      <a:pt x="255" y="476"/>
                      <a:pt x="272" y="459"/>
                      <a:pt x="287" y="439"/>
                    </a:cubicBezTo>
                    <a:cubicBezTo>
                      <a:pt x="302" y="419"/>
                      <a:pt x="314" y="397"/>
                      <a:pt x="324" y="373"/>
                    </a:cubicBezTo>
                    <a:cubicBezTo>
                      <a:pt x="334" y="350"/>
                      <a:pt x="342" y="325"/>
                      <a:pt x="347" y="301"/>
                    </a:cubicBezTo>
                    <a:cubicBezTo>
                      <a:pt x="351" y="276"/>
                      <a:pt x="353" y="251"/>
                      <a:pt x="352" y="227"/>
                    </a:cubicBezTo>
                    <a:cubicBezTo>
                      <a:pt x="351" y="204"/>
                      <a:pt x="346" y="181"/>
                      <a:pt x="340" y="160"/>
                    </a:cubicBezTo>
                    <a:cubicBezTo>
                      <a:pt x="334" y="138"/>
                      <a:pt x="326" y="119"/>
                      <a:pt x="317" y="102"/>
                    </a:cubicBezTo>
                    <a:cubicBezTo>
                      <a:pt x="299" y="68"/>
                      <a:pt x="279" y="42"/>
                      <a:pt x="264" y="25"/>
                    </a:cubicBezTo>
                    <a:cubicBezTo>
                      <a:pt x="256" y="17"/>
                      <a:pt x="250" y="10"/>
                      <a:pt x="246" y="6"/>
                    </a:cubicBezTo>
                    <a:cubicBezTo>
                      <a:pt x="241" y="2"/>
                      <a:pt x="239" y="0"/>
                      <a:pt x="239" y="0"/>
                    </a:cubicBezTo>
                    <a:cubicBezTo>
                      <a:pt x="239" y="0"/>
                      <a:pt x="241" y="2"/>
                      <a:pt x="246" y="6"/>
                    </a:cubicBezTo>
                    <a:cubicBezTo>
                      <a:pt x="250" y="10"/>
                      <a:pt x="257" y="16"/>
                      <a:pt x="265" y="24"/>
                    </a:cubicBezTo>
                    <a:cubicBezTo>
                      <a:pt x="280" y="41"/>
                      <a:pt x="301" y="66"/>
                      <a:pt x="321" y="100"/>
                    </a:cubicBezTo>
                    <a:cubicBezTo>
                      <a:pt x="330" y="117"/>
                      <a:pt x="339" y="136"/>
                      <a:pt x="346" y="158"/>
                    </a:cubicBezTo>
                    <a:cubicBezTo>
                      <a:pt x="353" y="179"/>
                      <a:pt x="359" y="202"/>
                      <a:pt x="361" y="227"/>
                    </a:cubicBezTo>
                    <a:cubicBezTo>
                      <a:pt x="363" y="251"/>
                      <a:pt x="362" y="277"/>
                      <a:pt x="358" y="303"/>
                    </a:cubicBezTo>
                    <a:cubicBezTo>
                      <a:pt x="354" y="328"/>
                      <a:pt x="347" y="354"/>
                      <a:pt x="337" y="379"/>
                    </a:cubicBezTo>
                    <a:cubicBezTo>
                      <a:pt x="328" y="403"/>
                      <a:pt x="316" y="427"/>
                      <a:pt x="301" y="449"/>
                    </a:cubicBezTo>
                    <a:cubicBezTo>
                      <a:pt x="286" y="470"/>
                      <a:pt x="268" y="489"/>
                      <a:pt x="249" y="506"/>
                    </a:cubicBezTo>
                    <a:cubicBezTo>
                      <a:pt x="230" y="522"/>
                      <a:pt x="210" y="535"/>
                      <a:pt x="190" y="547"/>
                    </a:cubicBezTo>
                    <a:cubicBezTo>
                      <a:pt x="170" y="558"/>
                      <a:pt x="150" y="566"/>
                      <a:pt x="131" y="573"/>
                    </a:cubicBezTo>
                    <a:cubicBezTo>
                      <a:pt x="93" y="586"/>
                      <a:pt x="60" y="592"/>
                      <a:pt x="37" y="595"/>
                    </a:cubicBezTo>
                    <a:cubicBezTo>
                      <a:pt x="26" y="597"/>
                      <a:pt x="17" y="598"/>
                      <a:pt x="10" y="598"/>
                    </a:cubicBezTo>
                    <a:cubicBezTo>
                      <a:pt x="7" y="598"/>
                      <a:pt x="5" y="598"/>
                      <a:pt x="3" y="599"/>
                    </a:cubicBezTo>
                    <a:cubicBezTo>
                      <a:pt x="1" y="599"/>
                      <a:pt x="0" y="599"/>
                      <a:pt x="0" y="599"/>
                    </a:cubicBezTo>
                    <a:lnTo>
                      <a:pt x="0" y="571"/>
                    </a:ln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25">
                <a:extLst>
                  <a:ext uri="{FF2B5EF4-FFF2-40B4-BE49-F238E27FC236}">
                    <a16:creationId xmlns="" xmlns:a16="http://schemas.microsoft.com/office/drawing/2014/main" id="{C2ED57D4-5F63-4370-A42A-0B3DD478B680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850" y="3320"/>
                <a:ext cx="206" cy="51"/>
              </a:xfrm>
              <a:custGeom>
                <a:avLst/>
                <a:gdLst>
                  <a:gd name="T0" fmla="*/ 0 w 197"/>
                  <a:gd name="T1" fmla="*/ 0 h 51"/>
                  <a:gd name="T2" fmla="*/ 0 w 197"/>
                  <a:gd name="T3" fmla="*/ 51 h 51"/>
                  <a:gd name="T4" fmla="*/ 197 w 197"/>
                  <a:gd name="T5" fmla="*/ 51 h 51"/>
                  <a:gd name="T6" fmla="*/ 197 w 197"/>
                  <a:gd name="T7" fmla="*/ 19 h 51"/>
                  <a:gd name="T8" fmla="*/ 147 w 197"/>
                  <a:gd name="T9" fmla="*/ 19 h 51"/>
                  <a:gd name="T10" fmla="*/ 147 w 197"/>
                  <a:gd name="T11" fmla="*/ 14 h 51"/>
                  <a:gd name="T12" fmla="*/ 96 w 197"/>
                  <a:gd name="T13" fmla="*/ 19 h 51"/>
                  <a:gd name="T14" fmla="*/ 0 w 197"/>
                  <a:gd name="T15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" h="51">
                    <a:moveTo>
                      <a:pt x="0" y="0"/>
                    </a:moveTo>
                    <a:lnTo>
                      <a:pt x="0" y="51"/>
                    </a:lnTo>
                    <a:lnTo>
                      <a:pt x="197" y="51"/>
                    </a:lnTo>
                    <a:lnTo>
                      <a:pt x="197" y="19"/>
                    </a:lnTo>
                    <a:lnTo>
                      <a:pt x="147" y="19"/>
                    </a:lnTo>
                    <a:lnTo>
                      <a:pt x="147" y="14"/>
                    </a:lnTo>
                    <a:lnTo>
                      <a:pt x="96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1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4515A493-E578-4B45-8826-AED8DAD3B948}"/>
              </a:ext>
            </a:extLst>
          </p:cNvPr>
          <p:cNvGrpSpPr/>
          <p:nvPr/>
        </p:nvGrpSpPr>
        <p:grpSpPr>
          <a:xfrm>
            <a:off x="1813193" y="1168625"/>
            <a:ext cx="1993450" cy="1993450"/>
            <a:chOff x="1813193" y="1168625"/>
            <a:chExt cx="1993450" cy="1993450"/>
          </a:xfrm>
        </p:grpSpPr>
        <p:sp>
          <p:nvSpPr>
            <p:cNvPr id="7" name="椭圆 6">
              <a:extLst>
                <a:ext uri="{FF2B5EF4-FFF2-40B4-BE49-F238E27FC236}">
                  <a16:creationId xmlns="" xmlns:a16="http://schemas.microsoft.com/office/drawing/2014/main" id="{DC5D60A8-862E-4734-B4FC-E6D65DEEE176}"/>
                </a:ext>
              </a:extLst>
            </p:cNvPr>
            <p:cNvSpPr/>
            <p:nvPr/>
          </p:nvSpPr>
          <p:spPr>
            <a:xfrm>
              <a:off x="1924548" y="1279980"/>
              <a:ext cx="1770740" cy="1770740"/>
            </a:xfrm>
            <a:prstGeom prst="ellipse">
              <a:avLst/>
            </a:prstGeom>
            <a:noFill/>
            <a:ln w="38100">
              <a:solidFill>
                <a:srgbClr val="FFD1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="" xmlns:a16="http://schemas.microsoft.com/office/drawing/2014/main" id="{9A0A36DC-047A-4E65-AE76-DD7C3CD31A3C}"/>
                </a:ext>
              </a:extLst>
            </p:cNvPr>
            <p:cNvSpPr/>
            <p:nvPr/>
          </p:nvSpPr>
          <p:spPr>
            <a:xfrm>
              <a:off x="1813193" y="1168625"/>
              <a:ext cx="1993450" cy="1993450"/>
            </a:xfrm>
            <a:prstGeom prst="ellipse">
              <a:avLst/>
            </a:prstGeom>
            <a:noFill/>
            <a:ln w="38100">
              <a:solidFill>
                <a:srgbClr val="E6B663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="" xmlns:a16="http://schemas.microsoft.com/office/drawing/2014/main" id="{B9DFF5AD-9C06-4157-A6CF-33018925FDB7}"/>
                </a:ext>
              </a:extLst>
            </p:cNvPr>
            <p:cNvSpPr txBox="1"/>
            <p:nvPr/>
          </p:nvSpPr>
          <p:spPr>
            <a:xfrm>
              <a:off x="1960697" y="1749852"/>
              <a:ext cx="1698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过科学布局，夯实校园足球的推广体系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39D76316-7929-4189-8686-7A1ECDC3BCBC}"/>
                </a:ext>
              </a:extLst>
            </p:cNvPr>
            <p:cNvGrpSpPr/>
            <p:nvPr/>
          </p:nvGrpSpPr>
          <p:grpSpPr>
            <a:xfrm>
              <a:off x="2740862" y="1500385"/>
              <a:ext cx="138112" cy="138112"/>
              <a:chOff x="2683669" y="1464469"/>
              <a:chExt cx="138112" cy="138112"/>
            </a:xfrm>
          </p:grpSpPr>
          <p:sp>
            <p:nvSpPr>
              <p:cNvPr id="8" name="椭圆 7">
                <a:extLst>
                  <a:ext uri="{FF2B5EF4-FFF2-40B4-BE49-F238E27FC236}">
                    <a16:creationId xmlns="" xmlns:a16="http://schemas.microsoft.com/office/drawing/2014/main" id="{0AC1FC84-2E3E-4CD0-A3AC-4DF957271CE3}"/>
                  </a:ext>
                </a:extLst>
              </p:cNvPr>
              <p:cNvSpPr/>
              <p:nvPr/>
            </p:nvSpPr>
            <p:spPr>
              <a:xfrm>
                <a:off x="2683669" y="1464469"/>
                <a:ext cx="138112" cy="13811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椭圆 110">
                <a:extLst>
                  <a:ext uri="{FF2B5EF4-FFF2-40B4-BE49-F238E27FC236}">
                    <a16:creationId xmlns="" xmlns:a16="http://schemas.microsoft.com/office/drawing/2014/main" id="{9E302723-D17E-41A4-8245-2811CDFC73E6}"/>
                  </a:ext>
                </a:extLst>
              </p:cNvPr>
              <p:cNvSpPr/>
              <p:nvPr/>
            </p:nvSpPr>
            <p:spPr>
              <a:xfrm>
                <a:off x="2701445" y="1482245"/>
                <a:ext cx="102560" cy="102560"/>
              </a:xfrm>
              <a:prstGeom prst="ellipse">
                <a:avLst/>
              </a:prstGeom>
              <a:solidFill>
                <a:srgbClr val="FFD1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993FA514-B256-4CEE-891E-4F74509153DD}"/>
              </a:ext>
            </a:extLst>
          </p:cNvPr>
          <p:cNvGrpSpPr/>
          <p:nvPr/>
        </p:nvGrpSpPr>
        <p:grpSpPr>
          <a:xfrm>
            <a:off x="8385356" y="1168625"/>
            <a:ext cx="1993450" cy="1993450"/>
            <a:chOff x="8385356" y="1168625"/>
            <a:chExt cx="1993450" cy="1993450"/>
          </a:xfrm>
        </p:grpSpPr>
        <p:sp>
          <p:nvSpPr>
            <p:cNvPr id="22" name="椭圆 21">
              <a:extLst>
                <a:ext uri="{FF2B5EF4-FFF2-40B4-BE49-F238E27FC236}">
                  <a16:creationId xmlns="" xmlns:a16="http://schemas.microsoft.com/office/drawing/2014/main" id="{F30CE953-2CE1-4CC0-934B-302824D64631}"/>
                </a:ext>
              </a:extLst>
            </p:cNvPr>
            <p:cNvSpPr/>
            <p:nvPr/>
          </p:nvSpPr>
          <p:spPr>
            <a:xfrm>
              <a:off x="8496711" y="1279980"/>
              <a:ext cx="1770740" cy="1770740"/>
            </a:xfrm>
            <a:prstGeom prst="ellipse">
              <a:avLst/>
            </a:prstGeom>
            <a:noFill/>
            <a:ln w="38100">
              <a:solidFill>
                <a:srgbClr val="FFD1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>
              <a:extLst>
                <a:ext uri="{FF2B5EF4-FFF2-40B4-BE49-F238E27FC236}">
                  <a16:creationId xmlns="" xmlns:a16="http://schemas.microsoft.com/office/drawing/2014/main" id="{D6392440-96EB-4DC6-85E0-857B5CADB0F4}"/>
                </a:ext>
              </a:extLst>
            </p:cNvPr>
            <p:cNvSpPr/>
            <p:nvPr/>
          </p:nvSpPr>
          <p:spPr>
            <a:xfrm>
              <a:off x="8385356" y="1168625"/>
              <a:ext cx="1993450" cy="1993450"/>
            </a:xfrm>
            <a:prstGeom prst="ellipse">
              <a:avLst/>
            </a:prstGeom>
            <a:noFill/>
            <a:ln w="38100">
              <a:solidFill>
                <a:srgbClr val="E6B663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="" xmlns:a16="http://schemas.microsoft.com/office/drawing/2014/main" id="{177780CA-E266-4992-A7EC-82E1B0ED324B}"/>
                </a:ext>
              </a:extLst>
            </p:cNvPr>
            <p:cNvSpPr txBox="1"/>
            <p:nvPr/>
          </p:nvSpPr>
          <p:spPr>
            <a:xfrm>
              <a:off x="8532860" y="1749852"/>
              <a:ext cx="1698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精准发力，健全校园足球教学体系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2" name="组合 111">
              <a:extLst>
                <a:ext uri="{FF2B5EF4-FFF2-40B4-BE49-F238E27FC236}">
                  <a16:creationId xmlns="" xmlns:a16="http://schemas.microsoft.com/office/drawing/2014/main" id="{858D6619-C6D5-4181-8CDA-F86461774D4A}"/>
                </a:ext>
              </a:extLst>
            </p:cNvPr>
            <p:cNvGrpSpPr/>
            <p:nvPr/>
          </p:nvGrpSpPr>
          <p:grpSpPr>
            <a:xfrm>
              <a:off x="9313026" y="1500385"/>
              <a:ext cx="138112" cy="138112"/>
              <a:chOff x="2683669" y="1464469"/>
              <a:chExt cx="138112" cy="138112"/>
            </a:xfrm>
          </p:grpSpPr>
          <p:sp>
            <p:nvSpPr>
              <p:cNvPr id="113" name="椭圆 112">
                <a:extLst>
                  <a:ext uri="{FF2B5EF4-FFF2-40B4-BE49-F238E27FC236}">
                    <a16:creationId xmlns="" xmlns:a16="http://schemas.microsoft.com/office/drawing/2014/main" id="{370F56C7-245E-4AEA-9CA2-F08C96CAE76C}"/>
                  </a:ext>
                </a:extLst>
              </p:cNvPr>
              <p:cNvSpPr/>
              <p:nvPr/>
            </p:nvSpPr>
            <p:spPr>
              <a:xfrm>
                <a:off x="2683669" y="1464469"/>
                <a:ext cx="138112" cy="13811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4" name="椭圆 113">
                <a:extLst>
                  <a:ext uri="{FF2B5EF4-FFF2-40B4-BE49-F238E27FC236}">
                    <a16:creationId xmlns="" xmlns:a16="http://schemas.microsoft.com/office/drawing/2014/main" id="{B6966129-6A89-494B-B0FD-BAE34FB1931D}"/>
                  </a:ext>
                </a:extLst>
              </p:cNvPr>
              <p:cNvSpPr/>
              <p:nvPr/>
            </p:nvSpPr>
            <p:spPr>
              <a:xfrm>
                <a:off x="2701445" y="1482245"/>
                <a:ext cx="102560" cy="102560"/>
              </a:xfrm>
              <a:prstGeom prst="ellipse">
                <a:avLst/>
              </a:prstGeom>
              <a:solidFill>
                <a:srgbClr val="FFD1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FB862955-3E0B-4A86-B69B-8798CEF876EA}"/>
              </a:ext>
            </a:extLst>
          </p:cNvPr>
          <p:cNvGrpSpPr/>
          <p:nvPr/>
        </p:nvGrpSpPr>
        <p:grpSpPr>
          <a:xfrm>
            <a:off x="1813193" y="3695925"/>
            <a:ext cx="1993450" cy="1993450"/>
            <a:chOff x="1813193" y="3695925"/>
            <a:chExt cx="1993450" cy="1993450"/>
          </a:xfrm>
        </p:grpSpPr>
        <p:sp>
          <p:nvSpPr>
            <p:cNvPr id="48" name="椭圆 47">
              <a:extLst>
                <a:ext uri="{FF2B5EF4-FFF2-40B4-BE49-F238E27FC236}">
                  <a16:creationId xmlns="" xmlns:a16="http://schemas.microsoft.com/office/drawing/2014/main" id="{3B9055FC-B1C2-40B6-96FF-1344139491F9}"/>
                </a:ext>
              </a:extLst>
            </p:cNvPr>
            <p:cNvSpPr/>
            <p:nvPr/>
          </p:nvSpPr>
          <p:spPr>
            <a:xfrm>
              <a:off x="1924548" y="3807280"/>
              <a:ext cx="1770740" cy="1770740"/>
            </a:xfrm>
            <a:prstGeom prst="ellipse">
              <a:avLst/>
            </a:prstGeom>
            <a:noFill/>
            <a:ln w="38100">
              <a:solidFill>
                <a:srgbClr val="FFD1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>
              <a:extLst>
                <a:ext uri="{FF2B5EF4-FFF2-40B4-BE49-F238E27FC236}">
                  <a16:creationId xmlns="" xmlns:a16="http://schemas.microsoft.com/office/drawing/2014/main" id="{A166D6F4-001E-4A4F-A259-7DE0076BD267}"/>
                </a:ext>
              </a:extLst>
            </p:cNvPr>
            <p:cNvSpPr/>
            <p:nvPr/>
          </p:nvSpPr>
          <p:spPr>
            <a:xfrm>
              <a:off x="1813193" y="3695925"/>
              <a:ext cx="1993450" cy="1993450"/>
            </a:xfrm>
            <a:prstGeom prst="ellipse">
              <a:avLst/>
            </a:prstGeom>
            <a:noFill/>
            <a:ln w="38100">
              <a:solidFill>
                <a:srgbClr val="E6B663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="" xmlns:a16="http://schemas.microsoft.com/office/drawing/2014/main" id="{D52CCE12-FF90-4AD8-824F-A1BF2C92CAA3}"/>
                </a:ext>
              </a:extLst>
            </p:cNvPr>
            <p:cNvSpPr txBox="1"/>
            <p:nvPr/>
          </p:nvSpPr>
          <p:spPr>
            <a:xfrm>
              <a:off x="1960697" y="4277152"/>
              <a:ext cx="1698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严格管理，做强校园足球竞赛体系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5" name="组合 114">
              <a:extLst>
                <a:ext uri="{FF2B5EF4-FFF2-40B4-BE49-F238E27FC236}">
                  <a16:creationId xmlns="" xmlns:a16="http://schemas.microsoft.com/office/drawing/2014/main" id="{D96E4C5B-68DE-494D-ACF7-65B8DB36BA38}"/>
                </a:ext>
              </a:extLst>
            </p:cNvPr>
            <p:cNvGrpSpPr/>
            <p:nvPr/>
          </p:nvGrpSpPr>
          <p:grpSpPr>
            <a:xfrm>
              <a:off x="2740862" y="4065952"/>
              <a:ext cx="138112" cy="138112"/>
              <a:chOff x="2683669" y="1464469"/>
              <a:chExt cx="138112" cy="138112"/>
            </a:xfrm>
          </p:grpSpPr>
          <p:sp>
            <p:nvSpPr>
              <p:cNvPr id="116" name="椭圆 115">
                <a:extLst>
                  <a:ext uri="{FF2B5EF4-FFF2-40B4-BE49-F238E27FC236}">
                    <a16:creationId xmlns="" xmlns:a16="http://schemas.microsoft.com/office/drawing/2014/main" id="{8F771D69-8877-4B60-9F02-18BF86FDD159}"/>
                  </a:ext>
                </a:extLst>
              </p:cNvPr>
              <p:cNvSpPr/>
              <p:nvPr/>
            </p:nvSpPr>
            <p:spPr>
              <a:xfrm>
                <a:off x="2683669" y="1464469"/>
                <a:ext cx="138112" cy="13811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椭圆 116">
                <a:extLst>
                  <a:ext uri="{FF2B5EF4-FFF2-40B4-BE49-F238E27FC236}">
                    <a16:creationId xmlns="" xmlns:a16="http://schemas.microsoft.com/office/drawing/2014/main" id="{3B08092F-F777-4D9D-B5BA-01D77991FEAB}"/>
                  </a:ext>
                </a:extLst>
              </p:cNvPr>
              <p:cNvSpPr/>
              <p:nvPr/>
            </p:nvSpPr>
            <p:spPr>
              <a:xfrm>
                <a:off x="2701445" y="1482245"/>
                <a:ext cx="102560" cy="102560"/>
              </a:xfrm>
              <a:prstGeom prst="ellipse">
                <a:avLst/>
              </a:prstGeom>
              <a:solidFill>
                <a:srgbClr val="FFD1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30BB0E60-687A-4511-9977-702F8CA2CAA1}"/>
              </a:ext>
            </a:extLst>
          </p:cNvPr>
          <p:cNvGrpSpPr/>
          <p:nvPr/>
        </p:nvGrpSpPr>
        <p:grpSpPr>
          <a:xfrm>
            <a:off x="8385356" y="3695925"/>
            <a:ext cx="1993450" cy="1993450"/>
            <a:chOff x="8385356" y="3695925"/>
            <a:chExt cx="1993450" cy="1993450"/>
          </a:xfrm>
        </p:grpSpPr>
        <p:sp>
          <p:nvSpPr>
            <p:cNvPr id="47" name="椭圆 46">
              <a:extLst>
                <a:ext uri="{FF2B5EF4-FFF2-40B4-BE49-F238E27FC236}">
                  <a16:creationId xmlns="" xmlns:a16="http://schemas.microsoft.com/office/drawing/2014/main" id="{5E702C0E-C609-454F-AB2F-86D92D908222}"/>
                </a:ext>
              </a:extLst>
            </p:cNvPr>
            <p:cNvSpPr/>
            <p:nvPr/>
          </p:nvSpPr>
          <p:spPr>
            <a:xfrm>
              <a:off x="8385356" y="3695925"/>
              <a:ext cx="1993450" cy="1993450"/>
            </a:xfrm>
            <a:prstGeom prst="ellipse">
              <a:avLst/>
            </a:prstGeom>
            <a:noFill/>
            <a:ln w="38100">
              <a:solidFill>
                <a:srgbClr val="E6B663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11" name="组合 10">
              <a:extLst>
                <a:ext uri="{FF2B5EF4-FFF2-40B4-BE49-F238E27FC236}">
                  <a16:creationId xmlns="" xmlns:a16="http://schemas.microsoft.com/office/drawing/2014/main" id="{77B14A40-7C44-45BC-84D7-C07C769203D2}"/>
                </a:ext>
              </a:extLst>
            </p:cNvPr>
            <p:cNvGrpSpPr/>
            <p:nvPr/>
          </p:nvGrpSpPr>
          <p:grpSpPr>
            <a:xfrm>
              <a:off x="8496711" y="3807280"/>
              <a:ext cx="1770740" cy="1770740"/>
              <a:chOff x="8496711" y="3807280"/>
              <a:chExt cx="1770740" cy="1770740"/>
            </a:xfrm>
          </p:grpSpPr>
          <p:sp>
            <p:nvSpPr>
              <p:cNvPr id="46" name="椭圆 45">
                <a:extLst>
                  <a:ext uri="{FF2B5EF4-FFF2-40B4-BE49-F238E27FC236}">
                    <a16:creationId xmlns="" xmlns:a16="http://schemas.microsoft.com/office/drawing/2014/main" id="{657406AC-045D-4743-BDAA-EEAD2C37D218}"/>
                  </a:ext>
                </a:extLst>
              </p:cNvPr>
              <p:cNvSpPr/>
              <p:nvPr/>
            </p:nvSpPr>
            <p:spPr>
              <a:xfrm>
                <a:off x="8496711" y="3807280"/>
                <a:ext cx="1770740" cy="1770740"/>
              </a:xfrm>
              <a:prstGeom prst="ellipse">
                <a:avLst/>
              </a:prstGeom>
              <a:noFill/>
              <a:ln w="38100">
                <a:solidFill>
                  <a:srgbClr val="FFD18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文本框 52">
                <a:extLst>
                  <a:ext uri="{FF2B5EF4-FFF2-40B4-BE49-F238E27FC236}">
                    <a16:creationId xmlns="" xmlns:a16="http://schemas.microsoft.com/office/drawing/2014/main" id="{E617D5B2-992F-4F7A-93EB-A3DFDD18B3C8}"/>
                  </a:ext>
                </a:extLst>
              </p:cNvPr>
              <p:cNvSpPr txBox="1"/>
              <p:nvPr/>
            </p:nvSpPr>
            <p:spPr>
              <a:xfrm>
                <a:off x="8532860" y="4277152"/>
                <a:ext cx="169844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示范引领，打造校园足球样板体系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18" name="组合 117">
                <a:extLst>
                  <a:ext uri="{FF2B5EF4-FFF2-40B4-BE49-F238E27FC236}">
                    <a16:creationId xmlns="" xmlns:a16="http://schemas.microsoft.com/office/drawing/2014/main" id="{F4862B27-3052-41E7-8390-469E953D41D3}"/>
                  </a:ext>
                </a:extLst>
              </p:cNvPr>
              <p:cNvGrpSpPr/>
              <p:nvPr/>
            </p:nvGrpSpPr>
            <p:grpSpPr>
              <a:xfrm>
                <a:off x="9313026" y="4065952"/>
                <a:ext cx="138112" cy="138112"/>
                <a:chOff x="2683669" y="1464469"/>
                <a:chExt cx="138112" cy="138112"/>
              </a:xfrm>
            </p:grpSpPr>
            <p:sp>
              <p:nvSpPr>
                <p:cNvPr id="119" name="椭圆 118">
                  <a:extLst>
                    <a:ext uri="{FF2B5EF4-FFF2-40B4-BE49-F238E27FC236}">
                      <a16:creationId xmlns="" xmlns:a16="http://schemas.microsoft.com/office/drawing/2014/main" id="{F30D2D79-09E5-4F96-8374-76CC76C2CC59}"/>
                    </a:ext>
                  </a:extLst>
                </p:cNvPr>
                <p:cNvSpPr/>
                <p:nvPr/>
              </p:nvSpPr>
              <p:spPr>
                <a:xfrm>
                  <a:off x="2683669" y="1464469"/>
                  <a:ext cx="138112" cy="13811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0" name="椭圆 119">
                  <a:extLst>
                    <a:ext uri="{FF2B5EF4-FFF2-40B4-BE49-F238E27FC236}">
                      <a16:creationId xmlns="" xmlns:a16="http://schemas.microsoft.com/office/drawing/2014/main" id="{5317FF00-A303-4A72-A23C-9E5B57361281}"/>
                    </a:ext>
                  </a:extLst>
                </p:cNvPr>
                <p:cNvSpPr/>
                <p:nvPr/>
              </p:nvSpPr>
              <p:spPr>
                <a:xfrm>
                  <a:off x="2701445" y="1482245"/>
                  <a:ext cx="102560" cy="102560"/>
                </a:xfrm>
                <a:prstGeom prst="ellipse">
                  <a:avLst/>
                </a:prstGeom>
                <a:solidFill>
                  <a:srgbClr val="FFD18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xmlns="" val="223083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2D12FFEE-8B71-4930-851E-CE312A78463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email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8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A6E68D4F-8227-4019-9104-BAFA4E52AF86}"/>
              </a:ext>
            </a:extLst>
          </p:cNvPr>
          <p:cNvSpPr/>
          <p:nvPr/>
        </p:nvSpPr>
        <p:spPr>
          <a:xfrm>
            <a:off x="0" y="679175"/>
            <a:ext cx="12192000" cy="5499651"/>
          </a:xfrm>
          <a:prstGeom prst="rect">
            <a:avLst/>
          </a:prstGeom>
          <a:solidFill>
            <a:srgbClr val="515151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F1322D20-A34A-468A-9A93-6DA54C73984D}"/>
              </a:ext>
            </a:extLst>
          </p:cNvPr>
          <p:cNvSpPr txBox="1"/>
          <p:nvPr/>
        </p:nvSpPr>
        <p:spPr>
          <a:xfrm>
            <a:off x="4209144" y="887761"/>
            <a:ext cx="3773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D1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八大体系建设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38AF8ADD-B9B2-46FD-B8BE-0D914DC88EB9}"/>
              </a:ext>
            </a:extLst>
          </p:cNvPr>
          <p:cNvGrpSpPr/>
          <p:nvPr/>
        </p:nvGrpSpPr>
        <p:grpSpPr>
          <a:xfrm>
            <a:off x="5010909" y="2265085"/>
            <a:ext cx="2170180" cy="1916415"/>
            <a:chOff x="5010909" y="2265085"/>
            <a:chExt cx="2170180" cy="1916415"/>
          </a:xfrm>
        </p:grpSpPr>
        <p:pic>
          <p:nvPicPr>
            <p:cNvPr id="110" name="图片 109">
              <a:extLst>
                <a:ext uri="{FF2B5EF4-FFF2-40B4-BE49-F238E27FC236}">
                  <a16:creationId xmlns="" xmlns:a16="http://schemas.microsoft.com/office/drawing/2014/main" id="{41AF391C-BD97-4DA0-A615-C67DEFB74D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5686871" y="2265085"/>
              <a:ext cx="827630" cy="1160690"/>
            </a:xfrm>
            <a:custGeom>
              <a:avLst/>
              <a:gdLst>
                <a:gd name="connsiteX0" fmla="*/ 0 w 827630"/>
                <a:gd name="connsiteY0" fmla="*/ 0 h 1160690"/>
                <a:gd name="connsiteX1" fmla="*/ 827630 w 827630"/>
                <a:gd name="connsiteY1" fmla="*/ 0 h 1160690"/>
                <a:gd name="connsiteX2" fmla="*/ 827630 w 827630"/>
                <a:gd name="connsiteY2" fmla="*/ 1160690 h 1160690"/>
                <a:gd name="connsiteX3" fmla="*/ 0 w 827630"/>
                <a:gd name="connsiteY3" fmla="*/ 1160690 h 1160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7630" h="1160690">
                  <a:moveTo>
                    <a:pt x="0" y="0"/>
                  </a:moveTo>
                  <a:lnTo>
                    <a:pt x="827630" y="0"/>
                  </a:lnTo>
                  <a:lnTo>
                    <a:pt x="827630" y="1160690"/>
                  </a:lnTo>
                  <a:lnTo>
                    <a:pt x="0" y="1160690"/>
                  </a:lnTo>
                  <a:close/>
                </a:path>
              </a:pathLst>
            </a:custGeom>
            <a:effectLst>
              <a:softEdge rad="12700"/>
            </a:effectLst>
          </p:spPr>
        </p:pic>
        <p:grpSp>
          <p:nvGrpSpPr>
            <p:cNvPr id="55" name="Group 4">
              <a:extLst>
                <a:ext uri="{FF2B5EF4-FFF2-40B4-BE49-F238E27FC236}">
                  <a16:creationId xmlns="" xmlns:a16="http://schemas.microsoft.com/office/drawing/2014/main" id="{63498839-0664-4279-A81E-49EC5054184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010909" y="2676500"/>
              <a:ext cx="2170180" cy="1505000"/>
              <a:chOff x="2735" y="1837"/>
              <a:chExt cx="2212" cy="1534"/>
            </a:xfrm>
            <a:effectLst>
              <a:glow rad="127000">
                <a:srgbClr val="FFD182">
                  <a:alpha val="9000"/>
                </a:srgbClr>
              </a:glow>
            </a:effectLst>
          </p:grpSpPr>
          <p:sp>
            <p:nvSpPr>
              <p:cNvPr id="57" name="Freeform 5">
                <a:extLst>
                  <a:ext uri="{FF2B5EF4-FFF2-40B4-BE49-F238E27FC236}">
                    <a16:creationId xmlns="" xmlns:a16="http://schemas.microsoft.com/office/drawing/2014/main" id="{909C69A7-87ED-4839-84F6-D4E22087E7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3" y="3201"/>
                <a:ext cx="403" cy="138"/>
              </a:xfrm>
              <a:custGeom>
                <a:avLst/>
                <a:gdLst>
                  <a:gd name="T0" fmla="*/ 260 w 260"/>
                  <a:gd name="T1" fmla="*/ 77 h 89"/>
                  <a:gd name="T2" fmla="*/ 211 w 260"/>
                  <a:gd name="T3" fmla="*/ 18 h 89"/>
                  <a:gd name="T4" fmla="*/ 164 w 260"/>
                  <a:gd name="T5" fmla="*/ 13 h 89"/>
                  <a:gd name="T6" fmla="*/ 164 w 260"/>
                  <a:gd name="T7" fmla="*/ 0 h 89"/>
                  <a:gd name="T8" fmla="*/ 95 w 260"/>
                  <a:gd name="T9" fmla="*/ 0 h 89"/>
                  <a:gd name="T10" fmla="*/ 95 w 260"/>
                  <a:gd name="T11" fmla="*/ 13 h 89"/>
                  <a:gd name="T12" fmla="*/ 49 w 260"/>
                  <a:gd name="T13" fmla="*/ 18 h 89"/>
                  <a:gd name="T14" fmla="*/ 0 w 260"/>
                  <a:gd name="T15" fmla="*/ 77 h 89"/>
                  <a:gd name="T16" fmla="*/ 62 w 260"/>
                  <a:gd name="T17" fmla="*/ 89 h 89"/>
                  <a:gd name="T18" fmla="*/ 95 w 260"/>
                  <a:gd name="T19" fmla="*/ 86 h 89"/>
                  <a:gd name="T20" fmla="*/ 95 w 260"/>
                  <a:gd name="T21" fmla="*/ 89 h 89"/>
                  <a:gd name="T22" fmla="*/ 164 w 260"/>
                  <a:gd name="T23" fmla="*/ 89 h 89"/>
                  <a:gd name="T24" fmla="*/ 164 w 260"/>
                  <a:gd name="T25" fmla="*/ 86 h 89"/>
                  <a:gd name="T26" fmla="*/ 198 w 260"/>
                  <a:gd name="T27" fmla="*/ 89 h 89"/>
                  <a:gd name="T28" fmla="*/ 260 w 260"/>
                  <a:gd name="T29" fmla="*/ 77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0" h="89">
                    <a:moveTo>
                      <a:pt x="260" y="77"/>
                    </a:moveTo>
                    <a:cubicBezTo>
                      <a:pt x="218" y="40"/>
                      <a:pt x="211" y="18"/>
                      <a:pt x="211" y="18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64" y="0"/>
                      <a:pt x="164" y="0"/>
                      <a:pt x="164" y="0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5" y="13"/>
                      <a:pt x="95" y="13"/>
                      <a:pt x="95" y="13"/>
                    </a:cubicBezTo>
                    <a:cubicBezTo>
                      <a:pt x="49" y="18"/>
                      <a:pt x="49" y="18"/>
                      <a:pt x="49" y="18"/>
                    </a:cubicBezTo>
                    <a:cubicBezTo>
                      <a:pt x="49" y="18"/>
                      <a:pt x="43" y="40"/>
                      <a:pt x="0" y="77"/>
                    </a:cubicBezTo>
                    <a:cubicBezTo>
                      <a:pt x="62" y="89"/>
                      <a:pt x="62" y="89"/>
                      <a:pt x="62" y="89"/>
                    </a:cubicBezTo>
                    <a:cubicBezTo>
                      <a:pt x="95" y="86"/>
                      <a:pt x="95" y="86"/>
                      <a:pt x="95" y="86"/>
                    </a:cubicBezTo>
                    <a:cubicBezTo>
                      <a:pt x="95" y="89"/>
                      <a:pt x="95" y="89"/>
                      <a:pt x="95" y="89"/>
                    </a:cubicBezTo>
                    <a:cubicBezTo>
                      <a:pt x="164" y="89"/>
                      <a:pt x="164" y="89"/>
                      <a:pt x="164" y="89"/>
                    </a:cubicBezTo>
                    <a:cubicBezTo>
                      <a:pt x="164" y="86"/>
                      <a:pt x="164" y="86"/>
                      <a:pt x="164" y="86"/>
                    </a:cubicBezTo>
                    <a:cubicBezTo>
                      <a:pt x="198" y="89"/>
                      <a:pt x="198" y="89"/>
                      <a:pt x="198" y="89"/>
                    </a:cubicBezTo>
                    <a:cubicBezTo>
                      <a:pt x="260" y="77"/>
                      <a:pt x="260" y="77"/>
                      <a:pt x="260" y="77"/>
                    </a:cubicBezTo>
                  </a:path>
                </a:pathLst>
              </a:custGeom>
              <a:solidFill>
                <a:srgbClr val="FFD1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58" name="Freeform 6">
                <a:extLst>
                  <a:ext uri="{FF2B5EF4-FFF2-40B4-BE49-F238E27FC236}">
                    <a16:creationId xmlns="" xmlns:a16="http://schemas.microsoft.com/office/drawing/2014/main" id="{553BA6C7-6911-4409-88D2-F77B1A01D6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9" y="2744"/>
                <a:ext cx="251" cy="433"/>
              </a:xfrm>
              <a:custGeom>
                <a:avLst/>
                <a:gdLst>
                  <a:gd name="T0" fmla="*/ 162 w 162"/>
                  <a:gd name="T1" fmla="*/ 279 h 279"/>
                  <a:gd name="T2" fmla="*/ 147 w 162"/>
                  <a:gd name="T3" fmla="*/ 11 h 279"/>
                  <a:gd name="T4" fmla="*/ 100 w 162"/>
                  <a:gd name="T5" fmla="*/ 7 h 279"/>
                  <a:gd name="T6" fmla="*/ 100 w 162"/>
                  <a:gd name="T7" fmla="*/ 0 h 279"/>
                  <a:gd name="T8" fmla="*/ 58 w 162"/>
                  <a:gd name="T9" fmla="*/ 0 h 279"/>
                  <a:gd name="T10" fmla="*/ 58 w 162"/>
                  <a:gd name="T11" fmla="*/ 7 h 279"/>
                  <a:gd name="T12" fmla="*/ 15 w 162"/>
                  <a:gd name="T13" fmla="*/ 11 h 279"/>
                  <a:gd name="T14" fmla="*/ 0 w 162"/>
                  <a:gd name="T15" fmla="*/ 279 h 279"/>
                  <a:gd name="T16" fmla="*/ 58 w 162"/>
                  <a:gd name="T17" fmla="*/ 279 h 279"/>
                  <a:gd name="T18" fmla="*/ 100 w 162"/>
                  <a:gd name="T19" fmla="*/ 279 h 279"/>
                  <a:gd name="T20" fmla="*/ 162 w 162"/>
                  <a:gd name="T21" fmla="*/ 27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2" h="279">
                    <a:moveTo>
                      <a:pt x="162" y="279"/>
                    </a:moveTo>
                    <a:cubicBezTo>
                      <a:pt x="47" y="149"/>
                      <a:pt x="147" y="11"/>
                      <a:pt x="147" y="11"/>
                    </a:cubicBezTo>
                    <a:cubicBezTo>
                      <a:pt x="100" y="7"/>
                      <a:pt x="100" y="7"/>
                      <a:pt x="100" y="7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1"/>
                      <a:pt x="115" y="149"/>
                      <a:pt x="0" y="279"/>
                    </a:cubicBezTo>
                    <a:cubicBezTo>
                      <a:pt x="58" y="279"/>
                      <a:pt x="58" y="279"/>
                      <a:pt x="58" y="279"/>
                    </a:cubicBezTo>
                    <a:cubicBezTo>
                      <a:pt x="100" y="279"/>
                      <a:pt x="100" y="279"/>
                      <a:pt x="100" y="279"/>
                    </a:cubicBezTo>
                    <a:cubicBezTo>
                      <a:pt x="162" y="279"/>
                      <a:pt x="162" y="279"/>
                      <a:pt x="162" y="279"/>
                    </a:cubicBezTo>
                  </a:path>
                </a:pathLst>
              </a:custGeom>
              <a:solidFill>
                <a:srgbClr val="FFD1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7">
                <a:extLst>
                  <a:ext uri="{FF2B5EF4-FFF2-40B4-BE49-F238E27FC236}">
                    <a16:creationId xmlns="" xmlns:a16="http://schemas.microsoft.com/office/drawing/2014/main" id="{34170AAD-CBE4-4266-B0EA-A54B85B0F0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7" y="2016"/>
                <a:ext cx="317" cy="466"/>
              </a:xfrm>
              <a:custGeom>
                <a:avLst/>
                <a:gdLst>
                  <a:gd name="T0" fmla="*/ 199 w 204"/>
                  <a:gd name="T1" fmla="*/ 65 h 300"/>
                  <a:gd name="T2" fmla="*/ 151 w 204"/>
                  <a:gd name="T3" fmla="*/ 9 h 300"/>
                  <a:gd name="T4" fmla="*/ 80 w 204"/>
                  <a:gd name="T5" fmla="*/ 19 h 300"/>
                  <a:gd name="T6" fmla="*/ 58 w 204"/>
                  <a:gd name="T7" fmla="*/ 46 h 300"/>
                  <a:gd name="T8" fmla="*/ 55 w 204"/>
                  <a:gd name="T9" fmla="*/ 64 h 300"/>
                  <a:gd name="T10" fmla="*/ 55 w 204"/>
                  <a:gd name="T11" fmla="*/ 76 h 300"/>
                  <a:gd name="T12" fmla="*/ 66 w 204"/>
                  <a:gd name="T13" fmla="*/ 91 h 300"/>
                  <a:gd name="T14" fmla="*/ 74 w 204"/>
                  <a:gd name="T15" fmla="*/ 80 h 300"/>
                  <a:gd name="T16" fmla="*/ 74 w 204"/>
                  <a:gd name="T17" fmla="*/ 77 h 300"/>
                  <a:gd name="T18" fmla="*/ 73 w 204"/>
                  <a:gd name="T19" fmla="*/ 65 h 300"/>
                  <a:gd name="T20" fmla="*/ 82 w 204"/>
                  <a:gd name="T21" fmla="*/ 51 h 300"/>
                  <a:gd name="T22" fmla="*/ 110 w 204"/>
                  <a:gd name="T23" fmla="*/ 35 h 300"/>
                  <a:gd name="T24" fmla="*/ 167 w 204"/>
                  <a:gd name="T25" fmla="*/ 66 h 300"/>
                  <a:gd name="T26" fmla="*/ 168 w 204"/>
                  <a:gd name="T27" fmla="*/ 116 h 300"/>
                  <a:gd name="T28" fmla="*/ 157 w 204"/>
                  <a:gd name="T29" fmla="*/ 134 h 300"/>
                  <a:gd name="T30" fmla="*/ 136 w 204"/>
                  <a:gd name="T31" fmla="*/ 155 h 300"/>
                  <a:gd name="T32" fmla="*/ 93 w 204"/>
                  <a:gd name="T33" fmla="*/ 179 h 300"/>
                  <a:gd name="T34" fmla="*/ 53 w 204"/>
                  <a:gd name="T35" fmla="*/ 199 h 300"/>
                  <a:gd name="T36" fmla="*/ 21 w 204"/>
                  <a:gd name="T37" fmla="*/ 221 h 300"/>
                  <a:gd name="T38" fmla="*/ 15 w 204"/>
                  <a:gd name="T39" fmla="*/ 280 h 300"/>
                  <a:gd name="T40" fmla="*/ 19 w 204"/>
                  <a:gd name="T41" fmla="*/ 287 h 300"/>
                  <a:gd name="T42" fmla="*/ 46 w 204"/>
                  <a:gd name="T43" fmla="*/ 299 h 300"/>
                  <a:gd name="T44" fmla="*/ 88 w 204"/>
                  <a:gd name="T45" fmla="*/ 277 h 300"/>
                  <a:gd name="T46" fmla="*/ 92 w 204"/>
                  <a:gd name="T47" fmla="*/ 257 h 300"/>
                  <a:gd name="T48" fmla="*/ 69 w 204"/>
                  <a:gd name="T49" fmla="*/ 237 h 300"/>
                  <a:gd name="T50" fmla="*/ 52 w 204"/>
                  <a:gd name="T51" fmla="*/ 260 h 300"/>
                  <a:gd name="T52" fmla="*/ 56 w 204"/>
                  <a:gd name="T53" fmla="*/ 264 h 300"/>
                  <a:gd name="T54" fmla="*/ 63 w 204"/>
                  <a:gd name="T55" fmla="*/ 260 h 300"/>
                  <a:gd name="T56" fmla="*/ 71 w 204"/>
                  <a:gd name="T57" fmla="*/ 260 h 300"/>
                  <a:gd name="T58" fmla="*/ 73 w 204"/>
                  <a:gd name="T59" fmla="*/ 264 h 300"/>
                  <a:gd name="T60" fmla="*/ 73 w 204"/>
                  <a:gd name="T61" fmla="*/ 265 h 300"/>
                  <a:gd name="T62" fmla="*/ 70 w 204"/>
                  <a:gd name="T63" fmla="*/ 271 h 300"/>
                  <a:gd name="T64" fmla="*/ 41 w 204"/>
                  <a:gd name="T65" fmla="*/ 277 h 300"/>
                  <a:gd name="T66" fmla="*/ 31 w 204"/>
                  <a:gd name="T67" fmla="*/ 247 h 300"/>
                  <a:gd name="T68" fmla="*/ 41 w 204"/>
                  <a:gd name="T69" fmla="*/ 235 h 300"/>
                  <a:gd name="T70" fmla="*/ 69 w 204"/>
                  <a:gd name="T71" fmla="*/ 217 h 300"/>
                  <a:gd name="T72" fmla="*/ 103 w 204"/>
                  <a:gd name="T73" fmla="*/ 199 h 300"/>
                  <a:gd name="T74" fmla="*/ 160 w 204"/>
                  <a:gd name="T75" fmla="*/ 158 h 300"/>
                  <a:gd name="T76" fmla="*/ 178 w 204"/>
                  <a:gd name="T77" fmla="*/ 141 h 300"/>
                  <a:gd name="T78" fmla="*/ 199 w 204"/>
                  <a:gd name="T79" fmla="*/ 65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04" h="300">
                    <a:moveTo>
                      <a:pt x="199" y="65"/>
                    </a:moveTo>
                    <a:cubicBezTo>
                      <a:pt x="194" y="40"/>
                      <a:pt x="177" y="18"/>
                      <a:pt x="151" y="9"/>
                    </a:cubicBezTo>
                    <a:cubicBezTo>
                      <a:pt x="128" y="0"/>
                      <a:pt x="100" y="4"/>
                      <a:pt x="80" y="19"/>
                    </a:cubicBezTo>
                    <a:cubicBezTo>
                      <a:pt x="71" y="26"/>
                      <a:pt x="62" y="35"/>
                      <a:pt x="58" y="46"/>
                    </a:cubicBezTo>
                    <a:cubicBezTo>
                      <a:pt x="56" y="51"/>
                      <a:pt x="54" y="57"/>
                      <a:pt x="55" y="64"/>
                    </a:cubicBezTo>
                    <a:cubicBezTo>
                      <a:pt x="54" y="68"/>
                      <a:pt x="54" y="72"/>
                      <a:pt x="55" y="76"/>
                    </a:cubicBezTo>
                    <a:cubicBezTo>
                      <a:pt x="56" y="83"/>
                      <a:pt x="59" y="89"/>
                      <a:pt x="66" y="91"/>
                    </a:cubicBezTo>
                    <a:cubicBezTo>
                      <a:pt x="70" y="92"/>
                      <a:pt x="76" y="88"/>
                      <a:pt x="74" y="80"/>
                    </a:cubicBezTo>
                    <a:cubicBezTo>
                      <a:pt x="74" y="79"/>
                      <a:pt x="74" y="78"/>
                      <a:pt x="74" y="77"/>
                    </a:cubicBezTo>
                    <a:cubicBezTo>
                      <a:pt x="76" y="75"/>
                      <a:pt x="76" y="71"/>
                      <a:pt x="73" y="65"/>
                    </a:cubicBezTo>
                    <a:cubicBezTo>
                      <a:pt x="75" y="60"/>
                      <a:pt x="78" y="55"/>
                      <a:pt x="82" y="51"/>
                    </a:cubicBezTo>
                    <a:cubicBezTo>
                      <a:pt x="89" y="43"/>
                      <a:pt x="99" y="37"/>
                      <a:pt x="110" y="35"/>
                    </a:cubicBezTo>
                    <a:cubicBezTo>
                      <a:pt x="135" y="29"/>
                      <a:pt x="158" y="43"/>
                      <a:pt x="167" y="66"/>
                    </a:cubicBezTo>
                    <a:cubicBezTo>
                      <a:pt x="174" y="82"/>
                      <a:pt x="173" y="100"/>
                      <a:pt x="168" y="116"/>
                    </a:cubicBezTo>
                    <a:cubicBezTo>
                      <a:pt x="165" y="122"/>
                      <a:pt x="161" y="128"/>
                      <a:pt x="157" y="134"/>
                    </a:cubicBezTo>
                    <a:cubicBezTo>
                      <a:pt x="151" y="142"/>
                      <a:pt x="144" y="149"/>
                      <a:pt x="136" y="155"/>
                    </a:cubicBezTo>
                    <a:cubicBezTo>
                      <a:pt x="123" y="164"/>
                      <a:pt x="108" y="172"/>
                      <a:pt x="93" y="179"/>
                    </a:cubicBezTo>
                    <a:cubicBezTo>
                      <a:pt x="80" y="186"/>
                      <a:pt x="66" y="192"/>
                      <a:pt x="53" y="199"/>
                    </a:cubicBezTo>
                    <a:cubicBezTo>
                      <a:pt x="41" y="205"/>
                      <a:pt x="30" y="212"/>
                      <a:pt x="21" y="221"/>
                    </a:cubicBezTo>
                    <a:cubicBezTo>
                      <a:pt x="7" y="237"/>
                      <a:pt x="0" y="263"/>
                      <a:pt x="15" y="280"/>
                    </a:cubicBezTo>
                    <a:cubicBezTo>
                      <a:pt x="16" y="283"/>
                      <a:pt x="17" y="285"/>
                      <a:pt x="19" y="287"/>
                    </a:cubicBezTo>
                    <a:cubicBezTo>
                      <a:pt x="26" y="294"/>
                      <a:pt x="36" y="298"/>
                      <a:pt x="46" y="299"/>
                    </a:cubicBezTo>
                    <a:cubicBezTo>
                      <a:pt x="62" y="300"/>
                      <a:pt x="81" y="292"/>
                      <a:pt x="88" y="277"/>
                    </a:cubicBezTo>
                    <a:cubicBezTo>
                      <a:pt x="92" y="272"/>
                      <a:pt x="94" y="265"/>
                      <a:pt x="92" y="257"/>
                    </a:cubicBezTo>
                    <a:cubicBezTo>
                      <a:pt x="91" y="246"/>
                      <a:pt x="82" y="238"/>
                      <a:pt x="69" y="237"/>
                    </a:cubicBezTo>
                    <a:cubicBezTo>
                      <a:pt x="56" y="236"/>
                      <a:pt x="46" y="253"/>
                      <a:pt x="52" y="260"/>
                    </a:cubicBezTo>
                    <a:cubicBezTo>
                      <a:pt x="52" y="262"/>
                      <a:pt x="53" y="264"/>
                      <a:pt x="56" y="264"/>
                    </a:cubicBezTo>
                    <a:cubicBezTo>
                      <a:pt x="59" y="265"/>
                      <a:pt x="60" y="262"/>
                      <a:pt x="63" y="260"/>
                    </a:cubicBezTo>
                    <a:cubicBezTo>
                      <a:pt x="65" y="259"/>
                      <a:pt x="70" y="259"/>
                      <a:pt x="71" y="260"/>
                    </a:cubicBezTo>
                    <a:cubicBezTo>
                      <a:pt x="72" y="261"/>
                      <a:pt x="72" y="263"/>
                      <a:pt x="73" y="264"/>
                    </a:cubicBezTo>
                    <a:cubicBezTo>
                      <a:pt x="73" y="264"/>
                      <a:pt x="73" y="265"/>
                      <a:pt x="73" y="265"/>
                    </a:cubicBezTo>
                    <a:cubicBezTo>
                      <a:pt x="72" y="267"/>
                      <a:pt x="71" y="269"/>
                      <a:pt x="70" y="271"/>
                    </a:cubicBezTo>
                    <a:cubicBezTo>
                      <a:pt x="63" y="277"/>
                      <a:pt x="49" y="279"/>
                      <a:pt x="41" y="277"/>
                    </a:cubicBezTo>
                    <a:cubicBezTo>
                      <a:pt x="28" y="273"/>
                      <a:pt x="30" y="254"/>
                      <a:pt x="31" y="247"/>
                    </a:cubicBezTo>
                    <a:cubicBezTo>
                      <a:pt x="34" y="242"/>
                      <a:pt x="37" y="238"/>
                      <a:pt x="41" y="235"/>
                    </a:cubicBezTo>
                    <a:cubicBezTo>
                      <a:pt x="49" y="227"/>
                      <a:pt x="59" y="222"/>
                      <a:pt x="69" y="217"/>
                    </a:cubicBezTo>
                    <a:cubicBezTo>
                      <a:pt x="81" y="211"/>
                      <a:pt x="92" y="205"/>
                      <a:pt x="103" y="199"/>
                    </a:cubicBezTo>
                    <a:cubicBezTo>
                      <a:pt x="124" y="188"/>
                      <a:pt x="144" y="175"/>
                      <a:pt x="160" y="158"/>
                    </a:cubicBezTo>
                    <a:cubicBezTo>
                      <a:pt x="167" y="153"/>
                      <a:pt x="172" y="147"/>
                      <a:pt x="178" y="141"/>
                    </a:cubicBezTo>
                    <a:cubicBezTo>
                      <a:pt x="195" y="120"/>
                      <a:pt x="204" y="92"/>
                      <a:pt x="199" y="65"/>
                    </a:cubicBezTo>
                    <a:close/>
                  </a:path>
                </a:pathLst>
              </a:custGeom>
              <a:solidFill>
                <a:srgbClr val="FFD1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8">
                <a:extLst>
                  <a:ext uri="{FF2B5EF4-FFF2-40B4-BE49-F238E27FC236}">
                    <a16:creationId xmlns="" xmlns:a16="http://schemas.microsoft.com/office/drawing/2014/main" id="{004FD422-18CF-48E0-90C7-5EAB215374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6" y="2016"/>
                <a:ext cx="316" cy="466"/>
              </a:xfrm>
              <a:custGeom>
                <a:avLst/>
                <a:gdLst>
                  <a:gd name="T0" fmla="*/ 5 w 204"/>
                  <a:gd name="T1" fmla="*/ 65 h 300"/>
                  <a:gd name="T2" fmla="*/ 53 w 204"/>
                  <a:gd name="T3" fmla="*/ 9 h 300"/>
                  <a:gd name="T4" fmla="*/ 124 w 204"/>
                  <a:gd name="T5" fmla="*/ 19 h 300"/>
                  <a:gd name="T6" fmla="*/ 147 w 204"/>
                  <a:gd name="T7" fmla="*/ 46 h 300"/>
                  <a:gd name="T8" fmla="*/ 149 w 204"/>
                  <a:gd name="T9" fmla="*/ 64 h 300"/>
                  <a:gd name="T10" fmla="*/ 149 w 204"/>
                  <a:gd name="T11" fmla="*/ 76 h 300"/>
                  <a:gd name="T12" fmla="*/ 138 w 204"/>
                  <a:gd name="T13" fmla="*/ 91 h 300"/>
                  <a:gd name="T14" fmla="*/ 130 w 204"/>
                  <a:gd name="T15" fmla="*/ 80 h 300"/>
                  <a:gd name="T16" fmla="*/ 130 w 204"/>
                  <a:gd name="T17" fmla="*/ 77 h 300"/>
                  <a:gd name="T18" fmla="*/ 131 w 204"/>
                  <a:gd name="T19" fmla="*/ 65 h 300"/>
                  <a:gd name="T20" fmla="*/ 122 w 204"/>
                  <a:gd name="T21" fmla="*/ 51 h 300"/>
                  <a:gd name="T22" fmla="*/ 94 w 204"/>
                  <a:gd name="T23" fmla="*/ 35 h 300"/>
                  <a:gd name="T24" fmla="*/ 37 w 204"/>
                  <a:gd name="T25" fmla="*/ 66 h 300"/>
                  <a:gd name="T26" fmla="*/ 36 w 204"/>
                  <a:gd name="T27" fmla="*/ 116 h 300"/>
                  <a:gd name="T28" fmla="*/ 47 w 204"/>
                  <a:gd name="T29" fmla="*/ 134 h 300"/>
                  <a:gd name="T30" fmla="*/ 68 w 204"/>
                  <a:gd name="T31" fmla="*/ 155 h 300"/>
                  <a:gd name="T32" fmla="*/ 111 w 204"/>
                  <a:gd name="T33" fmla="*/ 179 h 300"/>
                  <a:gd name="T34" fmla="*/ 151 w 204"/>
                  <a:gd name="T35" fmla="*/ 199 h 300"/>
                  <a:gd name="T36" fmla="*/ 183 w 204"/>
                  <a:gd name="T37" fmla="*/ 221 h 300"/>
                  <a:gd name="T38" fmla="*/ 190 w 204"/>
                  <a:gd name="T39" fmla="*/ 280 h 300"/>
                  <a:gd name="T40" fmla="*/ 185 w 204"/>
                  <a:gd name="T41" fmla="*/ 287 h 300"/>
                  <a:gd name="T42" fmla="*/ 158 w 204"/>
                  <a:gd name="T43" fmla="*/ 299 h 300"/>
                  <a:gd name="T44" fmla="*/ 116 w 204"/>
                  <a:gd name="T45" fmla="*/ 277 h 300"/>
                  <a:gd name="T46" fmla="*/ 112 w 204"/>
                  <a:gd name="T47" fmla="*/ 257 h 300"/>
                  <a:gd name="T48" fmla="*/ 135 w 204"/>
                  <a:gd name="T49" fmla="*/ 237 h 300"/>
                  <a:gd name="T50" fmla="*/ 152 w 204"/>
                  <a:gd name="T51" fmla="*/ 260 h 300"/>
                  <a:gd name="T52" fmla="*/ 148 w 204"/>
                  <a:gd name="T53" fmla="*/ 264 h 300"/>
                  <a:gd name="T54" fmla="*/ 141 w 204"/>
                  <a:gd name="T55" fmla="*/ 260 h 300"/>
                  <a:gd name="T56" fmla="*/ 133 w 204"/>
                  <a:gd name="T57" fmla="*/ 260 h 300"/>
                  <a:gd name="T58" fmla="*/ 131 w 204"/>
                  <a:gd name="T59" fmla="*/ 264 h 300"/>
                  <a:gd name="T60" fmla="*/ 131 w 204"/>
                  <a:gd name="T61" fmla="*/ 265 h 300"/>
                  <a:gd name="T62" fmla="*/ 134 w 204"/>
                  <a:gd name="T63" fmla="*/ 271 h 300"/>
                  <a:gd name="T64" fmla="*/ 163 w 204"/>
                  <a:gd name="T65" fmla="*/ 277 h 300"/>
                  <a:gd name="T66" fmla="*/ 173 w 204"/>
                  <a:gd name="T67" fmla="*/ 247 h 300"/>
                  <a:gd name="T68" fmla="*/ 163 w 204"/>
                  <a:gd name="T69" fmla="*/ 235 h 300"/>
                  <a:gd name="T70" fmla="*/ 135 w 204"/>
                  <a:gd name="T71" fmla="*/ 217 h 300"/>
                  <a:gd name="T72" fmla="*/ 101 w 204"/>
                  <a:gd name="T73" fmla="*/ 199 h 300"/>
                  <a:gd name="T74" fmla="*/ 44 w 204"/>
                  <a:gd name="T75" fmla="*/ 158 h 300"/>
                  <a:gd name="T76" fmla="*/ 26 w 204"/>
                  <a:gd name="T77" fmla="*/ 141 h 300"/>
                  <a:gd name="T78" fmla="*/ 5 w 204"/>
                  <a:gd name="T79" fmla="*/ 65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04" h="300">
                    <a:moveTo>
                      <a:pt x="5" y="65"/>
                    </a:moveTo>
                    <a:cubicBezTo>
                      <a:pt x="10" y="40"/>
                      <a:pt x="28" y="18"/>
                      <a:pt x="53" y="9"/>
                    </a:cubicBezTo>
                    <a:cubicBezTo>
                      <a:pt x="77" y="0"/>
                      <a:pt x="104" y="4"/>
                      <a:pt x="124" y="19"/>
                    </a:cubicBezTo>
                    <a:cubicBezTo>
                      <a:pt x="133" y="26"/>
                      <a:pt x="142" y="35"/>
                      <a:pt x="147" y="46"/>
                    </a:cubicBezTo>
                    <a:cubicBezTo>
                      <a:pt x="148" y="51"/>
                      <a:pt x="150" y="57"/>
                      <a:pt x="149" y="64"/>
                    </a:cubicBezTo>
                    <a:cubicBezTo>
                      <a:pt x="150" y="68"/>
                      <a:pt x="150" y="72"/>
                      <a:pt x="149" y="76"/>
                    </a:cubicBezTo>
                    <a:cubicBezTo>
                      <a:pt x="148" y="83"/>
                      <a:pt x="145" y="89"/>
                      <a:pt x="138" y="91"/>
                    </a:cubicBezTo>
                    <a:cubicBezTo>
                      <a:pt x="134" y="92"/>
                      <a:pt x="128" y="88"/>
                      <a:pt x="130" y="80"/>
                    </a:cubicBezTo>
                    <a:cubicBezTo>
                      <a:pt x="130" y="79"/>
                      <a:pt x="130" y="78"/>
                      <a:pt x="130" y="77"/>
                    </a:cubicBezTo>
                    <a:cubicBezTo>
                      <a:pt x="128" y="75"/>
                      <a:pt x="128" y="71"/>
                      <a:pt x="131" y="65"/>
                    </a:cubicBezTo>
                    <a:cubicBezTo>
                      <a:pt x="129" y="60"/>
                      <a:pt x="126" y="55"/>
                      <a:pt x="122" y="51"/>
                    </a:cubicBezTo>
                    <a:cubicBezTo>
                      <a:pt x="115" y="43"/>
                      <a:pt x="105" y="37"/>
                      <a:pt x="94" y="35"/>
                    </a:cubicBezTo>
                    <a:cubicBezTo>
                      <a:pt x="70" y="29"/>
                      <a:pt x="46" y="43"/>
                      <a:pt x="37" y="66"/>
                    </a:cubicBezTo>
                    <a:cubicBezTo>
                      <a:pt x="30" y="82"/>
                      <a:pt x="31" y="100"/>
                      <a:pt x="36" y="116"/>
                    </a:cubicBezTo>
                    <a:cubicBezTo>
                      <a:pt x="39" y="122"/>
                      <a:pt x="43" y="128"/>
                      <a:pt x="47" y="134"/>
                    </a:cubicBezTo>
                    <a:cubicBezTo>
                      <a:pt x="53" y="142"/>
                      <a:pt x="60" y="149"/>
                      <a:pt x="68" y="155"/>
                    </a:cubicBezTo>
                    <a:cubicBezTo>
                      <a:pt x="81" y="164"/>
                      <a:pt x="96" y="172"/>
                      <a:pt x="111" y="179"/>
                    </a:cubicBezTo>
                    <a:cubicBezTo>
                      <a:pt x="124" y="186"/>
                      <a:pt x="138" y="192"/>
                      <a:pt x="151" y="199"/>
                    </a:cubicBezTo>
                    <a:cubicBezTo>
                      <a:pt x="163" y="205"/>
                      <a:pt x="174" y="212"/>
                      <a:pt x="183" y="221"/>
                    </a:cubicBezTo>
                    <a:cubicBezTo>
                      <a:pt x="197" y="237"/>
                      <a:pt x="204" y="263"/>
                      <a:pt x="190" y="280"/>
                    </a:cubicBezTo>
                    <a:cubicBezTo>
                      <a:pt x="188" y="283"/>
                      <a:pt x="187" y="285"/>
                      <a:pt x="185" y="287"/>
                    </a:cubicBezTo>
                    <a:cubicBezTo>
                      <a:pt x="178" y="294"/>
                      <a:pt x="168" y="298"/>
                      <a:pt x="158" y="299"/>
                    </a:cubicBezTo>
                    <a:cubicBezTo>
                      <a:pt x="142" y="300"/>
                      <a:pt x="123" y="292"/>
                      <a:pt x="116" y="277"/>
                    </a:cubicBezTo>
                    <a:cubicBezTo>
                      <a:pt x="112" y="272"/>
                      <a:pt x="110" y="265"/>
                      <a:pt x="112" y="257"/>
                    </a:cubicBezTo>
                    <a:cubicBezTo>
                      <a:pt x="113" y="246"/>
                      <a:pt x="122" y="238"/>
                      <a:pt x="135" y="237"/>
                    </a:cubicBezTo>
                    <a:cubicBezTo>
                      <a:pt x="148" y="236"/>
                      <a:pt x="158" y="253"/>
                      <a:pt x="152" y="260"/>
                    </a:cubicBezTo>
                    <a:cubicBezTo>
                      <a:pt x="152" y="262"/>
                      <a:pt x="151" y="264"/>
                      <a:pt x="148" y="264"/>
                    </a:cubicBezTo>
                    <a:cubicBezTo>
                      <a:pt x="145" y="265"/>
                      <a:pt x="144" y="262"/>
                      <a:pt x="141" y="260"/>
                    </a:cubicBezTo>
                    <a:cubicBezTo>
                      <a:pt x="139" y="259"/>
                      <a:pt x="134" y="259"/>
                      <a:pt x="133" y="260"/>
                    </a:cubicBezTo>
                    <a:cubicBezTo>
                      <a:pt x="132" y="261"/>
                      <a:pt x="132" y="263"/>
                      <a:pt x="131" y="264"/>
                    </a:cubicBezTo>
                    <a:cubicBezTo>
                      <a:pt x="131" y="264"/>
                      <a:pt x="131" y="265"/>
                      <a:pt x="131" y="265"/>
                    </a:cubicBezTo>
                    <a:cubicBezTo>
                      <a:pt x="132" y="267"/>
                      <a:pt x="133" y="269"/>
                      <a:pt x="134" y="271"/>
                    </a:cubicBezTo>
                    <a:cubicBezTo>
                      <a:pt x="141" y="277"/>
                      <a:pt x="155" y="279"/>
                      <a:pt x="163" y="277"/>
                    </a:cubicBezTo>
                    <a:cubicBezTo>
                      <a:pt x="176" y="273"/>
                      <a:pt x="174" y="254"/>
                      <a:pt x="173" y="247"/>
                    </a:cubicBezTo>
                    <a:cubicBezTo>
                      <a:pt x="170" y="242"/>
                      <a:pt x="167" y="238"/>
                      <a:pt x="163" y="235"/>
                    </a:cubicBezTo>
                    <a:cubicBezTo>
                      <a:pt x="155" y="227"/>
                      <a:pt x="145" y="222"/>
                      <a:pt x="135" y="217"/>
                    </a:cubicBezTo>
                    <a:cubicBezTo>
                      <a:pt x="123" y="211"/>
                      <a:pt x="112" y="205"/>
                      <a:pt x="101" y="199"/>
                    </a:cubicBezTo>
                    <a:cubicBezTo>
                      <a:pt x="81" y="188"/>
                      <a:pt x="60" y="175"/>
                      <a:pt x="44" y="158"/>
                    </a:cubicBezTo>
                    <a:cubicBezTo>
                      <a:pt x="38" y="153"/>
                      <a:pt x="32" y="147"/>
                      <a:pt x="26" y="141"/>
                    </a:cubicBezTo>
                    <a:cubicBezTo>
                      <a:pt x="9" y="120"/>
                      <a:pt x="0" y="92"/>
                      <a:pt x="5" y="65"/>
                    </a:cubicBezTo>
                  </a:path>
                </a:pathLst>
              </a:custGeom>
              <a:solidFill>
                <a:srgbClr val="EEBE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9">
                <a:extLst>
                  <a:ext uri="{FF2B5EF4-FFF2-40B4-BE49-F238E27FC236}">
                    <a16:creationId xmlns="" xmlns:a16="http://schemas.microsoft.com/office/drawing/2014/main" id="{00BAB21A-F3E6-41D2-B884-4017538F4D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8" y="2010"/>
                <a:ext cx="792" cy="730"/>
              </a:xfrm>
              <a:custGeom>
                <a:avLst/>
                <a:gdLst>
                  <a:gd name="T0" fmla="*/ 0 w 511"/>
                  <a:gd name="T1" fmla="*/ 0 h 470"/>
                  <a:gd name="T2" fmla="*/ 256 w 511"/>
                  <a:gd name="T3" fmla="*/ 470 h 470"/>
                  <a:gd name="T4" fmla="*/ 511 w 511"/>
                  <a:gd name="T5" fmla="*/ 0 h 470"/>
                  <a:gd name="T6" fmla="*/ 0 w 511"/>
                  <a:gd name="T7" fmla="*/ 0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1" h="470">
                    <a:moveTo>
                      <a:pt x="0" y="0"/>
                    </a:moveTo>
                    <a:cubicBezTo>
                      <a:pt x="0" y="185"/>
                      <a:pt x="115" y="470"/>
                      <a:pt x="256" y="470"/>
                    </a:cubicBezTo>
                    <a:cubicBezTo>
                      <a:pt x="397" y="470"/>
                      <a:pt x="511" y="185"/>
                      <a:pt x="51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FD1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62" name="Freeform 10">
                <a:extLst>
                  <a:ext uri="{FF2B5EF4-FFF2-40B4-BE49-F238E27FC236}">
                    <a16:creationId xmlns="" xmlns:a16="http://schemas.microsoft.com/office/drawing/2014/main" id="{D3AA1E6C-52D2-4C1C-9855-6FF437A389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59" y="2053"/>
                <a:ext cx="790" cy="11"/>
              </a:xfrm>
              <a:custGeom>
                <a:avLst/>
                <a:gdLst>
                  <a:gd name="T0" fmla="*/ 0 w 509"/>
                  <a:gd name="T1" fmla="*/ 0 h 7"/>
                  <a:gd name="T2" fmla="*/ 0 w 509"/>
                  <a:gd name="T3" fmla="*/ 0 h 7"/>
                  <a:gd name="T4" fmla="*/ 1 w 509"/>
                  <a:gd name="T5" fmla="*/ 5 h 7"/>
                  <a:gd name="T6" fmla="*/ 0 w 509"/>
                  <a:gd name="T7" fmla="*/ 0 h 7"/>
                  <a:gd name="T8" fmla="*/ 509 w 509"/>
                  <a:gd name="T9" fmla="*/ 0 h 7"/>
                  <a:gd name="T10" fmla="*/ 509 w 509"/>
                  <a:gd name="T11" fmla="*/ 0 h 7"/>
                  <a:gd name="T12" fmla="*/ 509 w 509"/>
                  <a:gd name="T13" fmla="*/ 7 h 7"/>
                  <a:gd name="T14" fmla="*/ 509 w 509"/>
                  <a:gd name="T15" fmla="*/ 7 h 7"/>
                  <a:gd name="T16" fmla="*/ 509 w 509"/>
                  <a:gd name="T1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9" h="7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0" y="1"/>
                      <a:pt x="0" y="0"/>
                    </a:cubicBezTo>
                    <a:moveTo>
                      <a:pt x="509" y="0"/>
                    </a:moveTo>
                    <a:cubicBezTo>
                      <a:pt x="509" y="0"/>
                      <a:pt x="509" y="0"/>
                      <a:pt x="509" y="0"/>
                    </a:cubicBezTo>
                    <a:cubicBezTo>
                      <a:pt x="509" y="2"/>
                      <a:pt x="509" y="5"/>
                      <a:pt x="509" y="7"/>
                    </a:cubicBezTo>
                    <a:cubicBezTo>
                      <a:pt x="509" y="7"/>
                      <a:pt x="509" y="7"/>
                      <a:pt x="509" y="7"/>
                    </a:cubicBezTo>
                    <a:cubicBezTo>
                      <a:pt x="509" y="0"/>
                      <a:pt x="509" y="0"/>
                      <a:pt x="509" y="0"/>
                    </a:cubicBezTo>
                  </a:path>
                </a:pathLst>
              </a:custGeom>
              <a:solidFill>
                <a:srgbClr val="F2E7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Freeform 11">
                <a:extLst>
                  <a:ext uri="{FF2B5EF4-FFF2-40B4-BE49-F238E27FC236}">
                    <a16:creationId xmlns="" xmlns:a16="http://schemas.microsoft.com/office/drawing/2014/main" id="{8B9DAF3B-4001-4011-BA38-D61CFBC15AC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59" y="2053"/>
                <a:ext cx="790" cy="11"/>
              </a:xfrm>
              <a:custGeom>
                <a:avLst/>
                <a:gdLst>
                  <a:gd name="T0" fmla="*/ 1 w 509"/>
                  <a:gd name="T1" fmla="*/ 0 h 7"/>
                  <a:gd name="T2" fmla="*/ 0 w 509"/>
                  <a:gd name="T3" fmla="*/ 0 h 7"/>
                  <a:gd name="T4" fmla="*/ 1 w 509"/>
                  <a:gd name="T5" fmla="*/ 5 h 7"/>
                  <a:gd name="T6" fmla="*/ 1 w 509"/>
                  <a:gd name="T7" fmla="*/ 6 h 7"/>
                  <a:gd name="T8" fmla="*/ 2 w 509"/>
                  <a:gd name="T9" fmla="*/ 6 h 7"/>
                  <a:gd name="T10" fmla="*/ 1 w 509"/>
                  <a:gd name="T11" fmla="*/ 0 h 7"/>
                  <a:gd name="T12" fmla="*/ 509 w 509"/>
                  <a:gd name="T13" fmla="*/ 0 h 7"/>
                  <a:gd name="T14" fmla="*/ 252 w 509"/>
                  <a:gd name="T15" fmla="*/ 0 h 7"/>
                  <a:gd name="T16" fmla="*/ 252 w 509"/>
                  <a:gd name="T17" fmla="*/ 6 h 7"/>
                  <a:gd name="T18" fmla="*/ 509 w 509"/>
                  <a:gd name="T19" fmla="*/ 7 h 7"/>
                  <a:gd name="T20" fmla="*/ 509 w 509"/>
                  <a:gd name="T2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9" h="7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3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509" y="0"/>
                    </a:moveTo>
                    <a:cubicBezTo>
                      <a:pt x="252" y="0"/>
                      <a:pt x="252" y="0"/>
                      <a:pt x="252" y="0"/>
                    </a:cubicBezTo>
                    <a:cubicBezTo>
                      <a:pt x="252" y="6"/>
                      <a:pt x="252" y="6"/>
                      <a:pt x="252" y="6"/>
                    </a:cubicBezTo>
                    <a:cubicBezTo>
                      <a:pt x="509" y="7"/>
                      <a:pt x="509" y="7"/>
                      <a:pt x="509" y="7"/>
                    </a:cubicBezTo>
                    <a:cubicBezTo>
                      <a:pt x="509" y="5"/>
                      <a:pt x="509" y="2"/>
                      <a:pt x="509" y="0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Rectangle 12">
                <a:extLst>
                  <a:ext uri="{FF2B5EF4-FFF2-40B4-BE49-F238E27FC236}">
                    <a16:creationId xmlns="" xmlns:a16="http://schemas.microsoft.com/office/drawing/2014/main" id="{BE2AD3E6-30B8-4738-9527-12E453CFE0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5" y="1987"/>
                <a:ext cx="800" cy="66"/>
              </a:xfrm>
              <a:prstGeom prst="rect">
                <a:avLst/>
              </a:prstGeom>
              <a:solidFill>
                <a:srgbClr val="FFD1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Rectangle 13">
                <a:extLst>
                  <a:ext uri="{FF2B5EF4-FFF2-40B4-BE49-F238E27FC236}">
                    <a16:creationId xmlns="" xmlns:a16="http://schemas.microsoft.com/office/drawing/2014/main" id="{72E36F54-CA37-4838-B4EF-B9EF1F83F5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5" y="1987"/>
                <a:ext cx="800" cy="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14">
                <a:extLst>
                  <a:ext uri="{FF2B5EF4-FFF2-40B4-BE49-F238E27FC236}">
                    <a16:creationId xmlns="" xmlns:a16="http://schemas.microsoft.com/office/drawing/2014/main" id="{ED269437-281D-4F36-AC68-5BB44F42CC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9" y="2718"/>
                <a:ext cx="251" cy="56"/>
              </a:xfrm>
              <a:custGeom>
                <a:avLst/>
                <a:gdLst>
                  <a:gd name="T0" fmla="*/ 162 w 162"/>
                  <a:gd name="T1" fmla="*/ 18 h 36"/>
                  <a:gd name="T2" fmla="*/ 144 w 162"/>
                  <a:gd name="T3" fmla="*/ 36 h 36"/>
                  <a:gd name="T4" fmla="*/ 18 w 162"/>
                  <a:gd name="T5" fmla="*/ 36 h 36"/>
                  <a:gd name="T6" fmla="*/ 0 w 162"/>
                  <a:gd name="T7" fmla="*/ 18 h 36"/>
                  <a:gd name="T8" fmla="*/ 18 w 162"/>
                  <a:gd name="T9" fmla="*/ 0 h 36"/>
                  <a:gd name="T10" fmla="*/ 144 w 162"/>
                  <a:gd name="T11" fmla="*/ 0 h 36"/>
                  <a:gd name="T12" fmla="*/ 162 w 162"/>
                  <a:gd name="T13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36">
                    <a:moveTo>
                      <a:pt x="162" y="18"/>
                    </a:moveTo>
                    <a:cubicBezTo>
                      <a:pt x="162" y="28"/>
                      <a:pt x="154" y="36"/>
                      <a:pt x="144" y="36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8" y="36"/>
                      <a:pt x="0" y="2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54" y="0"/>
                      <a:pt x="162" y="8"/>
                      <a:pt x="162" y="18"/>
                    </a:cubicBezTo>
                  </a:path>
                </a:pathLst>
              </a:custGeom>
              <a:solidFill>
                <a:srgbClr val="FFD1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Rectangle 15">
                <a:extLst>
                  <a:ext uri="{FF2B5EF4-FFF2-40B4-BE49-F238E27FC236}">
                    <a16:creationId xmlns="" xmlns:a16="http://schemas.microsoft.com/office/drawing/2014/main" id="{D6212C8D-43AD-4789-B0CE-A7AAD811A0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9" y="3177"/>
                <a:ext cx="251" cy="52"/>
              </a:xfrm>
              <a:prstGeom prst="rect">
                <a:avLst/>
              </a:prstGeom>
              <a:solidFill>
                <a:srgbClr val="FFD1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68" name="Rectangle 16">
                <a:extLst>
                  <a:ext uri="{FF2B5EF4-FFF2-40B4-BE49-F238E27FC236}">
                    <a16:creationId xmlns="" xmlns:a16="http://schemas.microsoft.com/office/drawing/2014/main" id="{503BB49E-9CEC-4B5F-8845-D63FB1A81B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9" y="3177"/>
                <a:ext cx="251" cy="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Freeform 17">
                <a:extLst>
                  <a:ext uri="{FF2B5EF4-FFF2-40B4-BE49-F238E27FC236}">
                    <a16:creationId xmlns="" xmlns:a16="http://schemas.microsoft.com/office/drawing/2014/main" id="{ADC3C243-F9D7-4E5F-B6A2-1E0ADEADE50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82" y="2022"/>
                <a:ext cx="261" cy="458"/>
              </a:xfrm>
              <a:custGeom>
                <a:avLst/>
                <a:gdLst>
                  <a:gd name="T0" fmla="*/ 103 w 168"/>
                  <a:gd name="T1" fmla="*/ 256 h 295"/>
                  <a:gd name="T2" fmla="*/ 101 w 168"/>
                  <a:gd name="T3" fmla="*/ 261 h 295"/>
                  <a:gd name="T4" fmla="*/ 125 w 168"/>
                  <a:gd name="T5" fmla="*/ 274 h 295"/>
                  <a:gd name="T6" fmla="*/ 104 w 168"/>
                  <a:gd name="T7" fmla="*/ 267 h 295"/>
                  <a:gd name="T8" fmla="*/ 102 w 168"/>
                  <a:gd name="T9" fmla="*/ 260 h 295"/>
                  <a:gd name="T10" fmla="*/ 107 w 168"/>
                  <a:gd name="T11" fmla="*/ 255 h 295"/>
                  <a:gd name="T12" fmla="*/ 168 w 168"/>
                  <a:gd name="T13" fmla="*/ 250 h 295"/>
                  <a:gd name="T14" fmla="*/ 155 w 168"/>
                  <a:gd name="T15" fmla="*/ 283 h 295"/>
                  <a:gd name="T16" fmla="*/ 126 w 168"/>
                  <a:gd name="T17" fmla="*/ 295 h 295"/>
                  <a:gd name="T18" fmla="*/ 129 w 168"/>
                  <a:gd name="T19" fmla="*/ 295 h 295"/>
                  <a:gd name="T20" fmla="*/ 160 w 168"/>
                  <a:gd name="T21" fmla="*/ 276 h 295"/>
                  <a:gd name="T22" fmla="*/ 168 w 168"/>
                  <a:gd name="T23" fmla="*/ 250 h 295"/>
                  <a:gd name="T24" fmla="*/ 106 w 168"/>
                  <a:gd name="T25" fmla="*/ 233 h 295"/>
                  <a:gd name="T26" fmla="*/ 118 w 168"/>
                  <a:gd name="T27" fmla="*/ 260 h 295"/>
                  <a:gd name="T28" fmla="*/ 118 w 168"/>
                  <a:gd name="T29" fmla="*/ 260 h 295"/>
                  <a:gd name="T30" fmla="*/ 122 w 168"/>
                  <a:gd name="T31" fmla="*/ 256 h 295"/>
                  <a:gd name="T32" fmla="*/ 119 w 168"/>
                  <a:gd name="T33" fmla="*/ 70 h 295"/>
                  <a:gd name="T34" fmla="*/ 108 w 168"/>
                  <a:gd name="T35" fmla="*/ 87 h 295"/>
                  <a:gd name="T36" fmla="*/ 107 w 168"/>
                  <a:gd name="T37" fmla="*/ 87 h 295"/>
                  <a:gd name="T38" fmla="*/ 119 w 168"/>
                  <a:gd name="T39" fmla="*/ 72 h 295"/>
                  <a:gd name="T40" fmla="*/ 119 w 168"/>
                  <a:gd name="T41" fmla="*/ 70 h 295"/>
                  <a:gd name="T42" fmla="*/ 7 w 168"/>
                  <a:gd name="T43" fmla="*/ 62 h 295"/>
                  <a:gd name="T44" fmla="*/ 17 w 168"/>
                  <a:gd name="T45" fmla="*/ 130 h 295"/>
                  <a:gd name="T46" fmla="*/ 81 w 168"/>
                  <a:gd name="T47" fmla="*/ 175 h 295"/>
                  <a:gd name="T48" fmla="*/ 153 w 168"/>
                  <a:gd name="T49" fmla="*/ 217 h 295"/>
                  <a:gd name="T50" fmla="*/ 157 w 168"/>
                  <a:gd name="T51" fmla="*/ 221 h 295"/>
                  <a:gd name="T52" fmla="*/ 121 w 168"/>
                  <a:gd name="T53" fmla="*/ 195 h 295"/>
                  <a:gd name="T54" fmla="*/ 38 w 168"/>
                  <a:gd name="T55" fmla="*/ 151 h 295"/>
                  <a:gd name="T56" fmla="*/ 7 w 168"/>
                  <a:gd name="T57" fmla="*/ 112 h 295"/>
                  <a:gd name="T58" fmla="*/ 54 w 168"/>
                  <a:gd name="T59" fmla="*/ 29 h 295"/>
                  <a:gd name="T60" fmla="*/ 49 w 168"/>
                  <a:gd name="T61" fmla="*/ 0 h 295"/>
                  <a:gd name="T62" fmla="*/ 94 w 168"/>
                  <a:gd name="T63" fmla="*/ 15 h 295"/>
                  <a:gd name="T64" fmla="*/ 116 w 168"/>
                  <a:gd name="T65" fmla="*/ 39 h 295"/>
                  <a:gd name="T66" fmla="*/ 49 w 168"/>
                  <a:gd name="T67" fmla="*/ 0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68" h="295">
                    <a:moveTo>
                      <a:pt x="107" y="255"/>
                    </a:moveTo>
                    <a:cubicBezTo>
                      <a:pt x="105" y="255"/>
                      <a:pt x="104" y="256"/>
                      <a:pt x="103" y="256"/>
                    </a:cubicBezTo>
                    <a:cubicBezTo>
                      <a:pt x="102" y="257"/>
                      <a:pt x="102" y="259"/>
                      <a:pt x="101" y="260"/>
                    </a:cubicBezTo>
                    <a:cubicBezTo>
                      <a:pt x="101" y="260"/>
                      <a:pt x="101" y="261"/>
                      <a:pt x="101" y="261"/>
                    </a:cubicBezTo>
                    <a:cubicBezTo>
                      <a:pt x="102" y="263"/>
                      <a:pt x="103" y="265"/>
                      <a:pt x="104" y="267"/>
                    </a:cubicBezTo>
                    <a:cubicBezTo>
                      <a:pt x="109" y="271"/>
                      <a:pt x="118" y="274"/>
                      <a:pt x="125" y="274"/>
                    </a:cubicBezTo>
                    <a:cubicBezTo>
                      <a:pt x="125" y="274"/>
                      <a:pt x="125" y="274"/>
                      <a:pt x="125" y="274"/>
                    </a:cubicBezTo>
                    <a:cubicBezTo>
                      <a:pt x="118" y="274"/>
                      <a:pt x="109" y="271"/>
                      <a:pt x="104" y="267"/>
                    </a:cubicBezTo>
                    <a:cubicBezTo>
                      <a:pt x="103" y="265"/>
                      <a:pt x="102" y="263"/>
                      <a:pt x="102" y="261"/>
                    </a:cubicBezTo>
                    <a:cubicBezTo>
                      <a:pt x="102" y="261"/>
                      <a:pt x="102" y="260"/>
                      <a:pt x="102" y="260"/>
                    </a:cubicBezTo>
                    <a:cubicBezTo>
                      <a:pt x="102" y="259"/>
                      <a:pt x="102" y="257"/>
                      <a:pt x="103" y="256"/>
                    </a:cubicBezTo>
                    <a:cubicBezTo>
                      <a:pt x="104" y="256"/>
                      <a:pt x="105" y="255"/>
                      <a:pt x="107" y="255"/>
                    </a:cubicBezTo>
                    <a:cubicBezTo>
                      <a:pt x="107" y="255"/>
                      <a:pt x="107" y="255"/>
                      <a:pt x="107" y="255"/>
                    </a:cubicBezTo>
                    <a:moveTo>
                      <a:pt x="168" y="250"/>
                    </a:moveTo>
                    <a:cubicBezTo>
                      <a:pt x="168" y="259"/>
                      <a:pt x="166" y="269"/>
                      <a:pt x="160" y="276"/>
                    </a:cubicBezTo>
                    <a:cubicBezTo>
                      <a:pt x="158" y="279"/>
                      <a:pt x="157" y="281"/>
                      <a:pt x="155" y="283"/>
                    </a:cubicBezTo>
                    <a:cubicBezTo>
                      <a:pt x="148" y="290"/>
                      <a:pt x="138" y="294"/>
                      <a:pt x="128" y="295"/>
                    </a:cubicBezTo>
                    <a:cubicBezTo>
                      <a:pt x="127" y="295"/>
                      <a:pt x="126" y="295"/>
                      <a:pt x="126" y="295"/>
                    </a:cubicBezTo>
                    <a:cubicBezTo>
                      <a:pt x="126" y="295"/>
                      <a:pt x="126" y="295"/>
                      <a:pt x="126" y="295"/>
                    </a:cubicBezTo>
                    <a:cubicBezTo>
                      <a:pt x="127" y="295"/>
                      <a:pt x="128" y="295"/>
                      <a:pt x="129" y="295"/>
                    </a:cubicBezTo>
                    <a:cubicBezTo>
                      <a:pt x="139" y="294"/>
                      <a:pt x="149" y="290"/>
                      <a:pt x="156" y="283"/>
                    </a:cubicBezTo>
                    <a:cubicBezTo>
                      <a:pt x="157" y="281"/>
                      <a:pt x="159" y="279"/>
                      <a:pt x="160" y="276"/>
                    </a:cubicBezTo>
                    <a:cubicBezTo>
                      <a:pt x="166" y="269"/>
                      <a:pt x="168" y="260"/>
                      <a:pt x="168" y="251"/>
                    </a:cubicBezTo>
                    <a:cubicBezTo>
                      <a:pt x="168" y="251"/>
                      <a:pt x="168" y="250"/>
                      <a:pt x="168" y="250"/>
                    </a:cubicBezTo>
                    <a:moveTo>
                      <a:pt x="106" y="233"/>
                    </a:moveTo>
                    <a:cubicBezTo>
                      <a:pt x="106" y="233"/>
                      <a:pt x="106" y="233"/>
                      <a:pt x="106" y="233"/>
                    </a:cubicBezTo>
                    <a:cubicBezTo>
                      <a:pt x="118" y="233"/>
                      <a:pt x="128" y="249"/>
                      <a:pt x="122" y="256"/>
                    </a:cubicBezTo>
                    <a:cubicBezTo>
                      <a:pt x="122" y="258"/>
                      <a:pt x="121" y="260"/>
                      <a:pt x="118" y="260"/>
                    </a:cubicBezTo>
                    <a:cubicBezTo>
                      <a:pt x="118" y="260"/>
                      <a:pt x="118" y="260"/>
                      <a:pt x="118" y="260"/>
                    </a:cubicBezTo>
                    <a:cubicBezTo>
                      <a:pt x="118" y="260"/>
                      <a:pt x="118" y="260"/>
                      <a:pt x="118" y="260"/>
                    </a:cubicBezTo>
                    <a:cubicBezTo>
                      <a:pt x="118" y="260"/>
                      <a:pt x="118" y="260"/>
                      <a:pt x="118" y="260"/>
                    </a:cubicBezTo>
                    <a:cubicBezTo>
                      <a:pt x="121" y="260"/>
                      <a:pt x="122" y="258"/>
                      <a:pt x="122" y="256"/>
                    </a:cubicBezTo>
                    <a:cubicBezTo>
                      <a:pt x="129" y="249"/>
                      <a:pt x="119" y="233"/>
                      <a:pt x="106" y="233"/>
                    </a:cubicBezTo>
                    <a:moveTo>
                      <a:pt x="119" y="70"/>
                    </a:moveTo>
                    <a:cubicBezTo>
                      <a:pt x="119" y="70"/>
                      <a:pt x="119" y="71"/>
                      <a:pt x="119" y="72"/>
                    </a:cubicBezTo>
                    <a:cubicBezTo>
                      <a:pt x="118" y="79"/>
                      <a:pt x="115" y="85"/>
                      <a:pt x="108" y="87"/>
                    </a:cubicBezTo>
                    <a:cubicBezTo>
                      <a:pt x="107" y="87"/>
                      <a:pt x="107" y="87"/>
                      <a:pt x="107" y="87"/>
                    </a:cubicBezTo>
                    <a:cubicBezTo>
                      <a:pt x="107" y="87"/>
                      <a:pt x="107" y="87"/>
                      <a:pt x="107" y="87"/>
                    </a:cubicBezTo>
                    <a:cubicBezTo>
                      <a:pt x="107" y="87"/>
                      <a:pt x="108" y="87"/>
                      <a:pt x="108" y="87"/>
                    </a:cubicBezTo>
                    <a:cubicBezTo>
                      <a:pt x="115" y="85"/>
                      <a:pt x="118" y="79"/>
                      <a:pt x="119" y="72"/>
                    </a:cubicBezTo>
                    <a:cubicBezTo>
                      <a:pt x="119" y="72"/>
                      <a:pt x="119" y="71"/>
                      <a:pt x="119" y="71"/>
                    </a:cubicBezTo>
                    <a:cubicBezTo>
                      <a:pt x="119" y="70"/>
                      <a:pt x="119" y="70"/>
                      <a:pt x="119" y="70"/>
                    </a:cubicBezTo>
                    <a:moveTo>
                      <a:pt x="54" y="29"/>
                    </a:moveTo>
                    <a:cubicBezTo>
                      <a:pt x="33" y="29"/>
                      <a:pt x="15" y="43"/>
                      <a:pt x="7" y="62"/>
                    </a:cubicBezTo>
                    <a:cubicBezTo>
                      <a:pt x="0" y="78"/>
                      <a:pt x="1" y="96"/>
                      <a:pt x="6" y="112"/>
                    </a:cubicBezTo>
                    <a:cubicBezTo>
                      <a:pt x="9" y="118"/>
                      <a:pt x="13" y="124"/>
                      <a:pt x="17" y="130"/>
                    </a:cubicBezTo>
                    <a:cubicBezTo>
                      <a:pt x="23" y="138"/>
                      <a:pt x="30" y="145"/>
                      <a:pt x="38" y="151"/>
                    </a:cubicBezTo>
                    <a:cubicBezTo>
                      <a:pt x="51" y="160"/>
                      <a:pt x="66" y="168"/>
                      <a:pt x="81" y="175"/>
                    </a:cubicBezTo>
                    <a:cubicBezTo>
                      <a:pt x="94" y="182"/>
                      <a:pt x="108" y="188"/>
                      <a:pt x="121" y="195"/>
                    </a:cubicBezTo>
                    <a:cubicBezTo>
                      <a:pt x="133" y="201"/>
                      <a:pt x="144" y="208"/>
                      <a:pt x="153" y="217"/>
                    </a:cubicBezTo>
                    <a:cubicBezTo>
                      <a:pt x="154" y="219"/>
                      <a:pt x="156" y="220"/>
                      <a:pt x="157" y="222"/>
                    </a:cubicBezTo>
                    <a:cubicBezTo>
                      <a:pt x="157" y="222"/>
                      <a:pt x="157" y="221"/>
                      <a:pt x="157" y="221"/>
                    </a:cubicBezTo>
                    <a:cubicBezTo>
                      <a:pt x="156" y="220"/>
                      <a:pt x="155" y="219"/>
                      <a:pt x="154" y="217"/>
                    </a:cubicBezTo>
                    <a:cubicBezTo>
                      <a:pt x="145" y="208"/>
                      <a:pt x="133" y="201"/>
                      <a:pt x="121" y="195"/>
                    </a:cubicBezTo>
                    <a:cubicBezTo>
                      <a:pt x="108" y="188"/>
                      <a:pt x="94" y="182"/>
                      <a:pt x="81" y="175"/>
                    </a:cubicBezTo>
                    <a:cubicBezTo>
                      <a:pt x="66" y="168"/>
                      <a:pt x="52" y="160"/>
                      <a:pt x="38" y="151"/>
                    </a:cubicBezTo>
                    <a:cubicBezTo>
                      <a:pt x="31" y="145"/>
                      <a:pt x="23" y="138"/>
                      <a:pt x="17" y="130"/>
                    </a:cubicBezTo>
                    <a:cubicBezTo>
                      <a:pt x="13" y="124"/>
                      <a:pt x="9" y="118"/>
                      <a:pt x="7" y="112"/>
                    </a:cubicBezTo>
                    <a:cubicBezTo>
                      <a:pt x="1" y="96"/>
                      <a:pt x="0" y="78"/>
                      <a:pt x="7" y="62"/>
                    </a:cubicBezTo>
                    <a:cubicBezTo>
                      <a:pt x="15" y="43"/>
                      <a:pt x="34" y="30"/>
                      <a:pt x="54" y="29"/>
                    </a:cubicBezTo>
                    <a:cubicBezTo>
                      <a:pt x="54" y="29"/>
                      <a:pt x="54" y="29"/>
                      <a:pt x="54" y="29"/>
                    </a:cubicBezTo>
                    <a:moveTo>
                      <a:pt x="49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65" y="0"/>
                      <a:pt x="81" y="5"/>
                      <a:pt x="94" y="15"/>
                    </a:cubicBezTo>
                    <a:cubicBezTo>
                      <a:pt x="103" y="21"/>
                      <a:pt x="111" y="30"/>
                      <a:pt x="116" y="40"/>
                    </a:cubicBezTo>
                    <a:cubicBezTo>
                      <a:pt x="116" y="40"/>
                      <a:pt x="116" y="39"/>
                      <a:pt x="116" y="39"/>
                    </a:cubicBezTo>
                    <a:cubicBezTo>
                      <a:pt x="111" y="29"/>
                      <a:pt x="103" y="21"/>
                      <a:pt x="94" y="15"/>
                    </a:cubicBezTo>
                    <a:cubicBezTo>
                      <a:pt x="81" y="5"/>
                      <a:pt x="65" y="0"/>
                      <a:pt x="49" y="0"/>
                    </a:cubicBezTo>
                  </a:path>
                </a:pathLst>
              </a:custGeom>
              <a:solidFill>
                <a:srgbClr val="F2D6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18">
                <a:extLst>
                  <a:ext uri="{FF2B5EF4-FFF2-40B4-BE49-F238E27FC236}">
                    <a16:creationId xmlns="" xmlns:a16="http://schemas.microsoft.com/office/drawing/2014/main" id="{A83C02C8-9A20-4233-9599-15033FF24C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6" y="2022"/>
                <a:ext cx="307" cy="458"/>
              </a:xfrm>
              <a:custGeom>
                <a:avLst/>
                <a:gdLst>
                  <a:gd name="T0" fmla="*/ 79 w 198"/>
                  <a:gd name="T1" fmla="*/ 0 h 295"/>
                  <a:gd name="T2" fmla="*/ 53 w 198"/>
                  <a:gd name="T3" fmla="*/ 5 h 295"/>
                  <a:gd name="T4" fmla="*/ 6 w 198"/>
                  <a:gd name="T5" fmla="*/ 61 h 295"/>
                  <a:gd name="T6" fmla="*/ 27 w 198"/>
                  <a:gd name="T7" fmla="*/ 137 h 295"/>
                  <a:gd name="T8" fmla="*/ 44 w 198"/>
                  <a:gd name="T9" fmla="*/ 154 h 295"/>
                  <a:gd name="T10" fmla="*/ 101 w 198"/>
                  <a:gd name="T11" fmla="*/ 195 h 295"/>
                  <a:gd name="T12" fmla="*/ 135 w 198"/>
                  <a:gd name="T13" fmla="*/ 213 h 295"/>
                  <a:gd name="T14" fmla="*/ 164 w 198"/>
                  <a:gd name="T15" fmla="*/ 231 h 295"/>
                  <a:gd name="T16" fmla="*/ 173 w 198"/>
                  <a:gd name="T17" fmla="*/ 243 h 295"/>
                  <a:gd name="T18" fmla="*/ 163 w 198"/>
                  <a:gd name="T19" fmla="*/ 273 h 295"/>
                  <a:gd name="T20" fmla="*/ 155 w 198"/>
                  <a:gd name="T21" fmla="*/ 274 h 295"/>
                  <a:gd name="T22" fmla="*/ 155 w 198"/>
                  <a:gd name="T23" fmla="*/ 274 h 295"/>
                  <a:gd name="T24" fmla="*/ 155 w 198"/>
                  <a:gd name="T25" fmla="*/ 274 h 295"/>
                  <a:gd name="T26" fmla="*/ 134 w 198"/>
                  <a:gd name="T27" fmla="*/ 267 h 295"/>
                  <a:gd name="T28" fmla="*/ 131 w 198"/>
                  <a:gd name="T29" fmla="*/ 261 h 295"/>
                  <a:gd name="T30" fmla="*/ 131 w 198"/>
                  <a:gd name="T31" fmla="*/ 260 h 295"/>
                  <a:gd name="T32" fmla="*/ 133 w 198"/>
                  <a:gd name="T33" fmla="*/ 256 h 295"/>
                  <a:gd name="T34" fmla="*/ 137 w 198"/>
                  <a:gd name="T35" fmla="*/ 255 h 295"/>
                  <a:gd name="T36" fmla="*/ 137 w 198"/>
                  <a:gd name="T37" fmla="*/ 255 h 295"/>
                  <a:gd name="T38" fmla="*/ 137 w 198"/>
                  <a:gd name="T39" fmla="*/ 255 h 295"/>
                  <a:gd name="T40" fmla="*/ 142 w 198"/>
                  <a:gd name="T41" fmla="*/ 256 h 295"/>
                  <a:gd name="T42" fmla="*/ 148 w 198"/>
                  <a:gd name="T43" fmla="*/ 260 h 295"/>
                  <a:gd name="T44" fmla="*/ 148 w 198"/>
                  <a:gd name="T45" fmla="*/ 260 h 295"/>
                  <a:gd name="T46" fmla="*/ 152 w 198"/>
                  <a:gd name="T47" fmla="*/ 256 h 295"/>
                  <a:gd name="T48" fmla="*/ 136 w 198"/>
                  <a:gd name="T49" fmla="*/ 233 h 295"/>
                  <a:gd name="T50" fmla="*/ 135 w 198"/>
                  <a:gd name="T51" fmla="*/ 233 h 295"/>
                  <a:gd name="T52" fmla="*/ 112 w 198"/>
                  <a:gd name="T53" fmla="*/ 253 h 295"/>
                  <a:gd name="T54" fmla="*/ 117 w 198"/>
                  <a:gd name="T55" fmla="*/ 273 h 295"/>
                  <a:gd name="T56" fmla="*/ 156 w 198"/>
                  <a:gd name="T57" fmla="*/ 295 h 295"/>
                  <a:gd name="T58" fmla="*/ 158 w 198"/>
                  <a:gd name="T59" fmla="*/ 295 h 295"/>
                  <a:gd name="T60" fmla="*/ 185 w 198"/>
                  <a:gd name="T61" fmla="*/ 283 h 295"/>
                  <a:gd name="T62" fmla="*/ 190 w 198"/>
                  <a:gd name="T63" fmla="*/ 276 h 295"/>
                  <a:gd name="T64" fmla="*/ 198 w 198"/>
                  <a:gd name="T65" fmla="*/ 250 h 295"/>
                  <a:gd name="T66" fmla="*/ 187 w 198"/>
                  <a:gd name="T67" fmla="*/ 222 h 295"/>
                  <a:gd name="T68" fmla="*/ 183 w 198"/>
                  <a:gd name="T69" fmla="*/ 217 h 295"/>
                  <a:gd name="T70" fmla="*/ 151 w 198"/>
                  <a:gd name="T71" fmla="*/ 195 h 295"/>
                  <a:gd name="T72" fmla="*/ 111 w 198"/>
                  <a:gd name="T73" fmla="*/ 175 h 295"/>
                  <a:gd name="T74" fmla="*/ 68 w 198"/>
                  <a:gd name="T75" fmla="*/ 151 h 295"/>
                  <a:gd name="T76" fmla="*/ 47 w 198"/>
                  <a:gd name="T77" fmla="*/ 130 h 295"/>
                  <a:gd name="T78" fmla="*/ 36 w 198"/>
                  <a:gd name="T79" fmla="*/ 112 h 295"/>
                  <a:gd name="T80" fmla="*/ 37 w 198"/>
                  <a:gd name="T81" fmla="*/ 62 h 295"/>
                  <a:gd name="T82" fmla="*/ 84 w 198"/>
                  <a:gd name="T83" fmla="*/ 29 h 295"/>
                  <a:gd name="T84" fmla="*/ 84 w 198"/>
                  <a:gd name="T85" fmla="*/ 29 h 295"/>
                  <a:gd name="T86" fmla="*/ 84 w 198"/>
                  <a:gd name="T87" fmla="*/ 29 h 295"/>
                  <a:gd name="T88" fmla="*/ 94 w 198"/>
                  <a:gd name="T89" fmla="*/ 31 h 295"/>
                  <a:gd name="T90" fmla="*/ 123 w 198"/>
                  <a:gd name="T91" fmla="*/ 47 h 295"/>
                  <a:gd name="T92" fmla="*/ 131 w 198"/>
                  <a:gd name="T93" fmla="*/ 61 h 295"/>
                  <a:gd name="T94" fmla="*/ 131 w 198"/>
                  <a:gd name="T95" fmla="*/ 73 h 295"/>
                  <a:gd name="T96" fmla="*/ 131 w 198"/>
                  <a:gd name="T97" fmla="*/ 76 h 295"/>
                  <a:gd name="T98" fmla="*/ 137 w 198"/>
                  <a:gd name="T99" fmla="*/ 87 h 295"/>
                  <a:gd name="T100" fmla="*/ 138 w 198"/>
                  <a:gd name="T101" fmla="*/ 87 h 295"/>
                  <a:gd name="T102" fmla="*/ 149 w 198"/>
                  <a:gd name="T103" fmla="*/ 72 h 295"/>
                  <a:gd name="T104" fmla="*/ 149 w 198"/>
                  <a:gd name="T105" fmla="*/ 70 h 295"/>
                  <a:gd name="T106" fmla="*/ 146 w 198"/>
                  <a:gd name="T107" fmla="*/ 40 h 295"/>
                  <a:gd name="T108" fmla="*/ 124 w 198"/>
                  <a:gd name="T109" fmla="*/ 15 h 295"/>
                  <a:gd name="T110" fmla="*/ 79 w 198"/>
                  <a:gd name="T111" fmla="*/ 0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8" h="295">
                    <a:moveTo>
                      <a:pt x="79" y="0"/>
                    </a:moveTo>
                    <a:cubicBezTo>
                      <a:pt x="70" y="0"/>
                      <a:pt x="61" y="2"/>
                      <a:pt x="53" y="5"/>
                    </a:cubicBezTo>
                    <a:cubicBezTo>
                      <a:pt x="28" y="14"/>
                      <a:pt x="11" y="36"/>
                      <a:pt x="6" y="61"/>
                    </a:cubicBezTo>
                    <a:cubicBezTo>
                      <a:pt x="0" y="88"/>
                      <a:pt x="9" y="116"/>
                      <a:pt x="27" y="137"/>
                    </a:cubicBezTo>
                    <a:cubicBezTo>
                      <a:pt x="32" y="143"/>
                      <a:pt x="38" y="149"/>
                      <a:pt x="44" y="154"/>
                    </a:cubicBezTo>
                    <a:cubicBezTo>
                      <a:pt x="60" y="171"/>
                      <a:pt x="81" y="184"/>
                      <a:pt x="101" y="195"/>
                    </a:cubicBezTo>
                    <a:cubicBezTo>
                      <a:pt x="113" y="201"/>
                      <a:pt x="124" y="207"/>
                      <a:pt x="135" y="213"/>
                    </a:cubicBezTo>
                    <a:cubicBezTo>
                      <a:pt x="145" y="218"/>
                      <a:pt x="155" y="223"/>
                      <a:pt x="164" y="231"/>
                    </a:cubicBezTo>
                    <a:cubicBezTo>
                      <a:pt x="168" y="234"/>
                      <a:pt x="171" y="238"/>
                      <a:pt x="173" y="243"/>
                    </a:cubicBezTo>
                    <a:cubicBezTo>
                      <a:pt x="175" y="250"/>
                      <a:pt x="177" y="269"/>
                      <a:pt x="163" y="273"/>
                    </a:cubicBezTo>
                    <a:cubicBezTo>
                      <a:pt x="161" y="273"/>
                      <a:pt x="158" y="274"/>
                      <a:pt x="155" y="274"/>
                    </a:cubicBezTo>
                    <a:cubicBezTo>
                      <a:pt x="155" y="274"/>
                      <a:pt x="155" y="274"/>
                      <a:pt x="155" y="274"/>
                    </a:cubicBezTo>
                    <a:cubicBezTo>
                      <a:pt x="155" y="274"/>
                      <a:pt x="155" y="274"/>
                      <a:pt x="155" y="274"/>
                    </a:cubicBezTo>
                    <a:cubicBezTo>
                      <a:pt x="148" y="274"/>
                      <a:pt x="139" y="271"/>
                      <a:pt x="134" y="267"/>
                    </a:cubicBezTo>
                    <a:cubicBezTo>
                      <a:pt x="133" y="265"/>
                      <a:pt x="132" y="263"/>
                      <a:pt x="131" y="261"/>
                    </a:cubicBezTo>
                    <a:cubicBezTo>
                      <a:pt x="131" y="261"/>
                      <a:pt x="131" y="260"/>
                      <a:pt x="131" y="260"/>
                    </a:cubicBezTo>
                    <a:cubicBezTo>
                      <a:pt x="132" y="259"/>
                      <a:pt x="132" y="257"/>
                      <a:pt x="133" y="256"/>
                    </a:cubicBezTo>
                    <a:cubicBezTo>
                      <a:pt x="134" y="256"/>
                      <a:pt x="135" y="255"/>
                      <a:pt x="137" y="255"/>
                    </a:cubicBezTo>
                    <a:cubicBezTo>
                      <a:pt x="137" y="255"/>
                      <a:pt x="137" y="255"/>
                      <a:pt x="137" y="255"/>
                    </a:cubicBezTo>
                    <a:cubicBezTo>
                      <a:pt x="137" y="255"/>
                      <a:pt x="137" y="255"/>
                      <a:pt x="137" y="255"/>
                    </a:cubicBezTo>
                    <a:cubicBezTo>
                      <a:pt x="139" y="255"/>
                      <a:pt x="141" y="256"/>
                      <a:pt x="142" y="256"/>
                    </a:cubicBezTo>
                    <a:cubicBezTo>
                      <a:pt x="144" y="258"/>
                      <a:pt x="145" y="260"/>
                      <a:pt x="148" y="260"/>
                    </a:cubicBezTo>
                    <a:cubicBezTo>
                      <a:pt x="148" y="260"/>
                      <a:pt x="148" y="260"/>
                      <a:pt x="148" y="260"/>
                    </a:cubicBezTo>
                    <a:cubicBezTo>
                      <a:pt x="151" y="260"/>
                      <a:pt x="152" y="258"/>
                      <a:pt x="152" y="256"/>
                    </a:cubicBezTo>
                    <a:cubicBezTo>
                      <a:pt x="158" y="249"/>
                      <a:pt x="148" y="233"/>
                      <a:pt x="136" y="233"/>
                    </a:cubicBezTo>
                    <a:cubicBezTo>
                      <a:pt x="136" y="233"/>
                      <a:pt x="135" y="233"/>
                      <a:pt x="135" y="233"/>
                    </a:cubicBezTo>
                    <a:cubicBezTo>
                      <a:pt x="122" y="234"/>
                      <a:pt x="114" y="242"/>
                      <a:pt x="112" y="253"/>
                    </a:cubicBezTo>
                    <a:cubicBezTo>
                      <a:pt x="111" y="261"/>
                      <a:pt x="113" y="268"/>
                      <a:pt x="117" y="273"/>
                    </a:cubicBezTo>
                    <a:cubicBezTo>
                      <a:pt x="123" y="287"/>
                      <a:pt x="140" y="295"/>
                      <a:pt x="156" y="295"/>
                    </a:cubicBezTo>
                    <a:cubicBezTo>
                      <a:pt x="156" y="295"/>
                      <a:pt x="157" y="295"/>
                      <a:pt x="158" y="295"/>
                    </a:cubicBezTo>
                    <a:cubicBezTo>
                      <a:pt x="168" y="294"/>
                      <a:pt x="178" y="290"/>
                      <a:pt x="185" y="283"/>
                    </a:cubicBezTo>
                    <a:cubicBezTo>
                      <a:pt x="187" y="281"/>
                      <a:pt x="188" y="279"/>
                      <a:pt x="190" y="276"/>
                    </a:cubicBezTo>
                    <a:cubicBezTo>
                      <a:pt x="196" y="269"/>
                      <a:pt x="198" y="259"/>
                      <a:pt x="198" y="250"/>
                    </a:cubicBezTo>
                    <a:cubicBezTo>
                      <a:pt x="194" y="241"/>
                      <a:pt x="190" y="231"/>
                      <a:pt x="187" y="222"/>
                    </a:cubicBezTo>
                    <a:cubicBezTo>
                      <a:pt x="186" y="220"/>
                      <a:pt x="184" y="219"/>
                      <a:pt x="183" y="217"/>
                    </a:cubicBezTo>
                    <a:cubicBezTo>
                      <a:pt x="174" y="208"/>
                      <a:pt x="163" y="201"/>
                      <a:pt x="151" y="195"/>
                    </a:cubicBezTo>
                    <a:cubicBezTo>
                      <a:pt x="138" y="188"/>
                      <a:pt x="124" y="182"/>
                      <a:pt x="111" y="175"/>
                    </a:cubicBezTo>
                    <a:cubicBezTo>
                      <a:pt x="96" y="168"/>
                      <a:pt x="81" y="160"/>
                      <a:pt x="68" y="151"/>
                    </a:cubicBezTo>
                    <a:cubicBezTo>
                      <a:pt x="60" y="145"/>
                      <a:pt x="53" y="138"/>
                      <a:pt x="47" y="130"/>
                    </a:cubicBezTo>
                    <a:cubicBezTo>
                      <a:pt x="43" y="124"/>
                      <a:pt x="39" y="118"/>
                      <a:pt x="36" y="112"/>
                    </a:cubicBezTo>
                    <a:cubicBezTo>
                      <a:pt x="31" y="96"/>
                      <a:pt x="30" y="78"/>
                      <a:pt x="37" y="62"/>
                    </a:cubicBezTo>
                    <a:cubicBezTo>
                      <a:pt x="45" y="43"/>
                      <a:pt x="63" y="29"/>
                      <a:pt x="84" y="29"/>
                    </a:cubicBezTo>
                    <a:cubicBezTo>
                      <a:pt x="84" y="29"/>
                      <a:pt x="84" y="29"/>
                      <a:pt x="84" y="29"/>
                    </a:cubicBezTo>
                    <a:cubicBezTo>
                      <a:pt x="84" y="29"/>
                      <a:pt x="84" y="29"/>
                      <a:pt x="84" y="29"/>
                    </a:cubicBezTo>
                    <a:cubicBezTo>
                      <a:pt x="88" y="29"/>
                      <a:pt x="91" y="30"/>
                      <a:pt x="94" y="31"/>
                    </a:cubicBezTo>
                    <a:cubicBezTo>
                      <a:pt x="105" y="33"/>
                      <a:pt x="115" y="39"/>
                      <a:pt x="123" y="47"/>
                    </a:cubicBezTo>
                    <a:cubicBezTo>
                      <a:pt x="126" y="51"/>
                      <a:pt x="130" y="56"/>
                      <a:pt x="131" y="61"/>
                    </a:cubicBezTo>
                    <a:cubicBezTo>
                      <a:pt x="128" y="67"/>
                      <a:pt x="129" y="71"/>
                      <a:pt x="131" y="73"/>
                    </a:cubicBezTo>
                    <a:cubicBezTo>
                      <a:pt x="131" y="74"/>
                      <a:pt x="131" y="75"/>
                      <a:pt x="131" y="76"/>
                    </a:cubicBezTo>
                    <a:cubicBezTo>
                      <a:pt x="128" y="83"/>
                      <a:pt x="133" y="87"/>
                      <a:pt x="137" y="87"/>
                    </a:cubicBezTo>
                    <a:cubicBezTo>
                      <a:pt x="137" y="87"/>
                      <a:pt x="137" y="87"/>
                      <a:pt x="138" y="87"/>
                    </a:cubicBezTo>
                    <a:cubicBezTo>
                      <a:pt x="145" y="85"/>
                      <a:pt x="148" y="79"/>
                      <a:pt x="149" y="72"/>
                    </a:cubicBezTo>
                    <a:cubicBezTo>
                      <a:pt x="149" y="71"/>
                      <a:pt x="149" y="70"/>
                      <a:pt x="149" y="70"/>
                    </a:cubicBezTo>
                    <a:cubicBezTo>
                      <a:pt x="148" y="60"/>
                      <a:pt x="147" y="50"/>
                      <a:pt x="146" y="40"/>
                    </a:cubicBezTo>
                    <a:cubicBezTo>
                      <a:pt x="141" y="30"/>
                      <a:pt x="133" y="21"/>
                      <a:pt x="124" y="15"/>
                    </a:cubicBezTo>
                    <a:cubicBezTo>
                      <a:pt x="111" y="5"/>
                      <a:pt x="95" y="0"/>
                      <a:pt x="79" y="0"/>
                    </a:cubicBezTo>
                  </a:path>
                </a:pathLst>
              </a:custGeom>
              <a:solidFill>
                <a:srgbClr val="E6B6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71" name="Freeform 19">
                <a:extLst>
                  <a:ext uri="{FF2B5EF4-FFF2-40B4-BE49-F238E27FC236}">
                    <a16:creationId xmlns="" xmlns:a16="http://schemas.microsoft.com/office/drawing/2014/main" id="{BFF832A2-2757-45B9-89FB-72637C36DA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2" y="2063"/>
                <a:ext cx="388" cy="655"/>
              </a:xfrm>
              <a:custGeom>
                <a:avLst/>
                <a:gdLst>
                  <a:gd name="T0" fmla="*/ 0 w 250"/>
                  <a:gd name="T1" fmla="*/ 0 h 422"/>
                  <a:gd name="T2" fmla="*/ 0 w 250"/>
                  <a:gd name="T3" fmla="*/ 1 h 422"/>
                  <a:gd name="T4" fmla="*/ 0 w 250"/>
                  <a:gd name="T5" fmla="*/ 1 h 422"/>
                  <a:gd name="T6" fmla="*/ 1 w 250"/>
                  <a:gd name="T7" fmla="*/ 17 h 422"/>
                  <a:gd name="T8" fmla="*/ 1 w 250"/>
                  <a:gd name="T9" fmla="*/ 16 h 422"/>
                  <a:gd name="T10" fmla="*/ 0 w 250"/>
                  <a:gd name="T11" fmla="*/ 13 h 422"/>
                  <a:gd name="T12" fmla="*/ 0 w 250"/>
                  <a:gd name="T13" fmla="*/ 14 h 422"/>
                  <a:gd name="T14" fmla="*/ 3 w 250"/>
                  <a:gd name="T15" fmla="*/ 44 h 422"/>
                  <a:gd name="T16" fmla="*/ 3 w 250"/>
                  <a:gd name="T17" fmla="*/ 45 h 422"/>
                  <a:gd name="T18" fmla="*/ 4 w 250"/>
                  <a:gd name="T19" fmla="*/ 40 h 422"/>
                  <a:gd name="T20" fmla="*/ 43 w 250"/>
                  <a:gd name="T21" fmla="*/ 199 h 422"/>
                  <a:gd name="T22" fmla="*/ 41 w 250"/>
                  <a:gd name="T23" fmla="*/ 195 h 422"/>
                  <a:gd name="T24" fmla="*/ 41 w 250"/>
                  <a:gd name="T25" fmla="*/ 196 h 422"/>
                  <a:gd name="T26" fmla="*/ 52 w 250"/>
                  <a:gd name="T27" fmla="*/ 224 h 422"/>
                  <a:gd name="T28" fmla="*/ 52 w 250"/>
                  <a:gd name="T29" fmla="*/ 225 h 422"/>
                  <a:gd name="T30" fmla="*/ 51 w 250"/>
                  <a:gd name="T31" fmla="*/ 221 h 422"/>
                  <a:gd name="T32" fmla="*/ 200 w 250"/>
                  <a:gd name="T33" fmla="*/ 422 h 422"/>
                  <a:gd name="T34" fmla="*/ 198 w 250"/>
                  <a:gd name="T35" fmla="*/ 422 h 422"/>
                  <a:gd name="T36" fmla="*/ 198 w 250"/>
                  <a:gd name="T37" fmla="*/ 422 h 422"/>
                  <a:gd name="T38" fmla="*/ 250 w 250"/>
                  <a:gd name="T39" fmla="*/ 422 h 422"/>
                  <a:gd name="T40" fmla="*/ 250 w 250"/>
                  <a:gd name="T41" fmla="*/ 0 h 422"/>
                  <a:gd name="T42" fmla="*/ 0 w 250"/>
                  <a:gd name="T43" fmla="*/ 0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50" h="422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6"/>
                      <a:pt x="1" y="11"/>
                      <a:pt x="1" y="17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5"/>
                      <a:pt x="0" y="14"/>
                      <a:pt x="0" y="13"/>
                    </a:cubicBezTo>
                    <a:cubicBezTo>
                      <a:pt x="0" y="13"/>
                      <a:pt x="0" y="14"/>
                      <a:pt x="0" y="14"/>
                    </a:cubicBezTo>
                    <a:cubicBezTo>
                      <a:pt x="1" y="24"/>
                      <a:pt x="2" y="34"/>
                      <a:pt x="3" y="44"/>
                    </a:cubicBezTo>
                    <a:cubicBezTo>
                      <a:pt x="3" y="44"/>
                      <a:pt x="3" y="44"/>
                      <a:pt x="3" y="45"/>
                    </a:cubicBezTo>
                    <a:cubicBezTo>
                      <a:pt x="4" y="43"/>
                      <a:pt x="4" y="42"/>
                      <a:pt x="4" y="40"/>
                    </a:cubicBezTo>
                    <a:cubicBezTo>
                      <a:pt x="11" y="92"/>
                      <a:pt x="24" y="147"/>
                      <a:pt x="43" y="199"/>
                    </a:cubicBezTo>
                    <a:cubicBezTo>
                      <a:pt x="42" y="198"/>
                      <a:pt x="41" y="196"/>
                      <a:pt x="41" y="195"/>
                    </a:cubicBezTo>
                    <a:cubicBezTo>
                      <a:pt x="41" y="195"/>
                      <a:pt x="41" y="196"/>
                      <a:pt x="41" y="196"/>
                    </a:cubicBezTo>
                    <a:cubicBezTo>
                      <a:pt x="44" y="205"/>
                      <a:pt x="48" y="215"/>
                      <a:pt x="52" y="224"/>
                    </a:cubicBezTo>
                    <a:cubicBezTo>
                      <a:pt x="52" y="224"/>
                      <a:pt x="52" y="225"/>
                      <a:pt x="52" y="225"/>
                    </a:cubicBezTo>
                    <a:cubicBezTo>
                      <a:pt x="52" y="224"/>
                      <a:pt x="52" y="222"/>
                      <a:pt x="51" y="221"/>
                    </a:cubicBezTo>
                    <a:cubicBezTo>
                      <a:pt x="88" y="312"/>
                      <a:pt x="140" y="391"/>
                      <a:pt x="200" y="422"/>
                    </a:cubicBezTo>
                    <a:cubicBezTo>
                      <a:pt x="198" y="422"/>
                      <a:pt x="198" y="422"/>
                      <a:pt x="198" y="422"/>
                    </a:cubicBezTo>
                    <a:cubicBezTo>
                      <a:pt x="198" y="422"/>
                      <a:pt x="198" y="422"/>
                      <a:pt x="198" y="422"/>
                    </a:cubicBezTo>
                    <a:cubicBezTo>
                      <a:pt x="250" y="422"/>
                      <a:pt x="250" y="422"/>
                      <a:pt x="250" y="422"/>
                    </a:cubicBezTo>
                    <a:cubicBezTo>
                      <a:pt x="250" y="0"/>
                      <a:pt x="250" y="0"/>
                      <a:pt x="25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6B6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20">
                <a:extLst>
                  <a:ext uri="{FF2B5EF4-FFF2-40B4-BE49-F238E27FC236}">
                    <a16:creationId xmlns="" xmlns:a16="http://schemas.microsoft.com/office/drawing/2014/main" id="{967809FA-5838-4598-97D8-481D0E2EC9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1" y="2053"/>
                <a:ext cx="389" cy="10"/>
              </a:xfrm>
              <a:custGeom>
                <a:avLst/>
                <a:gdLst>
                  <a:gd name="T0" fmla="*/ 389 w 389"/>
                  <a:gd name="T1" fmla="*/ 0 h 10"/>
                  <a:gd name="T2" fmla="*/ 0 w 389"/>
                  <a:gd name="T3" fmla="*/ 0 h 10"/>
                  <a:gd name="T4" fmla="*/ 1 w 389"/>
                  <a:gd name="T5" fmla="*/ 10 h 10"/>
                  <a:gd name="T6" fmla="*/ 389 w 389"/>
                  <a:gd name="T7" fmla="*/ 10 h 10"/>
                  <a:gd name="T8" fmla="*/ 389 w 389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9" h="10">
                    <a:moveTo>
                      <a:pt x="389" y="0"/>
                    </a:moveTo>
                    <a:lnTo>
                      <a:pt x="0" y="0"/>
                    </a:lnTo>
                    <a:lnTo>
                      <a:pt x="1" y="10"/>
                    </a:lnTo>
                    <a:lnTo>
                      <a:pt x="389" y="10"/>
                    </a:lnTo>
                    <a:lnTo>
                      <a:pt x="389" y="0"/>
                    </a:lnTo>
                    <a:close/>
                  </a:path>
                </a:pathLst>
              </a:custGeom>
              <a:solidFill>
                <a:srgbClr val="E096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21">
                <a:extLst>
                  <a:ext uri="{FF2B5EF4-FFF2-40B4-BE49-F238E27FC236}">
                    <a16:creationId xmlns="" xmlns:a16="http://schemas.microsoft.com/office/drawing/2014/main" id="{8FBEA9D1-406A-4A05-AA8B-4EBD22ABD2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1" y="2053"/>
                <a:ext cx="389" cy="10"/>
              </a:xfrm>
              <a:custGeom>
                <a:avLst/>
                <a:gdLst>
                  <a:gd name="T0" fmla="*/ 389 w 389"/>
                  <a:gd name="T1" fmla="*/ 0 h 10"/>
                  <a:gd name="T2" fmla="*/ 0 w 389"/>
                  <a:gd name="T3" fmla="*/ 0 h 10"/>
                  <a:gd name="T4" fmla="*/ 1 w 389"/>
                  <a:gd name="T5" fmla="*/ 10 h 10"/>
                  <a:gd name="T6" fmla="*/ 389 w 389"/>
                  <a:gd name="T7" fmla="*/ 10 h 10"/>
                  <a:gd name="T8" fmla="*/ 389 w 389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9" h="10">
                    <a:moveTo>
                      <a:pt x="389" y="0"/>
                    </a:moveTo>
                    <a:lnTo>
                      <a:pt x="0" y="0"/>
                    </a:lnTo>
                    <a:lnTo>
                      <a:pt x="1" y="10"/>
                    </a:lnTo>
                    <a:lnTo>
                      <a:pt x="389" y="10"/>
                    </a:lnTo>
                    <a:lnTo>
                      <a:pt x="389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22">
                <a:extLst>
                  <a:ext uri="{FF2B5EF4-FFF2-40B4-BE49-F238E27FC236}">
                    <a16:creationId xmlns="" xmlns:a16="http://schemas.microsoft.com/office/drawing/2014/main" id="{017CC5F5-D52E-410F-90BB-295A171673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6" y="1987"/>
                <a:ext cx="394" cy="66"/>
              </a:xfrm>
              <a:custGeom>
                <a:avLst/>
                <a:gdLst>
                  <a:gd name="T0" fmla="*/ 394 w 394"/>
                  <a:gd name="T1" fmla="*/ 0 h 66"/>
                  <a:gd name="T2" fmla="*/ 0 w 394"/>
                  <a:gd name="T3" fmla="*/ 0 h 66"/>
                  <a:gd name="T4" fmla="*/ 0 w 394"/>
                  <a:gd name="T5" fmla="*/ 66 h 66"/>
                  <a:gd name="T6" fmla="*/ 5 w 394"/>
                  <a:gd name="T7" fmla="*/ 66 h 66"/>
                  <a:gd name="T8" fmla="*/ 394 w 394"/>
                  <a:gd name="T9" fmla="*/ 66 h 66"/>
                  <a:gd name="T10" fmla="*/ 394 w 394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4" h="66">
                    <a:moveTo>
                      <a:pt x="394" y="0"/>
                    </a:moveTo>
                    <a:lnTo>
                      <a:pt x="0" y="0"/>
                    </a:lnTo>
                    <a:lnTo>
                      <a:pt x="0" y="66"/>
                    </a:lnTo>
                    <a:lnTo>
                      <a:pt x="5" y="66"/>
                    </a:lnTo>
                    <a:lnTo>
                      <a:pt x="394" y="66"/>
                    </a:lnTo>
                    <a:lnTo>
                      <a:pt x="394" y="0"/>
                    </a:lnTo>
                    <a:close/>
                  </a:path>
                </a:pathLst>
              </a:custGeom>
              <a:solidFill>
                <a:srgbClr val="E6B6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Freeform 23">
                <a:extLst>
                  <a:ext uri="{FF2B5EF4-FFF2-40B4-BE49-F238E27FC236}">
                    <a16:creationId xmlns="" xmlns:a16="http://schemas.microsoft.com/office/drawing/2014/main" id="{6B68606B-AAD8-4714-9093-F91D81E214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6" y="1987"/>
                <a:ext cx="394" cy="66"/>
              </a:xfrm>
              <a:custGeom>
                <a:avLst/>
                <a:gdLst>
                  <a:gd name="T0" fmla="*/ 394 w 394"/>
                  <a:gd name="T1" fmla="*/ 0 h 66"/>
                  <a:gd name="T2" fmla="*/ 0 w 394"/>
                  <a:gd name="T3" fmla="*/ 0 h 66"/>
                  <a:gd name="T4" fmla="*/ 0 w 394"/>
                  <a:gd name="T5" fmla="*/ 66 h 66"/>
                  <a:gd name="T6" fmla="*/ 5 w 394"/>
                  <a:gd name="T7" fmla="*/ 66 h 66"/>
                  <a:gd name="T8" fmla="*/ 394 w 394"/>
                  <a:gd name="T9" fmla="*/ 66 h 66"/>
                  <a:gd name="T10" fmla="*/ 394 w 394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4" h="66">
                    <a:moveTo>
                      <a:pt x="394" y="0"/>
                    </a:moveTo>
                    <a:lnTo>
                      <a:pt x="0" y="0"/>
                    </a:lnTo>
                    <a:lnTo>
                      <a:pt x="0" y="66"/>
                    </a:lnTo>
                    <a:lnTo>
                      <a:pt x="5" y="66"/>
                    </a:lnTo>
                    <a:lnTo>
                      <a:pt x="394" y="66"/>
                    </a:lnTo>
                    <a:lnTo>
                      <a:pt x="3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24">
                <a:extLst>
                  <a:ext uri="{FF2B5EF4-FFF2-40B4-BE49-F238E27FC236}">
                    <a16:creationId xmlns="" xmlns:a16="http://schemas.microsoft.com/office/drawing/2014/main" id="{C939E936-4163-4256-9ABF-24890D972F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9" y="2774"/>
                <a:ext cx="154" cy="403"/>
              </a:xfrm>
              <a:custGeom>
                <a:avLst/>
                <a:gdLst>
                  <a:gd name="T0" fmla="*/ 78 w 99"/>
                  <a:gd name="T1" fmla="*/ 0 h 260"/>
                  <a:gd name="T2" fmla="*/ 20 w 99"/>
                  <a:gd name="T3" fmla="*/ 0 h 260"/>
                  <a:gd name="T4" fmla="*/ 0 w 99"/>
                  <a:gd name="T5" fmla="*/ 260 h 260"/>
                  <a:gd name="T6" fmla="*/ 0 w 99"/>
                  <a:gd name="T7" fmla="*/ 260 h 260"/>
                  <a:gd name="T8" fmla="*/ 78 w 99"/>
                  <a:gd name="T9" fmla="*/ 260 h 260"/>
                  <a:gd name="T10" fmla="*/ 78 w 99"/>
                  <a:gd name="T11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9" h="260">
                    <a:moveTo>
                      <a:pt x="78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39" y="31"/>
                      <a:pt x="99" y="149"/>
                      <a:pt x="0" y="260"/>
                    </a:cubicBezTo>
                    <a:cubicBezTo>
                      <a:pt x="0" y="260"/>
                      <a:pt x="0" y="260"/>
                      <a:pt x="0" y="260"/>
                    </a:cubicBezTo>
                    <a:cubicBezTo>
                      <a:pt x="78" y="260"/>
                      <a:pt x="78" y="260"/>
                      <a:pt x="78" y="260"/>
                    </a:cubicBezTo>
                    <a:cubicBezTo>
                      <a:pt x="78" y="0"/>
                      <a:pt x="78" y="0"/>
                      <a:pt x="78" y="0"/>
                    </a:cubicBezTo>
                  </a:path>
                </a:pathLst>
              </a:custGeom>
              <a:solidFill>
                <a:srgbClr val="E6B6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25">
                <a:extLst>
                  <a:ext uri="{FF2B5EF4-FFF2-40B4-BE49-F238E27FC236}">
                    <a16:creationId xmlns="" xmlns:a16="http://schemas.microsoft.com/office/drawing/2014/main" id="{398E7C25-7844-4A09-AC5E-86D6AFE6A0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3" y="3320"/>
                <a:ext cx="197" cy="51"/>
              </a:xfrm>
              <a:custGeom>
                <a:avLst/>
                <a:gdLst>
                  <a:gd name="T0" fmla="*/ 0 w 197"/>
                  <a:gd name="T1" fmla="*/ 0 h 51"/>
                  <a:gd name="T2" fmla="*/ 0 w 197"/>
                  <a:gd name="T3" fmla="*/ 51 h 51"/>
                  <a:gd name="T4" fmla="*/ 197 w 197"/>
                  <a:gd name="T5" fmla="*/ 51 h 51"/>
                  <a:gd name="T6" fmla="*/ 197 w 197"/>
                  <a:gd name="T7" fmla="*/ 19 h 51"/>
                  <a:gd name="T8" fmla="*/ 147 w 197"/>
                  <a:gd name="T9" fmla="*/ 19 h 51"/>
                  <a:gd name="T10" fmla="*/ 147 w 197"/>
                  <a:gd name="T11" fmla="*/ 14 h 51"/>
                  <a:gd name="T12" fmla="*/ 96 w 197"/>
                  <a:gd name="T13" fmla="*/ 19 h 51"/>
                  <a:gd name="T14" fmla="*/ 0 w 197"/>
                  <a:gd name="T15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" h="51">
                    <a:moveTo>
                      <a:pt x="0" y="0"/>
                    </a:moveTo>
                    <a:lnTo>
                      <a:pt x="0" y="51"/>
                    </a:lnTo>
                    <a:lnTo>
                      <a:pt x="197" y="51"/>
                    </a:lnTo>
                    <a:lnTo>
                      <a:pt x="197" y="19"/>
                    </a:lnTo>
                    <a:lnTo>
                      <a:pt x="147" y="19"/>
                    </a:lnTo>
                    <a:lnTo>
                      <a:pt x="147" y="14"/>
                    </a:lnTo>
                    <a:lnTo>
                      <a:pt x="96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D6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26">
                <a:extLst>
                  <a:ext uri="{FF2B5EF4-FFF2-40B4-BE49-F238E27FC236}">
                    <a16:creationId xmlns="" xmlns:a16="http://schemas.microsoft.com/office/drawing/2014/main" id="{1D915C71-B8D8-4109-A0BC-5F25A1D848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3" y="3320"/>
                <a:ext cx="197" cy="51"/>
              </a:xfrm>
              <a:custGeom>
                <a:avLst/>
                <a:gdLst>
                  <a:gd name="T0" fmla="*/ 0 w 197"/>
                  <a:gd name="T1" fmla="*/ 0 h 51"/>
                  <a:gd name="T2" fmla="*/ 0 w 197"/>
                  <a:gd name="T3" fmla="*/ 51 h 51"/>
                  <a:gd name="T4" fmla="*/ 197 w 197"/>
                  <a:gd name="T5" fmla="*/ 51 h 51"/>
                  <a:gd name="T6" fmla="*/ 197 w 197"/>
                  <a:gd name="T7" fmla="*/ 19 h 51"/>
                  <a:gd name="T8" fmla="*/ 147 w 197"/>
                  <a:gd name="T9" fmla="*/ 19 h 51"/>
                  <a:gd name="T10" fmla="*/ 147 w 197"/>
                  <a:gd name="T11" fmla="*/ 14 h 51"/>
                  <a:gd name="T12" fmla="*/ 96 w 197"/>
                  <a:gd name="T13" fmla="*/ 19 h 51"/>
                  <a:gd name="T14" fmla="*/ 0 w 197"/>
                  <a:gd name="T15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" h="51">
                    <a:moveTo>
                      <a:pt x="0" y="0"/>
                    </a:moveTo>
                    <a:lnTo>
                      <a:pt x="0" y="51"/>
                    </a:lnTo>
                    <a:lnTo>
                      <a:pt x="197" y="51"/>
                    </a:lnTo>
                    <a:lnTo>
                      <a:pt x="197" y="19"/>
                    </a:lnTo>
                    <a:lnTo>
                      <a:pt x="147" y="19"/>
                    </a:lnTo>
                    <a:lnTo>
                      <a:pt x="147" y="14"/>
                    </a:lnTo>
                    <a:lnTo>
                      <a:pt x="96" y="19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Freeform 27">
                <a:extLst>
                  <a:ext uri="{FF2B5EF4-FFF2-40B4-BE49-F238E27FC236}">
                    <a16:creationId xmlns="" xmlns:a16="http://schemas.microsoft.com/office/drawing/2014/main" id="{F0A30A6C-6C3E-44CB-863D-6C79513A45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3" y="3229"/>
                <a:ext cx="197" cy="110"/>
              </a:xfrm>
              <a:custGeom>
                <a:avLst/>
                <a:gdLst>
                  <a:gd name="T0" fmla="*/ 127 w 127"/>
                  <a:gd name="T1" fmla="*/ 0 h 71"/>
                  <a:gd name="T2" fmla="*/ 49 w 127"/>
                  <a:gd name="T3" fmla="*/ 0 h 71"/>
                  <a:gd name="T4" fmla="*/ 0 w 127"/>
                  <a:gd name="T5" fmla="*/ 59 h 71"/>
                  <a:gd name="T6" fmla="*/ 0 w 127"/>
                  <a:gd name="T7" fmla="*/ 59 h 71"/>
                  <a:gd name="T8" fmla="*/ 62 w 127"/>
                  <a:gd name="T9" fmla="*/ 71 h 71"/>
                  <a:gd name="T10" fmla="*/ 95 w 127"/>
                  <a:gd name="T11" fmla="*/ 68 h 71"/>
                  <a:gd name="T12" fmla="*/ 95 w 127"/>
                  <a:gd name="T13" fmla="*/ 71 h 71"/>
                  <a:gd name="T14" fmla="*/ 127 w 127"/>
                  <a:gd name="T15" fmla="*/ 71 h 71"/>
                  <a:gd name="T16" fmla="*/ 127 w 127"/>
                  <a:gd name="T17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" h="71">
                    <a:moveTo>
                      <a:pt x="12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49" y="0"/>
                      <a:pt x="43" y="22"/>
                      <a:pt x="0" y="59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62" y="71"/>
                      <a:pt x="62" y="71"/>
                      <a:pt x="62" y="71"/>
                    </a:cubicBezTo>
                    <a:cubicBezTo>
                      <a:pt x="95" y="68"/>
                      <a:pt x="95" y="68"/>
                      <a:pt x="95" y="68"/>
                    </a:cubicBezTo>
                    <a:cubicBezTo>
                      <a:pt x="95" y="71"/>
                      <a:pt x="95" y="71"/>
                      <a:pt x="95" y="71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7" y="0"/>
                      <a:pt x="127" y="0"/>
                      <a:pt x="127" y="0"/>
                    </a:cubicBezTo>
                  </a:path>
                </a:pathLst>
              </a:custGeom>
              <a:solidFill>
                <a:srgbClr val="E6B6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28">
                <a:extLst>
                  <a:ext uri="{FF2B5EF4-FFF2-40B4-BE49-F238E27FC236}">
                    <a16:creationId xmlns="" xmlns:a16="http://schemas.microsoft.com/office/drawing/2014/main" id="{D3D22D96-A5D0-4960-8E0A-DC8DB0BED2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9" y="2718"/>
                <a:ext cx="121" cy="56"/>
              </a:xfrm>
              <a:custGeom>
                <a:avLst/>
                <a:gdLst>
                  <a:gd name="T0" fmla="*/ 78 w 78"/>
                  <a:gd name="T1" fmla="*/ 0 h 36"/>
                  <a:gd name="T2" fmla="*/ 26 w 78"/>
                  <a:gd name="T3" fmla="*/ 0 h 36"/>
                  <a:gd name="T4" fmla="*/ 18 w 78"/>
                  <a:gd name="T5" fmla="*/ 0 h 36"/>
                  <a:gd name="T6" fmla="*/ 0 w 78"/>
                  <a:gd name="T7" fmla="*/ 18 h 36"/>
                  <a:gd name="T8" fmla="*/ 18 w 78"/>
                  <a:gd name="T9" fmla="*/ 36 h 36"/>
                  <a:gd name="T10" fmla="*/ 20 w 78"/>
                  <a:gd name="T11" fmla="*/ 36 h 36"/>
                  <a:gd name="T12" fmla="*/ 20 w 78"/>
                  <a:gd name="T13" fmla="*/ 36 h 36"/>
                  <a:gd name="T14" fmla="*/ 78 w 78"/>
                  <a:gd name="T15" fmla="*/ 36 h 36"/>
                  <a:gd name="T16" fmla="*/ 78 w 78"/>
                  <a:gd name="T1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" h="36">
                    <a:moveTo>
                      <a:pt x="78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28"/>
                      <a:pt x="8" y="36"/>
                      <a:pt x="18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78" y="36"/>
                      <a:pt x="78" y="36"/>
                      <a:pt x="78" y="36"/>
                    </a:cubicBezTo>
                    <a:cubicBezTo>
                      <a:pt x="78" y="0"/>
                      <a:pt x="78" y="0"/>
                      <a:pt x="78" y="0"/>
                    </a:cubicBezTo>
                  </a:path>
                </a:pathLst>
              </a:custGeom>
              <a:solidFill>
                <a:srgbClr val="E6B6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Freeform 29">
                <a:extLst>
                  <a:ext uri="{FF2B5EF4-FFF2-40B4-BE49-F238E27FC236}">
                    <a16:creationId xmlns="" xmlns:a16="http://schemas.microsoft.com/office/drawing/2014/main" id="{C07AB6FC-636D-47F3-ACFB-5618324F9A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9" y="3177"/>
                <a:ext cx="121" cy="52"/>
              </a:xfrm>
              <a:custGeom>
                <a:avLst/>
                <a:gdLst>
                  <a:gd name="T0" fmla="*/ 121 w 121"/>
                  <a:gd name="T1" fmla="*/ 0 h 52"/>
                  <a:gd name="T2" fmla="*/ 0 w 121"/>
                  <a:gd name="T3" fmla="*/ 0 h 52"/>
                  <a:gd name="T4" fmla="*/ 0 w 121"/>
                  <a:gd name="T5" fmla="*/ 52 h 52"/>
                  <a:gd name="T6" fmla="*/ 0 w 121"/>
                  <a:gd name="T7" fmla="*/ 52 h 52"/>
                  <a:gd name="T8" fmla="*/ 121 w 121"/>
                  <a:gd name="T9" fmla="*/ 52 h 52"/>
                  <a:gd name="T10" fmla="*/ 121 w 121"/>
                  <a:gd name="T1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1" h="52">
                    <a:moveTo>
                      <a:pt x="121" y="0"/>
                    </a:moveTo>
                    <a:lnTo>
                      <a:pt x="0" y="0"/>
                    </a:lnTo>
                    <a:lnTo>
                      <a:pt x="0" y="52"/>
                    </a:lnTo>
                    <a:lnTo>
                      <a:pt x="0" y="52"/>
                    </a:lnTo>
                    <a:lnTo>
                      <a:pt x="121" y="52"/>
                    </a:lnTo>
                    <a:lnTo>
                      <a:pt x="121" y="0"/>
                    </a:lnTo>
                    <a:close/>
                  </a:path>
                </a:pathLst>
              </a:custGeom>
              <a:solidFill>
                <a:srgbClr val="E6B6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Freeform 30">
                <a:extLst>
                  <a:ext uri="{FF2B5EF4-FFF2-40B4-BE49-F238E27FC236}">
                    <a16:creationId xmlns="" xmlns:a16="http://schemas.microsoft.com/office/drawing/2014/main" id="{4521FCF8-662D-4090-9061-BE38B305CC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9" y="3177"/>
                <a:ext cx="121" cy="52"/>
              </a:xfrm>
              <a:custGeom>
                <a:avLst/>
                <a:gdLst>
                  <a:gd name="T0" fmla="*/ 121 w 121"/>
                  <a:gd name="T1" fmla="*/ 0 h 52"/>
                  <a:gd name="T2" fmla="*/ 0 w 121"/>
                  <a:gd name="T3" fmla="*/ 0 h 52"/>
                  <a:gd name="T4" fmla="*/ 0 w 121"/>
                  <a:gd name="T5" fmla="*/ 52 h 52"/>
                  <a:gd name="T6" fmla="*/ 0 w 121"/>
                  <a:gd name="T7" fmla="*/ 52 h 52"/>
                  <a:gd name="T8" fmla="*/ 121 w 121"/>
                  <a:gd name="T9" fmla="*/ 52 h 52"/>
                  <a:gd name="T10" fmla="*/ 121 w 121"/>
                  <a:gd name="T1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1" h="52">
                    <a:moveTo>
                      <a:pt x="121" y="0"/>
                    </a:moveTo>
                    <a:lnTo>
                      <a:pt x="0" y="0"/>
                    </a:lnTo>
                    <a:lnTo>
                      <a:pt x="0" y="52"/>
                    </a:lnTo>
                    <a:lnTo>
                      <a:pt x="0" y="52"/>
                    </a:lnTo>
                    <a:lnTo>
                      <a:pt x="121" y="52"/>
                    </a:lnTo>
                    <a:lnTo>
                      <a:pt x="12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Freeform 31">
                <a:extLst>
                  <a:ext uri="{FF2B5EF4-FFF2-40B4-BE49-F238E27FC236}">
                    <a16:creationId xmlns="" xmlns:a16="http://schemas.microsoft.com/office/drawing/2014/main" id="{0F80B055-263A-4CA1-8A9C-D6C551721A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2" y="2457"/>
                <a:ext cx="238" cy="231"/>
              </a:xfrm>
              <a:custGeom>
                <a:avLst/>
                <a:gdLst>
                  <a:gd name="T0" fmla="*/ 91 w 154"/>
                  <a:gd name="T1" fmla="*/ 149 h 149"/>
                  <a:gd name="T2" fmla="*/ 54 w 154"/>
                  <a:gd name="T3" fmla="*/ 0 h 149"/>
                  <a:gd name="T4" fmla="*/ 91 w 154"/>
                  <a:gd name="T5" fmla="*/ 14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4" h="149">
                    <a:moveTo>
                      <a:pt x="91" y="149"/>
                    </a:moveTo>
                    <a:cubicBezTo>
                      <a:pt x="91" y="149"/>
                      <a:pt x="0" y="111"/>
                      <a:pt x="54" y="0"/>
                    </a:cubicBezTo>
                    <a:cubicBezTo>
                      <a:pt x="54" y="0"/>
                      <a:pt x="154" y="67"/>
                      <a:pt x="91" y="149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Freeform 32">
                <a:extLst>
                  <a:ext uri="{FF2B5EF4-FFF2-40B4-BE49-F238E27FC236}">
                    <a16:creationId xmlns="" xmlns:a16="http://schemas.microsoft.com/office/drawing/2014/main" id="{5A13247F-E39A-4094-BE41-4084928D45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7" y="2648"/>
                <a:ext cx="249" cy="258"/>
              </a:xfrm>
              <a:custGeom>
                <a:avLst/>
                <a:gdLst>
                  <a:gd name="T0" fmla="*/ 161 w 161"/>
                  <a:gd name="T1" fmla="*/ 66 h 166"/>
                  <a:gd name="T2" fmla="*/ 0 w 161"/>
                  <a:gd name="T3" fmla="*/ 110 h 166"/>
                  <a:gd name="T4" fmla="*/ 161 w 161"/>
                  <a:gd name="T5" fmla="*/ 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1" h="166">
                    <a:moveTo>
                      <a:pt x="161" y="66"/>
                    </a:moveTo>
                    <a:cubicBezTo>
                      <a:pt x="161" y="66"/>
                      <a:pt x="123" y="166"/>
                      <a:pt x="0" y="110"/>
                    </a:cubicBezTo>
                    <a:cubicBezTo>
                      <a:pt x="0" y="110"/>
                      <a:pt x="71" y="0"/>
                      <a:pt x="161" y="66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Freeform 33">
                <a:extLst>
                  <a:ext uri="{FF2B5EF4-FFF2-40B4-BE49-F238E27FC236}">
                    <a16:creationId xmlns="" xmlns:a16="http://schemas.microsoft.com/office/drawing/2014/main" id="{B6424677-EFF6-490F-B738-AEDD640B25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4" y="2504"/>
                <a:ext cx="234" cy="243"/>
              </a:xfrm>
              <a:custGeom>
                <a:avLst/>
                <a:gdLst>
                  <a:gd name="T0" fmla="*/ 151 w 151"/>
                  <a:gd name="T1" fmla="*/ 81 h 157"/>
                  <a:gd name="T2" fmla="*/ 0 w 151"/>
                  <a:gd name="T3" fmla="*/ 77 h 157"/>
                  <a:gd name="T4" fmla="*/ 151 w 151"/>
                  <a:gd name="T5" fmla="*/ 81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1" h="157">
                    <a:moveTo>
                      <a:pt x="151" y="81"/>
                    </a:moveTo>
                    <a:cubicBezTo>
                      <a:pt x="151" y="81"/>
                      <a:pt x="91" y="157"/>
                      <a:pt x="0" y="77"/>
                    </a:cubicBezTo>
                    <a:cubicBezTo>
                      <a:pt x="0" y="77"/>
                      <a:pt x="90" y="0"/>
                      <a:pt x="151" y="81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Freeform 34">
                <a:extLst>
                  <a:ext uri="{FF2B5EF4-FFF2-40B4-BE49-F238E27FC236}">
                    <a16:creationId xmlns="" xmlns:a16="http://schemas.microsoft.com/office/drawing/2014/main" id="{03E7CFC6-758B-4021-A5DD-5DB1E88C16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4" y="2341"/>
                <a:ext cx="225" cy="217"/>
              </a:xfrm>
              <a:custGeom>
                <a:avLst/>
                <a:gdLst>
                  <a:gd name="T0" fmla="*/ 62 w 145"/>
                  <a:gd name="T1" fmla="*/ 140 h 140"/>
                  <a:gd name="T2" fmla="*/ 87 w 145"/>
                  <a:gd name="T3" fmla="*/ 0 h 140"/>
                  <a:gd name="T4" fmla="*/ 62 w 145"/>
                  <a:gd name="T5" fmla="*/ 1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5" h="140">
                    <a:moveTo>
                      <a:pt x="62" y="140"/>
                    </a:moveTo>
                    <a:cubicBezTo>
                      <a:pt x="62" y="140"/>
                      <a:pt x="0" y="74"/>
                      <a:pt x="87" y="0"/>
                    </a:cubicBezTo>
                    <a:cubicBezTo>
                      <a:pt x="87" y="0"/>
                      <a:pt x="145" y="94"/>
                      <a:pt x="62" y="140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Freeform 35">
                <a:extLst>
                  <a:ext uri="{FF2B5EF4-FFF2-40B4-BE49-F238E27FC236}">
                    <a16:creationId xmlns="" xmlns:a16="http://schemas.microsoft.com/office/drawing/2014/main" id="{33036F6B-19C0-4A6E-9E6A-ACF66FC939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4" y="2378"/>
                <a:ext cx="198" cy="208"/>
              </a:xfrm>
              <a:custGeom>
                <a:avLst/>
                <a:gdLst>
                  <a:gd name="T0" fmla="*/ 128 w 128"/>
                  <a:gd name="T1" fmla="*/ 80 h 134"/>
                  <a:gd name="T2" fmla="*/ 0 w 128"/>
                  <a:gd name="T3" fmla="*/ 50 h 134"/>
                  <a:gd name="T4" fmla="*/ 128 w 128"/>
                  <a:gd name="T5" fmla="*/ 8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8" h="134">
                    <a:moveTo>
                      <a:pt x="128" y="80"/>
                    </a:moveTo>
                    <a:cubicBezTo>
                      <a:pt x="128" y="80"/>
                      <a:pt x="64" y="134"/>
                      <a:pt x="0" y="50"/>
                    </a:cubicBezTo>
                    <a:cubicBezTo>
                      <a:pt x="0" y="50"/>
                      <a:pt x="90" y="0"/>
                      <a:pt x="128" y="80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36">
                <a:extLst>
                  <a:ext uri="{FF2B5EF4-FFF2-40B4-BE49-F238E27FC236}">
                    <a16:creationId xmlns="" xmlns:a16="http://schemas.microsoft.com/office/drawing/2014/main" id="{6DB727D6-D3CF-4819-8879-8C9D3E0435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1" y="2230"/>
                <a:ext cx="180" cy="171"/>
              </a:xfrm>
              <a:custGeom>
                <a:avLst/>
                <a:gdLst>
                  <a:gd name="T0" fmla="*/ 36 w 116"/>
                  <a:gd name="T1" fmla="*/ 110 h 110"/>
                  <a:gd name="T2" fmla="*/ 89 w 116"/>
                  <a:gd name="T3" fmla="*/ 0 h 110"/>
                  <a:gd name="T4" fmla="*/ 36 w 116"/>
                  <a:gd name="T5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6" h="110">
                    <a:moveTo>
                      <a:pt x="36" y="110"/>
                    </a:moveTo>
                    <a:cubicBezTo>
                      <a:pt x="36" y="110"/>
                      <a:pt x="0" y="41"/>
                      <a:pt x="89" y="0"/>
                    </a:cubicBezTo>
                    <a:cubicBezTo>
                      <a:pt x="89" y="0"/>
                      <a:pt x="116" y="92"/>
                      <a:pt x="36" y="110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37">
                <a:extLst>
                  <a:ext uri="{FF2B5EF4-FFF2-40B4-BE49-F238E27FC236}">
                    <a16:creationId xmlns="" xmlns:a16="http://schemas.microsoft.com/office/drawing/2014/main" id="{8857442D-0A29-4A10-9613-1FF91C2712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5" y="2204"/>
                <a:ext cx="169" cy="177"/>
              </a:xfrm>
              <a:custGeom>
                <a:avLst/>
                <a:gdLst>
                  <a:gd name="T0" fmla="*/ 109 w 109"/>
                  <a:gd name="T1" fmla="*/ 75 h 114"/>
                  <a:gd name="T2" fmla="*/ 0 w 109"/>
                  <a:gd name="T3" fmla="*/ 31 h 114"/>
                  <a:gd name="T4" fmla="*/ 109 w 109"/>
                  <a:gd name="T5" fmla="*/ 75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9" h="114">
                    <a:moveTo>
                      <a:pt x="109" y="75"/>
                    </a:moveTo>
                    <a:cubicBezTo>
                      <a:pt x="109" y="75"/>
                      <a:pt x="45" y="114"/>
                      <a:pt x="0" y="31"/>
                    </a:cubicBezTo>
                    <a:cubicBezTo>
                      <a:pt x="0" y="31"/>
                      <a:pt x="86" y="0"/>
                      <a:pt x="109" y="75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38">
                <a:extLst>
                  <a:ext uri="{FF2B5EF4-FFF2-40B4-BE49-F238E27FC236}">
                    <a16:creationId xmlns="" xmlns:a16="http://schemas.microsoft.com/office/drawing/2014/main" id="{B06864CE-B3F0-4FD2-BF00-D5AE2B1EA8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7" y="2072"/>
                <a:ext cx="132" cy="140"/>
              </a:xfrm>
              <a:custGeom>
                <a:avLst/>
                <a:gdLst>
                  <a:gd name="T0" fmla="*/ 85 w 85"/>
                  <a:gd name="T1" fmla="*/ 71 h 90"/>
                  <a:gd name="T2" fmla="*/ 0 w 85"/>
                  <a:gd name="T3" fmla="*/ 7 h 90"/>
                  <a:gd name="T4" fmla="*/ 85 w 85"/>
                  <a:gd name="T5" fmla="*/ 71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5" h="90">
                    <a:moveTo>
                      <a:pt x="85" y="71"/>
                    </a:moveTo>
                    <a:cubicBezTo>
                      <a:pt x="85" y="71"/>
                      <a:pt x="20" y="90"/>
                      <a:pt x="0" y="7"/>
                    </a:cubicBezTo>
                    <a:cubicBezTo>
                      <a:pt x="0" y="7"/>
                      <a:pt x="82" y="0"/>
                      <a:pt x="85" y="71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Freeform 39">
                <a:extLst>
                  <a:ext uri="{FF2B5EF4-FFF2-40B4-BE49-F238E27FC236}">
                    <a16:creationId xmlns="" xmlns:a16="http://schemas.microsoft.com/office/drawing/2014/main" id="{23E976BA-0933-49E7-A495-87416B7BA4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0" y="2047"/>
                <a:ext cx="158" cy="162"/>
              </a:xfrm>
              <a:custGeom>
                <a:avLst/>
                <a:gdLst>
                  <a:gd name="T0" fmla="*/ 0 w 102"/>
                  <a:gd name="T1" fmla="*/ 60 h 104"/>
                  <a:gd name="T2" fmla="*/ 102 w 102"/>
                  <a:gd name="T3" fmla="*/ 38 h 104"/>
                  <a:gd name="T4" fmla="*/ 0 w 102"/>
                  <a:gd name="T5" fmla="*/ 6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2" h="104">
                    <a:moveTo>
                      <a:pt x="0" y="60"/>
                    </a:moveTo>
                    <a:cubicBezTo>
                      <a:pt x="0" y="60"/>
                      <a:pt x="28" y="0"/>
                      <a:pt x="102" y="38"/>
                    </a:cubicBezTo>
                    <a:cubicBezTo>
                      <a:pt x="102" y="38"/>
                      <a:pt x="54" y="104"/>
                      <a:pt x="0" y="60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40">
                <a:extLst>
                  <a:ext uri="{FF2B5EF4-FFF2-40B4-BE49-F238E27FC236}">
                    <a16:creationId xmlns="" xmlns:a16="http://schemas.microsoft.com/office/drawing/2014/main" id="{CEE92ABD-EAEF-4913-8025-8EF02B4978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13" y="1949"/>
                <a:ext cx="122" cy="123"/>
              </a:xfrm>
              <a:custGeom>
                <a:avLst/>
                <a:gdLst>
                  <a:gd name="T0" fmla="*/ 63 w 79"/>
                  <a:gd name="T1" fmla="*/ 79 h 79"/>
                  <a:gd name="T2" fmla="*/ 3 w 79"/>
                  <a:gd name="T3" fmla="*/ 0 h 79"/>
                  <a:gd name="T4" fmla="*/ 63 w 79"/>
                  <a:gd name="T5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9" h="79">
                    <a:moveTo>
                      <a:pt x="63" y="79"/>
                    </a:moveTo>
                    <a:cubicBezTo>
                      <a:pt x="63" y="79"/>
                      <a:pt x="0" y="79"/>
                      <a:pt x="3" y="0"/>
                    </a:cubicBezTo>
                    <a:cubicBezTo>
                      <a:pt x="3" y="0"/>
                      <a:pt x="79" y="14"/>
                      <a:pt x="63" y="79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Freeform 41">
                <a:extLst>
                  <a:ext uri="{FF2B5EF4-FFF2-40B4-BE49-F238E27FC236}">
                    <a16:creationId xmlns="" xmlns:a16="http://schemas.microsoft.com/office/drawing/2014/main" id="{16EDE7D4-15C5-4B57-827E-FBA90EE19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1" y="1952"/>
                <a:ext cx="120" cy="123"/>
              </a:xfrm>
              <a:custGeom>
                <a:avLst/>
                <a:gdLst>
                  <a:gd name="T0" fmla="*/ 0 w 77"/>
                  <a:gd name="T1" fmla="*/ 49 h 79"/>
                  <a:gd name="T2" fmla="*/ 77 w 77"/>
                  <a:gd name="T3" fmla="*/ 24 h 79"/>
                  <a:gd name="T4" fmla="*/ 0 w 77"/>
                  <a:gd name="T5" fmla="*/ 4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7" h="79">
                    <a:moveTo>
                      <a:pt x="0" y="49"/>
                    </a:moveTo>
                    <a:cubicBezTo>
                      <a:pt x="0" y="49"/>
                      <a:pt x="17" y="0"/>
                      <a:pt x="77" y="24"/>
                    </a:cubicBezTo>
                    <a:cubicBezTo>
                      <a:pt x="77" y="24"/>
                      <a:pt x="46" y="79"/>
                      <a:pt x="0" y="49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42">
                <a:extLst>
                  <a:ext uri="{FF2B5EF4-FFF2-40B4-BE49-F238E27FC236}">
                    <a16:creationId xmlns="" xmlns:a16="http://schemas.microsoft.com/office/drawing/2014/main" id="{A2B886BB-8946-47CB-B723-29FC74EB6D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8" y="1837"/>
                <a:ext cx="124" cy="122"/>
              </a:xfrm>
              <a:custGeom>
                <a:avLst/>
                <a:gdLst>
                  <a:gd name="T0" fmla="*/ 48 w 80"/>
                  <a:gd name="T1" fmla="*/ 78 h 78"/>
                  <a:gd name="T2" fmla="*/ 26 w 80"/>
                  <a:gd name="T3" fmla="*/ 0 h 78"/>
                  <a:gd name="T4" fmla="*/ 48 w 80"/>
                  <a:gd name="T5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0" h="78">
                    <a:moveTo>
                      <a:pt x="48" y="78"/>
                    </a:moveTo>
                    <a:cubicBezTo>
                      <a:pt x="48" y="78"/>
                      <a:pt x="0" y="59"/>
                      <a:pt x="26" y="0"/>
                    </a:cubicBezTo>
                    <a:cubicBezTo>
                      <a:pt x="26" y="0"/>
                      <a:pt x="80" y="34"/>
                      <a:pt x="48" y="78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Freeform 43">
                <a:extLst>
                  <a:ext uri="{FF2B5EF4-FFF2-40B4-BE49-F238E27FC236}">
                    <a16:creationId xmlns="" xmlns:a16="http://schemas.microsoft.com/office/drawing/2014/main" id="{9FD45518-8C88-43D8-8006-6A55951238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2" y="1845"/>
                <a:ext cx="561" cy="930"/>
              </a:xfrm>
              <a:custGeom>
                <a:avLst/>
                <a:gdLst>
                  <a:gd name="T0" fmla="*/ 362 w 362"/>
                  <a:gd name="T1" fmla="*/ 599 h 599"/>
                  <a:gd name="T2" fmla="*/ 360 w 362"/>
                  <a:gd name="T3" fmla="*/ 599 h 599"/>
                  <a:gd name="T4" fmla="*/ 352 w 362"/>
                  <a:gd name="T5" fmla="*/ 598 h 599"/>
                  <a:gd name="T6" fmla="*/ 325 w 362"/>
                  <a:gd name="T7" fmla="*/ 595 h 599"/>
                  <a:gd name="T8" fmla="*/ 231 w 362"/>
                  <a:gd name="T9" fmla="*/ 573 h 599"/>
                  <a:gd name="T10" fmla="*/ 173 w 362"/>
                  <a:gd name="T11" fmla="*/ 547 h 599"/>
                  <a:gd name="T12" fmla="*/ 113 w 362"/>
                  <a:gd name="T13" fmla="*/ 506 h 599"/>
                  <a:gd name="T14" fmla="*/ 62 w 362"/>
                  <a:gd name="T15" fmla="*/ 449 h 599"/>
                  <a:gd name="T16" fmla="*/ 25 w 362"/>
                  <a:gd name="T17" fmla="*/ 379 h 599"/>
                  <a:gd name="T18" fmla="*/ 5 w 362"/>
                  <a:gd name="T19" fmla="*/ 303 h 599"/>
                  <a:gd name="T20" fmla="*/ 2 w 362"/>
                  <a:gd name="T21" fmla="*/ 227 h 599"/>
                  <a:gd name="T22" fmla="*/ 16 w 362"/>
                  <a:gd name="T23" fmla="*/ 158 h 599"/>
                  <a:gd name="T24" fmla="*/ 42 w 362"/>
                  <a:gd name="T25" fmla="*/ 100 h 599"/>
                  <a:gd name="T26" fmla="*/ 98 w 362"/>
                  <a:gd name="T27" fmla="*/ 24 h 599"/>
                  <a:gd name="T28" fmla="*/ 117 w 362"/>
                  <a:gd name="T29" fmla="*/ 6 h 599"/>
                  <a:gd name="T30" fmla="*/ 123 w 362"/>
                  <a:gd name="T31" fmla="*/ 0 h 599"/>
                  <a:gd name="T32" fmla="*/ 117 w 362"/>
                  <a:gd name="T33" fmla="*/ 6 h 599"/>
                  <a:gd name="T34" fmla="*/ 99 w 362"/>
                  <a:gd name="T35" fmla="*/ 25 h 599"/>
                  <a:gd name="T36" fmla="*/ 46 w 362"/>
                  <a:gd name="T37" fmla="*/ 102 h 599"/>
                  <a:gd name="T38" fmla="*/ 22 w 362"/>
                  <a:gd name="T39" fmla="*/ 160 h 599"/>
                  <a:gd name="T40" fmla="*/ 11 w 362"/>
                  <a:gd name="T41" fmla="*/ 227 h 599"/>
                  <a:gd name="T42" fmla="*/ 16 w 362"/>
                  <a:gd name="T43" fmla="*/ 301 h 599"/>
                  <a:gd name="T44" fmla="*/ 38 w 362"/>
                  <a:gd name="T45" fmla="*/ 373 h 599"/>
                  <a:gd name="T46" fmla="*/ 75 w 362"/>
                  <a:gd name="T47" fmla="*/ 439 h 599"/>
                  <a:gd name="T48" fmla="*/ 126 w 362"/>
                  <a:gd name="T49" fmla="*/ 491 h 599"/>
                  <a:gd name="T50" fmla="*/ 183 w 362"/>
                  <a:gd name="T51" fmla="*/ 527 h 599"/>
                  <a:gd name="T52" fmla="*/ 239 w 362"/>
                  <a:gd name="T53" fmla="*/ 550 h 599"/>
                  <a:gd name="T54" fmla="*/ 328 w 362"/>
                  <a:gd name="T55" fmla="*/ 569 h 599"/>
                  <a:gd name="T56" fmla="*/ 354 w 362"/>
                  <a:gd name="T57" fmla="*/ 570 h 599"/>
                  <a:gd name="T58" fmla="*/ 360 w 362"/>
                  <a:gd name="T59" fmla="*/ 571 h 599"/>
                  <a:gd name="T60" fmla="*/ 362 w 362"/>
                  <a:gd name="T61" fmla="*/ 571 h 599"/>
                  <a:gd name="T62" fmla="*/ 362 w 362"/>
                  <a:gd name="T63" fmla="*/ 599 h 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62" h="599">
                    <a:moveTo>
                      <a:pt x="362" y="599"/>
                    </a:moveTo>
                    <a:cubicBezTo>
                      <a:pt x="362" y="599"/>
                      <a:pt x="361" y="599"/>
                      <a:pt x="360" y="599"/>
                    </a:cubicBezTo>
                    <a:cubicBezTo>
                      <a:pt x="358" y="598"/>
                      <a:pt x="355" y="598"/>
                      <a:pt x="352" y="598"/>
                    </a:cubicBezTo>
                    <a:cubicBezTo>
                      <a:pt x="346" y="598"/>
                      <a:pt x="337" y="597"/>
                      <a:pt x="325" y="595"/>
                    </a:cubicBezTo>
                    <a:cubicBezTo>
                      <a:pt x="302" y="592"/>
                      <a:pt x="269" y="586"/>
                      <a:pt x="231" y="573"/>
                    </a:cubicBezTo>
                    <a:cubicBezTo>
                      <a:pt x="213" y="566"/>
                      <a:pt x="193" y="558"/>
                      <a:pt x="173" y="547"/>
                    </a:cubicBezTo>
                    <a:cubicBezTo>
                      <a:pt x="152" y="535"/>
                      <a:pt x="132" y="522"/>
                      <a:pt x="113" y="506"/>
                    </a:cubicBezTo>
                    <a:cubicBezTo>
                      <a:pt x="94" y="489"/>
                      <a:pt x="77" y="470"/>
                      <a:pt x="62" y="449"/>
                    </a:cubicBezTo>
                    <a:cubicBezTo>
                      <a:pt x="47" y="427"/>
                      <a:pt x="35" y="403"/>
                      <a:pt x="25" y="379"/>
                    </a:cubicBezTo>
                    <a:cubicBezTo>
                      <a:pt x="16" y="354"/>
                      <a:pt x="9" y="328"/>
                      <a:pt x="5" y="303"/>
                    </a:cubicBezTo>
                    <a:cubicBezTo>
                      <a:pt x="1" y="277"/>
                      <a:pt x="0" y="251"/>
                      <a:pt x="2" y="227"/>
                    </a:cubicBezTo>
                    <a:cubicBezTo>
                      <a:pt x="4" y="202"/>
                      <a:pt x="9" y="179"/>
                      <a:pt x="16" y="158"/>
                    </a:cubicBezTo>
                    <a:cubicBezTo>
                      <a:pt x="23" y="136"/>
                      <a:pt x="32" y="117"/>
                      <a:pt x="42" y="100"/>
                    </a:cubicBezTo>
                    <a:cubicBezTo>
                      <a:pt x="61" y="66"/>
                      <a:pt x="82" y="41"/>
                      <a:pt x="98" y="24"/>
                    </a:cubicBezTo>
                    <a:cubicBezTo>
                      <a:pt x="106" y="16"/>
                      <a:pt x="112" y="10"/>
                      <a:pt x="117" y="6"/>
                    </a:cubicBezTo>
                    <a:cubicBezTo>
                      <a:pt x="121" y="2"/>
                      <a:pt x="123" y="0"/>
                      <a:pt x="123" y="0"/>
                    </a:cubicBezTo>
                    <a:cubicBezTo>
                      <a:pt x="123" y="0"/>
                      <a:pt x="121" y="2"/>
                      <a:pt x="117" y="6"/>
                    </a:cubicBezTo>
                    <a:cubicBezTo>
                      <a:pt x="112" y="10"/>
                      <a:pt x="106" y="17"/>
                      <a:pt x="99" y="25"/>
                    </a:cubicBezTo>
                    <a:cubicBezTo>
                      <a:pt x="84" y="42"/>
                      <a:pt x="63" y="68"/>
                      <a:pt x="46" y="102"/>
                    </a:cubicBezTo>
                    <a:cubicBezTo>
                      <a:pt x="37" y="119"/>
                      <a:pt x="28" y="138"/>
                      <a:pt x="22" y="160"/>
                    </a:cubicBezTo>
                    <a:cubicBezTo>
                      <a:pt x="16" y="181"/>
                      <a:pt x="12" y="204"/>
                      <a:pt x="11" y="227"/>
                    </a:cubicBezTo>
                    <a:cubicBezTo>
                      <a:pt x="9" y="251"/>
                      <a:pt x="11" y="276"/>
                      <a:pt x="16" y="301"/>
                    </a:cubicBezTo>
                    <a:cubicBezTo>
                      <a:pt x="21" y="325"/>
                      <a:pt x="28" y="350"/>
                      <a:pt x="38" y="373"/>
                    </a:cubicBezTo>
                    <a:cubicBezTo>
                      <a:pt x="48" y="397"/>
                      <a:pt x="60" y="419"/>
                      <a:pt x="75" y="439"/>
                    </a:cubicBezTo>
                    <a:cubicBezTo>
                      <a:pt x="90" y="459"/>
                      <a:pt x="107" y="476"/>
                      <a:pt x="126" y="491"/>
                    </a:cubicBezTo>
                    <a:cubicBezTo>
                      <a:pt x="144" y="506"/>
                      <a:pt x="163" y="518"/>
                      <a:pt x="183" y="527"/>
                    </a:cubicBezTo>
                    <a:cubicBezTo>
                      <a:pt x="202" y="537"/>
                      <a:pt x="221" y="545"/>
                      <a:pt x="239" y="550"/>
                    </a:cubicBezTo>
                    <a:cubicBezTo>
                      <a:pt x="275" y="562"/>
                      <a:pt x="306" y="566"/>
                      <a:pt x="328" y="569"/>
                    </a:cubicBezTo>
                    <a:cubicBezTo>
                      <a:pt x="339" y="570"/>
                      <a:pt x="348" y="570"/>
                      <a:pt x="354" y="570"/>
                    </a:cubicBezTo>
                    <a:cubicBezTo>
                      <a:pt x="356" y="571"/>
                      <a:pt x="359" y="571"/>
                      <a:pt x="360" y="571"/>
                    </a:cubicBezTo>
                    <a:cubicBezTo>
                      <a:pt x="362" y="571"/>
                      <a:pt x="362" y="571"/>
                      <a:pt x="362" y="571"/>
                    </a:cubicBezTo>
                    <a:lnTo>
                      <a:pt x="362" y="599"/>
                    </a:ln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Freeform 44">
                <a:extLst>
                  <a:ext uri="{FF2B5EF4-FFF2-40B4-BE49-F238E27FC236}">
                    <a16:creationId xmlns="" xmlns:a16="http://schemas.microsoft.com/office/drawing/2014/main" id="{A6F1DBB6-30B2-4B67-A88E-D709ECD4B7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1" y="2457"/>
                <a:ext cx="238" cy="231"/>
              </a:xfrm>
              <a:custGeom>
                <a:avLst/>
                <a:gdLst>
                  <a:gd name="T0" fmla="*/ 62 w 153"/>
                  <a:gd name="T1" fmla="*/ 149 h 149"/>
                  <a:gd name="T2" fmla="*/ 100 w 153"/>
                  <a:gd name="T3" fmla="*/ 0 h 149"/>
                  <a:gd name="T4" fmla="*/ 62 w 153"/>
                  <a:gd name="T5" fmla="*/ 14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3" h="149">
                    <a:moveTo>
                      <a:pt x="62" y="149"/>
                    </a:moveTo>
                    <a:cubicBezTo>
                      <a:pt x="62" y="149"/>
                      <a:pt x="153" y="111"/>
                      <a:pt x="100" y="0"/>
                    </a:cubicBezTo>
                    <a:cubicBezTo>
                      <a:pt x="100" y="0"/>
                      <a:pt x="0" y="67"/>
                      <a:pt x="62" y="149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Freeform 45">
                <a:extLst>
                  <a:ext uri="{FF2B5EF4-FFF2-40B4-BE49-F238E27FC236}">
                    <a16:creationId xmlns="" xmlns:a16="http://schemas.microsoft.com/office/drawing/2014/main" id="{80D44DCC-8270-43C1-8818-79CBA4674F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4" y="2648"/>
                <a:ext cx="251" cy="258"/>
              </a:xfrm>
              <a:custGeom>
                <a:avLst/>
                <a:gdLst>
                  <a:gd name="T0" fmla="*/ 0 w 162"/>
                  <a:gd name="T1" fmla="*/ 66 h 166"/>
                  <a:gd name="T2" fmla="*/ 162 w 162"/>
                  <a:gd name="T3" fmla="*/ 110 h 166"/>
                  <a:gd name="T4" fmla="*/ 0 w 162"/>
                  <a:gd name="T5" fmla="*/ 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2" h="166">
                    <a:moveTo>
                      <a:pt x="0" y="66"/>
                    </a:moveTo>
                    <a:cubicBezTo>
                      <a:pt x="0" y="66"/>
                      <a:pt x="39" y="166"/>
                      <a:pt x="162" y="110"/>
                    </a:cubicBezTo>
                    <a:cubicBezTo>
                      <a:pt x="162" y="110"/>
                      <a:pt x="91" y="0"/>
                      <a:pt x="0" y="66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Freeform 46">
                <a:extLst>
                  <a:ext uri="{FF2B5EF4-FFF2-40B4-BE49-F238E27FC236}">
                    <a16:creationId xmlns="" xmlns:a16="http://schemas.microsoft.com/office/drawing/2014/main" id="{BA8DE866-971F-4EB9-AD31-09FE9937C9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3" y="2504"/>
                <a:ext cx="234" cy="243"/>
              </a:xfrm>
              <a:custGeom>
                <a:avLst/>
                <a:gdLst>
                  <a:gd name="T0" fmla="*/ 0 w 151"/>
                  <a:gd name="T1" fmla="*/ 81 h 157"/>
                  <a:gd name="T2" fmla="*/ 151 w 151"/>
                  <a:gd name="T3" fmla="*/ 77 h 157"/>
                  <a:gd name="T4" fmla="*/ 0 w 151"/>
                  <a:gd name="T5" fmla="*/ 81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1" h="157">
                    <a:moveTo>
                      <a:pt x="0" y="81"/>
                    </a:moveTo>
                    <a:cubicBezTo>
                      <a:pt x="0" y="81"/>
                      <a:pt x="60" y="157"/>
                      <a:pt x="151" y="77"/>
                    </a:cubicBezTo>
                    <a:cubicBezTo>
                      <a:pt x="151" y="77"/>
                      <a:pt x="60" y="0"/>
                      <a:pt x="0" y="81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Freeform 47">
                <a:extLst>
                  <a:ext uri="{FF2B5EF4-FFF2-40B4-BE49-F238E27FC236}">
                    <a16:creationId xmlns="" xmlns:a16="http://schemas.microsoft.com/office/drawing/2014/main" id="{B727B6AB-3B47-4D8E-9606-8899C1B15F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1" y="2341"/>
                <a:ext cx="226" cy="217"/>
              </a:xfrm>
              <a:custGeom>
                <a:avLst/>
                <a:gdLst>
                  <a:gd name="T0" fmla="*/ 83 w 146"/>
                  <a:gd name="T1" fmla="*/ 140 h 140"/>
                  <a:gd name="T2" fmla="*/ 59 w 146"/>
                  <a:gd name="T3" fmla="*/ 0 h 140"/>
                  <a:gd name="T4" fmla="*/ 83 w 146"/>
                  <a:gd name="T5" fmla="*/ 1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6" h="140">
                    <a:moveTo>
                      <a:pt x="83" y="140"/>
                    </a:moveTo>
                    <a:cubicBezTo>
                      <a:pt x="83" y="140"/>
                      <a:pt x="146" y="74"/>
                      <a:pt x="59" y="0"/>
                    </a:cubicBezTo>
                    <a:cubicBezTo>
                      <a:pt x="59" y="0"/>
                      <a:pt x="0" y="94"/>
                      <a:pt x="83" y="140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Freeform 48">
                <a:extLst>
                  <a:ext uri="{FF2B5EF4-FFF2-40B4-BE49-F238E27FC236}">
                    <a16:creationId xmlns="" xmlns:a16="http://schemas.microsoft.com/office/drawing/2014/main" id="{069B8878-7C61-425C-92C4-17D760A7AA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" y="2378"/>
                <a:ext cx="198" cy="208"/>
              </a:xfrm>
              <a:custGeom>
                <a:avLst/>
                <a:gdLst>
                  <a:gd name="T0" fmla="*/ 0 w 128"/>
                  <a:gd name="T1" fmla="*/ 80 h 134"/>
                  <a:gd name="T2" fmla="*/ 128 w 128"/>
                  <a:gd name="T3" fmla="*/ 50 h 134"/>
                  <a:gd name="T4" fmla="*/ 0 w 128"/>
                  <a:gd name="T5" fmla="*/ 8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8" h="134">
                    <a:moveTo>
                      <a:pt x="0" y="80"/>
                    </a:moveTo>
                    <a:cubicBezTo>
                      <a:pt x="0" y="80"/>
                      <a:pt x="64" y="134"/>
                      <a:pt x="128" y="50"/>
                    </a:cubicBezTo>
                    <a:cubicBezTo>
                      <a:pt x="128" y="50"/>
                      <a:pt x="38" y="0"/>
                      <a:pt x="0" y="80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Freeform 49">
                <a:extLst>
                  <a:ext uri="{FF2B5EF4-FFF2-40B4-BE49-F238E27FC236}">
                    <a16:creationId xmlns="" xmlns:a16="http://schemas.microsoft.com/office/drawing/2014/main" id="{2CA3673B-5A58-4EE5-9DC3-53FD48B29F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1" y="2230"/>
                <a:ext cx="178" cy="171"/>
              </a:xfrm>
              <a:custGeom>
                <a:avLst/>
                <a:gdLst>
                  <a:gd name="T0" fmla="*/ 79 w 115"/>
                  <a:gd name="T1" fmla="*/ 110 h 110"/>
                  <a:gd name="T2" fmla="*/ 26 w 115"/>
                  <a:gd name="T3" fmla="*/ 0 h 110"/>
                  <a:gd name="T4" fmla="*/ 79 w 115"/>
                  <a:gd name="T5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5" h="110">
                    <a:moveTo>
                      <a:pt x="79" y="110"/>
                    </a:moveTo>
                    <a:cubicBezTo>
                      <a:pt x="79" y="110"/>
                      <a:pt x="115" y="41"/>
                      <a:pt x="26" y="0"/>
                    </a:cubicBezTo>
                    <a:cubicBezTo>
                      <a:pt x="26" y="0"/>
                      <a:pt x="0" y="92"/>
                      <a:pt x="79" y="110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Freeform 50">
                <a:extLst>
                  <a:ext uri="{FF2B5EF4-FFF2-40B4-BE49-F238E27FC236}">
                    <a16:creationId xmlns="" xmlns:a16="http://schemas.microsoft.com/office/drawing/2014/main" id="{692EE97C-6071-46D9-AD1E-7278253CA9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8" y="2204"/>
                <a:ext cx="169" cy="177"/>
              </a:xfrm>
              <a:custGeom>
                <a:avLst/>
                <a:gdLst>
                  <a:gd name="T0" fmla="*/ 0 w 109"/>
                  <a:gd name="T1" fmla="*/ 75 h 114"/>
                  <a:gd name="T2" fmla="*/ 109 w 109"/>
                  <a:gd name="T3" fmla="*/ 31 h 114"/>
                  <a:gd name="T4" fmla="*/ 0 w 109"/>
                  <a:gd name="T5" fmla="*/ 75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9" h="114">
                    <a:moveTo>
                      <a:pt x="0" y="75"/>
                    </a:moveTo>
                    <a:cubicBezTo>
                      <a:pt x="0" y="75"/>
                      <a:pt x="64" y="114"/>
                      <a:pt x="109" y="31"/>
                    </a:cubicBezTo>
                    <a:cubicBezTo>
                      <a:pt x="109" y="31"/>
                      <a:pt x="22" y="0"/>
                      <a:pt x="0" y="75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Freeform 51">
                <a:extLst>
                  <a:ext uri="{FF2B5EF4-FFF2-40B4-BE49-F238E27FC236}">
                    <a16:creationId xmlns="" xmlns:a16="http://schemas.microsoft.com/office/drawing/2014/main" id="{D53491F9-4C2F-48F8-B8E7-469A2E479C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3" y="2072"/>
                <a:ext cx="132" cy="140"/>
              </a:xfrm>
              <a:custGeom>
                <a:avLst/>
                <a:gdLst>
                  <a:gd name="T0" fmla="*/ 0 w 85"/>
                  <a:gd name="T1" fmla="*/ 71 h 90"/>
                  <a:gd name="T2" fmla="*/ 85 w 85"/>
                  <a:gd name="T3" fmla="*/ 7 h 90"/>
                  <a:gd name="T4" fmla="*/ 0 w 85"/>
                  <a:gd name="T5" fmla="*/ 71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5" h="90">
                    <a:moveTo>
                      <a:pt x="0" y="71"/>
                    </a:moveTo>
                    <a:cubicBezTo>
                      <a:pt x="0" y="71"/>
                      <a:pt x="65" y="90"/>
                      <a:pt x="85" y="7"/>
                    </a:cubicBezTo>
                    <a:cubicBezTo>
                      <a:pt x="85" y="7"/>
                      <a:pt x="2" y="0"/>
                      <a:pt x="0" y="71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52">
                <a:extLst>
                  <a:ext uri="{FF2B5EF4-FFF2-40B4-BE49-F238E27FC236}">
                    <a16:creationId xmlns="" xmlns:a16="http://schemas.microsoft.com/office/drawing/2014/main" id="{0570D791-0248-49BB-8A5A-D8FA4C7C39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4" y="2047"/>
                <a:ext cx="157" cy="162"/>
              </a:xfrm>
              <a:custGeom>
                <a:avLst/>
                <a:gdLst>
                  <a:gd name="T0" fmla="*/ 101 w 101"/>
                  <a:gd name="T1" fmla="*/ 60 h 104"/>
                  <a:gd name="T2" fmla="*/ 0 w 101"/>
                  <a:gd name="T3" fmla="*/ 38 h 104"/>
                  <a:gd name="T4" fmla="*/ 101 w 101"/>
                  <a:gd name="T5" fmla="*/ 6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1" h="104">
                    <a:moveTo>
                      <a:pt x="101" y="60"/>
                    </a:moveTo>
                    <a:cubicBezTo>
                      <a:pt x="101" y="60"/>
                      <a:pt x="74" y="0"/>
                      <a:pt x="0" y="38"/>
                    </a:cubicBezTo>
                    <a:cubicBezTo>
                      <a:pt x="0" y="38"/>
                      <a:pt x="47" y="104"/>
                      <a:pt x="101" y="60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53">
                <a:extLst>
                  <a:ext uri="{FF2B5EF4-FFF2-40B4-BE49-F238E27FC236}">
                    <a16:creationId xmlns="" xmlns:a16="http://schemas.microsoft.com/office/drawing/2014/main" id="{D5750FF0-8800-42A3-8F9C-BE084E68E0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5" y="1949"/>
                <a:ext cx="124" cy="123"/>
              </a:xfrm>
              <a:custGeom>
                <a:avLst/>
                <a:gdLst>
                  <a:gd name="T0" fmla="*/ 16 w 80"/>
                  <a:gd name="T1" fmla="*/ 79 h 79"/>
                  <a:gd name="T2" fmla="*/ 76 w 80"/>
                  <a:gd name="T3" fmla="*/ 0 h 79"/>
                  <a:gd name="T4" fmla="*/ 16 w 80"/>
                  <a:gd name="T5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0" h="79">
                    <a:moveTo>
                      <a:pt x="16" y="79"/>
                    </a:moveTo>
                    <a:cubicBezTo>
                      <a:pt x="16" y="79"/>
                      <a:pt x="80" y="79"/>
                      <a:pt x="76" y="0"/>
                    </a:cubicBezTo>
                    <a:cubicBezTo>
                      <a:pt x="76" y="0"/>
                      <a:pt x="0" y="14"/>
                      <a:pt x="16" y="79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Freeform 54">
                <a:extLst>
                  <a:ext uri="{FF2B5EF4-FFF2-40B4-BE49-F238E27FC236}">
                    <a16:creationId xmlns="" xmlns:a16="http://schemas.microsoft.com/office/drawing/2014/main" id="{D694AF09-B61F-4118-8F22-E99D00CC6C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9" y="1952"/>
                <a:ext cx="120" cy="123"/>
              </a:xfrm>
              <a:custGeom>
                <a:avLst/>
                <a:gdLst>
                  <a:gd name="T0" fmla="*/ 77 w 77"/>
                  <a:gd name="T1" fmla="*/ 49 h 79"/>
                  <a:gd name="T2" fmla="*/ 0 w 77"/>
                  <a:gd name="T3" fmla="*/ 24 h 79"/>
                  <a:gd name="T4" fmla="*/ 77 w 77"/>
                  <a:gd name="T5" fmla="*/ 4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7" h="79">
                    <a:moveTo>
                      <a:pt x="77" y="49"/>
                    </a:moveTo>
                    <a:cubicBezTo>
                      <a:pt x="77" y="49"/>
                      <a:pt x="61" y="0"/>
                      <a:pt x="0" y="24"/>
                    </a:cubicBezTo>
                    <a:cubicBezTo>
                      <a:pt x="0" y="24"/>
                      <a:pt x="32" y="79"/>
                      <a:pt x="77" y="49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Freeform 55">
                <a:extLst>
                  <a:ext uri="{FF2B5EF4-FFF2-40B4-BE49-F238E27FC236}">
                    <a16:creationId xmlns="" xmlns:a16="http://schemas.microsoft.com/office/drawing/2014/main" id="{C30B88B8-F9A0-4C63-8786-51F882C944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0" y="1837"/>
                <a:ext cx="124" cy="122"/>
              </a:xfrm>
              <a:custGeom>
                <a:avLst/>
                <a:gdLst>
                  <a:gd name="T0" fmla="*/ 32 w 80"/>
                  <a:gd name="T1" fmla="*/ 78 h 78"/>
                  <a:gd name="T2" fmla="*/ 53 w 80"/>
                  <a:gd name="T3" fmla="*/ 0 h 78"/>
                  <a:gd name="T4" fmla="*/ 32 w 80"/>
                  <a:gd name="T5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0" h="78">
                    <a:moveTo>
                      <a:pt x="32" y="78"/>
                    </a:moveTo>
                    <a:cubicBezTo>
                      <a:pt x="32" y="78"/>
                      <a:pt x="80" y="59"/>
                      <a:pt x="53" y="0"/>
                    </a:cubicBezTo>
                    <a:cubicBezTo>
                      <a:pt x="53" y="0"/>
                      <a:pt x="0" y="34"/>
                      <a:pt x="32" y="78"/>
                    </a:cubicBez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Freeform 56">
                <a:extLst>
                  <a:ext uri="{FF2B5EF4-FFF2-40B4-BE49-F238E27FC236}">
                    <a16:creationId xmlns="" xmlns:a16="http://schemas.microsoft.com/office/drawing/2014/main" id="{393D07ED-9D6A-4ED1-878C-5174CA7DE1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7" y="1845"/>
                <a:ext cx="563" cy="930"/>
              </a:xfrm>
              <a:custGeom>
                <a:avLst/>
                <a:gdLst>
                  <a:gd name="T0" fmla="*/ 0 w 363"/>
                  <a:gd name="T1" fmla="*/ 571 h 599"/>
                  <a:gd name="T2" fmla="*/ 2 w 363"/>
                  <a:gd name="T3" fmla="*/ 571 h 599"/>
                  <a:gd name="T4" fmla="*/ 9 w 363"/>
                  <a:gd name="T5" fmla="*/ 570 h 599"/>
                  <a:gd name="T6" fmla="*/ 34 w 363"/>
                  <a:gd name="T7" fmla="*/ 569 h 599"/>
                  <a:gd name="T8" fmla="*/ 123 w 363"/>
                  <a:gd name="T9" fmla="*/ 550 h 599"/>
                  <a:gd name="T10" fmla="*/ 180 w 363"/>
                  <a:gd name="T11" fmla="*/ 527 h 599"/>
                  <a:gd name="T12" fmla="*/ 237 w 363"/>
                  <a:gd name="T13" fmla="*/ 491 h 599"/>
                  <a:gd name="T14" fmla="*/ 287 w 363"/>
                  <a:gd name="T15" fmla="*/ 439 h 599"/>
                  <a:gd name="T16" fmla="*/ 324 w 363"/>
                  <a:gd name="T17" fmla="*/ 373 h 599"/>
                  <a:gd name="T18" fmla="*/ 347 w 363"/>
                  <a:gd name="T19" fmla="*/ 301 h 599"/>
                  <a:gd name="T20" fmla="*/ 352 w 363"/>
                  <a:gd name="T21" fmla="*/ 227 h 599"/>
                  <a:gd name="T22" fmla="*/ 340 w 363"/>
                  <a:gd name="T23" fmla="*/ 160 h 599"/>
                  <a:gd name="T24" fmla="*/ 317 w 363"/>
                  <a:gd name="T25" fmla="*/ 102 h 599"/>
                  <a:gd name="T26" fmla="*/ 264 w 363"/>
                  <a:gd name="T27" fmla="*/ 25 h 599"/>
                  <a:gd name="T28" fmla="*/ 246 w 363"/>
                  <a:gd name="T29" fmla="*/ 6 h 599"/>
                  <a:gd name="T30" fmla="*/ 239 w 363"/>
                  <a:gd name="T31" fmla="*/ 0 h 599"/>
                  <a:gd name="T32" fmla="*/ 246 w 363"/>
                  <a:gd name="T33" fmla="*/ 6 h 599"/>
                  <a:gd name="T34" fmla="*/ 265 w 363"/>
                  <a:gd name="T35" fmla="*/ 24 h 599"/>
                  <a:gd name="T36" fmla="*/ 321 w 363"/>
                  <a:gd name="T37" fmla="*/ 100 h 599"/>
                  <a:gd name="T38" fmla="*/ 346 w 363"/>
                  <a:gd name="T39" fmla="*/ 158 h 599"/>
                  <a:gd name="T40" fmla="*/ 361 w 363"/>
                  <a:gd name="T41" fmla="*/ 227 h 599"/>
                  <a:gd name="T42" fmla="*/ 358 w 363"/>
                  <a:gd name="T43" fmla="*/ 303 h 599"/>
                  <a:gd name="T44" fmla="*/ 337 w 363"/>
                  <a:gd name="T45" fmla="*/ 379 h 599"/>
                  <a:gd name="T46" fmla="*/ 301 w 363"/>
                  <a:gd name="T47" fmla="*/ 449 h 599"/>
                  <a:gd name="T48" fmla="*/ 249 w 363"/>
                  <a:gd name="T49" fmla="*/ 506 h 599"/>
                  <a:gd name="T50" fmla="*/ 190 w 363"/>
                  <a:gd name="T51" fmla="*/ 547 h 599"/>
                  <a:gd name="T52" fmla="*/ 131 w 363"/>
                  <a:gd name="T53" fmla="*/ 573 h 599"/>
                  <a:gd name="T54" fmla="*/ 37 w 363"/>
                  <a:gd name="T55" fmla="*/ 595 h 599"/>
                  <a:gd name="T56" fmla="*/ 10 w 363"/>
                  <a:gd name="T57" fmla="*/ 598 h 599"/>
                  <a:gd name="T58" fmla="*/ 3 w 363"/>
                  <a:gd name="T59" fmla="*/ 599 h 599"/>
                  <a:gd name="T60" fmla="*/ 0 w 363"/>
                  <a:gd name="T61" fmla="*/ 599 h 599"/>
                  <a:gd name="T62" fmla="*/ 0 w 363"/>
                  <a:gd name="T63" fmla="*/ 571 h 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63" h="599">
                    <a:moveTo>
                      <a:pt x="0" y="571"/>
                    </a:moveTo>
                    <a:cubicBezTo>
                      <a:pt x="0" y="571"/>
                      <a:pt x="1" y="571"/>
                      <a:pt x="2" y="571"/>
                    </a:cubicBezTo>
                    <a:cubicBezTo>
                      <a:pt x="4" y="571"/>
                      <a:pt x="6" y="571"/>
                      <a:pt x="9" y="570"/>
                    </a:cubicBezTo>
                    <a:cubicBezTo>
                      <a:pt x="15" y="570"/>
                      <a:pt x="23" y="570"/>
                      <a:pt x="34" y="569"/>
                    </a:cubicBezTo>
                    <a:cubicBezTo>
                      <a:pt x="56" y="566"/>
                      <a:pt x="87" y="562"/>
                      <a:pt x="123" y="550"/>
                    </a:cubicBezTo>
                    <a:cubicBezTo>
                      <a:pt x="141" y="545"/>
                      <a:pt x="161" y="537"/>
                      <a:pt x="180" y="527"/>
                    </a:cubicBezTo>
                    <a:cubicBezTo>
                      <a:pt x="199" y="518"/>
                      <a:pt x="219" y="506"/>
                      <a:pt x="237" y="491"/>
                    </a:cubicBezTo>
                    <a:cubicBezTo>
                      <a:pt x="255" y="476"/>
                      <a:pt x="272" y="459"/>
                      <a:pt x="287" y="439"/>
                    </a:cubicBezTo>
                    <a:cubicBezTo>
                      <a:pt x="302" y="419"/>
                      <a:pt x="314" y="397"/>
                      <a:pt x="324" y="373"/>
                    </a:cubicBezTo>
                    <a:cubicBezTo>
                      <a:pt x="334" y="350"/>
                      <a:pt x="342" y="325"/>
                      <a:pt x="347" y="301"/>
                    </a:cubicBezTo>
                    <a:cubicBezTo>
                      <a:pt x="351" y="276"/>
                      <a:pt x="353" y="251"/>
                      <a:pt x="352" y="227"/>
                    </a:cubicBezTo>
                    <a:cubicBezTo>
                      <a:pt x="351" y="204"/>
                      <a:pt x="346" y="181"/>
                      <a:pt x="340" y="160"/>
                    </a:cubicBezTo>
                    <a:cubicBezTo>
                      <a:pt x="334" y="138"/>
                      <a:pt x="326" y="119"/>
                      <a:pt x="317" y="102"/>
                    </a:cubicBezTo>
                    <a:cubicBezTo>
                      <a:pt x="299" y="68"/>
                      <a:pt x="279" y="42"/>
                      <a:pt x="264" y="25"/>
                    </a:cubicBezTo>
                    <a:cubicBezTo>
                      <a:pt x="256" y="17"/>
                      <a:pt x="250" y="10"/>
                      <a:pt x="246" y="6"/>
                    </a:cubicBezTo>
                    <a:cubicBezTo>
                      <a:pt x="241" y="2"/>
                      <a:pt x="239" y="0"/>
                      <a:pt x="239" y="0"/>
                    </a:cubicBezTo>
                    <a:cubicBezTo>
                      <a:pt x="239" y="0"/>
                      <a:pt x="241" y="2"/>
                      <a:pt x="246" y="6"/>
                    </a:cubicBezTo>
                    <a:cubicBezTo>
                      <a:pt x="250" y="10"/>
                      <a:pt x="257" y="16"/>
                      <a:pt x="265" y="24"/>
                    </a:cubicBezTo>
                    <a:cubicBezTo>
                      <a:pt x="280" y="41"/>
                      <a:pt x="301" y="66"/>
                      <a:pt x="321" y="100"/>
                    </a:cubicBezTo>
                    <a:cubicBezTo>
                      <a:pt x="330" y="117"/>
                      <a:pt x="339" y="136"/>
                      <a:pt x="346" y="158"/>
                    </a:cubicBezTo>
                    <a:cubicBezTo>
                      <a:pt x="353" y="179"/>
                      <a:pt x="359" y="202"/>
                      <a:pt x="361" y="227"/>
                    </a:cubicBezTo>
                    <a:cubicBezTo>
                      <a:pt x="363" y="251"/>
                      <a:pt x="362" y="277"/>
                      <a:pt x="358" y="303"/>
                    </a:cubicBezTo>
                    <a:cubicBezTo>
                      <a:pt x="354" y="328"/>
                      <a:pt x="347" y="354"/>
                      <a:pt x="337" y="379"/>
                    </a:cubicBezTo>
                    <a:cubicBezTo>
                      <a:pt x="328" y="403"/>
                      <a:pt x="316" y="427"/>
                      <a:pt x="301" y="449"/>
                    </a:cubicBezTo>
                    <a:cubicBezTo>
                      <a:pt x="286" y="470"/>
                      <a:pt x="268" y="489"/>
                      <a:pt x="249" y="506"/>
                    </a:cubicBezTo>
                    <a:cubicBezTo>
                      <a:pt x="230" y="522"/>
                      <a:pt x="210" y="535"/>
                      <a:pt x="190" y="547"/>
                    </a:cubicBezTo>
                    <a:cubicBezTo>
                      <a:pt x="170" y="558"/>
                      <a:pt x="150" y="566"/>
                      <a:pt x="131" y="573"/>
                    </a:cubicBezTo>
                    <a:cubicBezTo>
                      <a:pt x="93" y="586"/>
                      <a:pt x="60" y="592"/>
                      <a:pt x="37" y="595"/>
                    </a:cubicBezTo>
                    <a:cubicBezTo>
                      <a:pt x="26" y="597"/>
                      <a:pt x="17" y="598"/>
                      <a:pt x="10" y="598"/>
                    </a:cubicBezTo>
                    <a:cubicBezTo>
                      <a:pt x="7" y="598"/>
                      <a:pt x="5" y="598"/>
                      <a:pt x="3" y="599"/>
                    </a:cubicBezTo>
                    <a:cubicBezTo>
                      <a:pt x="1" y="599"/>
                      <a:pt x="0" y="599"/>
                      <a:pt x="0" y="599"/>
                    </a:cubicBezTo>
                    <a:lnTo>
                      <a:pt x="0" y="571"/>
                    </a:lnTo>
                    <a:close/>
                  </a:path>
                </a:pathLst>
              </a:custGeom>
              <a:solidFill>
                <a:srgbClr val="F7C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25">
                <a:extLst>
                  <a:ext uri="{FF2B5EF4-FFF2-40B4-BE49-F238E27FC236}">
                    <a16:creationId xmlns="" xmlns:a16="http://schemas.microsoft.com/office/drawing/2014/main" id="{C2ED57D4-5F63-4370-A42A-0B3DD478B680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850" y="3320"/>
                <a:ext cx="206" cy="51"/>
              </a:xfrm>
              <a:custGeom>
                <a:avLst/>
                <a:gdLst>
                  <a:gd name="T0" fmla="*/ 0 w 197"/>
                  <a:gd name="T1" fmla="*/ 0 h 51"/>
                  <a:gd name="T2" fmla="*/ 0 w 197"/>
                  <a:gd name="T3" fmla="*/ 51 h 51"/>
                  <a:gd name="T4" fmla="*/ 197 w 197"/>
                  <a:gd name="T5" fmla="*/ 51 h 51"/>
                  <a:gd name="T6" fmla="*/ 197 w 197"/>
                  <a:gd name="T7" fmla="*/ 19 h 51"/>
                  <a:gd name="T8" fmla="*/ 147 w 197"/>
                  <a:gd name="T9" fmla="*/ 19 h 51"/>
                  <a:gd name="T10" fmla="*/ 147 w 197"/>
                  <a:gd name="T11" fmla="*/ 14 h 51"/>
                  <a:gd name="T12" fmla="*/ 96 w 197"/>
                  <a:gd name="T13" fmla="*/ 19 h 51"/>
                  <a:gd name="T14" fmla="*/ 0 w 197"/>
                  <a:gd name="T15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" h="51">
                    <a:moveTo>
                      <a:pt x="0" y="0"/>
                    </a:moveTo>
                    <a:lnTo>
                      <a:pt x="0" y="51"/>
                    </a:lnTo>
                    <a:lnTo>
                      <a:pt x="197" y="51"/>
                    </a:lnTo>
                    <a:lnTo>
                      <a:pt x="197" y="19"/>
                    </a:lnTo>
                    <a:lnTo>
                      <a:pt x="147" y="19"/>
                    </a:lnTo>
                    <a:lnTo>
                      <a:pt x="147" y="14"/>
                    </a:lnTo>
                    <a:lnTo>
                      <a:pt x="96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1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FBFAB9CE-0512-4D1D-BBF8-E53405DDAC61}"/>
              </a:ext>
            </a:extLst>
          </p:cNvPr>
          <p:cNvGrpSpPr/>
          <p:nvPr/>
        </p:nvGrpSpPr>
        <p:grpSpPr>
          <a:xfrm>
            <a:off x="1813193" y="1168625"/>
            <a:ext cx="1993450" cy="1993450"/>
            <a:chOff x="1813193" y="1168625"/>
            <a:chExt cx="1993450" cy="1993450"/>
          </a:xfrm>
        </p:grpSpPr>
        <p:sp>
          <p:nvSpPr>
            <p:cNvPr id="7" name="椭圆 6">
              <a:extLst>
                <a:ext uri="{FF2B5EF4-FFF2-40B4-BE49-F238E27FC236}">
                  <a16:creationId xmlns="" xmlns:a16="http://schemas.microsoft.com/office/drawing/2014/main" id="{DC5D60A8-862E-4734-B4FC-E6D65DEEE176}"/>
                </a:ext>
              </a:extLst>
            </p:cNvPr>
            <p:cNvSpPr/>
            <p:nvPr/>
          </p:nvSpPr>
          <p:spPr>
            <a:xfrm>
              <a:off x="1924548" y="1279980"/>
              <a:ext cx="1770740" cy="1770740"/>
            </a:xfrm>
            <a:prstGeom prst="ellipse">
              <a:avLst/>
            </a:prstGeom>
            <a:noFill/>
            <a:ln w="38100">
              <a:solidFill>
                <a:srgbClr val="FFD1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="" xmlns:a16="http://schemas.microsoft.com/office/drawing/2014/main" id="{9A0A36DC-047A-4E65-AE76-DD7C3CD31A3C}"/>
                </a:ext>
              </a:extLst>
            </p:cNvPr>
            <p:cNvSpPr/>
            <p:nvPr/>
          </p:nvSpPr>
          <p:spPr>
            <a:xfrm>
              <a:off x="1813193" y="1168625"/>
              <a:ext cx="1993450" cy="1993450"/>
            </a:xfrm>
            <a:prstGeom prst="ellipse">
              <a:avLst/>
            </a:prstGeom>
            <a:noFill/>
            <a:ln w="38100">
              <a:solidFill>
                <a:srgbClr val="E6B663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="" xmlns:a16="http://schemas.microsoft.com/office/drawing/2014/main" id="{B9DFF5AD-9C06-4157-A6CF-33018925FDB7}"/>
                </a:ext>
              </a:extLst>
            </p:cNvPr>
            <p:cNvSpPr txBox="1"/>
            <p:nvPr/>
          </p:nvSpPr>
          <p:spPr>
            <a:xfrm>
              <a:off x="1960697" y="1749852"/>
              <a:ext cx="1698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zh-CN" sz="1600" dirty="0">
                  <a:solidFill>
                    <a:srgbClr val="F9F9F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激励创新，构建校园足球荣誉体系</a:t>
              </a:r>
              <a:endParaRPr lang="zh-CN" altLang="en-US" sz="1400" dirty="0">
                <a:solidFill>
                  <a:srgbClr val="F9F9F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39D76316-7929-4189-8686-7A1ECDC3BCBC}"/>
                </a:ext>
              </a:extLst>
            </p:cNvPr>
            <p:cNvGrpSpPr/>
            <p:nvPr/>
          </p:nvGrpSpPr>
          <p:grpSpPr>
            <a:xfrm>
              <a:off x="2740862" y="1500385"/>
              <a:ext cx="138112" cy="138112"/>
              <a:chOff x="2683669" y="1464469"/>
              <a:chExt cx="138112" cy="138112"/>
            </a:xfrm>
          </p:grpSpPr>
          <p:sp>
            <p:nvSpPr>
              <p:cNvPr id="8" name="椭圆 7">
                <a:extLst>
                  <a:ext uri="{FF2B5EF4-FFF2-40B4-BE49-F238E27FC236}">
                    <a16:creationId xmlns="" xmlns:a16="http://schemas.microsoft.com/office/drawing/2014/main" id="{0AC1FC84-2E3E-4CD0-A3AC-4DF957271CE3}"/>
                  </a:ext>
                </a:extLst>
              </p:cNvPr>
              <p:cNvSpPr/>
              <p:nvPr/>
            </p:nvSpPr>
            <p:spPr>
              <a:xfrm>
                <a:off x="2683669" y="1464469"/>
                <a:ext cx="138112" cy="13811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椭圆 110">
                <a:extLst>
                  <a:ext uri="{FF2B5EF4-FFF2-40B4-BE49-F238E27FC236}">
                    <a16:creationId xmlns="" xmlns:a16="http://schemas.microsoft.com/office/drawing/2014/main" id="{9E302723-D17E-41A4-8245-2811CDFC73E6}"/>
                  </a:ext>
                </a:extLst>
              </p:cNvPr>
              <p:cNvSpPr/>
              <p:nvPr/>
            </p:nvSpPr>
            <p:spPr>
              <a:xfrm>
                <a:off x="2701445" y="1482245"/>
                <a:ext cx="102560" cy="102560"/>
              </a:xfrm>
              <a:prstGeom prst="ellipse">
                <a:avLst/>
              </a:prstGeom>
              <a:solidFill>
                <a:srgbClr val="FFD1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B80A56BB-8AE8-45D4-8D49-239CA9A2A789}"/>
              </a:ext>
            </a:extLst>
          </p:cNvPr>
          <p:cNvGrpSpPr/>
          <p:nvPr/>
        </p:nvGrpSpPr>
        <p:grpSpPr>
          <a:xfrm>
            <a:off x="8385356" y="1168625"/>
            <a:ext cx="1993450" cy="1993450"/>
            <a:chOff x="8385356" y="1168625"/>
            <a:chExt cx="1993450" cy="1993450"/>
          </a:xfrm>
        </p:grpSpPr>
        <p:sp>
          <p:nvSpPr>
            <p:cNvPr id="22" name="椭圆 21">
              <a:extLst>
                <a:ext uri="{FF2B5EF4-FFF2-40B4-BE49-F238E27FC236}">
                  <a16:creationId xmlns="" xmlns:a16="http://schemas.microsoft.com/office/drawing/2014/main" id="{F30CE953-2CE1-4CC0-934B-302824D64631}"/>
                </a:ext>
              </a:extLst>
            </p:cNvPr>
            <p:cNvSpPr/>
            <p:nvPr/>
          </p:nvSpPr>
          <p:spPr>
            <a:xfrm>
              <a:off x="8496711" y="1279980"/>
              <a:ext cx="1770740" cy="1770740"/>
            </a:xfrm>
            <a:prstGeom prst="ellipse">
              <a:avLst/>
            </a:prstGeom>
            <a:noFill/>
            <a:ln w="38100">
              <a:solidFill>
                <a:srgbClr val="FFD1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>
              <a:extLst>
                <a:ext uri="{FF2B5EF4-FFF2-40B4-BE49-F238E27FC236}">
                  <a16:creationId xmlns="" xmlns:a16="http://schemas.microsoft.com/office/drawing/2014/main" id="{D6392440-96EB-4DC6-85E0-857B5CADB0F4}"/>
                </a:ext>
              </a:extLst>
            </p:cNvPr>
            <p:cNvSpPr/>
            <p:nvPr/>
          </p:nvSpPr>
          <p:spPr>
            <a:xfrm>
              <a:off x="8385356" y="1168625"/>
              <a:ext cx="1993450" cy="1993450"/>
            </a:xfrm>
            <a:prstGeom prst="ellipse">
              <a:avLst/>
            </a:prstGeom>
            <a:noFill/>
            <a:ln w="38100">
              <a:solidFill>
                <a:srgbClr val="E6B663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="" xmlns:a16="http://schemas.microsoft.com/office/drawing/2014/main" id="{177780CA-E266-4992-A7EC-82E1B0ED324B}"/>
                </a:ext>
              </a:extLst>
            </p:cNvPr>
            <p:cNvSpPr txBox="1"/>
            <p:nvPr/>
          </p:nvSpPr>
          <p:spPr>
            <a:xfrm>
              <a:off x="8532860" y="1749852"/>
              <a:ext cx="1698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zh-CN" sz="1600" dirty="0">
                  <a:solidFill>
                    <a:srgbClr val="F9F9F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精诚合作，合力形成校园足球推进体系</a:t>
              </a:r>
              <a:endParaRPr lang="zh-CN" altLang="en-US" sz="1400" dirty="0">
                <a:solidFill>
                  <a:srgbClr val="F9F9F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2" name="组合 111">
              <a:extLst>
                <a:ext uri="{FF2B5EF4-FFF2-40B4-BE49-F238E27FC236}">
                  <a16:creationId xmlns="" xmlns:a16="http://schemas.microsoft.com/office/drawing/2014/main" id="{858D6619-C6D5-4181-8CDA-F86461774D4A}"/>
                </a:ext>
              </a:extLst>
            </p:cNvPr>
            <p:cNvGrpSpPr/>
            <p:nvPr/>
          </p:nvGrpSpPr>
          <p:grpSpPr>
            <a:xfrm>
              <a:off x="9313026" y="1500385"/>
              <a:ext cx="138112" cy="138112"/>
              <a:chOff x="2683669" y="1464469"/>
              <a:chExt cx="138112" cy="138112"/>
            </a:xfrm>
          </p:grpSpPr>
          <p:sp>
            <p:nvSpPr>
              <p:cNvPr id="113" name="椭圆 112">
                <a:extLst>
                  <a:ext uri="{FF2B5EF4-FFF2-40B4-BE49-F238E27FC236}">
                    <a16:creationId xmlns="" xmlns:a16="http://schemas.microsoft.com/office/drawing/2014/main" id="{370F56C7-245E-4AEA-9CA2-F08C96CAE76C}"/>
                  </a:ext>
                </a:extLst>
              </p:cNvPr>
              <p:cNvSpPr/>
              <p:nvPr/>
            </p:nvSpPr>
            <p:spPr>
              <a:xfrm>
                <a:off x="2683669" y="1464469"/>
                <a:ext cx="138112" cy="13811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4" name="椭圆 113">
                <a:extLst>
                  <a:ext uri="{FF2B5EF4-FFF2-40B4-BE49-F238E27FC236}">
                    <a16:creationId xmlns="" xmlns:a16="http://schemas.microsoft.com/office/drawing/2014/main" id="{B6966129-6A89-494B-B0FD-BAE34FB1931D}"/>
                  </a:ext>
                </a:extLst>
              </p:cNvPr>
              <p:cNvSpPr/>
              <p:nvPr/>
            </p:nvSpPr>
            <p:spPr>
              <a:xfrm>
                <a:off x="2701445" y="1482245"/>
                <a:ext cx="102560" cy="102560"/>
              </a:xfrm>
              <a:prstGeom prst="ellipse">
                <a:avLst/>
              </a:prstGeom>
              <a:solidFill>
                <a:srgbClr val="FFD1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7C5446A6-7268-4B05-89FC-4B4002E4F622}"/>
              </a:ext>
            </a:extLst>
          </p:cNvPr>
          <p:cNvGrpSpPr/>
          <p:nvPr/>
        </p:nvGrpSpPr>
        <p:grpSpPr>
          <a:xfrm>
            <a:off x="1813193" y="3695925"/>
            <a:ext cx="1993450" cy="1993450"/>
            <a:chOff x="1813193" y="3695925"/>
            <a:chExt cx="1993450" cy="1993450"/>
          </a:xfrm>
        </p:grpSpPr>
        <p:sp>
          <p:nvSpPr>
            <p:cNvPr id="48" name="椭圆 47">
              <a:extLst>
                <a:ext uri="{FF2B5EF4-FFF2-40B4-BE49-F238E27FC236}">
                  <a16:creationId xmlns="" xmlns:a16="http://schemas.microsoft.com/office/drawing/2014/main" id="{3B9055FC-B1C2-40B6-96FF-1344139491F9}"/>
                </a:ext>
              </a:extLst>
            </p:cNvPr>
            <p:cNvSpPr/>
            <p:nvPr/>
          </p:nvSpPr>
          <p:spPr>
            <a:xfrm>
              <a:off x="1924548" y="3807280"/>
              <a:ext cx="1770740" cy="1770740"/>
            </a:xfrm>
            <a:prstGeom prst="ellipse">
              <a:avLst/>
            </a:prstGeom>
            <a:noFill/>
            <a:ln w="38100">
              <a:solidFill>
                <a:srgbClr val="FFD1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>
              <a:extLst>
                <a:ext uri="{FF2B5EF4-FFF2-40B4-BE49-F238E27FC236}">
                  <a16:creationId xmlns="" xmlns:a16="http://schemas.microsoft.com/office/drawing/2014/main" id="{A166D6F4-001E-4A4F-A259-7DE0076BD267}"/>
                </a:ext>
              </a:extLst>
            </p:cNvPr>
            <p:cNvSpPr/>
            <p:nvPr/>
          </p:nvSpPr>
          <p:spPr>
            <a:xfrm>
              <a:off x="1813193" y="3695925"/>
              <a:ext cx="1993450" cy="1993450"/>
            </a:xfrm>
            <a:prstGeom prst="ellipse">
              <a:avLst/>
            </a:prstGeom>
            <a:noFill/>
            <a:ln w="38100">
              <a:solidFill>
                <a:srgbClr val="E6B663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="" xmlns:a16="http://schemas.microsoft.com/office/drawing/2014/main" id="{D52CCE12-FF90-4AD8-824F-A1BF2C92CAA3}"/>
                </a:ext>
              </a:extLst>
            </p:cNvPr>
            <p:cNvSpPr txBox="1"/>
            <p:nvPr/>
          </p:nvSpPr>
          <p:spPr>
            <a:xfrm>
              <a:off x="1960697" y="4277152"/>
              <a:ext cx="1698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zh-CN" sz="1600" dirty="0">
                  <a:solidFill>
                    <a:srgbClr val="F9F9F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攻坚克难，搭建校园足球科研体系</a:t>
              </a:r>
              <a:endParaRPr lang="zh-CN" altLang="en-US" sz="1400" dirty="0">
                <a:solidFill>
                  <a:srgbClr val="F9F9F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5" name="组合 114">
              <a:extLst>
                <a:ext uri="{FF2B5EF4-FFF2-40B4-BE49-F238E27FC236}">
                  <a16:creationId xmlns="" xmlns:a16="http://schemas.microsoft.com/office/drawing/2014/main" id="{D96E4C5B-68DE-494D-ACF7-65B8DB36BA38}"/>
                </a:ext>
              </a:extLst>
            </p:cNvPr>
            <p:cNvGrpSpPr/>
            <p:nvPr/>
          </p:nvGrpSpPr>
          <p:grpSpPr>
            <a:xfrm>
              <a:off x="2740862" y="4065952"/>
              <a:ext cx="138112" cy="138112"/>
              <a:chOff x="2683669" y="1464469"/>
              <a:chExt cx="138112" cy="138112"/>
            </a:xfrm>
          </p:grpSpPr>
          <p:sp>
            <p:nvSpPr>
              <p:cNvPr id="116" name="椭圆 115">
                <a:extLst>
                  <a:ext uri="{FF2B5EF4-FFF2-40B4-BE49-F238E27FC236}">
                    <a16:creationId xmlns="" xmlns:a16="http://schemas.microsoft.com/office/drawing/2014/main" id="{8F771D69-8877-4B60-9F02-18BF86FDD159}"/>
                  </a:ext>
                </a:extLst>
              </p:cNvPr>
              <p:cNvSpPr/>
              <p:nvPr/>
            </p:nvSpPr>
            <p:spPr>
              <a:xfrm>
                <a:off x="2683669" y="1464469"/>
                <a:ext cx="138112" cy="13811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椭圆 116">
                <a:extLst>
                  <a:ext uri="{FF2B5EF4-FFF2-40B4-BE49-F238E27FC236}">
                    <a16:creationId xmlns="" xmlns:a16="http://schemas.microsoft.com/office/drawing/2014/main" id="{3B08092F-F777-4D9D-B5BA-01D77991FEAB}"/>
                  </a:ext>
                </a:extLst>
              </p:cNvPr>
              <p:cNvSpPr/>
              <p:nvPr/>
            </p:nvSpPr>
            <p:spPr>
              <a:xfrm>
                <a:off x="2701445" y="1482245"/>
                <a:ext cx="102560" cy="102560"/>
              </a:xfrm>
              <a:prstGeom prst="ellipse">
                <a:avLst/>
              </a:prstGeom>
              <a:solidFill>
                <a:srgbClr val="FFD1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35B6D348-02D9-4787-8BF0-C189D7192476}"/>
              </a:ext>
            </a:extLst>
          </p:cNvPr>
          <p:cNvGrpSpPr/>
          <p:nvPr/>
        </p:nvGrpSpPr>
        <p:grpSpPr>
          <a:xfrm>
            <a:off x="8385356" y="3695925"/>
            <a:ext cx="1993450" cy="1993450"/>
            <a:chOff x="8385356" y="3695925"/>
            <a:chExt cx="1993450" cy="1993450"/>
          </a:xfrm>
        </p:grpSpPr>
        <p:sp>
          <p:nvSpPr>
            <p:cNvPr id="46" name="椭圆 45">
              <a:extLst>
                <a:ext uri="{FF2B5EF4-FFF2-40B4-BE49-F238E27FC236}">
                  <a16:creationId xmlns="" xmlns:a16="http://schemas.microsoft.com/office/drawing/2014/main" id="{657406AC-045D-4743-BDAA-EEAD2C37D218}"/>
                </a:ext>
              </a:extLst>
            </p:cNvPr>
            <p:cNvSpPr/>
            <p:nvPr/>
          </p:nvSpPr>
          <p:spPr>
            <a:xfrm>
              <a:off x="8496711" y="3807280"/>
              <a:ext cx="1770740" cy="1770740"/>
            </a:xfrm>
            <a:prstGeom prst="ellipse">
              <a:avLst/>
            </a:prstGeom>
            <a:noFill/>
            <a:ln w="38100">
              <a:solidFill>
                <a:srgbClr val="FFD1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>
              <a:extLst>
                <a:ext uri="{FF2B5EF4-FFF2-40B4-BE49-F238E27FC236}">
                  <a16:creationId xmlns="" xmlns:a16="http://schemas.microsoft.com/office/drawing/2014/main" id="{5E702C0E-C609-454F-AB2F-86D92D908222}"/>
                </a:ext>
              </a:extLst>
            </p:cNvPr>
            <p:cNvSpPr/>
            <p:nvPr/>
          </p:nvSpPr>
          <p:spPr>
            <a:xfrm>
              <a:off x="8385356" y="3695925"/>
              <a:ext cx="1993450" cy="1993450"/>
            </a:xfrm>
            <a:prstGeom prst="ellipse">
              <a:avLst/>
            </a:prstGeom>
            <a:noFill/>
            <a:ln w="38100">
              <a:solidFill>
                <a:srgbClr val="E6B663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="" xmlns:a16="http://schemas.microsoft.com/office/drawing/2014/main" id="{E617D5B2-992F-4F7A-93EB-A3DFDD18B3C8}"/>
                </a:ext>
              </a:extLst>
            </p:cNvPr>
            <p:cNvSpPr txBox="1"/>
            <p:nvPr/>
          </p:nvSpPr>
          <p:spPr>
            <a:xfrm>
              <a:off x="8532860" y="4277152"/>
              <a:ext cx="1698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zh-CN" sz="1600" dirty="0">
                  <a:solidFill>
                    <a:srgbClr val="F9F9F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龙虫并雕，形成校园足球舆论和宣传体系</a:t>
              </a:r>
              <a:endParaRPr lang="zh-CN" altLang="en-US" sz="1400" dirty="0">
                <a:solidFill>
                  <a:srgbClr val="F9F9F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8" name="组合 117">
              <a:extLst>
                <a:ext uri="{FF2B5EF4-FFF2-40B4-BE49-F238E27FC236}">
                  <a16:creationId xmlns="" xmlns:a16="http://schemas.microsoft.com/office/drawing/2014/main" id="{F4862B27-3052-41E7-8390-469E953D41D3}"/>
                </a:ext>
              </a:extLst>
            </p:cNvPr>
            <p:cNvGrpSpPr/>
            <p:nvPr/>
          </p:nvGrpSpPr>
          <p:grpSpPr>
            <a:xfrm>
              <a:off x="9313026" y="4065952"/>
              <a:ext cx="138112" cy="138112"/>
              <a:chOff x="2683669" y="1464469"/>
              <a:chExt cx="138112" cy="138112"/>
            </a:xfrm>
          </p:grpSpPr>
          <p:sp>
            <p:nvSpPr>
              <p:cNvPr id="119" name="椭圆 118">
                <a:extLst>
                  <a:ext uri="{FF2B5EF4-FFF2-40B4-BE49-F238E27FC236}">
                    <a16:creationId xmlns="" xmlns:a16="http://schemas.microsoft.com/office/drawing/2014/main" id="{F30D2D79-09E5-4F96-8374-76CC76C2CC59}"/>
                  </a:ext>
                </a:extLst>
              </p:cNvPr>
              <p:cNvSpPr/>
              <p:nvPr/>
            </p:nvSpPr>
            <p:spPr>
              <a:xfrm>
                <a:off x="2683669" y="1464469"/>
                <a:ext cx="138112" cy="13811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0" name="椭圆 119">
                <a:extLst>
                  <a:ext uri="{FF2B5EF4-FFF2-40B4-BE49-F238E27FC236}">
                    <a16:creationId xmlns="" xmlns:a16="http://schemas.microsoft.com/office/drawing/2014/main" id="{5317FF00-A303-4A72-A23C-9E5B57361281}"/>
                  </a:ext>
                </a:extLst>
              </p:cNvPr>
              <p:cNvSpPr/>
              <p:nvPr/>
            </p:nvSpPr>
            <p:spPr>
              <a:xfrm>
                <a:off x="2701445" y="1482245"/>
                <a:ext cx="102560" cy="102560"/>
              </a:xfrm>
              <a:prstGeom prst="ellipse">
                <a:avLst/>
              </a:prstGeom>
              <a:solidFill>
                <a:srgbClr val="FFD1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69321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872B5A3B-4F50-4FD9-A35C-92AE8B04B2CF}"/>
              </a:ext>
            </a:extLst>
          </p:cNvPr>
          <p:cNvGrpSpPr/>
          <p:nvPr/>
        </p:nvGrpSpPr>
        <p:grpSpPr>
          <a:xfrm>
            <a:off x="3909392" y="546168"/>
            <a:ext cx="4373217" cy="694905"/>
            <a:chOff x="3909391" y="114368"/>
            <a:chExt cx="4373217" cy="694905"/>
          </a:xfrm>
        </p:grpSpPr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2415B966-FA2B-4A3E-8260-BEA62581AC1B}"/>
                </a:ext>
              </a:extLst>
            </p:cNvPr>
            <p:cNvSpPr txBox="1"/>
            <p:nvPr/>
          </p:nvSpPr>
          <p:spPr>
            <a:xfrm>
              <a:off x="3909391" y="114368"/>
              <a:ext cx="43732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公益教学</a:t>
              </a:r>
            </a:p>
          </p:txBody>
        </p:sp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C4F7C3A6-081B-460E-B7BC-089EEF002DE2}"/>
                </a:ext>
              </a:extLst>
            </p:cNvPr>
            <p:cNvSpPr/>
            <p:nvPr/>
          </p:nvSpPr>
          <p:spPr>
            <a:xfrm flipV="1">
              <a:off x="5930899" y="763554"/>
              <a:ext cx="330200" cy="45719"/>
            </a:xfrm>
            <a:prstGeom prst="rect">
              <a:avLst/>
            </a:prstGeom>
            <a:solidFill>
              <a:srgbClr val="E6B6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F06BA2D9-47E4-4B8C-B6DF-A56E4A53127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765105" y="229535"/>
            <a:ext cx="6585590" cy="8151546"/>
          </a:xfrm>
          <a:prstGeom prst="rect">
            <a:avLst/>
          </a:prstGeom>
          <a:effectLst>
            <a:softEdge rad="12700"/>
          </a:effectLst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8C314966-3DF0-45A2-A581-0ADB452EBCF2}"/>
              </a:ext>
            </a:extLst>
          </p:cNvPr>
          <p:cNvGrpSpPr/>
          <p:nvPr/>
        </p:nvGrpSpPr>
        <p:grpSpPr>
          <a:xfrm>
            <a:off x="0" y="1943100"/>
            <a:ext cx="3776870" cy="4145211"/>
            <a:chOff x="0" y="1943100"/>
            <a:chExt cx="3776870" cy="4145211"/>
          </a:xfrm>
        </p:grpSpPr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1B9069DB-6A26-4CFB-B1DF-43EBB3BD88AC}"/>
                </a:ext>
              </a:extLst>
            </p:cNvPr>
            <p:cNvSpPr/>
            <p:nvPr/>
          </p:nvSpPr>
          <p:spPr>
            <a:xfrm>
              <a:off x="0" y="1943100"/>
              <a:ext cx="3776870" cy="4145211"/>
            </a:xfrm>
            <a:prstGeom prst="rect">
              <a:avLst/>
            </a:prstGeom>
            <a:solidFill>
              <a:srgbClr val="E6B663"/>
            </a:solidFill>
            <a:ln>
              <a:noFill/>
            </a:ln>
            <a:effectLst>
              <a:outerShdw blurRad="88900" dist="38100" dir="5400000" sx="101000" sy="101000" algn="ctr" rotWithShape="0">
                <a:prstClr val="black">
                  <a:alpha val="3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>
              <a:extLst>
                <a:ext uri="{FF2B5EF4-FFF2-40B4-BE49-F238E27FC236}">
                  <a16:creationId xmlns="" xmlns:a16="http://schemas.microsoft.com/office/drawing/2014/main" id="{9439C7F3-7607-46F4-A383-4096A661BDD4}"/>
                </a:ext>
              </a:extLst>
            </p:cNvPr>
            <p:cNvGrpSpPr/>
            <p:nvPr/>
          </p:nvGrpSpPr>
          <p:grpSpPr>
            <a:xfrm>
              <a:off x="409792" y="2183361"/>
              <a:ext cx="2957286" cy="441000"/>
              <a:chOff x="408214" y="2564361"/>
              <a:chExt cx="2957286" cy="441000"/>
            </a:xfrm>
          </p:grpSpPr>
          <p:sp>
            <p:nvSpPr>
              <p:cNvPr id="18" name="文本框 17">
                <a:extLst>
                  <a:ext uri="{FF2B5EF4-FFF2-40B4-BE49-F238E27FC236}">
                    <a16:creationId xmlns="" xmlns:a16="http://schemas.microsoft.com/office/drawing/2014/main" id="{99D4CC2C-E757-45EC-A096-EC38462A704E}"/>
                  </a:ext>
                </a:extLst>
              </p:cNvPr>
              <p:cNvSpPr txBox="1"/>
              <p:nvPr/>
            </p:nvSpPr>
            <p:spPr>
              <a:xfrm>
                <a:off x="408214" y="2564361"/>
                <a:ext cx="29572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>
                    <a:solidFill>
                      <a:srgbClr val="F9F9F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足球明星进校园</a:t>
                </a:r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="" xmlns:a16="http://schemas.microsoft.com/office/drawing/2014/main" id="{148998C9-87E6-4BA5-9F38-B00D6D4B7639}"/>
                  </a:ext>
                </a:extLst>
              </p:cNvPr>
              <p:cNvSpPr/>
              <p:nvPr/>
            </p:nvSpPr>
            <p:spPr>
              <a:xfrm rot="5400000">
                <a:off x="1863998" y="2784301"/>
                <a:ext cx="45719" cy="396402"/>
              </a:xfrm>
              <a:prstGeom prst="rect">
                <a:avLst/>
              </a:prstGeom>
              <a:solidFill>
                <a:srgbClr val="F9F9F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9F9F9"/>
                  </a:solidFill>
                </a:endParaRPr>
              </a:p>
            </p:txBody>
          </p:sp>
        </p:grp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4F356A1E-5311-4E6B-818C-5F936C940855}"/>
                </a:ext>
              </a:extLst>
            </p:cNvPr>
            <p:cNvSpPr txBox="1"/>
            <p:nvPr/>
          </p:nvSpPr>
          <p:spPr>
            <a:xfrm>
              <a:off x="138635" y="2992982"/>
              <a:ext cx="3499600" cy="2726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300"/>
                </a:lnSpc>
              </a:pPr>
              <a:r>
                <a:rPr lang="zh-CN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坚持培养学生兴趣为主，定期开展国内外知名足球明星进校园公益活动，球员在课堂上直观示范，让学生直接感受到，足球的魅力，这会大大激发学生的学习积极性，在学生感到困难的时候，配备专门辅导员在旁边加以辅导，耐心开导，逐步让他们消除害怕的心理阴影，从而让孩子对足球产生浓厚的兴趣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椭圆 26">
              <a:extLst>
                <a:ext uri="{FF2B5EF4-FFF2-40B4-BE49-F238E27FC236}">
                  <a16:creationId xmlns="" xmlns:a16="http://schemas.microsoft.com/office/drawing/2014/main" id="{6444B185-F295-4E31-AED5-4DC9C533233D}"/>
                </a:ext>
              </a:extLst>
            </p:cNvPr>
            <p:cNvSpPr/>
            <p:nvPr/>
          </p:nvSpPr>
          <p:spPr>
            <a:xfrm>
              <a:off x="3289281" y="2031990"/>
              <a:ext cx="250844" cy="250844"/>
            </a:xfrm>
            <a:prstGeom prst="ellipse">
              <a:avLst/>
            </a:prstGeom>
            <a:solidFill>
              <a:srgbClr val="F9F9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>
              <a:extLst>
                <a:ext uri="{FF2B5EF4-FFF2-40B4-BE49-F238E27FC236}">
                  <a16:creationId xmlns="" xmlns:a16="http://schemas.microsoft.com/office/drawing/2014/main" id="{11EABF85-A3CE-48A1-8AA1-2DE48199A43E}"/>
                </a:ext>
              </a:extLst>
            </p:cNvPr>
            <p:cNvSpPr/>
            <p:nvPr/>
          </p:nvSpPr>
          <p:spPr>
            <a:xfrm flipH="1">
              <a:off x="3367078" y="2109787"/>
              <a:ext cx="95250" cy="95250"/>
            </a:xfrm>
            <a:prstGeom prst="ellipse">
              <a:avLst/>
            </a:prstGeom>
            <a:solidFill>
              <a:srgbClr val="E6B6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585A7B39-48E8-4013-A4D4-FBFABEF85D43}"/>
              </a:ext>
            </a:extLst>
          </p:cNvPr>
          <p:cNvGrpSpPr/>
          <p:nvPr/>
        </p:nvGrpSpPr>
        <p:grpSpPr>
          <a:xfrm>
            <a:off x="8415130" y="1943100"/>
            <a:ext cx="3776870" cy="4145211"/>
            <a:chOff x="8415130" y="1943100"/>
            <a:chExt cx="3776870" cy="4145211"/>
          </a:xfrm>
        </p:grpSpPr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4DF49404-E4E6-4D69-9201-5C1A0826EB24}"/>
                </a:ext>
              </a:extLst>
            </p:cNvPr>
            <p:cNvSpPr/>
            <p:nvPr/>
          </p:nvSpPr>
          <p:spPr>
            <a:xfrm>
              <a:off x="8415130" y="1943100"/>
              <a:ext cx="3776870" cy="4145211"/>
            </a:xfrm>
            <a:prstGeom prst="rect">
              <a:avLst/>
            </a:prstGeom>
            <a:solidFill>
              <a:srgbClr val="E6B663"/>
            </a:solidFill>
            <a:ln>
              <a:noFill/>
            </a:ln>
            <a:effectLst>
              <a:outerShdw blurRad="88900" dist="38100" dir="5400000" sx="101000" sy="101000" algn="ctr" rotWithShape="0">
                <a:prstClr val="black">
                  <a:alpha val="3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="" xmlns:a16="http://schemas.microsoft.com/office/drawing/2014/main" id="{03236F79-E5FD-4557-AEE1-2114E1209410}"/>
                </a:ext>
              </a:extLst>
            </p:cNvPr>
            <p:cNvGrpSpPr/>
            <p:nvPr/>
          </p:nvGrpSpPr>
          <p:grpSpPr>
            <a:xfrm>
              <a:off x="8824922" y="2183361"/>
              <a:ext cx="2957286" cy="441000"/>
              <a:chOff x="408214" y="2564361"/>
              <a:chExt cx="2957286" cy="441000"/>
            </a:xfrm>
          </p:grpSpPr>
          <p:sp>
            <p:nvSpPr>
              <p:cNvPr id="23" name="文本框 22">
                <a:extLst>
                  <a:ext uri="{FF2B5EF4-FFF2-40B4-BE49-F238E27FC236}">
                    <a16:creationId xmlns="" xmlns:a16="http://schemas.microsoft.com/office/drawing/2014/main" id="{85081B9A-1638-4A55-ABC7-A88F498C2388}"/>
                  </a:ext>
                </a:extLst>
              </p:cNvPr>
              <p:cNvSpPr txBox="1"/>
              <p:nvPr/>
            </p:nvSpPr>
            <p:spPr>
              <a:xfrm>
                <a:off x="408214" y="2564361"/>
                <a:ext cx="29572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>
                    <a:solidFill>
                      <a:srgbClr val="F9F9F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定制教学内容</a:t>
                </a:r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="" xmlns:a16="http://schemas.microsoft.com/office/drawing/2014/main" id="{A00187B8-A363-4588-90F0-0FAFB1FCDD29}"/>
                  </a:ext>
                </a:extLst>
              </p:cNvPr>
              <p:cNvSpPr/>
              <p:nvPr/>
            </p:nvSpPr>
            <p:spPr>
              <a:xfrm rot="5400000">
                <a:off x="1863998" y="2784301"/>
                <a:ext cx="45719" cy="396402"/>
              </a:xfrm>
              <a:prstGeom prst="rect">
                <a:avLst/>
              </a:prstGeom>
              <a:solidFill>
                <a:srgbClr val="F9F9F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9F9F9"/>
                  </a:solidFill>
                </a:endParaRPr>
              </a:p>
            </p:txBody>
          </p:sp>
        </p:grpSp>
        <p:sp>
          <p:nvSpPr>
            <p:cNvPr id="25" name="文本框 24">
              <a:extLst>
                <a:ext uri="{FF2B5EF4-FFF2-40B4-BE49-F238E27FC236}">
                  <a16:creationId xmlns="" xmlns:a16="http://schemas.microsoft.com/office/drawing/2014/main" id="{E3B5DB8E-557B-499D-8F3A-8B6B3CE55297}"/>
                </a:ext>
              </a:extLst>
            </p:cNvPr>
            <p:cNvSpPr txBox="1"/>
            <p:nvPr/>
          </p:nvSpPr>
          <p:spPr>
            <a:xfrm>
              <a:off x="8937092" y="2992982"/>
              <a:ext cx="2957286" cy="2132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300"/>
                </a:lnSpc>
              </a:pPr>
              <a:r>
                <a:rPr lang="zh-CN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针对个别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</a:t>
              </a:r>
              <a:r>
                <a:rPr lang="zh-CN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差生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”</a:t>
              </a:r>
              <a:r>
                <a:rPr lang="zh-CN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，为他们制定符合自身水平的练习内容，让他们也从中体验到成功的喜悦，并在团体训练中加强互帮互助的体育精神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;</a:t>
              </a:r>
              <a:r>
                <a:rPr lang="zh-CN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慢慢地就会使他们融入到足球训练这个大家庭中。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椭圆 27">
              <a:extLst>
                <a:ext uri="{FF2B5EF4-FFF2-40B4-BE49-F238E27FC236}">
                  <a16:creationId xmlns="" xmlns:a16="http://schemas.microsoft.com/office/drawing/2014/main" id="{CFD91CBB-8912-4F86-AEF2-D44A8BE1E09B}"/>
                </a:ext>
              </a:extLst>
            </p:cNvPr>
            <p:cNvSpPr/>
            <p:nvPr/>
          </p:nvSpPr>
          <p:spPr>
            <a:xfrm>
              <a:off x="8686248" y="2031990"/>
              <a:ext cx="250844" cy="250844"/>
            </a:xfrm>
            <a:prstGeom prst="ellipse">
              <a:avLst/>
            </a:prstGeom>
            <a:solidFill>
              <a:srgbClr val="F9F9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="" xmlns:a16="http://schemas.microsoft.com/office/drawing/2014/main" id="{273F6579-3221-485A-94C3-27D971E01EB5}"/>
                </a:ext>
              </a:extLst>
            </p:cNvPr>
            <p:cNvSpPr/>
            <p:nvPr/>
          </p:nvSpPr>
          <p:spPr>
            <a:xfrm flipH="1">
              <a:off x="8764045" y="2109787"/>
              <a:ext cx="95250" cy="95250"/>
            </a:xfrm>
            <a:prstGeom prst="ellipse">
              <a:avLst/>
            </a:prstGeom>
            <a:solidFill>
              <a:srgbClr val="E6B6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0739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>
            <a:extLst>
              <a:ext uri="{FF2B5EF4-FFF2-40B4-BE49-F238E27FC236}">
                <a16:creationId xmlns="" xmlns:a16="http://schemas.microsoft.com/office/drawing/2014/main" id="{12ED0128-0492-4988-932D-C00747FC4407}"/>
              </a:ext>
            </a:extLst>
          </p:cNvPr>
          <p:cNvSpPr/>
          <p:nvPr/>
        </p:nvSpPr>
        <p:spPr>
          <a:xfrm>
            <a:off x="0" y="0"/>
            <a:ext cx="12192000" cy="2578100"/>
          </a:xfrm>
          <a:prstGeom prst="rect">
            <a:avLst/>
          </a:prstGeom>
          <a:solidFill>
            <a:srgbClr val="E6B6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="" xmlns:a16="http://schemas.microsoft.com/office/drawing/2014/main" id="{F9F9E0EA-546A-4276-B627-B8B5593D509C}"/>
              </a:ext>
            </a:extLst>
          </p:cNvPr>
          <p:cNvSpPr/>
          <p:nvPr/>
        </p:nvSpPr>
        <p:spPr>
          <a:xfrm>
            <a:off x="0" y="2578099"/>
            <a:ext cx="12192000" cy="42799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9976D8BC-7E18-442B-958F-7CCE1E79BF66}"/>
              </a:ext>
            </a:extLst>
          </p:cNvPr>
          <p:cNvGrpSpPr/>
          <p:nvPr/>
        </p:nvGrpSpPr>
        <p:grpSpPr>
          <a:xfrm>
            <a:off x="3909392" y="328149"/>
            <a:ext cx="4373217" cy="694905"/>
            <a:chOff x="3909391" y="114368"/>
            <a:chExt cx="4373217" cy="694905"/>
          </a:xfrm>
        </p:grpSpPr>
        <p:sp>
          <p:nvSpPr>
            <p:cNvPr id="36" name="文本框 35">
              <a:extLst>
                <a:ext uri="{FF2B5EF4-FFF2-40B4-BE49-F238E27FC236}">
                  <a16:creationId xmlns="" xmlns:a16="http://schemas.microsoft.com/office/drawing/2014/main" id="{873C1084-ADA4-49FA-91FF-DA89A162BF96}"/>
                </a:ext>
              </a:extLst>
            </p:cNvPr>
            <p:cNvSpPr txBox="1"/>
            <p:nvPr/>
          </p:nvSpPr>
          <p:spPr>
            <a:xfrm>
              <a:off x="3909391" y="114368"/>
              <a:ext cx="43732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严格的管理制度</a:t>
              </a:r>
            </a:p>
          </p:txBody>
        </p:sp>
        <p:sp>
          <p:nvSpPr>
            <p:cNvPr id="37" name="矩形 36">
              <a:extLst>
                <a:ext uri="{FF2B5EF4-FFF2-40B4-BE49-F238E27FC236}">
                  <a16:creationId xmlns="" xmlns:a16="http://schemas.microsoft.com/office/drawing/2014/main" id="{6B26D996-C4D0-4CDD-8BA9-D97C3BD65C2B}"/>
                </a:ext>
              </a:extLst>
            </p:cNvPr>
            <p:cNvSpPr/>
            <p:nvPr/>
          </p:nvSpPr>
          <p:spPr>
            <a:xfrm flipV="1">
              <a:off x="5930899" y="763554"/>
              <a:ext cx="3302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99693B38-BED3-4BC7-90D4-F4C7881E192C}"/>
              </a:ext>
            </a:extLst>
          </p:cNvPr>
          <p:cNvGrpSpPr/>
          <p:nvPr/>
        </p:nvGrpSpPr>
        <p:grpSpPr>
          <a:xfrm>
            <a:off x="908204" y="2074649"/>
            <a:ext cx="2315266" cy="3972315"/>
            <a:chOff x="908204" y="2074649"/>
            <a:chExt cx="2315266" cy="3972315"/>
          </a:xfrm>
        </p:grpSpPr>
        <p:sp>
          <p:nvSpPr>
            <p:cNvPr id="41" name="矩形: 圆角 40">
              <a:extLst>
                <a:ext uri="{FF2B5EF4-FFF2-40B4-BE49-F238E27FC236}">
                  <a16:creationId xmlns="" xmlns:a16="http://schemas.microsoft.com/office/drawing/2014/main" id="{434A2537-1B4F-4929-82D7-6286AD3EE14A}"/>
                </a:ext>
              </a:extLst>
            </p:cNvPr>
            <p:cNvSpPr/>
            <p:nvPr/>
          </p:nvSpPr>
          <p:spPr>
            <a:xfrm>
              <a:off x="908204" y="2116358"/>
              <a:ext cx="2315265" cy="393060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77800" dist="38100" dir="2700000" sx="101000" sy="101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: 形状 45">
              <a:extLst>
                <a:ext uri="{FF2B5EF4-FFF2-40B4-BE49-F238E27FC236}">
                  <a16:creationId xmlns="" xmlns:a16="http://schemas.microsoft.com/office/drawing/2014/main" id="{F2B112D7-987F-4464-8723-8E997DECE94C}"/>
                </a:ext>
              </a:extLst>
            </p:cNvPr>
            <p:cNvSpPr/>
            <p:nvPr/>
          </p:nvSpPr>
          <p:spPr>
            <a:xfrm>
              <a:off x="908204" y="2074649"/>
              <a:ext cx="2315266" cy="1571433"/>
            </a:xfrm>
            <a:custGeom>
              <a:avLst/>
              <a:gdLst>
                <a:gd name="connsiteX0" fmla="*/ 403730 w 2794000"/>
                <a:gd name="connsiteY0" fmla="*/ 0 h 1571433"/>
                <a:gd name="connsiteX1" fmla="*/ 2390270 w 2794000"/>
                <a:gd name="connsiteY1" fmla="*/ 0 h 1571433"/>
                <a:gd name="connsiteX2" fmla="*/ 2794000 w 2794000"/>
                <a:gd name="connsiteY2" fmla="*/ 403730 h 1571433"/>
                <a:gd name="connsiteX3" fmla="*/ 2794000 w 2794000"/>
                <a:gd name="connsiteY3" fmla="*/ 1571433 h 1571433"/>
                <a:gd name="connsiteX4" fmla="*/ 0 w 2794000"/>
                <a:gd name="connsiteY4" fmla="*/ 1571433 h 1571433"/>
                <a:gd name="connsiteX5" fmla="*/ 0 w 2794000"/>
                <a:gd name="connsiteY5" fmla="*/ 403730 h 1571433"/>
                <a:gd name="connsiteX6" fmla="*/ 403730 w 2794000"/>
                <a:gd name="connsiteY6" fmla="*/ 0 h 1571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4000" h="1571433">
                  <a:moveTo>
                    <a:pt x="403730" y="0"/>
                  </a:moveTo>
                  <a:lnTo>
                    <a:pt x="2390270" y="0"/>
                  </a:lnTo>
                  <a:cubicBezTo>
                    <a:pt x="2613244" y="0"/>
                    <a:pt x="2794000" y="180756"/>
                    <a:pt x="2794000" y="403730"/>
                  </a:cubicBezTo>
                  <a:lnTo>
                    <a:pt x="2794000" y="1571433"/>
                  </a:lnTo>
                  <a:lnTo>
                    <a:pt x="0" y="1571433"/>
                  </a:lnTo>
                  <a:lnTo>
                    <a:pt x="0" y="403730"/>
                  </a:lnTo>
                  <a:cubicBezTo>
                    <a:pt x="0" y="180756"/>
                    <a:pt x="180756" y="0"/>
                    <a:pt x="403730" y="0"/>
                  </a:cubicBezTo>
                  <a:close/>
                </a:path>
              </a:pathLst>
            </a:cu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9" name="文本框 48">
              <a:extLst>
                <a:ext uri="{FF2B5EF4-FFF2-40B4-BE49-F238E27FC236}">
                  <a16:creationId xmlns="" xmlns:a16="http://schemas.microsoft.com/office/drawing/2014/main" id="{907F117E-739C-416C-8B5E-94334B9DB222}"/>
                </a:ext>
              </a:extLst>
            </p:cNvPr>
            <p:cNvSpPr txBox="1"/>
            <p:nvPr/>
          </p:nvSpPr>
          <p:spPr>
            <a:xfrm>
              <a:off x="1205269" y="4108255"/>
              <a:ext cx="172113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1600" dirty="0">
                  <a:solidFill>
                    <a:srgbClr val="51515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公司不定期组织管理人员认真学习相关安全标准和相关法律、法规。</a:t>
              </a:r>
              <a:endParaRPr lang="zh-CN" altLang="en-US" sz="1200" dirty="0">
                <a:solidFill>
                  <a:srgbClr val="51515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5EA70544-6DAA-4643-AD29-326A25C311B7}"/>
              </a:ext>
            </a:extLst>
          </p:cNvPr>
          <p:cNvGrpSpPr/>
          <p:nvPr/>
        </p:nvGrpSpPr>
        <p:grpSpPr>
          <a:xfrm>
            <a:off x="4699000" y="1792381"/>
            <a:ext cx="2794000" cy="4254583"/>
            <a:chOff x="4699000" y="1792381"/>
            <a:chExt cx="2794000" cy="4254583"/>
          </a:xfrm>
        </p:grpSpPr>
        <p:sp>
          <p:nvSpPr>
            <p:cNvPr id="42" name="矩形: 圆角 41">
              <a:extLst>
                <a:ext uri="{FF2B5EF4-FFF2-40B4-BE49-F238E27FC236}">
                  <a16:creationId xmlns="" xmlns:a16="http://schemas.microsoft.com/office/drawing/2014/main" id="{08956885-611B-49E6-AF5A-FDD180ABB3B5}"/>
                </a:ext>
              </a:extLst>
            </p:cNvPr>
            <p:cNvSpPr/>
            <p:nvPr/>
          </p:nvSpPr>
          <p:spPr>
            <a:xfrm>
              <a:off x="4699000" y="1834090"/>
              <a:ext cx="2794000" cy="421287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77800" dist="38100" dir="2700000" sx="101000" sy="101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: 形状 46">
              <a:extLst>
                <a:ext uri="{FF2B5EF4-FFF2-40B4-BE49-F238E27FC236}">
                  <a16:creationId xmlns="" xmlns:a16="http://schemas.microsoft.com/office/drawing/2014/main" id="{990FA476-1DBA-4ED9-87A5-D1275B249DC1}"/>
                </a:ext>
              </a:extLst>
            </p:cNvPr>
            <p:cNvSpPr/>
            <p:nvPr/>
          </p:nvSpPr>
          <p:spPr>
            <a:xfrm>
              <a:off x="4699000" y="1792381"/>
              <a:ext cx="2794000" cy="1571433"/>
            </a:xfrm>
            <a:custGeom>
              <a:avLst/>
              <a:gdLst>
                <a:gd name="connsiteX0" fmla="*/ 403730 w 2794000"/>
                <a:gd name="connsiteY0" fmla="*/ 0 h 1571433"/>
                <a:gd name="connsiteX1" fmla="*/ 2390270 w 2794000"/>
                <a:gd name="connsiteY1" fmla="*/ 0 h 1571433"/>
                <a:gd name="connsiteX2" fmla="*/ 2794000 w 2794000"/>
                <a:gd name="connsiteY2" fmla="*/ 403730 h 1571433"/>
                <a:gd name="connsiteX3" fmla="*/ 2794000 w 2794000"/>
                <a:gd name="connsiteY3" fmla="*/ 1571433 h 1571433"/>
                <a:gd name="connsiteX4" fmla="*/ 0 w 2794000"/>
                <a:gd name="connsiteY4" fmla="*/ 1571433 h 1571433"/>
                <a:gd name="connsiteX5" fmla="*/ 0 w 2794000"/>
                <a:gd name="connsiteY5" fmla="*/ 403730 h 1571433"/>
                <a:gd name="connsiteX6" fmla="*/ 403730 w 2794000"/>
                <a:gd name="connsiteY6" fmla="*/ 0 h 1571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4000" h="1571433">
                  <a:moveTo>
                    <a:pt x="403730" y="0"/>
                  </a:moveTo>
                  <a:lnTo>
                    <a:pt x="2390270" y="0"/>
                  </a:lnTo>
                  <a:cubicBezTo>
                    <a:pt x="2613244" y="0"/>
                    <a:pt x="2794000" y="180756"/>
                    <a:pt x="2794000" y="403730"/>
                  </a:cubicBezTo>
                  <a:lnTo>
                    <a:pt x="2794000" y="1571433"/>
                  </a:lnTo>
                  <a:lnTo>
                    <a:pt x="0" y="1571433"/>
                  </a:lnTo>
                  <a:lnTo>
                    <a:pt x="0" y="403730"/>
                  </a:lnTo>
                  <a:cubicBezTo>
                    <a:pt x="0" y="180756"/>
                    <a:pt x="180756" y="0"/>
                    <a:pt x="403730" y="0"/>
                  </a:cubicBezTo>
                  <a:close/>
                </a:path>
              </a:pathLst>
            </a:cu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文本框 50">
              <a:extLst>
                <a:ext uri="{FF2B5EF4-FFF2-40B4-BE49-F238E27FC236}">
                  <a16:creationId xmlns="" xmlns:a16="http://schemas.microsoft.com/office/drawing/2014/main" id="{23162DFC-2003-4DA0-AC94-227C775797D5}"/>
                </a:ext>
              </a:extLst>
            </p:cNvPr>
            <p:cNvSpPr txBox="1"/>
            <p:nvPr/>
          </p:nvSpPr>
          <p:spPr>
            <a:xfrm>
              <a:off x="4886773" y="3738923"/>
              <a:ext cx="2418455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1600" dirty="0">
                  <a:solidFill>
                    <a:srgbClr val="51515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公司加大对足球教练的培训力度，公司与德国拜仁俱乐部达成友好合作关系，每年定期邀请德国拜仁俱乐部青训总教练克洛泽（世界杯历史最佳射手）访问！并且每年组织回访 。</a:t>
              </a:r>
              <a:endParaRPr lang="zh-CN" altLang="en-US" sz="1200" dirty="0">
                <a:solidFill>
                  <a:srgbClr val="51515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619419EF-862C-48FC-B38E-34044984A409}"/>
              </a:ext>
            </a:extLst>
          </p:cNvPr>
          <p:cNvGrpSpPr/>
          <p:nvPr/>
        </p:nvGrpSpPr>
        <p:grpSpPr>
          <a:xfrm>
            <a:off x="8968531" y="2074649"/>
            <a:ext cx="2315266" cy="3972315"/>
            <a:chOff x="8968531" y="2074649"/>
            <a:chExt cx="2315266" cy="3972315"/>
          </a:xfrm>
        </p:grpSpPr>
        <p:sp>
          <p:nvSpPr>
            <p:cNvPr id="53" name="矩形: 圆角 52">
              <a:extLst>
                <a:ext uri="{FF2B5EF4-FFF2-40B4-BE49-F238E27FC236}">
                  <a16:creationId xmlns="" xmlns:a16="http://schemas.microsoft.com/office/drawing/2014/main" id="{9DB39918-2120-4245-9DAD-625CDC128FDC}"/>
                </a:ext>
              </a:extLst>
            </p:cNvPr>
            <p:cNvSpPr/>
            <p:nvPr/>
          </p:nvSpPr>
          <p:spPr>
            <a:xfrm>
              <a:off x="8968531" y="2116358"/>
              <a:ext cx="2315265" cy="393060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77800" dist="38100" dir="2700000" sx="101000" sy="101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任意多边形: 形状 53">
              <a:extLst>
                <a:ext uri="{FF2B5EF4-FFF2-40B4-BE49-F238E27FC236}">
                  <a16:creationId xmlns="" xmlns:a16="http://schemas.microsoft.com/office/drawing/2014/main" id="{49637C34-5203-4EA2-91E1-2B2DDF19823D}"/>
                </a:ext>
              </a:extLst>
            </p:cNvPr>
            <p:cNvSpPr/>
            <p:nvPr/>
          </p:nvSpPr>
          <p:spPr>
            <a:xfrm>
              <a:off x="8968531" y="2074649"/>
              <a:ext cx="2315266" cy="1571433"/>
            </a:xfrm>
            <a:custGeom>
              <a:avLst/>
              <a:gdLst>
                <a:gd name="connsiteX0" fmla="*/ 403730 w 2794000"/>
                <a:gd name="connsiteY0" fmla="*/ 0 h 1571433"/>
                <a:gd name="connsiteX1" fmla="*/ 2390270 w 2794000"/>
                <a:gd name="connsiteY1" fmla="*/ 0 h 1571433"/>
                <a:gd name="connsiteX2" fmla="*/ 2794000 w 2794000"/>
                <a:gd name="connsiteY2" fmla="*/ 403730 h 1571433"/>
                <a:gd name="connsiteX3" fmla="*/ 2794000 w 2794000"/>
                <a:gd name="connsiteY3" fmla="*/ 1571433 h 1571433"/>
                <a:gd name="connsiteX4" fmla="*/ 0 w 2794000"/>
                <a:gd name="connsiteY4" fmla="*/ 1571433 h 1571433"/>
                <a:gd name="connsiteX5" fmla="*/ 0 w 2794000"/>
                <a:gd name="connsiteY5" fmla="*/ 403730 h 1571433"/>
                <a:gd name="connsiteX6" fmla="*/ 403730 w 2794000"/>
                <a:gd name="connsiteY6" fmla="*/ 0 h 1571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94000" h="1571433">
                  <a:moveTo>
                    <a:pt x="403730" y="0"/>
                  </a:moveTo>
                  <a:lnTo>
                    <a:pt x="2390270" y="0"/>
                  </a:lnTo>
                  <a:cubicBezTo>
                    <a:pt x="2613244" y="0"/>
                    <a:pt x="2794000" y="180756"/>
                    <a:pt x="2794000" y="403730"/>
                  </a:cubicBezTo>
                  <a:lnTo>
                    <a:pt x="2794000" y="1571433"/>
                  </a:lnTo>
                  <a:lnTo>
                    <a:pt x="0" y="1571433"/>
                  </a:lnTo>
                  <a:lnTo>
                    <a:pt x="0" y="403730"/>
                  </a:lnTo>
                  <a:cubicBezTo>
                    <a:pt x="0" y="180756"/>
                    <a:pt x="180756" y="0"/>
                    <a:pt x="403730" y="0"/>
                  </a:cubicBezTo>
                  <a:close/>
                </a:path>
              </a:pathLst>
            </a:cu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文本框 54">
              <a:extLst>
                <a:ext uri="{FF2B5EF4-FFF2-40B4-BE49-F238E27FC236}">
                  <a16:creationId xmlns="" xmlns:a16="http://schemas.microsoft.com/office/drawing/2014/main" id="{DB96B62B-9D41-44D3-9381-F2F2311990D9}"/>
                </a:ext>
              </a:extLst>
            </p:cNvPr>
            <p:cNvSpPr txBox="1"/>
            <p:nvPr/>
          </p:nvSpPr>
          <p:spPr>
            <a:xfrm>
              <a:off x="9071021" y="3738923"/>
              <a:ext cx="2110286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1600" dirty="0">
                  <a:solidFill>
                    <a:srgbClr val="51515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公司始终坚持以人为本的管理理念，通过专业化，智能化，自由化的管理体系，在教学和足球培训上取得了不小的成绩。获得了大多数家长的好评。</a:t>
              </a:r>
              <a:endParaRPr lang="zh-CN" altLang="en-US" sz="1100" dirty="0">
                <a:solidFill>
                  <a:srgbClr val="51515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85853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57D17ED2-631A-4A5D-8A57-02E621DD424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email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8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 l="2304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23E5B220-B0DB-48F3-A051-325208D8DE39}"/>
              </a:ext>
            </a:extLst>
          </p:cNvPr>
          <p:cNvSpPr/>
          <p:nvPr/>
        </p:nvSpPr>
        <p:spPr>
          <a:xfrm>
            <a:off x="0" y="0"/>
            <a:ext cx="5618922" cy="6858000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66AF5B89-A2C7-4A0C-9A19-941841C09F26}"/>
              </a:ext>
            </a:extLst>
          </p:cNvPr>
          <p:cNvGrpSpPr/>
          <p:nvPr/>
        </p:nvGrpSpPr>
        <p:grpSpPr>
          <a:xfrm>
            <a:off x="274727" y="585925"/>
            <a:ext cx="5069469" cy="5664470"/>
            <a:chOff x="274727" y="585925"/>
            <a:chExt cx="5069469" cy="5664470"/>
          </a:xfrm>
        </p:grpSpPr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872B5A3B-4F50-4FD9-A35C-92AE8B04B2CF}"/>
                </a:ext>
              </a:extLst>
            </p:cNvPr>
            <p:cNvGrpSpPr/>
            <p:nvPr/>
          </p:nvGrpSpPr>
          <p:grpSpPr>
            <a:xfrm>
              <a:off x="622853" y="585925"/>
              <a:ext cx="4373217" cy="694905"/>
              <a:chOff x="3909391" y="114368"/>
              <a:chExt cx="4373217" cy="694905"/>
            </a:xfrm>
          </p:grpSpPr>
          <p:sp>
            <p:nvSpPr>
              <p:cNvPr id="9" name="文本框 8">
                <a:extLst>
                  <a:ext uri="{FF2B5EF4-FFF2-40B4-BE49-F238E27FC236}">
                    <a16:creationId xmlns="" xmlns:a16="http://schemas.microsoft.com/office/drawing/2014/main" id="{2415B966-FA2B-4A3E-8260-BEA62581AC1B}"/>
                  </a:ext>
                </a:extLst>
              </p:cNvPr>
              <p:cNvSpPr txBox="1"/>
              <p:nvPr/>
            </p:nvSpPr>
            <p:spPr>
              <a:xfrm>
                <a:off x="3909391" y="114368"/>
                <a:ext cx="437321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b="1" dirty="0">
                    <a:solidFill>
                      <a:srgbClr val="E6B66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创新发展</a:t>
                </a:r>
              </a:p>
            </p:txBody>
          </p:sp>
          <p:sp>
            <p:nvSpPr>
              <p:cNvPr id="3" name="矩形 2">
                <a:extLst>
                  <a:ext uri="{FF2B5EF4-FFF2-40B4-BE49-F238E27FC236}">
                    <a16:creationId xmlns="" xmlns:a16="http://schemas.microsoft.com/office/drawing/2014/main" id="{C4F7C3A6-081B-460E-B7BC-089EEF002DE2}"/>
                  </a:ext>
                </a:extLst>
              </p:cNvPr>
              <p:cNvSpPr/>
              <p:nvPr/>
            </p:nvSpPr>
            <p:spPr>
              <a:xfrm flipV="1">
                <a:off x="5930899" y="763554"/>
                <a:ext cx="330200" cy="45719"/>
              </a:xfrm>
              <a:prstGeom prst="rect">
                <a:avLst/>
              </a:prstGeom>
              <a:solidFill>
                <a:srgbClr val="E6B6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6" name="文本框 25">
              <a:extLst>
                <a:ext uri="{FF2B5EF4-FFF2-40B4-BE49-F238E27FC236}">
                  <a16:creationId xmlns="" xmlns:a16="http://schemas.microsoft.com/office/drawing/2014/main" id="{0B61EDD3-44D0-4CB1-980C-8D5D31CC2751}"/>
                </a:ext>
              </a:extLst>
            </p:cNvPr>
            <p:cNvSpPr txBox="1"/>
            <p:nvPr/>
          </p:nvSpPr>
          <p:spPr>
            <a:xfrm>
              <a:off x="274727" y="1459019"/>
              <a:ext cx="5069469" cy="47913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zh-CN" sz="1600" dirty="0">
                  <a:solidFill>
                    <a:srgbClr val="51515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公司始终将创新发展作为公司发展的核心理念，随着社会的进步，科技的发达。公司将在未来投入大量研发费用，公司将针对</a:t>
              </a:r>
              <a:r>
                <a:rPr lang="en-US" altLang="zh-CN" sz="1600" dirty="0">
                  <a:solidFill>
                    <a:srgbClr val="51515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AI</a:t>
              </a:r>
              <a:r>
                <a:rPr lang="zh-CN" altLang="zh-CN" sz="1600" dirty="0">
                  <a:solidFill>
                    <a:srgbClr val="51515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智能足球训练，机械训练等方面努力，致力于解决因场地，教练，人员不足等问题，让足球训练可以随时随地进行。努力做做好的品质，做中国</a:t>
              </a:r>
              <a:r>
                <a:rPr lang="en-US" altLang="zh-CN" sz="1600" dirty="0">
                  <a:solidFill>
                    <a:srgbClr val="51515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AI</a:t>
              </a:r>
              <a:r>
                <a:rPr lang="zh-CN" altLang="zh-CN" sz="1600" dirty="0">
                  <a:solidFill>
                    <a:srgbClr val="51515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智能足球的引领者。现阶段公司已经引入校园足球辅助教学与训练设备。该系统通过在学生身上佩戴的球员追踪器以及带有芯片的智能足球，配合智能工作站，不但可以实时采集学生训练或比赛中的运动数据，同时可以实时呈现包括心率、运动负荷、跑动距离、传球、射门、抢断以及运动轨迹等</a:t>
              </a:r>
              <a:r>
                <a:rPr lang="en-US" altLang="zh-CN" sz="1600" dirty="0">
                  <a:solidFill>
                    <a:srgbClr val="51515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170</a:t>
              </a:r>
              <a:r>
                <a:rPr lang="zh-CN" altLang="zh-CN" sz="1600" dirty="0">
                  <a:solidFill>
                    <a:srgbClr val="51515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余项运动数据指标，并可自动为教师或教练生成训练或比赛报告。通过这一设备的引入，可以大大创新了传统校园足球教学训练的模式，让教师和教练多了一双眼睛，可以更科学、深入地了解教学训练效果，并为球队技战术水平的提高带来了很大帮助。</a:t>
              </a:r>
              <a:endParaRPr lang="zh-CN" altLang="en-US" sz="1100" dirty="0">
                <a:solidFill>
                  <a:srgbClr val="51515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82851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F4251DD6-795A-4648-B5E2-78B87A6C4B08}"/>
              </a:ext>
            </a:extLst>
          </p:cNvPr>
          <p:cNvSpPr/>
          <p:nvPr/>
        </p:nvSpPr>
        <p:spPr>
          <a:xfrm>
            <a:off x="0" y="0"/>
            <a:ext cx="7089913" cy="685800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411482D1-2CA8-4B23-AE94-8522AE477DF0}"/>
              </a:ext>
            </a:extLst>
          </p:cNvPr>
          <p:cNvSpPr/>
          <p:nvPr/>
        </p:nvSpPr>
        <p:spPr>
          <a:xfrm>
            <a:off x="6917635" y="0"/>
            <a:ext cx="5274365" cy="6858000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DD4BA8FE-EF68-4ECD-AC1F-1DB2DA1BB731}"/>
              </a:ext>
            </a:extLst>
          </p:cNvPr>
          <p:cNvGrpSpPr/>
          <p:nvPr/>
        </p:nvGrpSpPr>
        <p:grpSpPr>
          <a:xfrm>
            <a:off x="7368209" y="777506"/>
            <a:ext cx="4373217" cy="5034399"/>
            <a:chOff x="7421218" y="472706"/>
            <a:chExt cx="4373217" cy="5034399"/>
          </a:xfrm>
        </p:grpSpPr>
        <p:grpSp>
          <p:nvGrpSpPr>
            <p:cNvPr id="16" name="组合 15">
              <a:extLst>
                <a:ext uri="{FF2B5EF4-FFF2-40B4-BE49-F238E27FC236}">
                  <a16:creationId xmlns="" xmlns:a16="http://schemas.microsoft.com/office/drawing/2014/main" id="{89793750-F90B-4D28-A2FD-4535C21408F6}"/>
                </a:ext>
              </a:extLst>
            </p:cNvPr>
            <p:cNvGrpSpPr/>
            <p:nvPr/>
          </p:nvGrpSpPr>
          <p:grpSpPr>
            <a:xfrm>
              <a:off x="7421218" y="472706"/>
              <a:ext cx="4373217" cy="694905"/>
              <a:chOff x="3909391" y="114368"/>
              <a:chExt cx="4373217" cy="694905"/>
            </a:xfrm>
          </p:grpSpPr>
          <p:sp>
            <p:nvSpPr>
              <p:cNvPr id="17" name="文本框 16">
                <a:extLst>
                  <a:ext uri="{FF2B5EF4-FFF2-40B4-BE49-F238E27FC236}">
                    <a16:creationId xmlns="" xmlns:a16="http://schemas.microsoft.com/office/drawing/2014/main" id="{31E3A182-ABC5-4FA0-B200-77FCD14729FB}"/>
                  </a:ext>
                </a:extLst>
              </p:cNvPr>
              <p:cNvSpPr txBox="1"/>
              <p:nvPr/>
            </p:nvSpPr>
            <p:spPr>
              <a:xfrm>
                <a:off x="3909391" y="114368"/>
                <a:ext cx="437321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b="1" dirty="0">
                    <a:solidFill>
                      <a:srgbClr val="E6B66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通力合作</a:t>
                </a:r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="" xmlns:a16="http://schemas.microsoft.com/office/drawing/2014/main" id="{DA5FE12A-4126-477F-9F7A-5F7DF0DD54D1}"/>
                  </a:ext>
                </a:extLst>
              </p:cNvPr>
              <p:cNvSpPr/>
              <p:nvPr/>
            </p:nvSpPr>
            <p:spPr>
              <a:xfrm flipV="1">
                <a:off x="5930899" y="763554"/>
                <a:ext cx="330200" cy="45719"/>
              </a:xfrm>
              <a:prstGeom prst="rect">
                <a:avLst/>
              </a:prstGeom>
              <a:solidFill>
                <a:srgbClr val="E6B6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2973996F-996E-4E2B-B485-95CB211FD310}"/>
                </a:ext>
              </a:extLst>
            </p:cNvPr>
            <p:cNvSpPr txBox="1"/>
            <p:nvPr/>
          </p:nvSpPr>
          <p:spPr>
            <a:xfrm>
              <a:off x="7710980" y="1593918"/>
              <a:ext cx="3793692" cy="3913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CN" altLang="zh-CN" dirty="0">
                  <a:solidFill>
                    <a:srgbClr val="51515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的发展也离不开互利合作共赢，所以公司计划在今年开展多项国外合作项目，通过不同俱乐部和企业的人员交流，充分融合经验然后助力中国青少年足球。通过一系列的努力可以大力发展少年足球，并响应习主席号召足球要从娃娃抓起。并且公司将积极学习西方优秀的管理理念，做到中西融合，取其精华，去其糟粕。同时公司也广纳贤才，拥有顶尖的足球专业教练团队，教育团队，科研团队为公司的发展打下坚实可靠的基础。</a:t>
              </a:r>
              <a:endParaRPr lang="zh-CN" altLang="en-US" sz="1100" dirty="0">
                <a:solidFill>
                  <a:srgbClr val="51515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52204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23E5B220-B0DB-48F3-A051-325208D8DE39}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8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7E0E4AD6-EE33-4ADD-B5C2-D3611063B5EE}"/>
              </a:ext>
            </a:extLst>
          </p:cNvPr>
          <p:cNvSpPr/>
          <p:nvPr/>
        </p:nvSpPr>
        <p:spPr>
          <a:xfrm>
            <a:off x="2" y="665922"/>
            <a:ext cx="12191998" cy="5526157"/>
          </a:xfrm>
          <a:prstGeom prst="rect">
            <a:avLst/>
          </a:prstGeom>
          <a:solidFill>
            <a:schemeClr val="bg1">
              <a:lumMod val="95000"/>
              <a:alpha val="99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FF51B3EB-F94B-4C69-B429-62C2881747B1}"/>
              </a:ext>
            </a:extLst>
          </p:cNvPr>
          <p:cNvGrpSpPr/>
          <p:nvPr/>
        </p:nvGrpSpPr>
        <p:grpSpPr>
          <a:xfrm>
            <a:off x="833995" y="872810"/>
            <a:ext cx="10524011" cy="4793044"/>
            <a:chOff x="833995" y="872810"/>
            <a:chExt cx="10524011" cy="4793044"/>
          </a:xfrm>
        </p:grpSpPr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471E315F-EC83-4EB3-8245-244211E49ACB}"/>
                </a:ext>
              </a:extLst>
            </p:cNvPr>
            <p:cNvGrpSpPr/>
            <p:nvPr/>
          </p:nvGrpSpPr>
          <p:grpSpPr>
            <a:xfrm>
              <a:off x="3909392" y="872810"/>
              <a:ext cx="4373217" cy="694905"/>
              <a:chOff x="3909392" y="328149"/>
              <a:chExt cx="4373217" cy="694905"/>
            </a:xfrm>
          </p:grpSpPr>
          <p:sp>
            <p:nvSpPr>
              <p:cNvPr id="11" name="文本框 10">
                <a:extLst>
                  <a:ext uri="{FF2B5EF4-FFF2-40B4-BE49-F238E27FC236}">
                    <a16:creationId xmlns="" xmlns:a16="http://schemas.microsoft.com/office/drawing/2014/main" id="{B7841F83-836F-4E42-9A34-9C8F6E15AC72}"/>
                  </a:ext>
                </a:extLst>
              </p:cNvPr>
              <p:cNvSpPr txBox="1"/>
              <p:nvPr/>
            </p:nvSpPr>
            <p:spPr>
              <a:xfrm>
                <a:off x="3909392" y="328149"/>
                <a:ext cx="437321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b="1" dirty="0">
                    <a:solidFill>
                      <a:srgbClr val="E6B66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校园推广</a:t>
                </a: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="" xmlns:a16="http://schemas.microsoft.com/office/drawing/2014/main" id="{863CF0DC-B1AF-4FC2-A2C6-06EC0D64E7B0}"/>
                  </a:ext>
                </a:extLst>
              </p:cNvPr>
              <p:cNvSpPr/>
              <p:nvPr/>
            </p:nvSpPr>
            <p:spPr>
              <a:xfrm flipV="1">
                <a:off x="5930900" y="977335"/>
                <a:ext cx="330200" cy="45719"/>
              </a:xfrm>
              <a:prstGeom prst="rect">
                <a:avLst/>
              </a:prstGeom>
              <a:solidFill>
                <a:srgbClr val="E6B6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40AADD7A-7261-4AEA-ADFF-2D896D3419C8}"/>
                </a:ext>
              </a:extLst>
            </p:cNvPr>
            <p:cNvSpPr txBox="1"/>
            <p:nvPr/>
          </p:nvSpPr>
          <p:spPr>
            <a:xfrm>
              <a:off x="833995" y="1880202"/>
              <a:ext cx="10524011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外公司将采取校企结合的方式进行活动的推广，公司考虑到学生的个性发展，为学生成长营造一个良好的学习环境，以丰富学生的课余文化生活，陶冶学生情操，发展学生的个性特长。公司已经联合多所中小学开展校园足球社。足球社团活动多开展可以体现学生的主体性，活动以公司赞助，学生组织并管理为主，教师指导为辅助。积极利用校园和企业资源开发家庭教育、社会教育的资源，开展了班级足球赛、结合各学科的足球技能综合比赛等。足球社团以形式多样的活动丰富了学生的课余生活，培养学生的组织管理能力，同时提高了学生的交往能力，使校企精神文明建设工作、阳光体育工作迈上了一个新台阶。同时也加快了新课程改革。让足球不在以一个孤立的元素在活动中存在，让它和各个学科知识紧密整合在一起，在增强学生运动能力的同时，发展了学生思维创新能力，提高了学生学习积极性，得到了各科教师的支持、家长们的赞同、社区群众的认可。</a:t>
              </a:r>
            </a:p>
            <a:p>
              <a:pPr algn="ctr"/>
              <a:endPara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600" dirty="0" err="1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xxxx</a:t>
              </a:r>
              <a:r>
                <a:rPr lang="zh-CN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在企业逐步稳定发展的同时开展多方面多层次公益宣传活动，旨在为中国体育贡献自己的力量，公司始终秉持着为为人民服务，紧跟新时代的思想。通过一系列的合作共赢，来完成相应工作。并且共识始终坚持专业人做专业事的原则，务求品质，坚持做最优秀的中国体育品牌，努力打造最优质足球教学服务，用优质的服务诠释经典，用梦想创造未来，</a:t>
              </a:r>
              <a:r>
                <a:rPr lang="en-US" altLang="zh-CN" sz="1600" dirty="0" err="1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xxxx</a:t>
              </a:r>
              <a:r>
                <a:rPr lang="zh-CN" altLang="zh-CN" sz="16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有限公司将始终坚持改革创新，以新时代足球发展为目标，将眼光投向远方，艰苦奋斗。</a:t>
              </a:r>
              <a:endParaRPr lang="zh-CN" altLang="en-US" sz="105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5" name="直接连接符 14">
            <a:extLst>
              <a:ext uri="{FF2B5EF4-FFF2-40B4-BE49-F238E27FC236}">
                <a16:creationId xmlns="" xmlns:a16="http://schemas.microsoft.com/office/drawing/2014/main" id="{D67F3F1D-ACE3-426F-B219-F12A434F272D}"/>
              </a:ext>
            </a:extLst>
          </p:cNvPr>
          <p:cNvCxnSpPr>
            <a:cxnSpLocks/>
          </p:cNvCxnSpPr>
          <p:nvPr/>
        </p:nvCxnSpPr>
        <p:spPr>
          <a:xfrm>
            <a:off x="940904" y="4240695"/>
            <a:ext cx="10137913" cy="0"/>
          </a:xfrm>
          <a:prstGeom prst="line">
            <a:avLst/>
          </a:prstGeom>
          <a:ln w="28575">
            <a:solidFill>
              <a:srgbClr val="E6B6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6028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; 模板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1180</Words>
  <Application>Microsoft Office PowerPoint</Application>
  <PresentationFormat>自定义</PresentationFormat>
  <Paragraphs>46</Paragraphs>
  <Slides>10</Slides>
  <Notes>10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1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PPT; 模板</dc:title>
  <dc:creator>PPT</dc:creator>
  <cp:keywords>PPT</cp:keywords>
  <cp:lastModifiedBy>User</cp:lastModifiedBy>
  <cp:revision>43</cp:revision>
  <dcterms:created xsi:type="dcterms:W3CDTF">2019-08-31T14:11:44Z</dcterms:created>
  <dcterms:modified xsi:type="dcterms:W3CDTF">2020-08-20T04:01:59Z</dcterms:modified>
</cp:coreProperties>
</file>