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341" r:id="rId2"/>
    <p:sldId id="267" r:id="rId3"/>
    <p:sldId id="268" r:id="rId4"/>
    <p:sldId id="335" r:id="rId5"/>
    <p:sldId id="336" r:id="rId6"/>
    <p:sldId id="319" r:id="rId7"/>
    <p:sldId id="277" r:id="rId8"/>
    <p:sldId id="278" r:id="rId9"/>
    <p:sldId id="288" r:id="rId10"/>
    <p:sldId id="290" r:id="rId11"/>
    <p:sldId id="286" r:id="rId12"/>
    <p:sldId id="264" r:id="rId13"/>
    <p:sldId id="298" r:id="rId14"/>
    <p:sldId id="303" r:id="rId15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201"/>
    <a:srgbClr val="FF7401"/>
    <a:srgbClr val="FFC000"/>
    <a:srgbClr val="FFFFFF"/>
    <a:srgbClr val="D47C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116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FA635C-F71A-4FE4-9B15-0E5C6F7E5F01}" type="datetimeFigureOut">
              <a:rPr lang="zh-CN" altLang="en-US" smtClean="0"/>
              <a:t>2018/12/25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A38F8-2D6C-42C6-A3CA-C5900F5CCB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578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F11066-3B69-481F-89F1-3AE9BBDCED8A}" type="datetimeFigureOut">
              <a:rPr lang="zh-CN" altLang="en-US" smtClean="0"/>
              <a:t>2018/12/25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2CF86A-5549-40E8-950B-698C4F6EF0C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1829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F86A-5549-40E8-950B-698C4F6EF0C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905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F86A-5549-40E8-950B-698C4F6EF0C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793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F86A-5549-40E8-950B-698C4F6EF0C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29456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F86A-5549-40E8-950B-698C4F6EF0C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222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F86A-5549-40E8-950B-698C4F6EF0C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7620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F86A-5549-40E8-950B-698C4F6EF0C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2888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F86A-5549-40E8-950B-698C4F6EF0C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432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F86A-5549-40E8-950B-698C4F6EF0C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862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097EA6-A70B-4078-A475-F5D239A7F50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1149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097EA6-A70B-4078-A475-F5D239A7F50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1149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F86A-5549-40E8-950B-698C4F6EF0C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07922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F86A-5549-40E8-950B-698C4F6EF0C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9450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F86A-5549-40E8-950B-698C4F6EF0C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21072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2CF86A-5549-40E8-950B-698C4F6EF0C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0112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D7D2A-6E19-491A-A663-F4817DF3D9B7}" type="datetimeFigureOut">
              <a:rPr lang="zh-CN" altLang="en-US" smtClean="0"/>
              <a:t>2018/12/25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01A38-DB39-4E45-95A9-1458E131A2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71081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D7D2A-6E19-491A-A663-F4817DF3D9B7}" type="datetimeFigureOut">
              <a:rPr lang="zh-CN" altLang="en-US" smtClean="0"/>
              <a:t>2018/12/25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01A38-DB39-4E45-95A9-1458E131A2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9959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D7D2A-6E19-491A-A663-F4817DF3D9B7}" type="datetimeFigureOut">
              <a:rPr lang="zh-CN" altLang="en-US" smtClean="0"/>
              <a:t>2018/12/25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01A38-DB39-4E45-95A9-1458E131A2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499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D7D2A-6E19-491A-A663-F4817DF3D9B7}" type="datetimeFigureOut">
              <a:rPr lang="zh-CN" altLang="en-US" smtClean="0"/>
              <a:t>2018/12/25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01A38-DB39-4E45-95A9-1458E131A2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039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D7D2A-6E19-491A-A663-F4817DF3D9B7}" type="datetimeFigureOut">
              <a:rPr lang="zh-CN" altLang="en-US" smtClean="0"/>
              <a:t>2018/12/25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01A38-DB39-4E45-95A9-1458E131A2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148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456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5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258" y="148525"/>
            <a:ext cx="8867484" cy="48464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304" y="0"/>
            <a:ext cx="1835696" cy="2342212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225028"/>
            <a:ext cx="8229600" cy="349548"/>
          </a:xfrm>
        </p:spPr>
        <p:txBody>
          <a:bodyPr>
            <a:noAutofit/>
          </a:bodyPr>
          <a:lstStyle>
            <a:lvl1pPr algn="l">
              <a:defRPr sz="2000" b="1">
                <a:gradFill>
                  <a:gsLst>
                    <a:gs pos="0">
                      <a:srgbClr val="FF6201"/>
                    </a:gs>
                    <a:gs pos="85000">
                      <a:srgbClr val="FFF9E5"/>
                    </a:gs>
                    <a:gs pos="21000">
                      <a:srgbClr val="FFC000"/>
                    </a:gs>
                    <a:gs pos="97000">
                      <a:srgbClr val="FFC000"/>
                    </a:gs>
                    <a:gs pos="100000">
                      <a:srgbClr val="FF5C01"/>
                    </a:gs>
                  </a:gsLst>
                  <a:lin ang="13500000" scaled="1"/>
                </a:gra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D7D2A-6E19-491A-A663-F4817DF3D9B7}" type="datetimeFigureOut">
              <a:rPr lang="zh-CN" altLang="en-US" smtClean="0"/>
              <a:t>2018/12/25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01A38-DB39-4E45-95A9-1458E131A2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110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91982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D7D2A-6E19-491A-A663-F4817DF3D9B7}" type="datetimeFigureOut">
              <a:rPr lang="zh-CN" altLang="en-US" smtClean="0"/>
              <a:t>2018/12/25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01A38-DB39-4E45-95A9-1458E131A2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051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D7D2A-6E19-491A-A663-F4817DF3D9B7}" type="datetimeFigureOut">
              <a:rPr lang="zh-CN" altLang="en-US" smtClean="0"/>
              <a:t>2018/12/25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01A38-DB39-4E45-95A9-1458E131A2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946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D7D2A-6E19-491A-A663-F4817DF3D9B7}" type="datetimeFigureOut">
              <a:rPr lang="zh-CN" altLang="en-US" smtClean="0"/>
              <a:t>2018/12/25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01A38-DB39-4E45-95A9-1458E131A2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844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D7D2A-6E19-491A-A663-F4817DF3D9B7}" type="datetimeFigureOut">
              <a:rPr lang="zh-CN" altLang="en-US" smtClean="0"/>
              <a:t>2018/12/25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D01A38-DB39-4E45-95A9-1458E131A2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677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6" r:id="rId6"/>
    <p:sldLayoutId id="2147483654" r:id="rId7"/>
    <p:sldLayoutId id="2147483655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5.jpe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microsoft.com/office/2007/relationships/hdphoto" Target="../media/hdphoto2.wdp"/><Relationship Id="rId11" Type="http://schemas.openxmlformats.org/officeDocument/2006/relationships/image" Target="../media/image12.png"/><Relationship Id="rId5" Type="http://schemas.openxmlformats.org/officeDocument/2006/relationships/image" Target="../media/image7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microsoft.com/office/2007/relationships/hdphoto" Target="../media/hdphoto3.wdp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88" y="195486"/>
            <a:ext cx="9144000" cy="2921203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88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121117"/>
            <a:ext cx="9144000" cy="202238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3203848" cy="2043851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5940152" y="0"/>
            <a:ext cx="3203848" cy="2043851"/>
          </a:xfrm>
          <a:prstGeom prst="rect">
            <a:avLst/>
          </a:prstGeom>
        </p:spPr>
      </p:pic>
      <p:sp>
        <p:nvSpPr>
          <p:cNvPr id="90" name="Text Box 32"/>
          <p:cNvSpPr txBox="1">
            <a:spLocks noChangeArrowheads="1"/>
          </p:cNvSpPr>
          <p:nvPr/>
        </p:nvSpPr>
        <p:spPr bwMode="auto">
          <a:xfrm>
            <a:off x="1714558" y="3261154"/>
            <a:ext cx="585128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公司年会大事记回顾</a:t>
            </a:r>
            <a:r>
              <a:rPr lang="en-US" altLang="zh-CN" sz="36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ppt</a:t>
            </a:r>
            <a:r>
              <a:rPr lang="zh-CN" alt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模板</a:t>
            </a:r>
            <a:endParaRPr lang="zh-CN" altLang="en-US" sz="16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91" name="Text Box 32"/>
          <p:cNvSpPr txBox="1">
            <a:spLocks noChangeArrowheads="1"/>
          </p:cNvSpPr>
          <p:nvPr/>
        </p:nvSpPr>
        <p:spPr bwMode="auto">
          <a:xfrm>
            <a:off x="2708915" y="3055279"/>
            <a:ext cx="375134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zh-CN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— 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年终员工</a:t>
            </a:r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颁奖典礼</a:t>
            </a:r>
            <a:r>
              <a:rPr lang="en-US" altLang="zh-CN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答谢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会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年终总结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新年计划 </a:t>
            </a:r>
            <a:r>
              <a:rPr lang="en-US" altLang="zh-CN" sz="1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—</a:t>
            </a:r>
            <a:endParaRPr lang="zh-CN" altLang="en-US" sz="1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" name="Text Box 32"/>
          <p:cNvSpPr txBox="1">
            <a:spLocks noChangeArrowheads="1"/>
          </p:cNvSpPr>
          <p:nvPr/>
        </p:nvSpPr>
        <p:spPr bwMode="auto">
          <a:xfrm>
            <a:off x="2663127" y="4009410"/>
            <a:ext cx="3975768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altLang="zh-CN" sz="7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201X </a:t>
            </a:r>
            <a:r>
              <a:rPr lang="en-US" altLang="zh-CN" sz="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year-end summary work summarizes the boutique PPT</a:t>
            </a:r>
          </a:p>
          <a:p>
            <a:pPr algn="ctr"/>
            <a:r>
              <a:rPr lang="en-US" altLang="zh-CN" sz="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About the summary text input or copy </a:t>
            </a:r>
            <a:r>
              <a:rPr lang="en-US" altLang="zh-CN" sz="7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here201X </a:t>
            </a:r>
            <a:r>
              <a:rPr lang="en-US" altLang="zh-CN" sz="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year-end summary work summarizes the boutique PPT</a:t>
            </a:r>
          </a:p>
          <a:p>
            <a:pPr algn="ctr"/>
            <a:r>
              <a:rPr lang="en-US" altLang="zh-CN" sz="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About the summary text input or copy here</a:t>
            </a:r>
          </a:p>
        </p:txBody>
      </p:sp>
      <p:pic>
        <p:nvPicPr>
          <p:cNvPr id="45" name="Picture 2" descr="C:\Users\Administrator\Desktop\1.png"/>
          <p:cNvPicPr>
            <a:picLocks noChangeAspect="1" noChangeArrowheads="1"/>
          </p:cNvPicPr>
          <p:nvPr/>
        </p:nvPicPr>
        <p:blipFill>
          <a:blip r:embed="rId8" cstate="screen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081062">
            <a:off x="-764856" y="3608455"/>
            <a:ext cx="189848" cy="138318"/>
          </a:xfrm>
          <a:prstGeom prst="rect">
            <a:avLst/>
          </a:prstGeom>
          <a:noFill/>
        </p:spPr>
      </p:pic>
      <p:pic>
        <p:nvPicPr>
          <p:cNvPr id="46" name="Picture 2" descr="C:\Users\Administrator\Desktop\1.png"/>
          <p:cNvPicPr>
            <a:picLocks noChangeAspect="1" noChangeArrowheads="1"/>
          </p:cNvPicPr>
          <p:nvPr/>
        </p:nvPicPr>
        <p:blipFill>
          <a:blip r:embed="rId9" cstate="screen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081062">
            <a:off x="-758994" y="3994814"/>
            <a:ext cx="242820" cy="176912"/>
          </a:xfrm>
          <a:prstGeom prst="rect">
            <a:avLst/>
          </a:prstGeom>
          <a:noFill/>
        </p:spPr>
      </p:pic>
      <p:pic>
        <p:nvPicPr>
          <p:cNvPr id="47" name="Picture 2" descr="C:\Users\Administrator\Desktop\1.png"/>
          <p:cNvPicPr>
            <a:picLocks noChangeAspect="1" noChangeArrowheads="1"/>
          </p:cNvPicPr>
          <p:nvPr/>
        </p:nvPicPr>
        <p:blipFill>
          <a:blip r:embed="rId8" cstate="screen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081062">
            <a:off x="-600123" y="3747322"/>
            <a:ext cx="189848" cy="138318"/>
          </a:xfrm>
          <a:prstGeom prst="rect">
            <a:avLst/>
          </a:prstGeom>
          <a:noFill/>
        </p:spPr>
      </p:pic>
      <p:pic>
        <p:nvPicPr>
          <p:cNvPr id="48" name="Picture 2" descr="C:\Users\Administrator\Desktop\1.png"/>
          <p:cNvPicPr>
            <a:picLocks noChangeAspect="1" noChangeArrowheads="1"/>
          </p:cNvPicPr>
          <p:nvPr/>
        </p:nvPicPr>
        <p:blipFill>
          <a:blip r:embed="rId10" cstate="screen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2003966">
            <a:off x="-602122" y="4178111"/>
            <a:ext cx="159759" cy="116396"/>
          </a:xfrm>
          <a:prstGeom prst="rect">
            <a:avLst/>
          </a:prstGeom>
          <a:noFill/>
        </p:spPr>
      </p:pic>
      <p:pic>
        <p:nvPicPr>
          <p:cNvPr id="49" name="Picture 2" descr="C:\Users\Administrator\Desktop\1.png"/>
          <p:cNvPicPr>
            <a:picLocks noChangeAspect="1" noChangeArrowheads="1"/>
          </p:cNvPicPr>
          <p:nvPr/>
        </p:nvPicPr>
        <p:blipFill>
          <a:blip r:embed="rId8" cstate="screen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081062">
            <a:off x="-612456" y="3760855"/>
            <a:ext cx="189848" cy="138318"/>
          </a:xfrm>
          <a:prstGeom prst="rect">
            <a:avLst/>
          </a:prstGeom>
          <a:noFill/>
        </p:spPr>
      </p:pic>
      <p:pic>
        <p:nvPicPr>
          <p:cNvPr id="51" name="Picture 2" descr="C:\Users\Administrator\Desktop\1.png"/>
          <p:cNvPicPr>
            <a:picLocks noChangeAspect="1" noChangeArrowheads="1"/>
          </p:cNvPicPr>
          <p:nvPr/>
        </p:nvPicPr>
        <p:blipFill>
          <a:blip r:embed="rId9" cstate="screen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081062">
            <a:off x="-606594" y="4147214"/>
            <a:ext cx="242820" cy="176912"/>
          </a:xfrm>
          <a:prstGeom prst="rect">
            <a:avLst/>
          </a:prstGeom>
          <a:noFill/>
        </p:spPr>
      </p:pic>
      <p:pic>
        <p:nvPicPr>
          <p:cNvPr id="52" name="Picture 2" descr="C:\Users\Administrator\Desktop\1.png"/>
          <p:cNvPicPr>
            <a:picLocks noChangeAspect="1" noChangeArrowheads="1"/>
          </p:cNvPicPr>
          <p:nvPr/>
        </p:nvPicPr>
        <p:blipFill>
          <a:blip r:embed="rId8" cstate="screen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081062">
            <a:off x="-447723" y="3899722"/>
            <a:ext cx="189848" cy="138318"/>
          </a:xfrm>
          <a:prstGeom prst="rect">
            <a:avLst/>
          </a:prstGeom>
          <a:noFill/>
        </p:spPr>
      </p:pic>
      <p:pic>
        <p:nvPicPr>
          <p:cNvPr id="53" name="Picture 2" descr="C:\Users\Administrator\Desktop\1.png"/>
          <p:cNvPicPr>
            <a:picLocks noChangeAspect="1" noChangeArrowheads="1"/>
          </p:cNvPicPr>
          <p:nvPr/>
        </p:nvPicPr>
        <p:blipFill>
          <a:blip r:embed="rId10" cstate="screen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2003966">
            <a:off x="-449722" y="4330511"/>
            <a:ext cx="159759" cy="116396"/>
          </a:xfrm>
          <a:prstGeom prst="rect">
            <a:avLst/>
          </a:prstGeom>
          <a:noFill/>
        </p:spPr>
      </p:pic>
      <p:pic>
        <p:nvPicPr>
          <p:cNvPr id="54" name="Picture 2" descr="C:\Users\Administrator\Desktop\1.png"/>
          <p:cNvPicPr>
            <a:picLocks noChangeAspect="1" noChangeArrowheads="1"/>
          </p:cNvPicPr>
          <p:nvPr/>
        </p:nvPicPr>
        <p:blipFill>
          <a:blip r:embed="rId11" cstate="screen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724449">
            <a:off x="-1187395" y="4541457"/>
            <a:ext cx="245217" cy="178658"/>
          </a:xfrm>
          <a:prstGeom prst="rect">
            <a:avLst/>
          </a:prstGeom>
          <a:noFill/>
        </p:spPr>
      </p:pic>
      <p:pic>
        <p:nvPicPr>
          <p:cNvPr id="55" name="Picture 2" descr="C:\Users\Administrator\Desktop\1.png"/>
          <p:cNvPicPr>
            <a:picLocks noChangeAspect="1" noChangeArrowheads="1"/>
          </p:cNvPicPr>
          <p:nvPr/>
        </p:nvPicPr>
        <p:blipFill>
          <a:blip r:embed="rId12" cstate="screen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081062">
            <a:off x="-1396759" y="3922140"/>
            <a:ext cx="289618" cy="211008"/>
          </a:xfrm>
          <a:prstGeom prst="rect">
            <a:avLst/>
          </a:prstGeom>
          <a:noFill/>
        </p:spPr>
      </p:pic>
      <p:pic>
        <p:nvPicPr>
          <p:cNvPr id="56" name="Picture 2" descr="C:\Users\Administrator\Desktop\1.png"/>
          <p:cNvPicPr>
            <a:picLocks noChangeAspect="1" noChangeArrowheads="1"/>
          </p:cNvPicPr>
          <p:nvPr/>
        </p:nvPicPr>
        <p:blipFill>
          <a:blip r:embed="rId13" cstate="screen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724449">
            <a:off x="-503920" y="4553115"/>
            <a:ext cx="241090" cy="175651"/>
          </a:xfrm>
          <a:prstGeom prst="rect">
            <a:avLst/>
          </a:prstGeom>
          <a:noFill/>
        </p:spPr>
      </p:pic>
      <p:pic>
        <p:nvPicPr>
          <p:cNvPr id="57" name="Picture 2" descr="C:\Users\Administrator\Desktop\1.png"/>
          <p:cNvPicPr>
            <a:picLocks noChangeAspect="1" noChangeArrowheads="1"/>
          </p:cNvPicPr>
          <p:nvPr/>
        </p:nvPicPr>
        <p:blipFill>
          <a:blip r:embed="rId11" cstate="screen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724449">
            <a:off x="-1022662" y="4680324"/>
            <a:ext cx="245217" cy="178658"/>
          </a:xfrm>
          <a:prstGeom prst="rect">
            <a:avLst/>
          </a:prstGeom>
          <a:noFill/>
        </p:spPr>
      </p:pic>
      <p:pic>
        <p:nvPicPr>
          <p:cNvPr id="58" name="Picture 2" descr="C:\Users\Administrator\Desktop\1.png"/>
          <p:cNvPicPr>
            <a:picLocks noChangeAspect="1" noChangeArrowheads="1"/>
          </p:cNvPicPr>
          <p:nvPr/>
        </p:nvPicPr>
        <p:blipFill>
          <a:blip r:embed="rId14" cstate="screen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73753">
            <a:off x="-1237612" y="4100186"/>
            <a:ext cx="221400" cy="161306"/>
          </a:xfrm>
          <a:prstGeom prst="rect">
            <a:avLst/>
          </a:prstGeom>
          <a:noFill/>
        </p:spPr>
      </p:pic>
      <p:pic>
        <p:nvPicPr>
          <p:cNvPr id="59" name="Picture 2" descr="C:\Users\Administrator\Desktop\1.png"/>
          <p:cNvPicPr>
            <a:picLocks noChangeAspect="1" noChangeArrowheads="1"/>
          </p:cNvPicPr>
          <p:nvPr/>
        </p:nvPicPr>
        <p:blipFill>
          <a:blip r:embed="rId15" cstate="screen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724449">
            <a:off x="-351804" y="4722137"/>
            <a:ext cx="126856" cy="92423"/>
          </a:xfrm>
          <a:prstGeom prst="rect">
            <a:avLst/>
          </a:prstGeom>
          <a:noFill/>
        </p:spPr>
      </p:pic>
      <p:pic>
        <p:nvPicPr>
          <p:cNvPr id="60" name="Picture 2" descr="C:\Users\Administrator\Desktop\1.png"/>
          <p:cNvPicPr>
            <a:picLocks noChangeAspect="1" noChangeArrowheads="1"/>
          </p:cNvPicPr>
          <p:nvPr/>
        </p:nvPicPr>
        <p:blipFill>
          <a:blip r:embed="rId11" cstate="screen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724449">
            <a:off x="-1034994" y="4693857"/>
            <a:ext cx="245217" cy="178658"/>
          </a:xfrm>
          <a:prstGeom prst="rect">
            <a:avLst/>
          </a:prstGeom>
          <a:noFill/>
        </p:spPr>
      </p:pic>
      <p:pic>
        <p:nvPicPr>
          <p:cNvPr id="61" name="Picture 2" descr="C:\Users\Administrator\Desktop\1.png"/>
          <p:cNvPicPr>
            <a:picLocks noChangeAspect="1" noChangeArrowheads="1"/>
          </p:cNvPicPr>
          <p:nvPr/>
        </p:nvPicPr>
        <p:blipFill>
          <a:blip r:embed="rId12" cstate="screen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8081062">
            <a:off x="-1244359" y="4074540"/>
            <a:ext cx="289618" cy="211008"/>
          </a:xfrm>
          <a:prstGeom prst="rect">
            <a:avLst/>
          </a:prstGeom>
          <a:noFill/>
        </p:spPr>
      </p:pic>
      <p:pic>
        <p:nvPicPr>
          <p:cNvPr id="62" name="Picture 2" descr="C:\Users\Administrator\Desktop\1.png"/>
          <p:cNvPicPr>
            <a:picLocks noChangeAspect="1" noChangeArrowheads="1"/>
          </p:cNvPicPr>
          <p:nvPr/>
        </p:nvPicPr>
        <p:blipFill>
          <a:blip r:embed="rId13" cstate="screen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724449">
            <a:off x="-351520" y="4705515"/>
            <a:ext cx="241090" cy="175651"/>
          </a:xfrm>
          <a:prstGeom prst="rect">
            <a:avLst/>
          </a:prstGeom>
          <a:noFill/>
        </p:spPr>
      </p:pic>
      <p:pic>
        <p:nvPicPr>
          <p:cNvPr id="63" name="Picture 2" descr="C:\Users\Administrator\Desktop\1.png"/>
          <p:cNvPicPr>
            <a:picLocks noChangeAspect="1" noChangeArrowheads="1"/>
          </p:cNvPicPr>
          <p:nvPr/>
        </p:nvPicPr>
        <p:blipFill>
          <a:blip r:embed="rId11" cstate="screen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724449">
            <a:off x="-870262" y="4832724"/>
            <a:ext cx="245217" cy="178658"/>
          </a:xfrm>
          <a:prstGeom prst="rect">
            <a:avLst/>
          </a:prstGeom>
          <a:noFill/>
        </p:spPr>
      </p:pic>
      <p:pic>
        <p:nvPicPr>
          <p:cNvPr id="64" name="Picture 2" descr="C:\Users\Administrator\Desktop\1.png"/>
          <p:cNvPicPr>
            <a:picLocks noChangeAspect="1" noChangeArrowheads="1"/>
          </p:cNvPicPr>
          <p:nvPr/>
        </p:nvPicPr>
        <p:blipFill>
          <a:blip r:embed="rId14" cstate="screen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973753">
            <a:off x="-1085212" y="4252586"/>
            <a:ext cx="221400" cy="161306"/>
          </a:xfrm>
          <a:prstGeom prst="rect">
            <a:avLst/>
          </a:prstGeom>
          <a:noFill/>
        </p:spPr>
      </p:pic>
      <p:pic>
        <p:nvPicPr>
          <p:cNvPr id="65" name="Picture 2" descr="C:\Users\Administrator\Desktop\1.png"/>
          <p:cNvPicPr>
            <a:picLocks noChangeAspect="1" noChangeArrowheads="1"/>
          </p:cNvPicPr>
          <p:nvPr/>
        </p:nvPicPr>
        <p:blipFill>
          <a:blip r:embed="rId15" cstate="screen">
            <a:lum contras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724449">
            <a:off x="-199404" y="4874537"/>
            <a:ext cx="126856" cy="92423"/>
          </a:xfrm>
          <a:prstGeom prst="rect">
            <a:avLst/>
          </a:prstGeom>
          <a:noFill/>
        </p:spPr>
      </p:pic>
      <p:grpSp>
        <p:nvGrpSpPr>
          <p:cNvPr id="32" name="Group 550"/>
          <p:cNvGrpSpPr>
            <a:grpSpLocks/>
          </p:cNvGrpSpPr>
          <p:nvPr/>
        </p:nvGrpSpPr>
        <p:grpSpPr bwMode="auto">
          <a:xfrm>
            <a:off x="3989851" y="689342"/>
            <a:ext cx="1332382" cy="1331434"/>
            <a:chOff x="295" y="3475"/>
            <a:chExt cx="1407" cy="1407"/>
          </a:xfrm>
        </p:grpSpPr>
        <p:sp>
          <p:nvSpPr>
            <p:cNvPr id="33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34" name="Group 552"/>
            <p:cNvGrpSpPr>
              <a:grpSpLocks/>
            </p:cNvGrpSpPr>
            <p:nvPr/>
          </p:nvGrpSpPr>
          <p:grpSpPr bwMode="auto">
            <a:xfrm>
              <a:off x="475" y="3657"/>
              <a:ext cx="1056" cy="1055"/>
              <a:chOff x="-6059" y="-2209"/>
              <a:chExt cx="2219" cy="2219"/>
            </a:xfrm>
          </p:grpSpPr>
          <p:sp>
            <p:nvSpPr>
              <p:cNvPr id="36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38" name="Group 554"/>
              <p:cNvGrpSpPr>
                <a:grpSpLocks/>
              </p:cNvGrpSpPr>
              <p:nvPr/>
            </p:nvGrpSpPr>
            <p:grpSpPr bwMode="auto">
              <a:xfrm>
                <a:off x="-6059" y="-2209"/>
                <a:ext cx="2219" cy="2219"/>
                <a:chOff x="-4063" y="-880"/>
                <a:chExt cx="2219" cy="2219"/>
              </a:xfrm>
            </p:grpSpPr>
            <p:grpSp>
              <p:nvGrpSpPr>
                <p:cNvPr id="40" name="Group 555"/>
                <p:cNvGrpSpPr>
                  <a:grpSpLocks/>
                </p:cNvGrpSpPr>
                <p:nvPr/>
              </p:nvGrpSpPr>
              <p:grpSpPr bwMode="auto">
                <a:xfrm>
                  <a:off x="-4063" y="-880"/>
                  <a:ext cx="2219" cy="2219"/>
                  <a:chOff x="-3927" y="-789"/>
                  <a:chExt cx="2219" cy="2219"/>
                </a:xfrm>
              </p:grpSpPr>
              <p:grpSp>
                <p:nvGrpSpPr>
                  <p:cNvPr id="78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6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93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94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87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8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89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grpSp>
                <p:nvGrpSpPr>
                  <p:cNvPr id="79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80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4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85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81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82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83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</p:grpSp>
            <p:grpSp>
              <p:nvGrpSpPr>
                <p:cNvPr id="41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7" y="-523"/>
                  <a:ext cx="1555" cy="1554"/>
                  <a:chOff x="-3927" y="-789"/>
                  <a:chExt cx="2219" cy="2219"/>
                </a:xfrm>
              </p:grpSpPr>
              <p:grpSp>
                <p:nvGrpSpPr>
                  <p:cNvPr id="42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7" y="-788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72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6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77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73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4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75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grpSp>
                <p:nvGrpSpPr>
                  <p:cNvPr id="50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8" y="-780"/>
                    <a:ext cx="2219" cy="2202"/>
                    <a:chOff x="168" y="696"/>
                    <a:chExt cx="1429" cy="1429"/>
                  </a:xfrm>
                </p:grpSpPr>
                <p:grpSp>
                  <p:nvGrpSpPr>
                    <p:cNvPr id="66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70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71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67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68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69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</p:grpSp>
          </p:grpSp>
        </p:grpSp>
      </p:grpSp>
      <p:sp>
        <p:nvSpPr>
          <p:cNvPr id="3" name="TextBox 2"/>
          <p:cNvSpPr txBox="1"/>
          <p:nvPr/>
        </p:nvSpPr>
        <p:spPr>
          <a:xfrm>
            <a:off x="3211064" y="716167"/>
            <a:ext cx="252344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201X</a:t>
            </a:r>
            <a:endParaRPr lang="zh-CN" altLang="en-US" sz="8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277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0.02639 C 0.09132 -0.01166 0.1684 -0.01972 0.23437 -0.12694 C 0.30034 -0.23416 0.34271 -0.50305 0.39843 -0.6175 C 0.45399 -0.73194 0.53264 -0.77222 0.56788 -0.81305 " pathEditMode="relative" rAng="0" ptsTypes="aaaa">
                                      <p:cBhvr>
                                        <p:cTn id="26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0" y="-420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repeatCount="200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3.05556E-6 -0.00028 C 0.05885 -0.00056 0.11753 -0.00056 0.15399 -0.07195 C 0.19062 -0.14306 0.16198 -0.34833 0.21979 -0.42695 C 0.2776 -0.50583 0.41979 -0.46583 0.50121 -0.54278 C 0.58264 -0.62 0.66493 -0.81722 0.70798 -0.88945 " pathEditMode="relative" rAng="0" ptsTypes="aaaaa">
                                      <p:cBhvr>
                                        <p:cTn id="28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00" y="-445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200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16667E-6 -3.33333E-6 C 0.00573 -0.07333 0.01146 -0.14666 0.06146 -0.22333 C 0.11146 -0.29944 0.26112 -0.36083 0.3 -0.45805 C 0.33889 -0.55527 0.28351 -0.71639 0.29532 -0.8075 C 0.30712 -0.89861 0.35469 -0.96416 0.37032 -1.00527 " pathEditMode="relative" rAng="0" ptsTypes="aaaaa">
                                      <p:cBhvr>
                                        <p:cTn id="30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0" y="-503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44444E-6 C 0.07309 -0.09722 0.14618 -0.19416 0.24063 -0.23333 C 0.33507 -0.2725 0.46389 -0.20555 0.56649 -0.235 C 0.6691 -0.26444 0.74861 -0.38361 0.8559 -0.40972 C 0.9632 -0.43583 1.13629 -0.39555 1.21007 -0.39194 " pathEditMode="relative" rAng="0" ptsTypes="aaaaa">
                                      <p:cBhvr>
                                        <p:cTn id="32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00" y="-218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200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44444E-6 0 C 0.02605 -0.07028 0.05226 -0.14056 0.10417 -0.19333 C 0.15608 -0.24611 0.229 -0.31333 0.31146 -0.31667 C 0.39393 -0.32 0.51945 -0.19056 0.59931 -0.21389 C 0.67882 -0.23722 0.69289 -0.40917 0.78959 -0.45611 C 0.88629 -0.50306 1.09862 -0.48778 1.17987 -0.49611 " pathEditMode="relative" rAng="0" ptsTypes="aaaaaa">
                                      <p:cBhvr>
                                        <p:cTn id="34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0" y="-252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200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208 0.02639 C 0.09132 -0.01166 0.1684 -0.01972 0.23437 -0.12694 C 0.30034 -0.23416 0.34271 -0.50305 0.39843 -0.6175 C 0.45399 -0.73194 0.53264 -0.77222 0.56788 -0.81305 " pathEditMode="relative" rAng="0" ptsTypes="aaaa">
                                      <p:cBhvr>
                                        <p:cTn id="3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0" y="-420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200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3.05556E-6 -0.00028 C 0.05885 -0.00056 0.11753 -0.00056 0.15399 -0.07195 C 0.19062 -0.14306 0.16198 -0.34833 0.21979 -0.42695 C 0.2776 -0.50583 0.41979 -0.46583 0.50121 -0.54278 C 0.58264 -0.62 0.66493 -0.81722 0.70798 -0.88945 " pathEditMode="relative" rAng="0" ptsTypes="aaaaa">
                                      <p:cBhvr>
                                        <p:cTn id="38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00" y="-445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33333E-6 C 0.00573 -0.07333 0.01146 -0.14666 0.06146 -0.22333 C 0.11146 -0.29944 0.26112 -0.36083 0.3 -0.45805 C 0.33889 -0.55527 0.28351 -0.71639 0.29532 -0.8075 C 0.30712 -0.89861 0.35469 -0.96416 0.37032 -1.00527 " pathEditMode="relative" rAng="0" ptsTypes="aaaaa">
                                      <p:cBhvr>
                                        <p:cTn id="40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0" y="-503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200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4.44444E-6 C 0.07309 -0.09722 0.14618 -0.19416 0.24063 -0.23333 C 0.33507 -0.2725 0.46389 -0.20555 0.56649 -0.235 C 0.6691 -0.26444 0.74861 -0.38361 0.8559 -0.40972 C 0.9632 -0.43583 1.13629 -0.39555 1.21007 -0.39194 " pathEditMode="relative" rAng="0" ptsTypes="aaaaa">
                                      <p:cBhvr>
                                        <p:cTn id="42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00" y="-218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200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4.44444E-6 0 C 0.02605 -0.07028 0.05226 -0.14056 0.10417 -0.19333 C 0.15608 -0.24611 0.229 -0.31333 0.31146 -0.31667 C 0.39393 -0.32 0.51945 -0.19056 0.59931 -0.21389 C 0.67882 -0.23722 0.69289 -0.40917 0.78959 -0.45611 C 0.88629 -0.50306 1.09862 -0.48778 1.17987 -0.49611 " pathEditMode="relative" rAng="0" ptsTypes="aaaaaa">
                                      <p:cBhvr>
                                        <p:cTn id="44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0" y="-252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200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208 0.02639 C 0.09132 -0.01166 0.1684 -0.01972 0.23437 -0.12694 C 0.30034 -0.23416 0.34271 -0.50305 0.39843 -0.6175 C 0.45399 -0.73194 0.53264 -0.77222 0.56788 -0.81305 " pathEditMode="relative" rAng="0" ptsTypes="aaaa">
                                      <p:cBhvr>
                                        <p:cTn id="46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0" y="-420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2000" accel="50000" decel="50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05556E-6 -0.00028 C 0.05885 -0.00056 0.11753 -0.00056 0.15399 -0.07195 C 0.19062 -0.14306 0.16198 -0.34833 0.21979 -0.42695 C 0.2776 -0.50583 0.41979 -0.46583 0.50121 -0.54278 C 0.58264 -0.62 0.66493 -0.81722 0.70798 -0.88945 " pathEditMode="relative" rAng="0" ptsTypes="aaaaa">
                                      <p:cBhvr>
                                        <p:cTn id="48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00" y="-4450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200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4.16667E-6 -3.33333E-6 C 0.00573 -0.07333 0.01146 -0.14666 0.06146 -0.22333 C 0.11146 -0.29944 0.26112 -0.36083 0.3 -0.45805 C 0.33889 -0.55527 0.28351 -0.71639 0.29532 -0.8075 C 0.30712 -0.89861 0.35469 -0.96416 0.37032 -1.00527 " pathEditMode="relative" rAng="0" ptsTypes="aaaaa">
                                      <p:cBhvr>
                                        <p:cTn id="50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0" y="-503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2000" accel="50000" decel="5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66667E-6 -4.44444E-6 C 0.07309 -0.09722 0.14618 -0.19416 0.24063 -0.23333 C 0.33507 -0.2725 0.46389 -0.20555 0.56649 -0.235 C 0.6691 -0.26444 0.74861 -0.38361 0.8559 -0.40972 C 0.9632 -0.43583 1.13629 -0.39555 1.21007 -0.39194 " pathEditMode="relative" rAng="0" ptsTypes="aaaaa">
                                      <p:cBhvr>
                                        <p:cTn id="52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00" y="-218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0 C 0.02605 -0.07028 0.05226 -0.14056 0.10417 -0.19333 C 0.15608 -0.24611 0.229 -0.31333 0.31146 -0.31667 C 0.39393 -0.32 0.51945 -0.19056 0.59931 -0.21389 C 0.67882 -0.23722 0.69289 -0.40917 0.78959 -0.45611 C 0.88629 -0.50306 1.09862 -0.48778 1.17987 -0.49611 " pathEditMode="relative" rAng="0" ptsTypes="aaaaaa">
                                      <p:cBhvr>
                                        <p:cTn id="54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0" y="-252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2000" accel="50000" decel="5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0208 0.02639 C 0.09132 -0.01166 0.1684 -0.01972 0.23437 -0.12694 C 0.30034 -0.23416 0.34271 -0.50305 0.39843 -0.6175 C 0.45399 -0.73194 0.53264 -0.77222 0.56788 -0.81305 " pathEditMode="relative" rAng="0" ptsTypes="aaaa">
                                      <p:cBhvr>
                                        <p:cTn id="56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300" y="-4200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95 0.00401 C 0.0559 0.0037 0.11458 0.0037 0.15104 -0.0676 C 0.18767 -0.13889 0.15903 -0.34414 0.21684 -0.42253 C 0.27465 -0.50155 0.41684 -0.46142 0.49826 -0.53858 C 0.57969 -0.61574 0.66198 -0.81297 0.70503 -0.88519 " pathEditMode="relative" rAng="0" ptsTypes="aaaaa">
                                      <p:cBhvr>
                                        <p:cTn id="58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00" y="-445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0" presetClass="path" presetSubtype="0" repeatCount="2000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4.16667E-6 -3.33333E-6 C 0.00573 -0.07333 0.01146 -0.14666 0.06146 -0.22333 C 0.11146 -0.29944 0.26112 -0.36083 0.3 -0.45805 C 0.33889 -0.55527 0.28351 -0.71639 0.29532 -0.8075 C 0.30712 -0.89861 0.35469 -0.96416 0.37032 -1.00527 " pathEditMode="relative" rAng="0" ptsTypes="aaaaa">
                                      <p:cBhvr>
                                        <p:cTn id="60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0" y="-5030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2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4.44444E-6 C 0.07309 -0.09722 0.14618 -0.19416 0.24063 -0.23333 C 0.33507 -0.2725 0.46389 -0.20555 0.56649 -0.235 C 0.6691 -0.26444 0.74861 -0.38361 0.8559 -0.40972 C 0.9632 -0.43583 1.13629 -0.39555 1.21007 -0.39194 " pathEditMode="relative" rAng="0" ptsTypes="aaaaa">
                                      <p:cBhvr>
                                        <p:cTn id="62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00" y="-2180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2000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4.44444E-6 0 C 0.02605 -0.07028 0.05226 -0.14056 0.10417 -0.19333 C 0.15608 -0.24611 0.229 -0.31333 0.31146 -0.31667 C 0.39393 -0.32 0.51945 -0.19056 0.59931 -0.21389 C 0.67882 -0.23722 0.69289 -0.40917 0.78959 -0.45611 C 0.88629 -0.50306 1.09862 -0.48778 1.17987 -0.49611 " pathEditMode="relative" rAng="0" ptsTypes="aaaaaa">
                                      <p:cBhvr>
                                        <p:cTn id="64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0" y="-2520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23" presetClass="entr" presetSubtype="32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52" presetClass="entr" presetSubtype="0" fill="hold" grpId="0" nodeType="withEffect">
                                  <p:stCondLst>
                                    <p:cond delay="10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21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animScale>
                                      <p:cBhvr>
                                        <p:cTn id="81" dur="750" fill="hold"/>
                                        <p:tgtEl>
                                          <p:spTgt spid="3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autoRev="1" fill="hold" nodeType="withEffect">
                                  <p:stCondLst>
                                    <p:cond delay="15750"/>
                                  </p:stCondLst>
                                  <p:childTnLst>
                                    <p:animScale>
                                      <p:cBhvr>
                                        <p:cTn id="83" dur="2000" fill="hold"/>
                                        <p:tgtEl>
                                          <p:spTgt spid="32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/>
      <p:bldP spid="91" grpId="0"/>
      <p:bldP spid="9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059832" y="627534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5400" dirty="0" smtClean="0">
                <a:gradFill>
                  <a:gsLst>
                    <a:gs pos="0">
                      <a:srgbClr val="FFFFFF"/>
                    </a:gs>
                    <a:gs pos="40000">
                      <a:srgbClr val="FFC000"/>
                    </a:gs>
                    <a:gs pos="100000">
                      <a:srgbClr val="FFFFFF"/>
                    </a:gs>
                  </a:gsLst>
                  <a:lin ang="13500000" scaled="1"/>
                </a:gradFill>
                <a:latin typeface="华康俪金黑W8" pitchFamily="49" charset="-122"/>
                <a:ea typeface="华康俪金黑W8" pitchFamily="49" charset="-122"/>
              </a:rPr>
              <a:t>晚会流程</a:t>
            </a:r>
            <a:endParaRPr lang="zh-CN" altLang="en-US" sz="5400" dirty="0">
              <a:gradFill>
                <a:gsLst>
                  <a:gs pos="0">
                    <a:srgbClr val="FFFFFF"/>
                  </a:gs>
                  <a:gs pos="40000">
                    <a:srgbClr val="FFC000"/>
                  </a:gs>
                  <a:gs pos="100000">
                    <a:srgbClr val="FFFFFF"/>
                  </a:gs>
                </a:gsLst>
                <a:lin ang="13500000" scaled="1"/>
              </a:gradFill>
              <a:latin typeface="华康俪金黑W8" pitchFamily="49" charset="-122"/>
              <a:ea typeface="华康俪金黑W8" pitchFamily="49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267744" y="1623452"/>
            <a:ext cx="4695305" cy="576064"/>
            <a:chOff x="2411760" y="1695460"/>
            <a:chExt cx="4695305" cy="576064"/>
          </a:xfrm>
        </p:grpSpPr>
        <p:pic>
          <p:nvPicPr>
            <p:cNvPr id="19" name="Picture 2" descr="C:\Users\Administrator\Desktop\未标题-1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1695460"/>
              <a:ext cx="4695305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/>
            <p:cNvSpPr txBox="1"/>
            <p:nvPr/>
          </p:nvSpPr>
          <p:spPr>
            <a:xfrm>
              <a:off x="3914310" y="1798826"/>
              <a:ext cx="1467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回顾</a:t>
              </a:r>
              <a:r>
                <a:rPr lang="en-US" altLang="zh-CN" b="1" dirty="0" smtClean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201X</a:t>
              </a:r>
              <a:r>
                <a:rPr lang="zh-CN" altLang="en-US" b="1" dirty="0" smtClean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年</a:t>
              </a:r>
              <a:endParaRPr lang="zh-CN" altLang="en-US" b="1" dirty="0">
                <a:solidFill>
                  <a:srgbClr val="FFFF00"/>
                </a:solidFill>
                <a:effectLst>
                  <a:outerShdw blurRad="63500" sx="102000" sy="102000" algn="ctr" rotWithShape="0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267744" y="2355726"/>
            <a:ext cx="4695305" cy="576064"/>
            <a:chOff x="2411760" y="1695460"/>
            <a:chExt cx="4695305" cy="576064"/>
          </a:xfrm>
        </p:grpSpPr>
        <p:pic>
          <p:nvPicPr>
            <p:cNvPr id="22" name="Picture 2" descr="C:\Users\Administrator\Desktop\未标题-1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1695460"/>
              <a:ext cx="4695305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/>
            <p:cNvSpPr txBox="1"/>
            <p:nvPr/>
          </p:nvSpPr>
          <p:spPr>
            <a:xfrm>
              <a:off x="3632182" y="1798826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优秀员工颁奖典礼</a:t>
              </a:r>
              <a:endParaRPr lang="zh-CN" altLang="en-US" b="1" dirty="0">
                <a:solidFill>
                  <a:srgbClr val="FFFF00"/>
                </a:solidFill>
                <a:effectLst>
                  <a:outerShdw blurRad="63500" sx="102000" sy="102000" algn="ctr" rotWithShape="0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267744" y="3075806"/>
            <a:ext cx="4695305" cy="576064"/>
            <a:chOff x="2411760" y="1695460"/>
            <a:chExt cx="4695305" cy="576064"/>
          </a:xfrm>
        </p:grpSpPr>
        <p:pic>
          <p:nvPicPr>
            <p:cNvPr id="25" name="Picture 2" descr="C:\Users\Administrator\Desktop\未标题-1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1695460"/>
              <a:ext cx="4695305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/>
            <p:cNvSpPr txBox="1"/>
            <p:nvPr/>
          </p:nvSpPr>
          <p:spPr>
            <a:xfrm>
              <a:off x="3914309" y="1798826"/>
              <a:ext cx="14670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展望</a:t>
              </a:r>
              <a:r>
                <a:rPr lang="en-US" altLang="zh-CN" b="1" dirty="0" smtClean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201X</a:t>
              </a:r>
              <a:r>
                <a:rPr lang="zh-CN" altLang="en-US" b="1" dirty="0" smtClean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年</a:t>
              </a:r>
              <a:endParaRPr lang="zh-CN" altLang="en-US" b="1" dirty="0">
                <a:solidFill>
                  <a:srgbClr val="FFFF00"/>
                </a:solidFill>
                <a:effectLst>
                  <a:outerShdw blurRad="63500" sx="102000" sy="102000" algn="ctr" rotWithShape="0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267744" y="3795886"/>
            <a:ext cx="4695305" cy="576064"/>
            <a:chOff x="2411760" y="1695460"/>
            <a:chExt cx="4695305" cy="576064"/>
          </a:xfrm>
        </p:grpSpPr>
        <p:pic>
          <p:nvPicPr>
            <p:cNvPr id="28" name="Picture 2" descr="C:\Users\Administrator\Desktop\未标题-1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1695460"/>
              <a:ext cx="4695305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/>
            <p:cNvSpPr txBox="1"/>
            <p:nvPr/>
          </p:nvSpPr>
          <p:spPr>
            <a:xfrm>
              <a:off x="4093845" y="179882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新年寄语</a:t>
              </a:r>
              <a:endParaRPr lang="zh-CN" altLang="en-US" b="1" dirty="0">
                <a:solidFill>
                  <a:srgbClr val="FFFF00"/>
                </a:solidFill>
                <a:effectLst>
                  <a:outerShdw blurRad="63500" sx="102000" sy="102000" algn="ctr" rotWithShape="0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8836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14:flythroug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547664" y="1923678"/>
            <a:ext cx="6174690" cy="757568"/>
            <a:chOff x="2411760" y="1695460"/>
            <a:chExt cx="4695305" cy="576064"/>
          </a:xfrm>
        </p:grpSpPr>
        <p:pic>
          <p:nvPicPr>
            <p:cNvPr id="11" name="Picture 2" descr="C:\Users\Administrator\Desktop\未标题-1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1695460"/>
              <a:ext cx="4695305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3820062" y="1798826"/>
              <a:ext cx="1655567" cy="397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回顾</a:t>
              </a:r>
              <a:r>
                <a:rPr lang="en-US" altLang="zh-CN" sz="2800" b="1" dirty="0" smtClean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201X</a:t>
              </a:r>
              <a:r>
                <a:rPr lang="zh-CN" altLang="en-US" sz="2800" b="1" dirty="0" smtClean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年</a:t>
              </a:r>
              <a:endParaRPr lang="zh-CN" altLang="en-US" sz="2800" b="1" dirty="0">
                <a:solidFill>
                  <a:srgbClr val="FFFF00"/>
                </a:solidFill>
                <a:effectLst>
                  <a:outerShdw blurRad="63500" sx="102000" sy="102000" algn="ctr" rotWithShape="0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430719" y="2753254"/>
            <a:ext cx="4408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dirty="0" smtClean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这一年都发生了些什么？ 写一写吧？</a:t>
            </a:r>
            <a:endParaRPr lang="zh-CN" altLang="en-US" dirty="0">
              <a:solidFill>
                <a:srgbClr val="FFFF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5531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5000">
        <p14:pan dir="u"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dministrator\Desktop\奖杯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87616" y="-28054"/>
            <a:ext cx="3456384" cy="5174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5815" y="2199067"/>
            <a:ext cx="1335195" cy="944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3177" y="2199067"/>
            <a:ext cx="1313550" cy="944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5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5815" y="3325018"/>
            <a:ext cx="1335195" cy="950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8570" y="2199067"/>
            <a:ext cx="1313550" cy="944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7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25428" y="3317782"/>
            <a:ext cx="1335194" cy="95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8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38570" y="3327314"/>
            <a:ext cx="1313550" cy="9726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1813624" y="987574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 smtClean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itchFamily="34" charset="-122"/>
                <a:ea typeface="微软雅黑" pitchFamily="34" charset="-122"/>
              </a:rPr>
              <a:t>【</a:t>
            </a:r>
            <a:r>
              <a:rPr lang="zh-CN" altLang="en-US" sz="4000" b="1" dirty="0" smtClean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itchFamily="34" charset="-122"/>
                <a:ea typeface="微软雅黑" pitchFamily="34" charset="-122"/>
              </a:rPr>
              <a:t>所获荣誉</a:t>
            </a:r>
            <a:r>
              <a:rPr lang="en-US" altLang="zh-CN" sz="4000" b="1" dirty="0" smtClean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itchFamily="34" charset="-122"/>
                <a:ea typeface="微软雅黑" pitchFamily="34" charset="-122"/>
              </a:rPr>
              <a:t>】</a:t>
            </a:r>
            <a:endParaRPr lang="zh-CN" altLang="en-US" sz="4000" b="1" dirty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45121" y="1534021"/>
            <a:ext cx="26429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</a:rPr>
              <a:t>Enterprise </a:t>
            </a:r>
            <a:r>
              <a:rPr lang="en-US" altLang="zh-CN" sz="2800" dirty="0" smtClean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</a:rPr>
              <a:t>honor</a:t>
            </a:r>
            <a:endParaRPr lang="zh-CN" altLang="en-US" sz="2800" b="1" dirty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1" name="Group 550"/>
          <p:cNvGrpSpPr>
            <a:grpSpLocks/>
          </p:cNvGrpSpPr>
          <p:nvPr/>
        </p:nvGrpSpPr>
        <p:grpSpPr bwMode="auto">
          <a:xfrm>
            <a:off x="6299001" y="817960"/>
            <a:ext cx="2233613" cy="2232025"/>
            <a:chOff x="295" y="3475"/>
            <a:chExt cx="1407" cy="1407"/>
          </a:xfrm>
        </p:grpSpPr>
        <p:sp>
          <p:nvSpPr>
            <p:cNvPr id="22" name="Oval 551"/>
            <p:cNvSpPr>
              <a:spLocks noChangeArrowheads="1"/>
            </p:cNvSpPr>
            <p:nvPr/>
          </p:nvSpPr>
          <p:spPr bwMode="auto">
            <a:xfrm>
              <a:off x="295" y="3475"/>
              <a:ext cx="1407" cy="1407"/>
            </a:xfrm>
            <a:prstGeom prst="ellipse">
              <a:avLst/>
            </a:prstGeom>
            <a:gradFill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gamma/>
                    <a:shade val="81961"/>
                    <a:invGamma/>
                    <a:alpha val="12000"/>
                  </a:scheme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23" name="Group 552"/>
            <p:cNvGrpSpPr>
              <a:grpSpLocks/>
            </p:cNvGrpSpPr>
            <p:nvPr/>
          </p:nvGrpSpPr>
          <p:grpSpPr bwMode="auto">
            <a:xfrm>
              <a:off x="476" y="3657"/>
              <a:ext cx="1050" cy="1050"/>
              <a:chOff x="-6056" y="-2208"/>
              <a:chExt cx="2208" cy="2208"/>
            </a:xfrm>
          </p:grpSpPr>
          <p:sp>
            <p:nvSpPr>
              <p:cNvPr id="24" name="Oval 553"/>
              <p:cNvSpPr>
                <a:spLocks noChangeArrowheads="1"/>
              </p:cNvSpPr>
              <p:nvPr/>
            </p:nvSpPr>
            <p:spPr bwMode="auto">
              <a:xfrm>
                <a:off x="-6056" y="-2132"/>
                <a:ext cx="2132" cy="2132"/>
              </a:xfrm>
              <a:prstGeom prst="ellipse">
                <a:avLst/>
              </a:prstGeom>
              <a:gradFill rotWithShape="1">
                <a:gsLst>
                  <a:gs pos="0">
                    <a:schemeClr val="bg1"/>
                  </a:gs>
                  <a:gs pos="100000">
                    <a:schemeClr val="tx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25" name="Group 554"/>
              <p:cNvGrpSpPr>
                <a:grpSpLocks/>
              </p:cNvGrpSpPr>
              <p:nvPr/>
            </p:nvGrpSpPr>
            <p:grpSpPr bwMode="auto">
              <a:xfrm>
                <a:off x="-6056" y="-2208"/>
                <a:ext cx="2208" cy="2208"/>
                <a:chOff x="-4060" y="-879"/>
                <a:chExt cx="2208" cy="2208"/>
              </a:xfrm>
            </p:grpSpPr>
            <p:grpSp>
              <p:nvGrpSpPr>
                <p:cNvPr id="26" name="Group 555"/>
                <p:cNvGrpSpPr>
                  <a:grpSpLocks/>
                </p:cNvGrpSpPr>
                <p:nvPr/>
              </p:nvGrpSpPr>
              <p:grpSpPr bwMode="auto">
                <a:xfrm>
                  <a:off x="-4060" y="-879"/>
                  <a:ext cx="2208" cy="2208"/>
                  <a:chOff x="-3924" y="-788"/>
                  <a:chExt cx="2208" cy="2208"/>
                </a:xfrm>
              </p:grpSpPr>
              <p:grpSp>
                <p:nvGrpSpPr>
                  <p:cNvPr id="42" name="Group 5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50" name="Group 557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4" name="AutoShape 55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55" name="AutoShape 55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51" name="Group 560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52" name="AutoShape 56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53" name="AutoShape 562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grpSp>
                <p:nvGrpSpPr>
                  <p:cNvPr id="43" name="Group 563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44" name="Group 56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8" name="AutoShape 56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9" name="AutoShape 56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45" name="Group 567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6" name="AutoShape 56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7" name="AutoShape 569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</p:grpSp>
            <p:grpSp>
              <p:nvGrpSpPr>
                <p:cNvPr id="27" name="Group 570"/>
                <p:cNvGrpSpPr>
                  <a:grpSpLocks/>
                </p:cNvGrpSpPr>
                <p:nvPr/>
              </p:nvGrpSpPr>
              <p:grpSpPr bwMode="auto">
                <a:xfrm rot="1320000">
                  <a:off x="-3742" y="-520"/>
                  <a:ext cx="1546" cy="1546"/>
                  <a:chOff x="-3924" y="-788"/>
                  <a:chExt cx="2208" cy="2208"/>
                </a:xfrm>
              </p:grpSpPr>
              <p:grpSp>
                <p:nvGrpSpPr>
                  <p:cNvPr id="28" name="Group 57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-3924" y="-788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36" name="Group 57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40" name="AutoShape 57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41" name="AutoShape 57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37" name="Group 575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8" name="AutoShape 576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39" name="AutoShape 57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grpSp>
                <p:nvGrpSpPr>
                  <p:cNvPr id="29" name="Group 578"/>
                  <p:cNvGrpSpPr>
                    <a:grpSpLocks noChangeAspect="1"/>
                  </p:cNvGrpSpPr>
                  <p:nvPr/>
                </p:nvGrpSpPr>
                <p:grpSpPr bwMode="auto">
                  <a:xfrm rot="2700000">
                    <a:off x="-3927" y="-785"/>
                    <a:ext cx="2208" cy="2202"/>
                    <a:chOff x="168" y="696"/>
                    <a:chExt cx="1429" cy="1429"/>
                  </a:xfrm>
                </p:grpSpPr>
                <p:grpSp>
                  <p:nvGrpSpPr>
                    <p:cNvPr id="30" name="Group 579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854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4" name="AutoShape 580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35" name="AutoShape 581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31" name="Group 582"/>
                    <p:cNvGrpSpPr>
                      <a:grpSpLocks noChangeAspect="1"/>
                    </p:cNvGrpSpPr>
                    <p:nvPr/>
                  </p:nvGrpSpPr>
                  <p:grpSpPr bwMode="auto">
                    <a:xfrm rot="5400000">
                      <a:off x="855" y="696"/>
                      <a:ext cx="56" cy="1429"/>
                      <a:chOff x="845" y="696"/>
                      <a:chExt cx="56" cy="1429"/>
                    </a:xfrm>
                  </p:grpSpPr>
                  <p:sp>
                    <p:nvSpPr>
                      <p:cNvPr id="32" name="AutoShape 583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845" y="696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33" name="AutoShape 584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 flipV="1">
                        <a:off x="845" y="1410"/>
                        <a:ext cx="56" cy="715"/>
                      </a:xfrm>
                      <a:prstGeom prst="triangle">
                        <a:avLst>
                          <a:gd name="adj" fmla="val 50000"/>
                        </a:avLst>
                      </a:prstGeom>
                      <a:solidFill>
                        <a:schemeClr val="bg1">
                          <a:alpha val="18823"/>
                        </a:schemeClr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</p:grpSp>
          </p:grpSp>
        </p:grpSp>
      </p:grpSp>
    </p:spTree>
    <p:extLst>
      <p:ext uri="{BB962C8B-B14F-4D97-AF65-F5344CB8AC3E}">
        <p14:creationId xmlns:p14="http://schemas.microsoft.com/office/powerpoint/2010/main" val="3995321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25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6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/>
        </p:nvGrpSpPr>
        <p:grpSpPr>
          <a:xfrm>
            <a:off x="4454605" y="1181635"/>
            <a:ext cx="709448" cy="7094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57" name="同心圆 5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4454605" y="2064198"/>
            <a:ext cx="709448" cy="7094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0" name="同心圆 5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1" name="椭圆 6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4454605" y="3083473"/>
            <a:ext cx="709448" cy="7094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3" name="同心圆 62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4" name="椭圆 63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4454605" y="4055902"/>
            <a:ext cx="709448" cy="70944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6" name="同心圆 6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7" name="椭圆 66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68" name="直接连接符 67"/>
          <p:cNvCxnSpPr/>
          <p:nvPr/>
        </p:nvCxnSpPr>
        <p:spPr bwMode="auto">
          <a:xfrm>
            <a:off x="5296397" y="1171929"/>
            <a:ext cx="0" cy="7083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9" name="TextBox 68"/>
          <p:cNvSpPr txBox="1"/>
          <p:nvPr/>
        </p:nvSpPr>
        <p:spPr>
          <a:xfrm>
            <a:off x="4546664" y="1286110"/>
            <a:ext cx="639631" cy="50011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企业使命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404367" y="1152882"/>
            <a:ext cx="2603526" cy="80789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itchFamily="34" charset="-122"/>
                <a:ea typeface="微软雅黑" pitchFamily="34" charset="-122"/>
              </a:rPr>
              <a:t>开扩、创新</a:t>
            </a:r>
            <a:r>
              <a:rPr lang="zh-CN" altLang="en-US" sz="1600" dirty="0" smtClean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itchFamily="34" charset="-122"/>
                <a:ea typeface="微软雅黑" pitchFamily="34" charset="-122"/>
              </a:rPr>
              <a:t>、</a:t>
            </a:r>
            <a:endParaRPr lang="en-US" altLang="zh-CN" sz="1600" dirty="0" smtClea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itchFamily="34" charset="-122"/>
                <a:ea typeface="微软雅黑" pitchFamily="34" charset="-122"/>
              </a:rPr>
              <a:t>服务</a:t>
            </a:r>
            <a:r>
              <a:rPr lang="zh-CN" altLang="en-US" sz="160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itchFamily="34" charset="-122"/>
                <a:ea typeface="微软雅黑" pitchFamily="34" charset="-122"/>
              </a:rPr>
              <a:t>、服务、再服务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580650" y="2206962"/>
            <a:ext cx="605646" cy="500119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企业宗旨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404367" y="2139967"/>
            <a:ext cx="2753230" cy="80789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sz="160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itchFamily="34" charset="-122"/>
                <a:ea typeface="微软雅黑" pitchFamily="34" charset="-122"/>
              </a:rPr>
              <a:t>诚信、实惠</a:t>
            </a:r>
            <a:r>
              <a:rPr lang="zh-CN" altLang="en-US" sz="1600" dirty="0" smtClean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itchFamily="34" charset="-122"/>
                <a:ea typeface="微软雅黑" pitchFamily="34" charset="-122"/>
              </a:rPr>
              <a:t>、</a:t>
            </a:r>
            <a:endParaRPr lang="en-US" altLang="zh-CN" sz="1600" dirty="0" smtClean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600" dirty="0" smtClean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itchFamily="34" charset="-122"/>
                <a:ea typeface="微软雅黑" pitchFamily="34" charset="-122"/>
              </a:rPr>
              <a:t>原创</a:t>
            </a:r>
            <a:r>
              <a:rPr lang="zh-CN" altLang="en-US" sz="160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itchFamily="34" charset="-122"/>
                <a:ea typeface="微软雅黑" pitchFamily="34" charset="-122"/>
              </a:rPr>
              <a:t>、原创、再原创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4586366" y="3184682"/>
            <a:ext cx="497536" cy="500119"/>
          </a:xfrm>
          <a:prstGeom prst="rect">
            <a:avLst/>
          </a:prstGeom>
          <a:noFill/>
        </p:spPr>
        <p:txBody>
          <a:bodyPr wrap="none" lIns="68562" tIns="34281" rIns="68562" bIns="34281" rtlCol="0">
            <a:spAutoFit/>
          </a:bodyPr>
          <a:lstStyle/>
          <a:p>
            <a:r>
              <a:rPr lang="zh-CN" altLang="en-US" sz="1400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企业</a:t>
            </a:r>
            <a:endParaRPr lang="en-US" altLang="zh-CN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文化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404367" y="3247988"/>
            <a:ext cx="2753230" cy="395090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r>
              <a:rPr lang="zh-CN" altLang="en-US" sz="160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itchFamily="34" charset="-122"/>
                <a:ea typeface="微软雅黑" pitchFamily="34" charset="-122"/>
              </a:rPr>
              <a:t>敬业、团结、开扩、求实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586366" y="4192813"/>
            <a:ext cx="497536" cy="500119"/>
          </a:xfrm>
          <a:prstGeom prst="rect">
            <a:avLst/>
          </a:prstGeom>
          <a:noFill/>
        </p:spPr>
        <p:txBody>
          <a:bodyPr wrap="none" lIns="68562" tIns="34281" rIns="68562" bIns="34281" rtlCol="0">
            <a:spAutoFit/>
          </a:bodyPr>
          <a:lstStyle/>
          <a:p>
            <a:r>
              <a:rPr lang="zh-CN" altLang="en-US" sz="1400" b="1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经营</a:t>
            </a:r>
            <a:endParaRPr lang="en-US" altLang="zh-CN" sz="1400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理念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404367" y="4055902"/>
            <a:ext cx="2603526" cy="80789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000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600" dirty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itchFamily="34" charset="-122"/>
                <a:ea typeface="微软雅黑" pitchFamily="34" charset="-122"/>
              </a:rPr>
              <a:t>以为经营钻石为理念、打造行业最具影响力的管理系统软件</a:t>
            </a:r>
          </a:p>
        </p:txBody>
      </p:sp>
      <p:cxnSp>
        <p:nvCxnSpPr>
          <p:cNvPr id="77" name="直接连接符 76"/>
          <p:cNvCxnSpPr/>
          <p:nvPr/>
        </p:nvCxnSpPr>
        <p:spPr bwMode="auto">
          <a:xfrm>
            <a:off x="5296397" y="2112745"/>
            <a:ext cx="0" cy="75303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8" name="直接连接符 77"/>
          <p:cNvCxnSpPr/>
          <p:nvPr/>
        </p:nvCxnSpPr>
        <p:spPr bwMode="auto">
          <a:xfrm>
            <a:off x="5296397" y="3058677"/>
            <a:ext cx="0" cy="75903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9" name="直接连接符 78"/>
          <p:cNvCxnSpPr/>
          <p:nvPr/>
        </p:nvCxnSpPr>
        <p:spPr bwMode="auto">
          <a:xfrm>
            <a:off x="5296397" y="4000762"/>
            <a:ext cx="0" cy="78956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80" name="TextBox 79"/>
          <p:cNvSpPr txBox="1"/>
          <p:nvPr/>
        </p:nvSpPr>
        <p:spPr>
          <a:xfrm>
            <a:off x="1547664" y="1181634"/>
            <a:ext cx="1677346" cy="377008"/>
          </a:xfrm>
          <a:prstGeom prst="rect">
            <a:avLst/>
          </a:prstGeom>
          <a:noFill/>
        </p:spPr>
        <p:txBody>
          <a:bodyPr wrap="none" lIns="68562" tIns="34281" rIns="68562" bIns="34281" rtlCol="0">
            <a:spAutoFit/>
          </a:bodyPr>
          <a:lstStyle/>
          <a:p>
            <a:r>
              <a:rPr lang="zh-CN" altLang="en-US" sz="2000" b="1" dirty="0" smtClean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itchFamily="34" charset="-122"/>
                <a:ea typeface="微软雅黑" pitchFamily="34" charset="-122"/>
              </a:rPr>
              <a:t>合作创新开拓</a:t>
            </a:r>
            <a:endParaRPr lang="zh-CN" altLang="en-US" sz="2000" b="1" dirty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174574" y="1536358"/>
            <a:ext cx="1677346" cy="377008"/>
          </a:xfrm>
          <a:prstGeom prst="rect">
            <a:avLst/>
          </a:prstGeom>
          <a:noFill/>
        </p:spPr>
        <p:txBody>
          <a:bodyPr wrap="none" lIns="68562" tIns="34281" rIns="68562" bIns="34281" rtlCol="0">
            <a:spAutoFit/>
          </a:bodyPr>
          <a:lstStyle/>
          <a:p>
            <a:r>
              <a:rPr lang="zh-CN" altLang="en-US" sz="2000" b="1" dirty="0" smtClean="0">
                <a:gradFill>
                  <a:gsLst>
                    <a:gs pos="0">
                      <a:srgbClr val="FFC000"/>
                    </a:gs>
                    <a:gs pos="48000">
                      <a:srgbClr val="FFFF00">
                        <a:lumMod val="51000"/>
                        <a:lumOff val="49000"/>
                      </a:srgbClr>
                    </a:gs>
                    <a:gs pos="100000">
                      <a:srgbClr val="FFFF00"/>
                    </a:gs>
                  </a:gsLst>
                  <a:lin ang="13500000" scaled="1"/>
                </a:gradFill>
                <a:latin typeface="微软雅黑" pitchFamily="34" charset="-122"/>
                <a:ea typeface="微软雅黑" pitchFamily="34" charset="-122"/>
              </a:rPr>
              <a:t>并肩共赢未来</a:t>
            </a:r>
            <a:endParaRPr lang="zh-CN" altLang="en-US" sz="2000" b="1" dirty="0">
              <a:gradFill>
                <a:gsLst>
                  <a:gs pos="0">
                    <a:srgbClr val="FFC000"/>
                  </a:gs>
                  <a:gs pos="48000">
                    <a:srgbClr val="FFFF00">
                      <a:lumMod val="51000"/>
                      <a:lumOff val="49000"/>
                    </a:srgbClr>
                  </a:gs>
                  <a:gs pos="100000">
                    <a:srgbClr val="FFFF00"/>
                  </a:gs>
                </a:gsLst>
                <a:lin ang="13500000" scaled="1"/>
              </a:gra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82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942171" y="2168862"/>
            <a:ext cx="5471387" cy="2990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887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14:flythrough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650"/>
                            </p:stCondLst>
                            <p:childTnLst>
                              <p:par>
                                <p:cTn id="4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1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5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200"/>
                            </p:stCondLst>
                            <p:childTnLst>
                              <p:par>
                                <p:cTn id="6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7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100"/>
                            </p:stCondLst>
                            <p:childTnLst>
                              <p:par>
                                <p:cTn id="7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750"/>
                            </p:stCondLst>
                            <p:childTnLst>
                              <p:par>
                                <p:cTn id="8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25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650"/>
                            </p:stCondLst>
                            <p:childTnLst>
                              <p:par>
                                <p:cTn id="8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 tmFilter="0,0; .5, 1; 1, 1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300"/>
                            </p:stCondLst>
                            <p:childTnLst>
                              <p:par>
                                <p:cTn id="9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8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4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80" grpId="0"/>
      <p:bldP spid="8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 2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单击此处添加标题内容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4644008" y="1081184"/>
            <a:ext cx="0" cy="3564396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/>
        </p:nvSpPr>
        <p:spPr>
          <a:xfrm>
            <a:off x="4220166" y="2283718"/>
            <a:ext cx="847684" cy="799104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611561" y="1770357"/>
            <a:ext cx="324035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这里输入简单的文字概述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这里输入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简单文字概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述这里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输入简单的文字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概述这里入简单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的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文字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概述这里输入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述简单的文字概述这里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输入简单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的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文字概述这里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输入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简单的文字概述这里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输入</a:t>
            </a:r>
            <a:endParaRPr lang="en-US" altLang="zh-CN" sz="12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简单的文字概述这里输入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331640" y="1396858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C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201X</a:t>
            </a:r>
            <a:r>
              <a:rPr lang="zh-CN" altLang="en-US" sz="2000" dirty="0" smtClean="0">
                <a:solidFill>
                  <a:srgbClr val="C000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工作情况</a:t>
            </a:r>
            <a:endParaRPr lang="zh-CN" altLang="en-US" sz="2000" dirty="0">
              <a:solidFill>
                <a:srgbClr val="C00000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364088" y="1405220"/>
            <a:ext cx="2448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FF860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201X</a:t>
            </a:r>
            <a:r>
              <a:rPr lang="zh-CN" altLang="en-US" sz="2000" dirty="0" smtClean="0">
                <a:solidFill>
                  <a:srgbClr val="FF860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年工作情况</a:t>
            </a:r>
            <a:endParaRPr lang="zh-CN" altLang="en-US" sz="2000" dirty="0">
              <a:solidFill>
                <a:srgbClr val="FF860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385350" y="1794064"/>
            <a:ext cx="32911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这里输入简单的文字概述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这里输入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简单字概述这里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简单简单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的文字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概述这里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输入简单的文字概述简单的文字概述这里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输入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简单的文字概述这里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输入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简单的文字概述这里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输入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简单的文字概述这里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输入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简单的文字概述这里输入</a:t>
            </a:r>
          </a:p>
        </p:txBody>
      </p:sp>
      <p:sp>
        <p:nvSpPr>
          <p:cNvPr id="37" name="矩形 36"/>
          <p:cNvSpPr/>
          <p:nvPr/>
        </p:nvSpPr>
        <p:spPr>
          <a:xfrm>
            <a:off x="1943708" y="3443151"/>
            <a:ext cx="1692188" cy="20426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971601" y="3767187"/>
            <a:ext cx="2652199" cy="20426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475656" y="4146191"/>
            <a:ext cx="2160240" cy="20426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2152588" y="3443151"/>
            <a:ext cx="11753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</a:rPr>
              <a:t>计划完成：</a:t>
            </a:r>
            <a:r>
              <a:rPr lang="en-US" altLang="zh-CN" sz="1100" dirty="0" smtClean="0">
                <a:solidFill>
                  <a:schemeClr val="bg1"/>
                </a:solidFill>
              </a:rPr>
              <a:t>80</a:t>
            </a:r>
            <a:r>
              <a:rPr lang="zh-CN" altLang="en-US" sz="1100" dirty="0" smtClean="0">
                <a:solidFill>
                  <a:schemeClr val="bg1"/>
                </a:solidFill>
              </a:rPr>
              <a:t>％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763688" y="3767187"/>
            <a:ext cx="15295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</a:rPr>
              <a:t>实际完成数目：</a:t>
            </a:r>
            <a:r>
              <a:rPr lang="en-US" altLang="zh-CN" sz="1100" dirty="0" smtClean="0">
                <a:solidFill>
                  <a:schemeClr val="bg1"/>
                </a:solidFill>
              </a:rPr>
              <a:t>200</a:t>
            </a:r>
            <a:r>
              <a:rPr lang="zh-CN" altLang="en-US" sz="1100" dirty="0" smtClean="0">
                <a:solidFill>
                  <a:schemeClr val="bg1"/>
                </a:solidFill>
              </a:rPr>
              <a:t>万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195736" y="4150903"/>
            <a:ext cx="11063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</a:rPr>
              <a:t>回款数：</a:t>
            </a:r>
            <a:r>
              <a:rPr lang="en-US" altLang="zh-CN" sz="1100" dirty="0" smtClean="0">
                <a:solidFill>
                  <a:schemeClr val="bg1"/>
                </a:solidFill>
              </a:rPr>
              <a:t>180</a:t>
            </a:r>
            <a:r>
              <a:rPr lang="zh-CN" altLang="en-US" sz="1100" dirty="0" smtClean="0">
                <a:solidFill>
                  <a:schemeClr val="bg1"/>
                </a:solidFill>
              </a:rPr>
              <a:t>万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508104" y="3443151"/>
            <a:ext cx="1692188" cy="204261"/>
          </a:xfrm>
          <a:prstGeom prst="rect">
            <a:avLst/>
          </a:prstGeom>
          <a:solidFill>
            <a:srgbClr val="FF86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5520202" y="3767187"/>
            <a:ext cx="2652199" cy="204261"/>
          </a:xfrm>
          <a:prstGeom prst="rect">
            <a:avLst/>
          </a:prstGeom>
          <a:solidFill>
            <a:srgbClr val="FF86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5508104" y="4146191"/>
            <a:ext cx="2160240" cy="204261"/>
          </a:xfrm>
          <a:prstGeom prst="rect">
            <a:avLst/>
          </a:prstGeom>
          <a:solidFill>
            <a:srgbClr val="FF86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5716984" y="3443151"/>
            <a:ext cx="117532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</a:rPr>
              <a:t>计划完成：</a:t>
            </a:r>
            <a:r>
              <a:rPr lang="en-US" altLang="zh-CN" sz="1100" dirty="0" smtClean="0">
                <a:solidFill>
                  <a:schemeClr val="bg1"/>
                </a:solidFill>
              </a:rPr>
              <a:t>95</a:t>
            </a:r>
            <a:r>
              <a:rPr lang="zh-CN" altLang="en-US" sz="1100" dirty="0" smtClean="0">
                <a:solidFill>
                  <a:schemeClr val="bg1"/>
                </a:solidFill>
              </a:rPr>
              <a:t>％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724128" y="3767187"/>
            <a:ext cx="152958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</a:rPr>
              <a:t>实际完成数目：</a:t>
            </a:r>
            <a:r>
              <a:rPr lang="en-US" altLang="zh-CN" sz="1100" dirty="0" smtClean="0">
                <a:solidFill>
                  <a:schemeClr val="bg1"/>
                </a:solidFill>
              </a:rPr>
              <a:t>500</a:t>
            </a:r>
            <a:r>
              <a:rPr lang="zh-CN" altLang="en-US" sz="1100" dirty="0" smtClean="0">
                <a:solidFill>
                  <a:schemeClr val="bg1"/>
                </a:solidFill>
              </a:rPr>
              <a:t>万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5736200" y="4150903"/>
            <a:ext cx="11063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</a:rPr>
              <a:t>回款数：</a:t>
            </a:r>
            <a:r>
              <a:rPr lang="en-US" altLang="zh-CN" sz="1100" dirty="0" smtClean="0">
                <a:solidFill>
                  <a:schemeClr val="bg1"/>
                </a:solidFill>
              </a:rPr>
              <a:t>480</a:t>
            </a:r>
            <a:r>
              <a:rPr lang="zh-CN" altLang="en-US" sz="1100" dirty="0" smtClean="0">
                <a:solidFill>
                  <a:schemeClr val="bg1"/>
                </a:solidFill>
              </a:rPr>
              <a:t>万</a:t>
            </a:r>
            <a:endParaRPr lang="zh-CN" altLang="en-US" sz="1100" dirty="0">
              <a:solidFill>
                <a:schemeClr val="bg1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362328" y="2421660"/>
            <a:ext cx="5633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</a:rPr>
              <a:t>VS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023725"/>
      </p:ext>
    </p:extLst>
  </p:cSld>
  <p:clrMapOvr>
    <a:masterClrMapping/>
  </p:clrMapOvr>
  <p:transition spd="slow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5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5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25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25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75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34" grpId="0"/>
      <p:bldP spid="35" grpId="0"/>
      <p:bldP spid="36" grpId="0"/>
      <p:bldP spid="37" grpId="0" animBg="1"/>
      <p:bldP spid="38" grpId="0" animBg="1"/>
      <p:bldP spid="39" grpId="0" animBg="1"/>
      <p:bldP spid="40" grpId="0"/>
      <p:bldP spid="41" grpId="0"/>
      <p:bldP spid="42" grpId="0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547664" y="1995686"/>
            <a:ext cx="6174689" cy="757568"/>
            <a:chOff x="2411760" y="1695460"/>
            <a:chExt cx="4695305" cy="576064"/>
          </a:xfrm>
        </p:grpSpPr>
        <p:pic>
          <p:nvPicPr>
            <p:cNvPr id="12" name="Picture 2" descr="C:\Users\Administrator\Desktop\未标题-1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1695460"/>
              <a:ext cx="4695305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3212418" y="1798826"/>
              <a:ext cx="2870853" cy="397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下面马上进入颁奖典礼</a:t>
              </a:r>
              <a:endParaRPr lang="zh-CN" altLang="en-US" sz="2800" b="1" dirty="0">
                <a:solidFill>
                  <a:srgbClr val="FFFF00"/>
                </a:solidFill>
                <a:effectLst>
                  <a:outerShdw blurRad="63500" sx="102000" sy="102000" algn="ctr" rotWithShape="0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566223" y="2825262"/>
            <a:ext cx="3877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成功属于你们，未来属于你们！</a:t>
            </a:r>
          </a:p>
        </p:txBody>
      </p:sp>
    </p:spTree>
    <p:extLst>
      <p:ext uri="{BB962C8B-B14F-4D97-AF65-F5344CB8AC3E}">
        <p14:creationId xmlns:p14="http://schemas.microsoft.com/office/powerpoint/2010/main" val="306870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doors dir="vert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547664" y="2067694"/>
            <a:ext cx="6174690" cy="757568"/>
            <a:chOff x="2411760" y="1695460"/>
            <a:chExt cx="4695305" cy="576064"/>
          </a:xfrm>
        </p:grpSpPr>
        <p:pic>
          <p:nvPicPr>
            <p:cNvPr id="12" name="Picture 2" descr="C:\Users\Administrator\Desktop\未标题-1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1695460"/>
              <a:ext cx="4695305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3820062" y="1798826"/>
              <a:ext cx="1655567" cy="397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展望</a:t>
              </a:r>
              <a:r>
                <a:rPr lang="en-US" altLang="zh-CN" sz="2800" b="1" dirty="0" smtClean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201X</a:t>
              </a:r>
              <a:r>
                <a:rPr lang="zh-CN" altLang="en-US" sz="2800" b="1" dirty="0" smtClean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年</a:t>
              </a:r>
              <a:endParaRPr lang="zh-CN" altLang="en-US" sz="2800" b="1" dirty="0">
                <a:solidFill>
                  <a:srgbClr val="FFFF00"/>
                </a:solidFill>
                <a:effectLst>
                  <a:outerShdw blurRad="63500" sx="102000" sy="102000" algn="ctr" rotWithShape="0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411760" y="2897270"/>
            <a:ext cx="48013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新的一年里，我们团结奋进，共创辉煌！</a:t>
            </a:r>
          </a:p>
        </p:txBody>
      </p:sp>
    </p:spTree>
    <p:extLst>
      <p:ext uri="{BB962C8B-B14F-4D97-AF65-F5344CB8AC3E}">
        <p14:creationId xmlns:p14="http://schemas.microsoft.com/office/powerpoint/2010/main" val="307265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5000">
        <p14:warp dir="in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>
          <a:xfrm>
            <a:off x="2142942" y="1347614"/>
            <a:ext cx="2964382" cy="2963225"/>
          </a:xfrm>
          <a:prstGeom prst="ellipse">
            <a:avLst/>
          </a:prstGeom>
          <a:solidFill>
            <a:srgbClr val="C7000B"/>
          </a:solidFill>
          <a:ln w="25400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lIns="68589" tIns="34295" rIns="68589" bIns="34295" rtlCol="0" anchor="ctr"/>
          <a:lstStyle/>
          <a:p>
            <a:pPr algn="ctr">
              <a:defRPr/>
            </a:pPr>
            <a:endParaRPr lang="en-US" kern="0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840166" y="2545294"/>
            <a:ext cx="534316" cy="534107"/>
          </a:xfrm>
          <a:prstGeom prst="ellipse">
            <a:avLst/>
          </a:prstGeom>
          <a:solidFill>
            <a:srgbClr val="D7000F"/>
          </a:solidFill>
          <a:ln w="57150" cap="flat" cmpd="sng" algn="ctr">
            <a:solidFill>
              <a:schemeClr val="bg1"/>
            </a:solidFill>
            <a:prstDash val="solid"/>
          </a:ln>
          <a:effectLst/>
        </p:spPr>
        <p:txBody>
          <a:bodyPr lIns="68589" tIns="34295" rIns="68589" bIns="34295" rtlCol="0" anchor="ctr"/>
          <a:lstStyle/>
          <a:p>
            <a:pPr algn="ctr">
              <a:defRPr/>
            </a:pPr>
            <a:r>
              <a:rPr lang="en-US" sz="2700" kern="0">
                <a:solidFill>
                  <a:sysClr val="window" lastClr="FFFFFF"/>
                </a:solidFill>
                <a:latin typeface="Calibri"/>
              </a:rPr>
              <a:t>2</a:t>
            </a:r>
          </a:p>
        </p:txBody>
      </p:sp>
      <p:sp>
        <p:nvSpPr>
          <p:cNvPr id="15" name="椭圆 14"/>
          <p:cNvSpPr/>
          <p:nvPr/>
        </p:nvSpPr>
        <p:spPr>
          <a:xfrm>
            <a:off x="1376304" y="2085357"/>
            <a:ext cx="1488320" cy="1487740"/>
          </a:xfrm>
          <a:prstGeom prst="ellipse">
            <a:avLst/>
          </a:prstGeom>
          <a:solidFill>
            <a:srgbClr val="FABE00"/>
          </a:solidFill>
          <a:ln w="25400" cap="flat" cmpd="sng" algn="ctr">
            <a:noFill/>
            <a:prstDash val="solid"/>
          </a:ln>
          <a:effectLst/>
        </p:spPr>
        <p:txBody>
          <a:bodyPr lIns="68589" tIns="34295" rIns="68589" bIns="34295" rtlCol="0" anchor="ctr"/>
          <a:lstStyle/>
          <a:p>
            <a:pPr algn="ctr">
              <a:defRPr/>
            </a:pPr>
            <a:r>
              <a:rPr lang="zh-CN" altLang="en-US" sz="1500" kern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sz="1500" ker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305850" y="1347614"/>
            <a:ext cx="534316" cy="534107"/>
          </a:xfrm>
          <a:prstGeom prst="ellipse">
            <a:avLst/>
          </a:prstGeom>
          <a:solidFill>
            <a:srgbClr val="D7000F"/>
          </a:solidFill>
          <a:ln w="57150" cap="flat" cmpd="sng" algn="ctr">
            <a:solidFill>
              <a:schemeClr val="bg1"/>
            </a:solidFill>
            <a:prstDash val="solid"/>
          </a:ln>
          <a:effectLst/>
        </p:spPr>
        <p:txBody>
          <a:bodyPr lIns="68589" tIns="34295" rIns="68589" bIns="34295" rtlCol="0" anchor="ctr"/>
          <a:lstStyle/>
          <a:p>
            <a:pPr algn="ctr">
              <a:defRPr/>
            </a:pPr>
            <a:r>
              <a:rPr lang="en-US" sz="2700" kern="0">
                <a:solidFill>
                  <a:sysClr val="window" lastClr="FFFFFF"/>
                </a:solidFill>
                <a:latin typeface="Calibri"/>
              </a:rPr>
              <a:t>1</a:t>
            </a:r>
          </a:p>
        </p:txBody>
      </p:sp>
      <p:sp>
        <p:nvSpPr>
          <p:cNvPr id="17" name="椭圆 16"/>
          <p:cNvSpPr/>
          <p:nvPr/>
        </p:nvSpPr>
        <p:spPr>
          <a:xfrm>
            <a:off x="4305850" y="3784529"/>
            <a:ext cx="534316" cy="534107"/>
          </a:xfrm>
          <a:prstGeom prst="ellipse">
            <a:avLst/>
          </a:prstGeom>
          <a:solidFill>
            <a:srgbClr val="D7000F"/>
          </a:solidFill>
          <a:ln w="57150" cap="flat" cmpd="sng" algn="ctr">
            <a:solidFill>
              <a:schemeClr val="bg1"/>
            </a:solidFill>
            <a:prstDash val="solid"/>
          </a:ln>
          <a:effectLst/>
        </p:spPr>
        <p:txBody>
          <a:bodyPr lIns="68589" tIns="34295" rIns="68589" bIns="34295" rtlCol="0" anchor="ctr"/>
          <a:lstStyle/>
          <a:p>
            <a:pPr algn="ctr">
              <a:defRPr/>
            </a:pPr>
            <a:r>
              <a:rPr lang="en-US" sz="2700" kern="0">
                <a:solidFill>
                  <a:sysClr val="window" lastClr="FFFFFF"/>
                </a:solidFill>
                <a:latin typeface="Calibri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93905" y="1984380"/>
            <a:ext cx="1728867" cy="1689693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</a:t>
            </a: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在这里。您的内容打在这里，或者通过复制您的文本后，在此框中选择粘贴。您的内容打在这里。您的内容打在这里，或者通过复制您的文本后，在此框中选择粘贴。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102338" y="1278237"/>
            <a:ext cx="2564449" cy="789457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53467" y="2443279"/>
            <a:ext cx="2564449" cy="789457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9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文字。您的内容打在这里，或者通过复制您的文本后，在此框中选择粘贴，并选择只保留文字。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07324" y="3674073"/>
            <a:ext cx="2564449" cy="789457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00558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1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9" grpId="0"/>
          <p:bldP spid="20" grpId="0"/>
          <p:bldP spid="21" grpId="0"/>
          <p:bldP spid="2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4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9" grpId="0"/>
          <p:bldP spid="20" grpId="0"/>
          <p:bldP spid="21" grpId="0"/>
          <p:bldP spid="22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点击此处添加标题</a:t>
            </a:r>
          </a:p>
        </p:txBody>
      </p:sp>
      <p:sp>
        <p:nvSpPr>
          <p:cNvPr id="3" name="Freeform 3"/>
          <p:cNvSpPr/>
          <p:nvPr/>
        </p:nvSpPr>
        <p:spPr>
          <a:xfrm>
            <a:off x="3022103" y="1108174"/>
            <a:ext cx="3278188" cy="3278187"/>
          </a:xfrm>
          <a:custGeom>
            <a:avLst/>
            <a:gdLst>
              <a:gd name="connsiteX0" fmla="*/ 0 w 3277819"/>
              <a:gd name="connsiteY0" fmla="*/ 1638874 h 3277748"/>
              <a:gd name="connsiteX1" fmla="*/ 1638910 w 3277819"/>
              <a:gd name="connsiteY1" fmla="*/ 0 h 3277748"/>
              <a:gd name="connsiteX2" fmla="*/ 3277820 w 3277819"/>
              <a:gd name="connsiteY2" fmla="*/ 1638874 h 3277748"/>
              <a:gd name="connsiteX3" fmla="*/ 1638910 w 3277819"/>
              <a:gd name="connsiteY3" fmla="*/ 3277748 h 3277748"/>
              <a:gd name="connsiteX4" fmla="*/ 0 w 3277819"/>
              <a:gd name="connsiteY4" fmla="*/ 1638874 h 3277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7819" h="3277748">
                <a:moveTo>
                  <a:pt x="0" y="1638874"/>
                </a:moveTo>
                <a:cubicBezTo>
                  <a:pt x="0" y="733749"/>
                  <a:pt x="733765" y="0"/>
                  <a:pt x="1638910" y="0"/>
                </a:cubicBezTo>
                <a:cubicBezTo>
                  <a:pt x="2544055" y="0"/>
                  <a:pt x="3277820" y="733749"/>
                  <a:pt x="3277820" y="1638874"/>
                </a:cubicBezTo>
                <a:cubicBezTo>
                  <a:pt x="3277820" y="2543999"/>
                  <a:pt x="2544055" y="3277748"/>
                  <a:pt x="1638910" y="3277748"/>
                </a:cubicBezTo>
                <a:cubicBezTo>
                  <a:pt x="733765" y="3277748"/>
                  <a:pt x="0" y="2543999"/>
                  <a:pt x="0" y="1638874"/>
                </a:cubicBezTo>
                <a:close/>
              </a:path>
            </a:pathLst>
          </a:custGeom>
          <a:solidFill>
            <a:srgbClr val="D7000F"/>
          </a:solidFill>
          <a:ln w="635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32425" tIns="632415" rIns="632425" bIns="632415" spcCol="1270" anchor="ctr"/>
          <a:lstStyle/>
          <a:p>
            <a:pPr algn="ctr" defTabSz="1778000" fontAlgn="auto">
              <a:spcAft>
                <a:spcPts val="0"/>
              </a:spcAft>
              <a:defRPr/>
            </a:pPr>
            <a:endParaRPr lang="en-US" sz="4400" dirty="0">
              <a:latin typeface="U.S. 101" pitchFamily="2" charset="0"/>
            </a:endParaRPr>
          </a:p>
        </p:txBody>
      </p:sp>
      <p:sp>
        <p:nvSpPr>
          <p:cNvPr id="4" name="Freeform 10"/>
          <p:cNvSpPr/>
          <p:nvPr/>
        </p:nvSpPr>
        <p:spPr>
          <a:xfrm>
            <a:off x="2228353" y="1432024"/>
            <a:ext cx="1331913" cy="1331912"/>
          </a:xfrm>
          <a:custGeom>
            <a:avLst/>
            <a:gdLst>
              <a:gd name="connsiteX0" fmla="*/ 0 w 1332585"/>
              <a:gd name="connsiteY0" fmla="*/ 666080 h 1332159"/>
              <a:gd name="connsiteX1" fmla="*/ 666293 w 1332585"/>
              <a:gd name="connsiteY1" fmla="*/ 0 h 1332159"/>
              <a:gd name="connsiteX2" fmla="*/ 1332586 w 1332585"/>
              <a:gd name="connsiteY2" fmla="*/ 666080 h 1332159"/>
              <a:gd name="connsiteX3" fmla="*/ 666293 w 1332585"/>
              <a:gd name="connsiteY3" fmla="*/ 1332160 h 1332159"/>
              <a:gd name="connsiteX4" fmla="*/ 0 w 1332585"/>
              <a:gd name="connsiteY4" fmla="*/ 666080 h 1332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2585" h="1332159">
                <a:moveTo>
                  <a:pt x="0" y="666080"/>
                </a:moveTo>
                <a:cubicBezTo>
                  <a:pt x="0" y="298214"/>
                  <a:pt x="298310" y="0"/>
                  <a:pt x="666293" y="0"/>
                </a:cubicBezTo>
                <a:cubicBezTo>
                  <a:pt x="1034276" y="0"/>
                  <a:pt x="1332586" y="298214"/>
                  <a:pt x="1332586" y="666080"/>
                </a:cubicBezTo>
                <a:cubicBezTo>
                  <a:pt x="1332586" y="1033946"/>
                  <a:pt x="1034276" y="1332160"/>
                  <a:pt x="666293" y="1332160"/>
                </a:cubicBezTo>
                <a:cubicBezTo>
                  <a:pt x="298310" y="1332160"/>
                  <a:pt x="0" y="1033946"/>
                  <a:pt x="0" y="666080"/>
                </a:cubicBezTo>
                <a:close/>
              </a:path>
            </a:pathLst>
          </a:custGeom>
          <a:solidFill>
            <a:srgbClr val="EE7D00"/>
          </a:solidFill>
          <a:ln w="635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/>
          <a:lstStyle/>
          <a:p>
            <a:pPr algn="ctr" defTabSz="1111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800" b="1" dirty="0">
                <a:latin typeface="微软雅黑" pitchFamily="34" charset="-122"/>
                <a:ea typeface="微软雅黑" pitchFamily="34" charset="-122"/>
              </a:rPr>
              <a:t>添加</a:t>
            </a:r>
            <a:endParaRPr lang="en-US" altLang="zh-CN" sz="2800" b="1" dirty="0">
              <a:latin typeface="微软雅黑" pitchFamily="34" charset="-122"/>
              <a:ea typeface="微软雅黑" pitchFamily="34" charset="-122"/>
            </a:endParaRPr>
          </a:p>
          <a:p>
            <a:pPr algn="ctr" defTabSz="1111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800" b="1" dirty="0" smtClean="0">
                <a:latin typeface="微软雅黑" pitchFamily="34" charset="-122"/>
                <a:ea typeface="微软雅黑" pitchFamily="34" charset="-122"/>
              </a:rPr>
              <a:t>文字</a:t>
            </a:r>
            <a:endParaRPr lang="en-US" altLang="zh-CN" sz="28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" name="Freeform 19"/>
          <p:cNvSpPr/>
          <p:nvPr/>
        </p:nvSpPr>
        <p:spPr>
          <a:xfrm>
            <a:off x="1896566" y="2940149"/>
            <a:ext cx="998537" cy="998537"/>
          </a:xfrm>
          <a:custGeom>
            <a:avLst/>
            <a:gdLst>
              <a:gd name="connsiteX0" fmla="*/ 0 w 1332585"/>
              <a:gd name="connsiteY0" fmla="*/ 666080 h 1332159"/>
              <a:gd name="connsiteX1" fmla="*/ 666293 w 1332585"/>
              <a:gd name="connsiteY1" fmla="*/ 0 h 1332159"/>
              <a:gd name="connsiteX2" fmla="*/ 1332586 w 1332585"/>
              <a:gd name="connsiteY2" fmla="*/ 666080 h 1332159"/>
              <a:gd name="connsiteX3" fmla="*/ 666293 w 1332585"/>
              <a:gd name="connsiteY3" fmla="*/ 1332160 h 1332159"/>
              <a:gd name="connsiteX4" fmla="*/ 0 w 1332585"/>
              <a:gd name="connsiteY4" fmla="*/ 666080 h 1332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2585" h="1332159">
                <a:moveTo>
                  <a:pt x="0" y="666080"/>
                </a:moveTo>
                <a:cubicBezTo>
                  <a:pt x="0" y="298214"/>
                  <a:pt x="298310" y="0"/>
                  <a:pt x="666293" y="0"/>
                </a:cubicBezTo>
                <a:cubicBezTo>
                  <a:pt x="1034276" y="0"/>
                  <a:pt x="1332586" y="298214"/>
                  <a:pt x="1332586" y="666080"/>
                </a:cubicBezTo>
                <a:cubicBezTo>
                  <a:pt x="1332586" y="1033946"/>
                  <a:pt x="1034276" y="1332160"/>
                  <a:pt x="666293" y="1332160"/>
                </a:cubicBezTo>
                <a:cubicBezTo>
                  <a:pt x="298310" y="1332160"/>
                  <a:pt x="0" y="1033946"/>
                  <a:pt x="0" y="666080"/>
                </a:cubicBezTo>
                <a:close/>
              </a:path>
            </a:pathLst>
          </a:custGeom>
          <a:solidFill>
            <a:srgbClr val="FABE00"/>
          </a:solidFill>
          <a:ln w="635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/>
          <a:lstStyle/>
          <a:p>
            <a:pPr algn="ctr" defTabSz="1111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添加</a:t>
            </a:r>
            <a:endParaRPr lang="en-US" altLang="zh-CN" sz="1400" b="1" dirty="0">
              <a:latin typeface="微软雅黑" pitchFamily="34" charset="-122"/>
              <a:ea typeface="微软雅黑" pitchFamily="34" charset="-122"/>
            </a:endParaRPr>
          </a:p>
          <a:p>
            <a:pPr algn="ctr" defTabSz="1111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文字</a:t>
            </a:r>
            <a:endParaRPr lang="en-US" altLang="zh-CN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Freeform 20"/>
          <p:cNvSpPr/>
          <p:nvPr/>
        </p:nvSpPr>
        <p:spPr>
          <a:xfrm>
            <a:off x="5093840" y="1005085"/>
            <a:ext cx="1035050" cy="1035050"/>
          </a:xfrm>
          <a:custGeom>
            <a:avLst/>
            <a:gdLst>
              <a:gd name="connsiteX0" fmla="*/ 0 w 1332585"/>
              <a:gd name="connsiteY0" fmla="*/ 666080 h 1332159"/>
              <a:gd name="connsiteX1" fmla="*/ 666293 w 1332585"/>
              <a:gd name="connsiteY1" fmla="*/ 0 h 1332159"/>
              <a:gd name="connsiteX2" fmla="*/ 1332586 w 1332585"/>
              <a:gd name="connsiteY2" fmla="*/ 666080 h 1332159"/>
              <a:gd name="connsiteX3" fmla="*/ 666293 w 1332585"/>
              <a:gd name="connsiteY3" fmla="*/ 1332160 h 1332159"/>
              <a:gd name="connsiteX4" fmla="*/ 0 w 1332585"/>
              <a:gd name="connsiteY4" fmla="*/ 666080 h 1332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2585" h="1332159">
                <a:moveTo>
                  <a:pt x="0" y="666080"/>
                </a:moveTo>
                <a:cubicBezTo>
                  <a:pt x="0" y="298214"/>
                  <a:pt x="298310" y="0"/>
                  <a:pt x="666293" y="0"/>
                </a:cubicBezTo>
                <a:cubicBezTo>
                  <a:pt x="1034276" y="0"/>
                  <a:pt x="1332586" y="298214"/>
                  <a:pt x="1332586" y="666080"/>
                </a:cubicBezTo>
                <a:cubicBezTo>
                  <a:pt x="1332586" y="1033946"/>
                  <a:pt x="1034276" y="1332160"/>
                  <a:pt x="666293" y="1332160"/>
                </a:cubicBezTo>
                <a:cubicBezTo>
                  <a:pt x="298310" y="1332160"/>
                  <a:pt x="0" y="1033946"/>
                  <a:pt x="0" y="666080"/>
                </a:cubicBezTo>
                <a:close/>
              </a:path>
            </a:pathLst>
          </a:custGeom>
          <a:solidFill>
            <a:srgbClr val="FABE00"/>
          </a:solidFill>
          <a:ln w="635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/>
          <a:lstStyle/>
          <a:p>
            <a:pPr algn="ctr" defTabSz="1111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添加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  <a:p>
            <a:pPr algn="ctr" defTabSz="1111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000" b="1" dirty="0">
                <a:latin typeface="微软雅黑" pitchFamily="34" charset="-122"/>
                <a:ea typeface="微软雅黑" pitchFamily="34" charset="-122"/>
              </a:rPr>
              <a:t>文字</a:t>
            </a:r>
            <a:endParaRPr lang="en-US" altLang="zh-CN" sz="20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Freeform 21"/>
          <p:cNvSpPr/>
          <p:nvPr/>
        </p:nvSpPr>
        <p:spPr>
          <a:xfrm>
            <a:off x="5384303" y="3586261"/>
            <a:ext cx="998538" cy="996950"/>
          </a:xfrm>
          <a:custGeom>
            <a:avLst/>
            <a:gdLst>
              <a:gd name="connsiteX0" fmla="*/ 0 w 1332585"/>
              <a:gd name="connsiteY0" fmla="*/ 666080 h 1332159"/>
              <a:gd name="connsiteX1" fmla="*/ 666293 w 1332585"/>
              <a:gd name="connsiteY1" fmla="*/ 0 h 1332159"/>
              <a:gd name="connsiteX2" fmla="*/ 1332586 w 1332585"/>
              <a:gd name="connsiteY2" fmla="*/ 666080 h 1332159"/>
              <a:gd name="connsiteX3" fmla="*/ 666293 w 1332585"/>
              <a:gd name="connsiteY3" fmla="*/ 1332160 h 1332159"/>
              <a:gd name="connsiteX4" fmla="*/ 0 w 1332585"/>
              <a:gd name="connsiteY4" fmla="*/ 666080 h 1332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2585" h="1332159">
                <a:moveTo>
                  <a:pt x="0" y="666080"/>
                </a:moveTo>
                <a:cubicBezTo>
                  <a:pt x="0" y="298214"/>
                  <a:pt x="298310" y="0"/>
                  <a:pt x="666293" y="0"/>
                </a:cubicBezTo>
                <a:cubicBezTo>
                  <a:pt x="1034276" y="0"/>
                  <a:pt x="1332586" y="298214"/>
                  <a:pt x="1332586" y="666080"/>
                </a:cubicBezTo>
                <a:cubicBezTo>
                  <a:pt x="1332586" y="1033946"/>
                  <a:pt x="1034276" y="1332160"/>
                  <a:pt x="666293" y="1332160"/>
                </a:cubicBezTo>
                <a:cubicBezTo>
                  <a:pt x="298310" y="1332160"/>
                  <a:pt x="0" y="1033946"/>
                  <a:pt x="0" y="666080"/>
                </a:cubicBezTo>
                <a:close/>
              </a:path>
            </a:pathLst>
          </a:custGeom>
          <a:solidFill>
            <a:srgbClr val="FABE00"/>
          </a:solidFill>
          <a:ln w="635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/>
          <a:lstStyle/>
          <a:p>
            <a:pPr algn="ctr" defTabSz="1111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添加</a:t>
            </a:r>
            <a:endParaRPr lang="en-US" altLang="zh-CN" b="1" dirty="0">
              <a:latin typeface="微软雅黑" pitchFamily="34" charset="-122"/>
              <a:ea typeface="微软雅黑" pitchFamily="34" charset="-122"/>
            </a:endParaRPr>
          </a:p>
          <a:p>
            <a:pPr algn="ctr" defTabSz="1111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文字</a:t>
            </a:r>
            <a:endParaRPr lang="en-US" altLang="zh-CN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Freeform 23"/>
          <p:cNvSpPr/>
          <p:nvPr/>
        </p:nvSpPr>
        <p:spPr>
          <a:xfrm>
            <a:off x="5733553" y="2386111"/>
            <a:ext cx="755650" cy="755650"/>
          </a:xfrm>
          <a:custGeom>
            <a:avLst/>
            <a:gdLst>
              <a:gd name="connsiteX0" fmla="*/ 0 w 1332585"/>
              <a:gd name="connsiteY0" fmla="*/ 666080 h 1332159"/>
              <a:gd name="connsiteX1" fmla="*/ 666293 w 1332585"/>
              <a:gd name="connsiteY1" fmla="*/ 0 h 1332159"/>
              <a:gd name="connsiteX2" fmla="*/ 1332586 w 1332585"/>
              <a:gd name="connsiteY2" fmla="*/ 666080 h 1332159"/>
              <a:gd name="connsiteX3" fmla="*/ 666293 w 1332585"/>
              <a:gd name="connsiteY3" fmla="*/ 1332160 h 1332159"/>
              <a:gd name="connsiteX4" fmla="*/ 0 w 1332585"/>
              <a:gd name="connsiteY4" fmla="*/ 666080 h 1332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2585" h="1332159">
                <a:moveTo>
                  <a:pt x="0" y="666080"/>
                </a:moveTo>
                <a:cubicBezTo>
                  <a:pt x="0" y="298214"/>
                  <a:pt x="298310" y="0"/>
                  <a:pt x="666293" y="0"/>
                </a:cubicBezTo>
                <a:cubicBezTo>
                  <a:pt x="1034276" y="0"/>
                  <a:pt x="1332586" y="298214"/>
                  <a:pt x="1332586" y="666080"/>
                </a:cubicBezTo>
                <a:cubicBezTo>
                  <a:pt x="1332586" y="1033946"/>
                  <a:pt x="1034276" y="1332160"/>
                  <a:pt x="666293" y="1332160"/>
                </a:cubicBezTo>
                <a:cubicBezTo>
                  <a:pt x="298310" y="1332160"/>
                  <a:pt x="0" y="1033946"/>
                  <a:pt x="0" y="666080"/>
                </a:cubicBezTo>
                <a:close/>
              </a:path>
            </a:pathLst>
          </a:custGeom>
          <a:solidFill>
            <a:srgbClr val="FABE00"/>
          </a:solidFill>
          <a:ln w="635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/>
          <a:lstStyle/>
          <a:p>
            <a:pPr algn="ctr" defTabSz="1111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添加</a:t>
            </a:r>
            <a:endParaRPr lang="en-US" altLang="zh-CN" sz="1400" b="1" dirty="0">
              <a:latin typeface="微软雅黑" pitchFamily="34" charset="-122"/>
              <a:ea typeface="微软雅黑" pitchFamily="34" charset="-122"/>
            </a:endParaRPr>
          </a:p>
          <a:p>
            <a:pPr algn="ctr" defTabSz="1111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1400" b="1" dirty="0" smtClean="0">
                <a:latin typeface="微软雅黑" pitchFamily="34" charset="-122"/>
                <a:ea typeface="微软雅黑" pitchFamily="34" charset="-122"/>
              </a:rPr>
              <a:t>文字</a:t>
            </a:r>
            <a:endParaRPr lang="en-US" altLang="zh-CN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Freeform 25"/>
          <p:cNvSpPr/>
          <p:nvPr/>
        </p:nvSpPr>
        <p:spPr>
          <a:xfrm>
            <a:off x="1009153" y="3735486"/>
            <a:ext cx="854075" cy="852488"/>
          </a:xfrm>
          <a:custGeom>
            <a:avLst/>
            <a:gdLst>
              <a:gd name="connsiteX0" fmla="*/ 0 w 1332585"/>
              <a:gd name="connsiteY0" fmla="*/ 666080 h 1332159"/>
              <a:gd name="connsiteX1" fmla="*/ 666293 w 1332585"/>
              <a:gd name="connsiteY1" fmla="*/ 0 h 1332159"/>
              <a:gd name="connsiteX2" fmla="*/ 1332586 w 1332585"/>
              <a:gd name="connsiteY2" fmla="*/ 666080 h 1332159"/>
              <a:gd name="connsiteX3" fmla="*/ 666293 w 1332585"/>
              <a:gd name="connsiteY3" fmla="*/ 1332160 h 1332159"/>
              <a:gd name="connsiteX4" fmla="*/ 0 w 1332585"/>
              <a:gd name="connsiteY4" fmla="*/ 666080 h 1332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2585" h="1332159">
                <a:moveTo>
                  <a:pt x="0" y="666080"/>
                </a:moveTo>
                <a:cubicBezTo>
                  <a:pt x="0" y="298214"/>
                  <a:pt x="298310" y="0"/>
                  <a:pt x="666293" y="0"/>
                </a:cubicBezTo>
                <a:cubicBezTo>
                  <a:pt x="1034276" y="0"/>
                  <a:pt x="1332586" y="298214"/>
                  <a:pt x="1332586" y="666080"/>
                </a:cubicBezTo>
                <a:cubicBezTo>
                  <a:pt x="1332586" y="1033946"/>
                  <a:pt x="1034276" y="1332160"/>
                  <a:pt x="666293" y="1332160"/>
                </a:cubicBezTo>
                <a:cubicBezTo>
                  <a:pt x="298310" y="1332160"/>
                  <a:pt x="0" y="1033946"/>
                  <a:pt x="0" y="666080"/>
                </a:cubicBezTo>
                <a:close/>
              </a:path>
            </a:pathLst>
          </a:custGeom>
          <a:solidFill>
            <a:srgbClr val="D7000F"/>
          </a:solidFill>
          <a:ln w="635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82880" tIns="182880" rIns="182880" bIns="182880" spcCol="1270" anchor="ctr"/>
          <a:lstStyle/>
          <a:p>
            <a:pPr algn="ctr" defTabSz="1111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添加</a:t>
            </a:r>
            <a:endParaRPr lang="en-US" altLang="zh-CN" sz="1400" b="1" dirty="0">
              <a:latin typeface="微软雅黑" pitchFamily="34" charset="-122"/>
              <a:ea typeface="微软雅黑" pitchFamily="34" charset="-122"/>
            </a:endParaRPr>
          </a:p>
          <a:p>
            <a:pPr algn="ctr" defTabSz="1111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1400" b="1" dirty="0">
                <a:latin typeface="微软雅黑" pitchFamily="34" charset="-122"/>
                <a:ea typeface="微软雅黑" pitchFamily="34" charset="-122"/>
              </a:rPr>
              <a:t>文字</a:t>
            </a:r>
            <a:endParaRPr lang="en-US" altLang="zh-CN" sz="14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Freeform 26"/>
          <p:cNvSpPr/>
          <p:nvPr/>
        </p:nvSpPr>
        <p:spPr>
          <a:xfrm>
            <a:off x="6552703" y="2000349"/>
            <a:ext cx="1752600" cy="1751012"/>
          </a:xfrm>
          <a:custGeom>
            <a:avLst/>
            <a:gdLst>
              <a:gd name="connsiteX0" fmla="*/ 0 w 1332585"/>
              <a:gd name="connsiteY0" fmla="*/ 666080 h 1332159"/>
              <a:gd name="connsiteX1" fmla="*/ 666293 w 1332585"/>
              <a:gd name="connsiteY1" fmla="*/ 0 h 1332159"/>
              <a:gd name="connsiteX2" fmla="*/ 1332586 w 1332585"/>
              <a:gd name="connsiteY2" fmla="*/ 666080 h 1332159"/>
              <a:gd name="connsiteX3" fmla="*/ 666293 w 1332585"/>
              <a:gd name="connsiteY3" fmla="*/ 1332160 h 1332159"/>
              <a:gd name="connsiteX4" fmla="*/ 0 w 1332585"/>
              <a:gd name="connsiteY4" fmla="*/ 666080 h 1332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2585" h="1332159">
                <a:moveTo>
                  <a:pt x="0" y="666080"/>
                </a:moveTo>
                <a:cubicBezTo>
                  <a:pt x="0" y="298214"/>
                  <a:pt x="298310" y="0"/>
                  <a:pt x="666293" y="0"/>
                </a:cubicBezTo>
                <a:cubicBezTo>
                  <a:pt x="1034276" y="0"/>
                  <a:pt x="1332586" y="298214"/>
                  <a:pt x="1332586" y="666080"/>
                </a:cubicBezTo>
                <a:cubicBezTo>
                  <a:pt x="1332586" y="1033946"/>
                  <a:pt x="1034276" y="1332160"/>
                  <a:pt x="666293" y="1332160"/>
                </a:cubicBezTo>
                <a:cubicBezTo>
                  <a:pt x="298310" y="1332160"/>
                  <a:pt x="0" y="1033946"/>
                  <a:pt x="0" y="666080"/>
                </a:cubicBezTo>
                <a:close/>
              </a:path>
            </a:pathLst>
          </a:custGeom>
          <a:solidFill>
            <a:srgbClr val="EE7D00"/>
          </a:solidFill>
          <a:ln w="635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/>
          <a:lstStyle/>
          <a:p>
            <a:pPr algn="ctr" defTabSz="1111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添加</a:t>
            </a:r>
            <a:endParaRPr lang="en-US" altLang="zh-CN" sz="3200" b="1" dirty="0">
              <a:latin typeface="微软雅黑" pitchFamily="34" charset="-122"/>
              <a:ea typeface="微软雅黑" pitchFamily="34" charset="-122"/>
            </a:endParaRPr>
          </a:p>
          <a:p>
            <a:pPr algn="ctr" defTabSz="1111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3200" b="1" dirty="0" smtClean="0">
                <a:latin typeface="微软雅黑" pitchFamily="34" charset="-122"/>
                <a:ea typeface="微软雅黑" pitchFamily="34" charset="-122"/>
              </a:rPr>
              <a:t>文字</a:t>
            </a:r>
            <a:endParaRPr lang="en-US" sz="3200" dirty="0">
              <a:latin typeface="U.S. 101" pitchFamily="2" charset="0"/>
            </a:endParaRPr>
          </a:p>
        </p:txBody>
      </p:sp>
      <p:sp>
        <p:nvSpPr>
          <p:cNvPr id="13" name="Freeform 27"/>
          <p:cNvSpPr/>
          <p:nvPr/>
        </p:nvSpPr>
        <p:spPr>
          <a:xfrm>
            <a:off x="1323478" y="2174974"/>
            <a:ext cx="755650" cy="755650"/>
          </a:xfrm>
          <a:custGeom>
            <a:avLst/>
            <a:gdLst>
              <a:gd name="connsiteX0" fmla="*/ 0 w 1332585"/>
              <a:gd name="connsiteY0" fmla="*/ 666080 h 1332159"/>
              <a:gd name="connsiteX1" fmla="*/ 666293 w 1332585"/>
              <a:gd name="connsiteY1" fmla="*/ 0 h 1332159"/>
              <a:gd name="connsiteX2" fmla="*/ 1332586 w 1332585"/>
              <a:gd name="connsiteY2" fmla="*/ 666080 h 1332159"/>
              <a:gd name="connsiteX3" fmla="*/ 666293 w 1332585"/>
              <a:gd name="connsiteY3" fmla="*/ 1332160 h 1332159"/>
              <a:gd name="connsiteX4" fmla="*/ 0 w 1332585"/>
              <a:gd name="connsiteY4" fmla="*/ 666080 h 1332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2585" h="1332159">
                <a:moveTo>
                  <a:pt x="0" y="666080"/>
                </a:moveTo>
                <a:cubicBezTo>
                  <a:pt x="0" y="298214"/>
                  <a:pt x="298310" y="0"/>
                  <a:pt x="666293" y="0"/>
                </a:cubicBezTo>
                <a:cubicBezTo>
                  <a:pt x="1034276" y="0"/>
                  <a:pt x="1332586" y="298214"/>
                  <a:pt x="1332586" y="666080"/>
                </a:cubicBezTo>
                <a:cubicBezTo>
                  <a:pt x="1332586" y="1033946"/>
                  <a:pt x="1034276" y="1332160"/>
                  <a:pt x="666293" y="1332160"/>
                </a:cubicBezTo>
                <a:cubicBezTo>
                  <a:pt x="298310" y="1332160"/>
                  <a:pt x="0" y="1033946"/>
                  <a:pt x="0" y="666080"/>
                </a:cubicBezTo>
                <a:close/>
              </a:path>
            </a:pathLst>
          </a:custGeom>
          <a:solidFill>
            <a:srgbClr val="FABE00"/>
          </a:solidFill>
          <a:ln w="635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/>
          <a:lstStyle/>
          <a:p>
            <a:pPr algn="ctr" defTabSz="1111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添加</a:t>
            </a:r>
            <a:endParaRPr lang="en-US" altLang="zh-CN" sz="1200" b="1" dirty="0">
              <a:latin typeface="微软雅黑" pitchFamily="34" charset="-122"/>
              <a:ea typeface="微软雅黑" pitchFamily="34" charset="-122"/>
            </a:endParaRPr>
          </a:p>
          <a:p>
            <a:pPr algn="ctr" defTabSz="1111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文字</a:t>
            </a:r>
            <a:endParaRPr lang="en-US" altLang="zh-CN" sz="1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Freeform 30"/>
          <p:cNvSpPr/>
          <p:nvPr/>
        </p:nvSpPr>
        <p:spPr>
          <a:xfrm>
            <a:off x="3022103" y="3825974"/>
            <a:ext cx="755650" cy="755650"/>
          </a:xfrm>
          <a:custGeom>
            <a:avLst/>
            <a:gdLst>
              <a:gd name="connsiteX0" fmla="*/ 0 w 1332585"/>
              <a:gd name="connsiteY0" fmla="*/ 666080 h 1332159"/>
              <a:gd name="connsiteX1" fmla="*/ 666293 w 1332585"/>
              <a:gd name="connsiteY1" fmla="*/ 0 h 1332159"/>
              <a:gd name="connsiteX2" fmla="*/ 1332586 w 1332585"/>
              <a:gd name="connsiteY2" fmla="*/ 666080 h 1332159"/>
              <a:gd name="connsiteX3" fmla="*/ 666293 w 1332585"/>
              <a:gd name="connsiteY3" fmla="*/ 1332160 h 1332159"/>
              <a:gd name="connsiteX4" fmla="*/ 0 w 1332585"/>
              <a:gd name="connsiteY4" fmla="*/ 666080 h 1332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2585" h="1332159">
                <a:moveTo>
                  <a:pt x="0" y="666080"/>
                </a:moveTo>
                <a:cubicBezTo>
                  <a:pt x="0" y="298214"/>
                  <a:pt x="298310" y="0"/>
                  <a:pt x="666293" y="0"/>
                </a:cubicBezTo>
                <a:cubicBezTo>
                  <a:pt x="1034276" y="0"/>
                  <a:pt x="1332586" y="298214"/>
                  <a:pt x="1332586" y="666080"/>
                </a:cubicBezTo>
                <a:cubicBezTo>
                  <a:pt x="1332586" y="1033946"/>
                  <a:pt x="1034276" y="1332160"/>
                  <a:pt x="666293" y="1332160"/>
                </a:cubicBezTo>
                <a:cubicBezTo>
                  <a:pt x="298310" y="1332160"/>
                  <a:pt x="0" y="1033946"/>
                  <a:pt x="0" y="666080"/>
                </a:cubicBezTo>
                <a:close/>
              </a:path>
            </a:pathLst>
          </a:custGeom>
          <a:solidFill>
            <a:srgbClr val="FABE00"/>
          </a:solidFill>
          <a:ln w="6350"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 spcCol="1270" anchor="ctr"/>
          <a:lstStyle/>
          <a:p>
            <a:pPr algn="ctr" defTabSz="1111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1200" b="1" dirty="0">
                <a:latin typeface="微软雅黑" pitchFamily="34" charset="-122"/>
                <a:ea typeface="微软雅黑" pitchFamily="34" charset="-122"/>
              </a:rPr>
              <a:t>添加</a:t>
            </a:r>
            <a:endParaRPr lang="en-US" altLang="zh-CN" sz="1200" b="1" dirty="0">
              <a:latin typeface="微软雅黑" pitchFamily="34" charset="-122"/>
              <a:ea typeface="微软雅黑" pitchFamily="34" charset="-122"/>
            </a:endParaRPr>
          </a:p>
          <a:p>
            <a:pPr algn="ctr" defTabSz="1111250" fontAlgn="auto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1200" b="1" dirty="0" smtClean="0">
                <a:latin typeface="微软雅黑" pitchFamily="34" charset="-122"/>
                <a:ea typeface="微软雅黑" pitchFamily="34" charset="-122"/>
              </a:rPr>
              <a:t>文字</a:t>
            </a:r>
            <a:endParaRPr lang="en-US" sz="1200" dirty="0">
              <a:latin typeface="U.S. 101" pitchFamily="2" charset="0"/>
            </a:endParaRPr>
          </a:p>
        </p:txBody>
      </p:sp>
      <p:sp>
        <p:nvSpPr>
          <p:cNvPr id="17" name="TextBox 10"/>
          <p:cNvSpPr txBox="1"/>
          <p:nvPr/>
        </p:nvSpPr>
        <p:spPr bwMode="auto">
          <a:xfrm>
            <a:off x="4004766" y="2362599"/>
            <a:ext cx="1312862" cy="785215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zh-CN" altLang="en-US" sz="4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endParaRPr lang="zh-CN" altLang="en-US" sz="4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706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6" grpId="0" animBg="1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547664" y="1851670"/>
            <a:ext cx="6174690" cy="757568"/>
            <a:chOff x="2411760" y="1695460"/>
            <a:chExt cx="4695305" cy="576064"/>
          </a:xfrm>
        </p:grpSpPr>
        <p:pic>
          <p:nvPicPr>
            <p:cNvPr id="11" name="Picture 2" descr="C:\Users\Administrator\Desktop\未标题-1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1695460"/>
              <a:ext cx="4695305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4031547" y="1798826"/>
              <a:ext cx="1232594" cy="397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新年寄语</a:t>
              </a:r>
              <a:endParaRPr lang="zh-CN" altLang="en-US" sz="2800" b="1" dirty="0">
                <a:solidFill>
                  <a:srgbClr val="FFFF00"/>
                </a:solidFill>
                <a:effectLst>
                  <a:outerShdw blurRad="63500" sx="102000" sy="102000" algn="ctr" rotWithShape="0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2267744" y="2681246"/>
            <a:ext cx="50321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新的一年新的希望，让我们并肩共赢未来！</a:t>
            </a:r>
          </a:p>
        </p:txBody>
      </p:sp>
    </p:spTree>
    <p:extLst>
      <p:ext uri="{BB962C8B-B14F-4D97-AF65-F5344CB8AC3E}">
        <p14:creationId xmlns:p14="http://schemas.microsoft.com/office/powerpoint/2010/main" val="110514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552" y="-92546"/>
            <a:ext cx="8494486" cy="5335034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8264" y="-18741"/>
            <a:ext cx="2204517" cy="2812801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1979712" y="1998370"/>
            <a:ext cx="5402615" cy="1797516"/>
          </a:xfrm>
          <a:prstGeom prst="rect">
            <a:avLst/>
          </a:prstGeom>
          <a:noFill/>
        </p:spPr>
        <p:txBody>
          <a:bodyPr wrap="square" lIns="73253" tIns="36626" rIns="73253" bIns="36626" rtlCol="0">
            <a:spAutoFit/>
          </a:bodyPr>
          <a:lstStyle/>
          <a:p>
            <a:r>
              <a:rPr lang="zh-CN" altLang="en-US" sz="1600" b="1" dirty="0" smtClean="0">
                <a:solidFill>
                  <a:srgbClr val="C00000"/>
                </a:solidFill>
              </a:rPr>
              <a:t>       新年</a:t>
            </a:r>
            <a:r>
              <a:rPr lang="zh-CN" altLang="en-US" sz="1600" b="1" dirty="0">
                <a:solidFill>
                  <a:srgbClr val="C00000"/>
                </a:solidFill>
              </a:rPr>
              <a:t>伊始，让我们把一切所经历过的，统统成为过去吧！以往的成功也好，失败也罢，让我们卸下沉重的包袱轻装上阵。新的一年，翻开新的一页，所有的期待与希望、向往与憧憬向我们走来。生活还要继续，梦想不断延伸，脚步依旧执着。整理好行囊，带上健康与平安，因为健康是幸福的起点，平安是最单纯的快乐，伴着一份好心情，微笑着出发，脚步轻盈，且歌且行。</a:t>
            </a:r>
            <a:endParaRPr lang="zh-CN" altLang="en-US" sz="1600" b="1" dirty="0">
              <a:solidFill>
                <a:srgbClr val="C00000"/>
              </a:solidFill>
              <a:latin typeface="隶书" pitchFamily="49" charset="-122"/>
              <a:ea typeface="隶书" pitchFamily="49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2771800" y="1206282"/>
            <a:ext cx="720080" cy="7200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/>
              <a:t>新</a:t>
            </a:r>
            <a:endParaRPr lang="zh-CN" altLang="en-US" sz="3600" dirty="0"/>
          </a:p>
        </p:txBody>
      </p:sp>
      <p:sp>
        <p:nvSpPr>
          <p:cNvPr id="72" name="椭圆 71"/>
          <p:cNvSpPr/>
          <p:nvPr/>
        </p:nvSpPr>
        <p:spPr>
          <a:xfrm>
            <a:off x="3635896" y="1206282"/>
            <a:ext cx="720080" cy="7200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/>
              <a:t>年</a:t>
            </a:r>
          </a:p>
        </p:txBody>
      </p:sp>
      <p:sp>
        <p:nvSpPr>
          <p:cNvPr id="73" name="椭圆 72"/>
          <p:cNvSpPr/>
          <p:nvPr/>
        </p:nvSpPr>
        <p:spPr>
          <a:xfrm>
            <a:off x="4499992" y="1206282"/>
            <a:ext cx="720080" cy="7200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/>
              <a:t>寄</a:t>
            </a:r>
            <a:endParaRPr lang="zh-CN" altLang="en-US" sz="3600" dirty="0"/>
          </a:p>
        </p:txBody>
      </p:sp>
      <p:sp>
        <p:nvSpPr>
          <p:cNvPr id="74" name="椭圆 73"/>
          <p:cNvSpPr/>
          <p:nvPr/>
        </p:nvSpPr>
        <p:spPr>
          <a:xfrm>
            <a:off x="5364088" y="1206282"/>
            <a:ext cx="720080" cy="72008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/>
              <a:t>语</a:t>
            </a:r>
          </a:p>
        </p:txBody>
      </p:sp>
      <p:pic>
        <p:nvPicPr>
          <p:cNvPr id="68" name="Picture 6" descr="C:\Users\Administrator\Desktop\云.png"/>
          <p:cNvPicPr>
            <a:picLocks noChangeAspect="1" noChangeArrowheads="1"/>
          </p:cNvPicPr>
          <p:nvPr/>
        </p:nvPicPr>
        <p:blipFill>
          <a:blip r:embed="rId6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429784" y="1071550"/>
            <a:ext cx="796072" cy="357190"/>
          </a:xfrm>
          <a:prstGeom prst="rect">
            <a:avLst/>
          </a:prstGeom>
          <a:noFill/>
        </p:spPr>
      </p:pic>
      <p:pic>
        <p:nvPicPr>
          <p:cNvPr id="69" name="Picture 6" descr="C:\Users\Administrator\Desktop\云.png"/>
          <p:cNvPicPr>
            <a:picLocks noChangeAspect="1" noChangeArrowheads="1"/>
          </p:cNvPicPr>
          <p:nvPr/>
        </p:nvPicPr>
        <p:blipFill>
          <a:blip r:embed="rId7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-1224752" y="3964789"/>
            <a:ext cx="1224752" cy="450097"/>
          </a:xfrm>
          <a:prstGeom prst="rect">
            <a:avLst/>
          </a:prstGeom>
          <a:noFill/>
        </p:spPr>
      </p:pic>
      <p:pic>
        <p:nvPicPr>
          <p:cNvPr id="70" name="Picture 6" descr="C:\Users\Administrator\Desktop\云.png"/>
          <p:cNvPicPr>
            <a:picLocks noChangeAspect="1" noChangeArrowheads="1"/>
          </p:cNvPicPr>
          <p:nvPr/>
        </p:nvPicPr>
        <p:blipFill>
          <a:blip r:embed="rId6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-1071602" y="2964657"/>
            <a:ext cx="796072" cy="357190"/>
          </a:xfrm>
          <a:prstGeom prst="rect">
            <a:avLst/>
          </a:prstGeom>
          <a:noFill/>
        </p:spPr>
      </p:pic>
      <p:pic>
        <p:nvPicPr>
          <p:cNvPr id="71" name="Picture 6" descr="C:\Users\Administrator\Desktop\云.png"/>
          <p:cNvPicPr>
            <a:picLocks noChangeAspect="1" noChangeArrowheads="1"/>
          </p:cNvPicPr>
          <p:nvPr/>
        </p:nvPicPr>
        <p:blipFill>
          <a:blip r:embed="rId7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286908" y="2357434"/>
            <a:ext cx="1224752" cy="4500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6314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repeatCount="6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repeatCount="6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repeatCount="6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7" presetClass="entr" presetSubtype="0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3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E981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CC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3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3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2" grpId="0" animBg="1"/>
      <p:bldP spid="72" grpId="0" animBg="1"/>
      <p:bldP spid="73" grpId="0" animBg="1"/>
      <p:bldP spid="7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552" y="-92546"/>
            <a:ext cx="8494486" cy="5335034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8264" y="-18741"/>
            <a:ext cx="2204517" cy="2812801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1619672" y="1320101"/>
            <a:ext cx="6120679" cy="2043737"/>
          </a:xfrm>
          <a:prstGeom prst="rect">
            <a:avLst/>
          </a:prstGeom>
          <a:noFill/>
        </p:spPr>
        <p:txBody>
          <a:bodyPr wrap="square" lIns="73253" tIns="36626" rIns="73253" bIns="36626" rtlCol="0">
            <a:spAutoFit/>
          </a:bodyPr>
          <a:lstStyle/>
          <a:p>
            <a:r>
              <a:rPr lang="zh-CN" altLang="en-US" sz="3200" dirty="0" smtClean="0">
                <a:solidFill>
                  <a:srgbClr val="C00000"/>
                </a:solidFill>
                <a:latin typeface="隶书" pitchFamily="49" charset="-122"/>
                <a:ea typeface="隶书" pitchFamily="49" charset="-122"/>
              </a:rPr>
              <a:t>祝</a:t>
            </a:r>
            <a:r>
              <a:rPr lang="en-US" altLang="zh-CN" sz="3200" dirty="0" smtClean="0">
                <a:solidFill>
                  <a:srgbClr val="C00000"/>
                </a:solidFill>
                <a:latin typeface="隶书" pitchFamily="49" charset="-122"/>
                <a:ea typeface="隶书" pitchFamily="49" charset="-122"/>
              </a:rPr>
              <a:t>:</a:t>
            </a:r>
            <a:endParaRPr lang="en-US" altLang="zh-CN" sz="3200" dirty="0">
              <a:solidFill>
                <a:srgbClr val="C00000"/>
              </a:solidFill>
              <a:latin typeface="隶书" pitchFamily="49" charset="-122"/>
              <a:ea typeface="隶书" pitchFamily="49" charset="-122"/>
            </a:endParaRPr>
          </a:p>
          <a:p>
            <a:r>
              <a:rPr lang="zh-CN" altLang="en-US" sz="3200" dirty="0" smtClean="0">
                <a:solidFill>
                  <a:srgbClr val="C00000"/>
                </a:solidFill>
                <a:latin typeface="隶书" pitchFamily="49" charset="-122"/>
                <a:ea typeface="隶书" pitchFamily="49" charset="-122"/>
              </a:rPr>
              <a:t>您及您的家人在新的一年里</a:t>
            </a:r>
            <a:endParaRPr lang="en-US" altLang="zh-CN" sz="3200" dirty="0" smtClean="0">
              <a:solidFill>
                <a:srgbClr val="C00000"/>
              </a:solidFill>
              <a:latin typeface="隶书" pitchFamily="49" charset="-122"/>
              <a:ea typeface="隶书" pitchFamily="49" charset="-122"/>
            </a:endParaRPr>
          </a:p>
          <a:p>
            <a:r>
              <a:rPr lang="zh-CN" altLang="en-US" sz="3200" dirty="0" smtClean="0">
                <a:solidFill>
                  <a:srgbClr val="C00000"/>
                </a:solidFill>
                <a:latin typeface="隶书" pitchFamily="49" charset="-122"/>
                <a:ea typeface="隶书" pitchFamily="49" charset="-122"/>
              </a:rPr>
              <a:t>工作顺利！万事如意！喜气羊羊</a:t>
            </a:r>
            <a:endParaRPr lang="en-US" altLang="zh-CN" sz="3200" dirty="0" smtClean="0">
              <a:solidFill>
                <a:srgbClr val="C00000"/>
              </a:solidFill>
              <a:latin typeface="隶书" pitchFamily="49" charset="-122"/>
              <a:ea typeface="隶书" pitchFamily="49" charset="-122"/>
            </a:endParaRPr>
          </a:p>
          <a:p>
            <a:r>
              <a:rPr lang="zh-CN" altLang="en-US" sz="3200" dirty="0" smtClean="0">
                <a:solidFill>
                  <a:srgbClr val="C00000"/>
                </a:solidFill>
                <a:latin typeface="隶书" pitchFamily="49" charset="-122"/>
                <a:ea typeface="隶书" pitchFamily="49" charset="-122"/>
              </a:rPr>
              <a:t>羊年大发！</a:t>
            </a:r>
            <a:endParaRPr lang="en-US" altLang="zh-CN" sz="3200" dirty="0" smtClean="0">
              <a:solidFill>
                <a:srgbClr val="C00000"/>
              </a:solidFill>
              <a:latin typeface="隶书" pitchFamily="49" charset="-122"/>
              <a:ea typeface="隶书" pitchFamily="49" charset="-122"/>
            </a:endParaRPr>
          </a:p>
        </p:txBody>
      </p:sp>
      <p:pic>
        <p:nvPicPr>
          <p:cNvPr id="68" name="Picture 6" descr="C:\Users\Administrator\Desktop\云.png"/>
          <p:cNvPicPr>
            <a:picLocks noChangeAspect="1" noChangeArrowheads="1"/>
          </p:cNvPicPr>
          <p:nvPr/>
        </p:nvPicPr>
        <p:blipFill>
          <a:blip r:embed="rId6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429784" y="1071550"/>
            <a:ext cx="796072" cy="357190"/>
          </a:xfrm>
          <a:prstGeom prst="rect">
            <a:avLst/>
          </a:prstGeom>
          <a:noFill/>
        </p:spPr>
      </p:pic>
      <p:pic>
        <p:nvPicPr>
          <p:cNvPr id="69" name="Picture 6" descr="C:\Users\Administrator\Desktop\云.png"/>
          <p:cNvPicPr>
            <a:picLocks noChangeAspect="1" noChangeArrowheads="1"/>
          </p:cNvPicPr>
          <p:nvPr/>
        </p:nvPicPr>
        <p:blipFill>
          <a:blip r:embed="rId7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-1224752" y="3964789"/>
            <a:ext cx="1224752" cy="450097"/>
          </a:xfrm>
          <a:prstGeom prst="rect">
            <a:avLst/>
          </a:prstGeom>
          <a:noFill/>
        </p:spPr>
      </p:pic>
      <p:pic>
        <p:nvPicPr>
          <p:cNvPr id="70" name="Picture 6" descr="C:\Users\Administrator\Desktop\云.png"/>
          <p:cNvPicPr>
            <a:picLocks noChangeAspect="1" noChangeArrowheads="1"/>
          </p:cNvPicPr>
          <p:nvPr/>
        </p:nvPicPr>
        <p:blipFill>
          <a:blip r:embed="rId6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 flipH="1">
            <a:off x="-1071602" y="2964657"/>
            <a:ext cx="796072" cy="357190"/>
          </a:xfrm>
          <a:prstGeom prst="rect">
            <a:avLst/>
          </a:prstGeom>
          <a:noFill/>
        </p:spPr>
      </p:pic>
      <p:pic>
        <p:nvPicPr>
          <p:cNvPr id="71" name="Picture 6" descr="C:\Users\Administrator\Desktop\云.png"/>
          <p:cNvPicPr>
            <a:picLocks noChangeAspect="1" noChangeArrowheads="1"/>
          </p:cNvPicPr>
          <p:nvPr/>
        </p:nvPicPr>
        <p:blipFill>
          <a:blip r:embed="rId7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286908" y="2357434"/>
            <a:ext cx="1224752" cy="4500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72932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repeatCount="2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4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44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7" presetClass="entr" presetSubtype="0" fill="hold" grpId="0" nodeType="withEffect">
                                  <p:stCondLst>
                                    <p:cond delay="18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3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E981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CC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3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3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1547664" y="1995686"/>
            <a:ext cx="6174690" cy="757568"/>
            <a:chOff x="2411760" y="1695460"/>
            <a:chExt cx="4695305" cy="576064"/>
          </a:xfrm>
        </p:grpSpPr>
        <p:pic>
          <p:nvPicPr>
            <p:cNvPr id="10" name="Picture 2" descr="C:\Users\Administrator\Desktop\未标题-1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1695460"/>
              <a:ext cx="4695305" cy="57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3895026" y="1798826"/>
              <a:ext cx="1505637" cy="397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rgbClr val="FFFF00"/>
                  </a:solidFill>
                  <a:effectLst>
                    <a:outerShdw blurRad="63500" sx="102000" sy="102000" algn="ctr" rotWithShape="0">
                      <a:srgbClr val="000000"/>
                    </a:outerShdw>
                  </a:effectLst>
                  <a:latin typeface="微软雅黑" pitchFamily="34" charset="-122"/>
                  <a:ea typeface="微软雅黑" pitchFamily="34" charset="-122"/>
                </a:rPr>
                <a:t>年会片尾曲</a:t>
              </a:r>
              <a:endParaRPr lang="zh-CN" altLang="en-US" sz="2800" b="1" dirty="0">
                <a:solidFill>
                  <a:srgbClr val="FFFF00"/>
                </a:solidFill>
                <a:effectLst>
                  <a:outerShdw blurRad="63500" sx="102000" sy="102000" algn="ctr" rotWithShape="0">
                    <a:srgbClr val="000000"/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555776" y="2825262"/>
            <a:ext cx="3647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zh-CN" altLang="en-US" dirty="0">
                <a:solidFill>
                  <a:srgbClr val="FFFF00"/>
                </a:solidFill>
                <a:latin typeface="微软雅黑" pitchFamily="34" charset="-122"/>
                <a:ea typeface="微软雅黑" pitchFamily="34" charset="-122"/>
              </a:rPr>
              <a:t>在这里输入内容，写一写吧？</a:t>
            </a:r>
          </a:p>
        </p:txBody>
      </p:sp>
    </p:spTree>
    <p:extLst>
      <p:ext uri="{BB962C8B-B14F-4D97-AF65-F5344CB8AC3E}">
        <p14:creationId xmlns:p14="http://schemas.microsoft.com/office/powerpoint/2010/main" val="138536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Tm="5000">
        <p14:pan dir="u"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年会"/>
</p:tagLst>
</file>

<file path=ppt/theme/theme1.xml><?xml version="1.0" encoding="utf-8"?>
<a:theme xmlns:a="http://schemas.openxmlformats.org/drawingml/2006/main" name="第一PPT，www.1ppt.com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</TotalTime>
  <Words>781</Words>
  <Application>Microsoft Office PowerPoint</Application>
  <PresentationFormat>全屏显示(16:9)</PresentationFormat>
  <Paragraphs>105</Paragraphs>
  <Slides>14</Slides>
  <Notes>14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U.S. 101</vt:lpstr>
      <vt:lpstr>方正正大黑简体</vt:lpstr>
      <vt:lpstr>华康俪金黑W8</vt:lpstr>
      <vt:lpstr>隶书</vt:lpstr>
      <vt:lpstr>宋体</vt:lpstr>
      <vt:lpstr>微软雅黑</vt:lpstr>
      <vt:lpstr>Arial</vt:lpstr>
      <vt:lpstr>Calibri</vt:lpstr>
      <vt:lpstr>Wingdings</vt:lpstr>
      <vt:lpstr>第一PPT，www.1ppt.com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单击此处添加标题内容</vt:lpstr>
      <vt:lpstr>PowerPoint 演示文稿</vt:lpstr>
      <vt:lpstr>PowerPoint 演示文稿</vt:lpstr>
      <vt:lpstr>点击此处添加标题</vt:lpstr>
      <vt:lpstr>点击此处添加标题</vt:lpstr>
      <vt:lpstr>PowerPoint 演示文稿</vt:lpstr>
      <vt:lpstr>PowerPoint 演示文稿</vt:lpstr>
      <vt:lpstr>PowerPoint 演示文稿</vt:lpstr>
      <vt:lpstr>PowerPoint 演示文稿</vt:lpstr>
    </vt:vector>
  </TitlesOfParts>
  <Company>Users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年会</dc:title>
  <dc:creator>第一PPT</dc:creator>
  <cp:keywords>www.1ppt.com</cp:keywords>
  <cp:lastModifiedBy>faith123</cp:lastModifiedBy>
  <cp:revision>125</cp:revision>
  <dcterms:created xsi:type="dcterms:W3CDTF">2015-01-23T14:00:04Z</dcterms:created>
  <dcterms:modified xsi:type="dcterms:W3CDTF">2018-12-25T06:06:52Z</dcterms:modified>
</cp:coreProperties>
</file>