
<file path=[Content_Types].xml><?xml version="1.0" encoding="utf-8"?>
<Types xmlns="http://schemas.openxmlformats.org/package/2006/content-types">
  <Default Extension="png" ContentType="image/png"/>
  <Default Extension="mp3" ContentType="audio/unknown"/>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5" r:id="rId2"/>
  </p:sldMasterIdLst>
  <p:notesMasterIdLst>
    <p:notesMasterId r:id="rId33"/>
  </p:notesMasterIdLst>
  <p:sldIdLst>
    <p:sldId id="461" r:id="rId3"/>
    <p:sldId id="462" r:id="rId4"/>
    <p:sldId id="463" r:id="rId5"/>
    <p:sldId id="454" r:id="rId6"/>
    <p:sldId id="390" r:id="rId7"/>
    <p:sldId id="428" r:id="rId8"/>
    <p:sldId id="391" r:id="rId9"/>
    <p:sldId id="392" r:id="rId10"/>
    <p:sldId id="464" r:id="rId11"/>
    <p:sldId id="393" r:id="rId12"/>
    <p:sldId id="397" r:id="rId13"/>
    <p:sldId id="405" r:id="rId14"/>
    <p:sldId id="417" r:id="rId15"/>
    <p:sldId id="437" r:id="rId16"/>
    <p:sldId id="416" r:id="rId17"/>
    <p:sldId id="465" r:id="rId18"/>
    <p:sldId id="406" r:id="rId19"/>
    <p:sldId id="399" r:id="rId20"/>
    <p:sldId id="407" r:id="rId21"/>
    <p:sldId id="412" r:id="rId22"/>
    <p:sldId id="402" r:id="rId23"/>
    <p:sldId id="415" r:id="rId24"/>
    <p:sldId id="466" r:id="rId25"/>
    <p:sldId id="445" r:id="rId26"/>
    <p:sldId id="404" r:id="rId27"/>
    <p:sldId id="423" r:id="rId28"/>
    <p:sldId id="424" r:id="rId29"/>
    <p:sldId id="431" r:id="rId30"/>
    <p:sldId id="419" r:id="rId31"/>
    <p:sldId id="467" r:id="rId32"/>
  </p:sldIdLst>
  <p:sldSz cx="12192000" cy="6858000"/>
  <p:notesSz cx="6858000" cy="9144000"/>
  <p:custDataLst>
    <p:tags r:id="rId34"/>
  </p:custDataLst>
  <p:defaultTextStyle>
    <a:defPPr>
      <a:defRPr lang="zh-CN"/>
    </a:defPPr>
    <a:lvl1pPr marL="0" algn="l" defTabSz="913765" rtl="0" eaLnBrk="1" latinLnBrk="0" hangingPunct="1">
      <a:defRPr sz="1900" kern="1200">
        <a:solidFill>
          <a:schemeClr val="tx1"/>
        </a:solidFill>
        <a:latin typeface="+mn-lt"/>
        <a:ea typeface="+mn-ea"/>
        <a:cs typeface="+mn-cs"/>
      </a:defRPr>
    </a:lvl1pPr>
    <a:lvl2pPr marL="457200" algn="l" defTabSz="913765" rtl="0" eaLnBrk="1" latinLnBrk="0" hangingPunct="1">
      <a:defRPr sz="1900" kern="1200">
        <a:solidFill>
          <a:schemeClr val="tx1"/>
        </a:solidFill>
        <a:latin typeface="+mn-lt"/>
        <a:ea typeface="+mn-ea"/>
        <a:cs typeface="+mn-cs"/>
      </a:defRPr>
    </a:lvl2pPr>
    <a:lvl3pPr marL="914400" algn="l" defTabSz="913765" rtl="0" eaLnBrk="1" latinLnBrk="0" hangingPunct="1">
      <a:defRPr sz="1900" kern="1200">
        <a:solidFill>
          <a:schemeClr val="tx1"/>
        </a:solidFill>
        <a:latin typeface="+mn-lt"/>
        <a:ea typeface="+mn-ea"/>
        <a:cs typeface="+mn-cs"/>
      </a:defRPr>
    </a:lvl3pPr>
    <a:lvl4pPr marL="1371600" algn="l" defTabSz="913765" rtl="0" eaLnBrk="1" latinLnBrk="0" hangingPunct="1">
      <a:defRPr sz="1900" kern="1200">
        <a:solidFill>
          <a:schemeClr val="tx1"/>
        </a:solidFill>
        <a:latin typeface="+mn-lt"/>
        <a:ea typeface="+mn-ea"/>
        <a:cs typeface="+mn-cs"/>
      </a:defRPr>
    </a:lvl4pPr>
    <a:lvl5pPr marL="1828800" algn="l" defTabSz="913765" rtl="0" eaLnBrk="1" latinLnBrk="0" hangingPunct="1">
      <a:defRPr sz="1900" kern="1200">
        <a:solidFill>
          <a:schemeClr val="tx1"/>
        </a:solidFill>
        <a:latin typeface="+mn-lt"/>
        <a:ea typeface="+mn-ea"/>
        <a:cs typeface="+mn-cs"/>
      </a:defRPr>
    </a:lvl5pPr>
    <a:lvl6pPr marL="2286000" algn="l" defTabSz="913765" rtl="0" eaLnBrk="1" latinLnBrk="0" hangingPunct="1">
      <a:defRPr sz="1900" kern="1200">
        <a:solidFill>
          <a:schemeClr val="tx1"/>
        </a:solidFill>
        <a:latin typeface="+mn-lt"/>
        <a:ea typeface="+mn-ea"/>
        <a:cs typeface="+mn-cs"/>
      </a:defRPr>
    </a:lvl6pPr>
    <a:lvl7pPr marL="2743200" algn="l" defTabSz="913765" rtl="0" eaLnBrk="1" latinLnBrk="0" hangingPunct="1">
      <a:defRPr sz="1900" kern="1200">
        <a:solidFill>
          <a:schemeClr val="tx1"/>
        </a:solidFill>
        <a:latin typeface="+mn-lt"/>
        <a:ea typeface="+mn-ea"/>
        <a:cs typeface="+mn-cs"/>
      </a:defRPr>
    </a:lvl7pPr>
    <a:lvl8pPr marL="3200400" algn="l" defTabSz="913765" rtl="0" eaLnBrk="1" latinLnBrk="0" hangingPunct="1">
      <a:defRPr sz="1900" kern="1200">
        <a:solidFill>
          <a:schemeClr val="tx1"/>
        </a:solidFill>
        <a:latin typeface="+mn-lt"/>
        <a:ea typeface="+mn-ea"/>
        <a:cs typeface="+mn-cs"/>
      </a:defRPr>
    </a:lvl8pPr>
    <a:lvl9pPr marL="3657600" algn="l" defTabSz="913765" rtl="0" eaLnBrk="1" latinLnBrk="0" hangingPunct="1">
      <a:defRPr sz="19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6C37"/>
    <a:srgbClr val="193F00"/>
    <a:srgbClr val="123000"/>
    <a:srgbClr val="447125"/>
    <a:srgbClr val="63A537"/>
    <a:srgbClr val="4A7C29"/>
    <a:srgbClr val="295904"/>
    <a:srgbClr val="4E7730"/>
    <a:srgbClr val="789E58"/>
    <a:srgbClr val="3D5F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90" autoAdjust="0"/>
    <p:restoredTop sz="94424" autoAdjust="0"/>
  </p:normalViewPr>
  <p:slideViewPr>
    <p:cSldViewPr snapToGrid="0" showGuides="1">
      <p:cViewPr>
        <p:scale>
          <a:sx n="75" d="100"/>
          <a:sy n="75" d="100"/>
        </p:scale>
        <p:origin x="-846" y="-288"/>
      </p:cViewPr>
      <p:guideLst>
        <p:guide orient="horz" pos="3680"/>
        <p:guide orient="horz" pos="391"/>
        <p:guide orient="horz" pos="2387"/>
        <p:guide orient="horz" pos="1162"/>
        <p:guide orient="horz" pos="4133"/>
        <p:guide pos="5836"/>
        <p:guide pos="6788"/>
        <p:guide pos="892"/>
        <p:guide pos="3840"/>
      </p:guideLst>
    </p:cSldViewPr>
  </p:slideViewPr>
  <p:notesTextViewPr>
    <p:cViewPr>
      <p:scale>
        <a:sx n="1" d="1"/>
        <a:sy n="1" d="1"/>
      </p:scale>
      <p:origin x="0" y="0"/>
    </p:cViewPr>
  </p:notesTextViewPr>
  <p:sorterViewPr>
    <p:cViewPr>
      <p:scale>
        <a:sx n="40" d="100"/>
        <a:sy n="4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699EB-6B6F-4303-84E5-698CBBF28AE0}" type="datetimeFigureOut">
              <a:rPr lang="zh-CN" altLang="en-US" smtClean="0"/>
              <a:t>2018/2/9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1D5E53-1996-4A18-8378-BCF5C8046DA1}" type="slidenum">
              <a:rPr lang="zh-CN" altLang="en-US" smtClean="0"/>
              <a:t>‹#›</a:t>
            </a:fld>
            <a:endParaRPr lang="zh-CN" altLang="en-US"/>
          </a:p>
        </p:txBody>
      </p:sp>
    </p:spTree>
    <p:extLst>
      <p:ext uri="{BB962C8B-B14F-4D97-AF65-F5344CB8AC3E}">
        <p14:creationId xmlns:p14="http://schemas.microsoft.com/office/powerpoint/2010/main" val="871929561"/>
      </p:ext>
    </p:extLst>
  </p:cSld>
  <p:clrMap bg1="lt1" tx1="dk1" bg2="lt2" tx2="dk2" accent1="accent1" accent2="accent2" accent3="accent3" accent4="accent4" accent5="accent5" accent6="accent6" hlink="hlink" folHlink="folHlink"/>
  <p:notesStyle>
    <a:lvl1pPr marL="0" algn="l" defTabSz="913765" rtl="0" eaLnBrk="1" latinLnBrk="0" hangingPunct="1">
      <a:defRPr sz="1200" kern="1200">
        <a:solidFill>
          <a:schemeClr val="tx1"/>
        </a:solidFill>
        <a:latin typeface="+mn-lt"/>
        <a:ea typeface="+mn-ea"/>
        <a:cs typeface="+mn-cs"/>
      </a:defRPr>
    </a:lvl1pPr>
    <a:lvl2pPr marL="457200" algn="l" defTabSz="913765" rtl="0" eaLnBrk="1" latinLnBrk="0" hangingPunct="1">
      <a:defRPr sz="1200" kern="1200">
        <a:solidFill>
          <a:schemeClr val="tx1"/>
        </a:solidFill>
        <a:latin typeface="+mn-lt"/>
        <a:ea typeface="+mn-ea"/>
        <a:cs typeface="+mn-cs"/>
      </a:defRPr>
    </a:lvl2pPr>
    <a:lvl3pPr marL="914400" algn="l" defTabSz="913765" rtl="0" eaLnBrk="1" latinLnBrk="0" hangingPunct="1">
      <a:defRPr sz="1200" kern="1200">
        <a:solidFill>
          <a:schemeClr val="tx1"/>
        </a:solidFill>
        <a:latin typeface="+mn-lt"/>
        <a:ea typeface="+mn-ea"/>
        <a:cs typeface="+mn-cs"/>
      </a:defRPr>
    </a:lvl3pPr>
    <a:lvl4pPr marL="1371600" algn="l" defTabSz="913765" rtl="0" eaLnBrk="1" latinLnBrk="0" hangingPunct="1">
      <a:defRPr sz="1200" kern="1200">
        <a:solidFill>
          <a:schemeClr val="tx1"/>
        </a:solidFill>
        <a:latin typeface="+mn-lt"/>
        <a:ea typeface="+mn-ea"/>
        <a:cs typeface="+mn-cs"/>
      </a:defRPr>
    </a:lvl4pPr>
    <a:lvl5pPr marL="1828800" algn="l" defTabSz="913765" rtl="0" eaLnBrk="1" latinLnBrk="0" hangingPunct="1">
      <a:defRPr sz="1200" kern="1200">
        <a:solidFill>
          <a:schemeClr val="tx1"/>
        </a:solidFill>
        <a:latin typeface="+mn-lt"/>
        <a:ea typeface="+mn-ea"/>
        <a:cs typeface="+mn-cs"/>
      </a:defRPr>
    </a:lvl5pPr>
    <a:lvl6pPr marL="2286000" algn="l" defTabSz="913765" rtl="0" eaLnBrk="1" latinLnBrk="0" hangingPunct="1">
      <a:defRPr sz="1200" kern="1200">
        <a:solidFill>
          <a:schemeClr val="tx1"/>
        </a:solidFill>
        <a:latin typeface="+mn-lt"/>
        <a:ea typeface="+mn-ea"/>
        <a:cs typeface="+mn-cs"/>
      </a:defRPr>
    </a:lvl6pPr>
    <a:lvl7pPr marL="2743200" algn="l" defTabSz="913765" rtl="0" eaLnBrk="1" latinLnBrk="0" hangingPunct="1">
      <a:defRPr sz="1200" kern="1200">
        <a:solidFill>
          <a:schemeClr val="tx1"/>
        </a:solidFill>
        <a:latin typeface="+mn-lt"/>
        <a:ea typeface="+mn-ea"/>
        <a:cs typeface="+mn-cs"/>
      </a:defRPr>
    </a:lvl7pPr>
    <a:lvl8pPr marL="3200400" algn="l" defTabSz="913765" rtl="0" eaLnBrk="1" latinLnBrk="0" hangingPunct="1">
      <a:defRPr sz="1200" kern="1200">
        <a:solidFill>
          <a:schemeClr val="tx1"/>
        </a:solidFill>
        <a:latin typeface="+mn-lt"/>
        <a:ea typeface="+mn-ea"/>
        <a:cs typeface="+mn-cs"/>
      </a:defRPr>
    </a:lvl8pPr>
    <a:lvl9pPr marL="3657600" algn="l" defTabSz="91376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30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10.jpeg"/><Relationship Id="rId1" Type="http://schemas.openxmlformats.org/officeDocument/2006/relationships/slideMaster" Target="../slideMasters/slideMaster1.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microsoft.com/office/2007/relationships/hdphoto" Target="../media/hdphoto1.wdp"/><Relationship Id="rId9" Type="http://schemas.openxmlformats.org/officeDocument/2006/relationships/image" Target="../media/image1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7"/>
            <a:ext cx="9144000" cy="1655763"/>
          </a:xfrm>
        </p:spPr>
        <p:txBody>
          <a:bodyPr/>
          <a:lstStyle>
            <a:lvl1pPr marL="0" indent="0" algn="ctr">
              <a:buNone/>
              <a:defRPr sz="2400"/>
            </a:lvl1pPr>
            <a:lvl2pPr marL="457200" indent="0" algn="ctr">
              <a:buNone/>
              <a:defRPr sz="2000"/>
            </a:lvl2pPr>
            <a:lvl3pPr marL="914400" indent="0" algn="ctr">
              <a:buNone/>
              <a:defRPr sz="19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DA96E64-783D-463C-BA44-F5AF67B46485}"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C676CA-DACA-4216-AE75-62203F837763}"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DA96E64-783D-463C-BA44-F5AF67B46485}"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C676CA-DACA-4216-AE75-62203F837763}"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42"/>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9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DA96E64-783D-463C-BA44-F5AF67B46485}"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C676CA-DACA-4216-AE75-62203F837763}"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9"/>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9"/>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DA96E64-783D-463C-BA44-F5AF67B46485}" type="datetimeFigureOut">
              <a:rPr lang="zh-CN" altLang="en-US" smtClean="0"/>
              <a:t>2018/2/9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C676CA-DACA-4216-AE75-62203F837763}"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9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9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DA96E64-783D-463C-BA44-F5AF67B46485}" type="datetimeFigureOut">
              <a:rPr lang="zh-CN" altLang="en-US" smtClean="0"/>
              <a:t>2018/2/9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8C676CA-DACA-4216-AE75-62203F837763}"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仅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06"/>
            <a:ext cx="12192000" cy="6856988"/>
          </a:xfrm>
          <a:prstGeom prst="rect">
            <a:avLst/>
          </a:prstGeom>
        </p:spPr>
      </p:pic>
      <p:grpSp>
        <p:nvGrpSpPr>
          <p:cNvPr id="4" name="组合 3"/>
          <p:cNvGrpSpPr/>
          <p:nvPr userDrawn="1"/>
        </p:nvGrpSpPr>
        <p:grpSpPr>
          <a:xfrm>
            <a:off x="264220" y="506"/>
            <a:ext cx="1263842" cy="1091631"/>
            <a:chOff x="439285" y="-640224"/>
            <a:chExt cx="10333490" cy="8925449"/>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9286" y="0"/>
              <a:ext cx="10333489" cy="8285225"/>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9285" y="0"/>
              <a:ext cx="10333489" cy="8146863"/>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92015" y="582464"/>
              <a:ext cx="4408735" cy="5038554"/>
            </a:xfrm>
            <a:prstGeom prst="rect">
              <a:avLst/>
            </a:prstGeom>
          </p:spPr>
        </p:pic>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28747" y="4679247"/>
              <a:ext cx="2612264" cy="1013558"/>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92564" y="755057"/>
              <a:ext cx="3463374" cy="3611122"/>
            </a:xfrm>
            <a:prstGeom prst="rect">
              <a:avLst/>
            </a:prstGeom>
          </p:spPr>
        </p:pic>
        <p:pic>
          <p:nvPicPr>
            <p:cNvPr id="10" name="图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89633" y="66943"/>
              <a:ext cx="1530536" cy="1086810"/>
            </a:xfrm>
            <a:prstGeom prst="rect">
              <a:avLst/>
            </a:prstGeom>
          </p:spPr>
        </p:pic>
        <p:pic>
          <p:nvPicPr>
            <p:cNvPr id="11" name="图片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630972" y="-640224"/>
              <a:ext cx="871540" cy="1793976"/>
            </a:xfrm>
            <a:prstGeom prst="rect">
              <a:avLst/>
            </a:prstGeom>
          </p:spPr>
        </p:pic>
        <p:pic>
          <p:nvPicPr>
            <p:cNvPr id="12" name="图片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314575" y="1372803"/>
              <a:ext cx="743650" cy="932611"/>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仅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06"/>
            <a:ext cx="12192000" cy="68569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仅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6" y="1044"/>
            <a:ext cx="12188288" cy="6855912"/>
          </a:xfrm>
          <a:prstGeom prst="rect">
            <a:avLst/>
          </a:prstGeom>
        </p:spPr>
      </p:pic>
      <p:pic>
        <p:nvPicPr>
          <p:cNvPr id="3" name="图片 2"/>
          <p:cNvPicPr>
            <a:picLocks noChangeAspect="1"/>
          </p:cNvPicPr>
          <p:nvPr userDrawn="1"/>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仅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6" y="1044"/>
            <a:ext cx="12188288" cy="6855912"/>
          </a:xfrm>
          <a:prstGeom prst="rect">
            <a:avLst/>
          </a:prstGeom>
        </p:spPr>
      </p:pic>
      <p:pic>
        <p:nvPicPr>
          <p:cNvPr id="3" name="图片 2"/>
          <p:cNvPicPr>
            <a:picLocks noChangeAspect="1"/>
          </p:cNvPicPr>
          <p:nvPr userDrawn="1"/>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4" name="组合 3"/>
          <p:cNvGrpSpPr/>
          <p:nvPr userDrawn="1"/>
        </p:nvGrpSpPr>
        <p:grpSpPr>
          <a:xfrm>
            <a:off x="-10758" y="326370"/>
            <a:ext cx="7757066" cy="7118178"/>
            <a:chOff x="1046225" y="-640224"/>
            <a:chExt cx="9726548" cy="8925449"/>
          </a:xfrm>
        </p:grpSpPr>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6004"/>
            <a:stretch>
              <a:fillRect/>
            </a:stretch>
          </p:blipFill>
          <p:spPr>
            <a:xfrm>
              <a:off x="1059713" y="0"/>
              <a:ext cx="9713060" cy="8285225"/>
            </a:xfrm>
            <a:prstGeom prst="rect">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l="5873" b="7412"/>
            <a:stretch>
              <a:fillRect/>
            </a:stretch>
          </p:blipFill>
          <p:spPr>
            <a:xfrm>
              <a:off x="1046225" y="0"/>
              <a:ext cx="9726548" cy="7543011"/>
            </a:xfrm>
            <a:prstGeom prst="rect">
              <a:avLst/>
            </a:prstGeom>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37591" y="1151878"/>
              <a:ext cx="3910497" cy="4469139"/>
            </a:xfrm>
            <a:prstGeom prst="rect">
              <a:avLst/>
            </a:prstGeom>
          </p:spPr>
        </p:pic>
        <p:pic>
          <p:nvPicPr>
            <p:cNvPr id="8" name="图片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28747" y="4679247"/>
              <a:ext cx="2612264" cy="1013558"/>
            </a:xfrm>
            <a:prstGeom prst="rect">
              <a:avLst/>
            </a:prstGeom>
          </p:spPr>
        </p:pic>
        <p:pic>
          <p:nvPicPr>
            <p:cNvPr id="9" name="图片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92564" y="755057"/>
              <a:ext cx="3463374" cy="3611122"/>
            </a:xfrm>
            <a:prstGeom prst="rect">
              <a:avLst/>
            </a:prstGeom>
          </p:spPr>
        </p:pic>
        <p:pic>
          <p:nvPicPr>
            <p:cNvPr id="10" name="图片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689633" y="66943"/>
              <a:ext cx="1530536" cy="1086810"/>
            </a:xfrm>
            <a:prstGeom prst="rect">
              <a:avLst/>
            </a:prstGeom>
          </p:spPr>
        </p:pic>
        <p:pic>
          <p:nvPicPr>
            <p:cNvPr id="11" name="图片 1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30972" y="-640224"/>
              <a:ext cx="871540" cy="1793976"/>
            </a:xfrm>
            <a:prstGeom prst="rect">
              <a:avLst/>
            </a:prstGeom>
          </p:spPr>
        </p:pic>
        <p:pic>
          <p:nvPicPr>
            <p:cNvPr id="12" name="图片 1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314575" y="1372803"/>
              <a:ext cx="743650" cy="932611"/>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3"/>
            <a:ext cx="3932237" cy="3811588"/>
          </a:xfrm>
        </p:spPr>
        <p:txBody>
          <a:bodyPr/>
          <a:lstStyle>
            <a:lvl1pPr marL="0" indent="0">
              <a:buNone/>
              <a:defRPr sz="1600"/>
            </a:lvl1pPr>
            <a:lvl2pPr marL="457200" indent="0">
              <a:buNone/>
              <a:defRPr sz="1500"/>
            </a:lvl2pPr>
            <a:lvl3pPr marL="914400" indent="0">
              <a:buNone/>
              <a:defRPr sz="1200"/>
            </a:lvl3pPr>
            <a:lvl4pPr marL="1371600" indent="0">
              <a:buNone/>
              <a:defRPr sz="1100"/>
            </a:lvl4pPr>
            <a:lvl5pPr marL="1828800" indent="0">
              <a:buNone/>
              <a:defRPr sz="1100"/>
            </a:lvl5pPr>
            <a:lvl6pPr marL="2286000" indent="0">
              <a:buNone/>
              <a:defRPr sz="1100"/>
            </a:lvl6pPr>
            <a:lvl7pPr marL="2743200" indent="0">
              <a:buNone/>
              <a:defRPr sz="1100"/>
            </a:lvl7pPr>
            <a:lvl8pPr marL="3200400" indent="0">
              <a:buNone/>
              <a:defRPr sz="1100"/>
            </a:lvl8pPr>
            <a:lvl9pPr marL="3657600" indent="0">
              <a:buNone/>
              <a:defRPr sz="11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DA96E64-783D-463C-BA44-F5AF67B46485}" type="datetimeFigureOut">
              <a:rPr lang="zh-CN" altLang="en-US" smtClean="0"/>
              <a:t>2018/2/9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C676CA-DACA-4216-AE75-62203F837763}"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9"/>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3"/>
            <a:ext cx="3932237" cy="3811588"/>
          </a:xfrm>
        </p:spPr>
        <p:txBody>
          <a:bodyPr/>
          <a:lstStyle>
            <a:lvl1pPr marL="0" indent="0">
              <a:buNone/>
              <a:defRPr sz="1600"/>
            </a:lvl1pPr>
            <a:lvl2pPr marL="457200" indent="0">
              <a:buNone/>
              <a:defRPr sz="1500"/>
            </a:lvl2pPr>
            <a:lvl3pPr marL="914400" indent="0">
              <a:buNone/>
              <a:defRPr sz="1200"/>
            </a:lvl3pPr>
            <a:lvl4pPr marL="1371600" indent="0">
              <a:buNone/>
              <a:defRPr sz="1100"/>
            </a:lvl4pPr>
            <a:lvl5pPr marL="1828800" indent="0">
              <a:buNone/>
              <a:defRPr sz="1100"/>
            </a:lvl5pPr>
            <a:lvl6pPr marL="2286000" indent="0">
              <a:buNone/>
              <a:defRPr sz="1100"/>
            </a:lvl6pPr>
            <a:lvl7pPr marL="2743200" indent="0">
              <a:buNone/>
              <a:defRPr sz="1100"/>
            </a:lvl7pPr>
            <a:lvl8pPr marL="3200400" indent="0">
              <a:buNone/>
              <a:defRPr sz="1100"/>
            </a:lvl8pPr>
            <a:lvl9pPr marL="3657600" indent="0">
              <a:buNone/>
              <a:defRPr sz="11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DA96E64-783D-463C-BA44-F5AF67B46485}" type="datetimeFigureOut">
              <a:rPr lang="zh-CN" altLang="en-US" smtClean="0"/>
              <a:t>2018/2/9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C676CA-DACA-4216-AE75-62203F837763}"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DA96E64-783D-463C-BA44-F5AF67B46485}"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C676CA-DACA-4216-AE75-62203F837763}"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9"/>
            <a:ext cx="2628900" cy="581183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3" y="365129"/>
            <a:ext cx="7734300" cy="581183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DA96E64-783D-463C-BA44-F5AF67B46485}"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C676CA-DACA-4216-AE75-62203F837763}"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空白页">
    <p:bg>
      <p:bgPr>
        <a:solidFill>
          <a:schemeClr val="bg2"/>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矩形 8"/>
          <p:cNvSpPr/>
          <p:nvPr userDrawn="1"/>
        </p:nvSpPr>
        <p:spPr>
          <a:xfrm>
            <a:off x="0" y="0"/>
            <a:ext cx="12192000" cy="6858000"/>
          </a:xfrm>
          <a:prstGeom prst="rect">
            <a:avLst/>
          </a:prstGeom>
          <a:gradFill flip="none" rotWithShape="1">
            <a:gsLst>
              <a:gs pos="0">
                <a:srgbClr val="F5F5F5"/>
              </a:gs>
              <a:gs pos="73000">
                <a:srgbClr val="F3F3F3"/>
              </a:gs>
              <a:gs pos="100000">
                <a:srgbClr val="E2DEDF"/>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p>
        </p:txBody>
      </p:sp>
      <p:sp>
        <p:nvSpPr>
          <p:cNvPr id="2" name="标题占位符 1"/>
          <p:cNvSpPr>
            <a:spLocks noGrp="1"/>
          </p:cNvSpPr>
          <p:nvPr>
            <p:ph type="title"/>
          </p:nvPr>
        </p:nvSpPr>
        <p:spPr>
          <a:xfrm>
            <a:off x="838200" y="365125"/>
            <a:ext cx="10515600" cy="1325563"/>
          </a:xfrm>
          <a:prstGeom prst="rect">
            <a:avLst/>
          </a:prstGeom>
        </p:spPr>
        <p:txBody>
          <a:bodyPr vert="horz" lIns="91434" tIns="45718" rIns="91434" bIns="45718"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9"/>
          </a:xfrm>
          <a:prstGeom prst="rect">
            <a:avLst/>
          </a:prstGeom>
        </p:spPr>
        <p:txBody>
          <a:bodyPr vert="horz" lIns="91434" tIns="45718" rIns="91434" bIns="45718"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2"/>
            <a:ext cx="2743200" cy="365125"/>
          </a:xfrm>
          <a:prstGeom prst="rect">
            <a:avLst/>
          </a:prstGeom>
        </p:spPr>
        <p:txBody>
          <a:bodyPr vert="horz" lIns="91434" tIns="45718" rIns="91434" bIns="45718" rtlCol="0" anchor="ctr"/>
          <a:lstStyle>
            <a:lvl1pPr algn="l">
              <a:defRPr sz="1200">
                <a:solidFill>
                  <a:schemeClr val="tx1">
                    <a:tint val="75000"/>
                  </a:schemeClr>
                </a:solidFill>
                <a:latin typeface="Arial" panose="020B0604020202020204" pitchFamily="34" charset="0"/>
                <a:ea typeface="微软雅黑" panose="020B0503020204020204" pitchFamily="34" charset="-122"/>
                <a:cs typeface="Arial" panose="020B0604020202020204" pitchFamily="34" charset="0"/>
              </a:defRPr>
            </a:lvl1pPr>
          </a:lstStyle>
          <a:p>
            <a:fld id="{4DA96E64-783D-463C-BA44-F5AF67B46485}" type="datetimeFigureOut">
              <a:rPr lang="zh-CN" altLang="en-US" smtClean="0"/>
              <a:t>2018/2/9</a:t>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34" tIns="45718" rIns="91434" bIns="45718" rtlCol="0" anchor="ctr"/>
          <a:lstStyle>
            <a:lvl1pPr algn="ctr">
              <a:defRPr sz="1200">
                <a:solidFill>
                  <a:schemeClr val="tx1">
                    <a:tint val="75000"/>
                  </a:schemeClr>
                </a:solidFill>
                <a:latin typeface="Arial" panose="020B0604020202020204" pitchFamily="34" charset="0"/>
                <a:ea typeface="微软雅黑" panose="020B0503020204020204" pitchFamily="34" charset="-122"/>
                <a:cs typeface="Arial" panose="020B0604020202020204" pitchFamily="34" charset="0"/>
              </a:defRPr>
            </a:lvl1pPr>
          </a:lstStyle>
          <a:p>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34" tIns="45718" rIns="91434" bIns="45718" rtlCol="0" anchor="ctr"/>
          <a:lstStyle>
            <a:lvl1pPr algn="r">
              <a:defRPr sz="1200">
                <a:solidFill>
                  <a:schemeClr val="tx1">
                    <a:tint val="75000"/>
                  </a:schemeClr>
                </a:solidFill>
                <a:latin typeface="Arial" panose="020B0604020202020204" pitchFamily="34" charset="0"/>
                <a:ea typeface="微软雅黑" panose="020B0503020204020204" pitchFamily="34" charset="-122"/>
                <a:cs typeface="Arial" panose="020B0604020202020204" pitchFamily="34" charset="0"/>
              </a:defRPr>
            </a:lvl1pPr>
          </a:lstStyle>
          <a:p>
            <a:fld id="{A8C676CA-DACA-4216-AE75-62203F83776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4" r:id="rId15"/>
  </p:sldLayoutIdLst>
  <p:timing>
    <p:tnLst>
      <p:par>
        <p:cTn id="1" dur="indefinite" restart="never" nodeType="tmRoot"/>
      </p:par>
    </p:tnLst>
  </p:timing>
  <p:txStyles>
    <p:titleStyle>
      <a:lvl1pPr algn="l" defTabSz="913765" rtl="0" eaLnBrk="1" latinLnBrk="0" hangingPunct="1">
        <a:lnSpc>
          <a:spcPct val="90000"/>
        </a:lnSpc>
        <a:spcBef>
          <a:spcPct val="0"/>
        </a:spcBef>
        <a:buNone/>
        <a:defRPr sz="4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p:titleStyle>
    <p:bodyStyle>
      <a:lvl1pPr marL="228600" indent="-228600" algn="l" defTabSz="913765"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3765"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3765"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zh-CN"/>
      </a:defPPr>
      <a:lvl1pPr marL="0" algn="l" defTabSz="913765" rtl="0" eaLnBrk="1" latinLnBrk="0" hangingPunct="1">
        <a:defRPr sz="1900" kern="1200">
          <a:solidFill>
            <a:schemeClr val="tx1"/>
          </a:solidFill>
          <a:latin typeface="+mn-lt"/>
          <a:ea typeface="+mn-ea"/>
          <a:cs typeface="+mn-cs"/>
        </a:defRPr>
      </a:lvl1pPr>
      <a:lvl2pPr marL="457200" algn="l" defTabSz="913765" rtl="0" eaLnBrk="1" latinLnBrk="0" hangingPunct="1">
        <a:defRPr sz="1900" kern="1200">
          <a:solidFill>
            <a:schemeClr val="tx1"/>
          </a:solidFill>
          <a:latin typeface="+mn-lt"/>
          <a:ea typeface="+mn-ea"/>
          <a:cs typeface="+mn-cs"/>
        </a:defRPr>
      </a:lvl2pPr>
      <a:lvl3pPr marL="914400" algn="l" defTabSz="913765" rtl="0" eaLnBrk="1" latinLnBrk="0" hangingPunct="1">
        <a:defRPr sz="1900" kern="1200">
          <a:solidFill>
            <a:schemeClr val="tx1"/>
          </a:solidFill>
          <a:latin typeface="+mn-lt"/>
          <a:ea typeface="+mn-ea"/>
          <a:cs typeface="+mn-cs"/>
        </a:defRPr>
      </a:lvl3pPr>
      <a:lvl4pPr marL="1371600" algn="l" defTabSz="913765" rtl="0" eaLnBrk="1" latinLnBrk="0" hangingPunct="1">
        <a:defRPr sz="1900" kern="1200">
          <a:solidFill>
            <a:schemeClr val="tx1"/>
          </a:solidFill>
          <a:latin typeface="+mn-lt"/>
          <a:ea typeface="+mn-ea"/>
          <a:cs typeface="+mn-cs"/>
        </a:defRPr>
      </a:lvl4pPr>
      <a:lvl5pPr marL="1828800" algn="l" defTabSz="913765" rtl="0" eaLnBrk="1" latinLnBrk="0" hangingPunct="1">
        <a:defRPr sz="1900" kern="1200">
          <a:solidFill>
            <a:schemeClr val="tx1"/>
          </a:solidFill>
          <a:latin typeface="+mn-lt"/>
          <a:ea typeface="+mn-ea"/>
          <a:cs typeface="+mn-cs"/>
        </a:defRPr>
      </a:lvl5pPr>
      <a:lvl6pPr marL="2286000" algn="l" defTabSz="913765" rtl="0" eaLnBrk="1" latinLnBrk="0" hangingPunct="1">
        <a:defRPr sz="1900" kern="1200">
          <a:solidFill>
            <a:schemeClr val="tx1"/>
          </a:solidFill>
          <a:latin typeface="+mn-lt"/>
          <a:ea typeface="+mn-ea"/>
          <a:cs typeface="+mn-cs"/>
        </a:defRPr>
      </a:lvl6pPr>
      <a:lvl7pPr marL="2743200" algn="l" defTabSz="913765" rtl="0" eaLnBrk="1" latinLnBrk="0" hangingPunct="1">
        <a:defRPr sz="1900" kern="1200">
          <a:solidFill>
            <a:schemeClr val="tx1"/>
          </a:solidFill>
          <a:latin typeface="+mn-lt"/>
          <a:ea typeface="+mn-ea"/>
          <a:cs typeface="+mn-cs"/>
        </a:defRPr>
      </a:lvl7pPr>
      <a:lvl8pPr marL="3200400" algn="l" defTabSz="913765" rtl="0" eaLnBrk="1" latinLnBrk="0" hangingPunct="1">
        <a:defRPr sz="1900" kern="1200">
          <a:solidFill>
            <a:schemeClr val="tx1"/>
          </a:solidFill>
          <a:latin typeface="+mn-lt"/>
          <a:ea typeface="+mn-ea"/>
          <a:cs typeface="+mn-cs"/>
        </a:defRPr>
      </a:lvl8pPr>
      <a:lvl9pPr marL="3657600" algn="l" defTabSz="913765"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gradFill flip="none" rotWithShape="1">
            <a:gsLst>
              <a:gs pos="0">
                <a:srgbClr val="F5F5F5"/>
              </a:gs>
              <a:gs pos="73000">
                <a:srgbClr val="F3F3F3"/>
              </a:gs>
              <a:gs pos="100000">
                <a:srgbClr val="E2DEDF"/>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p>
        </p:txBody>
      </p:sp>
    </p:spTree>
  </p:cSld>
  <p:clrMap bg1="lt1" tx1="dk1" bg2="lt2" tx2="dk2" accent1="accent1" accent2="accent2" accent3="accent3" accent4="accent4" accent5="accent5" accent6="accent6" hlink="hlink" folHlink="folHlink"/>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4.png"/><Relationship Id="rId3" Type="http://schemas.openxmlformats.org/officeDocument/2006/relationships/slideLayout" Target="../slideLayouts/slideLayout7.xml"/><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1.png"/><Relationship Id="rId11" Type="http://schemas.openxmlformats.org/officeDocument/2006/relationships/image" Target="../media/image2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notesSlide" Target="../notesSlides/notesSlide1.xml"/><Relationship Id="rId9" Type="http://schemas.openxmlformats.org/officeDocument/2006/relationships/image" Target="../media/image2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hemeOverride" Target="../theme/themeOverride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27.jpe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33.jpeg"/><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4.jpeg"/><Relationship Id="rId7" Type="http://schemas.microsoft.com/office/2007/relationships/hdphoto" Target="../media/hdphoto3.wdp"/><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36.jpeg"/><Relationship Id="rId5" Type="http://schemas.openxmlformats.org/officeDocument/2006/relationships/image" Target="../media/image35.emf"/><Relationship Id="rId10" Type="http://schemas.openxmlformats.org/officeDocument/2006/relationships/image" Target="../media/image39.png"/><Relationship Id="rId4" Type="http://schemas.microsoft.com/office/2007/relationships/hdphoto" Target="../media/hdphoto2.wdp"/><Relationship Id="rId9" Type="http://schemas.openxmlformats.org/officeDocument/2006/relationships/image" Target="../media/image3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microsoft.com/office/2007/relationships/hdphoto" Target="../media/hdphoto4.wdp"/></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21.png"/><Relationship Id="rId9"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5" cstate="print">
            <a:extLst>
              <a:ext uri="{28A0092B-C50C-407E-A947-70E740481C1C}">
                <a14:useLocalDpi xmlns:a14="http://schemas.microsoft.com/office/drawing/2010/main" val="0"/>
              </a:ext>
            </a:extLst>
          </a:blip>
          <a:srcRect b="24657"/>
          <a:stretch>
            <a:fillRect/>
          </a:stretch>
        </p:blipFill>
        <p:spPr>
          <a:xfrm>
            <a:off x="-494165" y="1"/>
            <a:ext cx="11352664" cy="6858000"/>
          </a:xfrm>
          <a:prstGeom prst="rect">
            <a:avLst/>
          </a:prstGeom>
        </p:spPr>
      </p:pic>
      <p:pic>
        <p:nvPicPr>
          <p:cNvPr id="3" name="图片 2"/>
          <p:cNvPicPr>
            <a:picLocks noChangeAspect="1"/>
          </p:cNvPicPr>
          <p:nvPr/>
        </p:nvPicPr>
        <p:blipFill rotWithShape="1">
          <a:blip r:embed="rId6">
            <a:extLst>
              <a:ext uri="{28A0092B-C50C-407E-A947-70E740481C1C}">
                <a14:useLocalDpi xmlns:a14="http://schemas.microsoft.com/office/drawing/2010/main" val="0"/>
              </a:ext>
            </a:extLst>
          </a:blip>
          <a:srcRect b="22777"/>
          <a:stretch>
            <a:fillRect/>
          </a:stretch>
        </p:blipFill>
        <p:spPr>
          <a:xfrm>
            <a:off x="-385005" y="0"/>
            <a:ext cx="11243504" cy="6845300"/>
          </a:xfrm>
          <a:prstGeom prst="rect">
            <a:avLst/>
          </a:prstGeom>
        </p:spPr>
      </p:pic>
      <p:pic>
        <p:nvPicPr>
          <p:cNvPr id="4" name="图片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9854" y="1084903"/>
            <a:ext cx="4472817" cy="5111791"/>
          </a:xfrm>
          <a:prstGeom prst="rect">
            <a:avLst/>
          </a:prstGeom>
        </p:spPr>
      </p:pic>
      <p:pic>
        <p:nvPicPr>
          <p:cNvPr id="5" name="图片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2885" y="5140753"/>
            <a:ext cx="2869907" cy="1113524"/>
          </a:xfrm>
          <a:prstGeom prst="rect">
            <a:avLst/>
          </a:prstGeom>
        </p:spPr>
      </p:pic>
      <p:pic>
        <p:nvPicPr>
          <p:cNvPr id="6" name="图片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34508" y="2018681"/>
            <a:ext cx="3769746" cy="3930563"/>
          </a:xfrm>
          <a:prstGeom prst="rect">
            <a:avLst/>
          </a:prstGeom>
        </p:spPr>
      </p:pic>
      <p:pic>
        <p:nvPicPr>
          <p:cNvPr id="7" name="图片 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099837" y="2308516"/>
            <a:ext cx="1681490" cy="1194000"/>
          </a:xfrm>
          <a:prstGeom prst="rect">
            <a:avLst/>
          </a:prstGeom>
        </p:spPr>
      </p:pic>
      <p:pic>
        <p:nvPicPr>
          <p:cNvPr id="8" name="图片 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658908" y="36720"/>
            <a:ext cx="627721" cy="1292098"/>
          </a:xfrm>
          <a:prstGeom prst="rect">
            <a:avLst/>
          </a:prstGeom>
        </p:spPr>
      </p:pic>
      <p:pic>
        <p:nvPicPr>
          <p:cNvPr id="9" name="图片 8"/>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918645" y="932895"/>
            <a:ext cx="816995" cy="1024593"/>
          </a:xfrm>
          <a:prstGeom prst="rect">
            <a:avLst/>
          </a:prstGeom>
        </p:spPr>
      </p:pic>
      <p:sp>
        <p:nvSpPr>
          <p:cNvPr id="11" name="矩形 10"/>
          <p:cNvSpPr/>
          <p:nvPr/>
        </p:nvSpPr>
        <p:spPr>
          <a:xfrm>
            <a:off x="5679640" y="947902"/>
            <a:ext cx="5992520" cy="830997"/>
          </a:xfrm>
          <a:prstGeom prst="rect">
            <a:avLst/>
          </a:prstGeom>
        </p:spPr>
        <p:txBody>
          <a:bodyPr wrap="square">
            <a:spAutoFit/>
          </a:bodyPr>
          <a:lstStyle/>
          <a:p>
            <a:pPr algn="r"/>
            <a:r>
              <a:rPr lang="zh-CN" altLang="en-US" sz="4800" b="1" dirty="0" smtClean="0">
                <a:solidFill>
                  <a:srgbClr val="1A6C37"/>
                </a:solidFill>
                <a:effectLst>
                  <a:innerShdw blurRad="63500" dist="50800" dir="13500000">
                    <a:prstClr val="black">
                      <a:alpha val="50000"/>
                    </a:prstClr>
                  </a:innerShdw>
                </a:effectLst>
                <a:latin typeface="+mj-ea"/>
                <a:ea typeface="+mj-ea"/>
              </a:rPr>
              <a:t>生态开发 城市规划</a:t>
            </a:r>
            <a:endParaRPr lang="zh-CN" altLang="en-US" sz="3600" b="1" dirty="0">
              <a:solidFill>
                <a:srgbClr val="1A6C37"/>
              </a:solidFill>
              <a:effectLst>
                <a:innerShdw blurRad="63500" dist="50800" dir="13500000">
                  <a:prstClr val="black">
                    <a:alpha val="50000"/>
                  </a:prstClr>
                </a:innerShdw>
              </a:effectLst>
              <a:latin typeface="+mj-ea"/>
              <a:ea typeface="+mj-ea"/>
            </a:endParaRPr>
          </a:p>
        </p:txBody>
      </p:sp>
      <p:sp>
        <p:nvSpPr>
          <p:cNvPr id="12" name="文本框 11"/>
          <p:cNvSpPr txBox="1"/>
          <p:nvPr/>
        </p:nvSpPr>
        <p:spPr>
          <a:xfrm>
            <a:off x="7580854" y="522600"/>
            <a:ext cx="4006245" cy="584775"/>
          </a:xfrm>
          <a:prstGeom prst="rect">
            <a:avLst/>
          </a:prstGeom>
          <a:noFill/>
        </p:spPr>
        <p:txBody>
          <a:bodyPr wrap="square" rtlCol="0">
            <a:spAutoFit/>
          </a:bodyPr>
          <a:lstStyle/>
          <a:p>
            <a:pPr algn="r"/>
            <a:r>
              <a:rPr lang="zh-CN" altLang="en-US" sz="3200" dirty="0" smtClean="0">
                <a:solidFill>
                  <a:srgbClr val="1A6C37"/>
                </a:solidFill>
                <a:latin typeface="+mj-ea"/>
                <a:ea typeface="+mj-ea"/>
              </a:rPr>
              <a:t>绿色自然 </a:t>
            </a:r>
            <a:r>
              <a:rPr lang="zh-CN" altLang="en-US" sz="3200" dirty="0">
                <a:solidFill>
                  <a:srgbClr val="1A6C37"/>
                </a:solidFill>
                <a:latin typeface="+mj-ea"/>
                <a:ea typeface="+mj-ea"/>
              </a:rPr>
              <a:t>清新</a:t>
            </a:r>
            <a:r>
              <a:rPr lang="zh-CN" altLang="en-US" sz="3200" dirty="0" smtClean="0">
                <a:solidFill>
                  <a:srgbClr val="1A6C37"/>
                </a:solidFill>
                <a:latin typeface="+mj-ea"/>
                <a:ea typeface="+mj-ea"/>
              </a:rPr>
              <a:t>设计 </a:t>
            </a:r>
            <a:endParaRPr lang="zh-CN" altLang="en-US" sz="3200" dirty="0">
              <a:solidFill>
                <a:srgbClr val="1A6C37"/>
              </a:solidFill>
              <a:latin typeface="+mj-ea"/>
              <a:ea typeface="+mj-ea"/>
            </a:endParaRPr>
          </a:p>
        </p:txBody>
      </p:sp>
      <p:sp>
        <p:nvSpPr>
          <p:cNvPr id="13" name="副标题 2"/>
          <p:cNvSpPr txBox="1"/>
          <p:nvPr/>
        </p:nvSpPr>
        <p:spPr>
          <a:xfrm>
            <a:off x="7007927" y="1769133"/>
            <a:ext cx="4579172" cy="480656"/>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2">
                    <a:lumMod val="60000"/>
                    <a:lumOff val="40000"/>
                  </a:schemeClr>
                </a:solidFill>
                <a:latin typeface="+mj-ea"/>
                <a:ea typeface="+mj-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zh-CN" altLang="en-US" sz="1600" dirty="0" smtClean="0">
                <a:solidFill>
                  <a:srgbClr val="4E7730"/>
                </a:solidFill>
              </a:rPr>
              <a:t>城市规划 </a:t>
            </a:r>
            <a:r>
              <a:rPr lang="en-US" altLang="zh-CN" sz="1600" dirty="0" smtClean="0">
                <a:solidFill>
                  <a:srgbClr val="4E7730"/>
                </a:solidFill>
              </a:rPr>
              <a:t>| </a:t>
            </a:r>
            <a:r>
              <a:rPr lang="zh-CN" altLang="en-US" sz="1600" dirty="0" smtClean="0">
                <a:solidFill>
                  <a:srgbClr val="4E7730"/>
                </a:solidFill>
              </a:rPr>
              <a:t>卫生城市</a:t>
            </a:r>
            <a:r>
              <a:rPr lang="en-US" altLang="zh-CN" sz="1600" dirty="0" smtClean="0">
                <a:solidFill>
                  <a:srgbClr val="4E7730"/>
                </a:solidFill>
              </a:rPr>
              <a:t>| </a:t>
            </a:r>
            <a:r>
              <a:rPr lang="zh-CN" altLang="en-US" sz="1600" dirty="0" smtClean="0">
                <a:solidFill>
                  <a:srgbClr val="4E7730"/>
                </a:solidFill>
              </a:rPr>
              <a:t>地产开发 </a:t>
            </a:r>
            <a:r>
              <a:rPr lang="en-US" altLang="zh-CN" sz="1600" dirty="0" smtClean="0">
                <a:solidFill>
                  <a:srgbClr val="4E7730"/>
                </a:solidFill>
              </a:rPr>
              <a:t>| </a:t>
            </a:r>
            <a:r>
              <a:rPr lang="zh-CN" altLang="en-US" sz="1600" dirty="0" smtClean="0">
                <a:solidFill>
                  <a:srgbClr val="4E7730"/>
                </a:solidFill>
              </a:rPr>
              <a:t>项目介绍 </a:t>
            </a:r>
            <a:endParaRPr lang="zh-CN" altLang="en-US" sz="1600" dirty="0">
              <a:solidFill>
                <a:srgbClr val="4E7730"/>
              </a:solidFill>
            </a:endParaRPr>
          </a:p>
        </p:txBody>
      </p:sp>
      <p:sp>
        <p:nvSpPr>
          <p:cNvPr id="14" name="副标题 2"/>
          <p:cNvSpPr txBox="1"/>
          <p:nvPr/>
        </p:nvSpPr>
        <p:spPr>
          <a:xfrm>
            <a:off x="9416584" y="2194435"/>
            <a:ext cx="2170516" cy="480656"/>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2">
                    <a:lumMod val="60000"/>
                    <a:lumOff val="40000"/>
                  </a:schemeClr>
                </a:solidFill>
                <a:latin typeface="+mj-ea"/>
                <a:ea typeface="+mj-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zh-CN" altLang="en-US" sz="1600" dirty="0" smtClean="0">
                <a:solidFill>
                  <a:srgbClr val="4E7730"/>
                </a:solidFill>
              </a:rPr>
              <a:t>汇报人：</a:t>
            </a:r>
            <a:r>
              <a:rPr lang="en-US" altLang="zh-CN" sz="1600" dirty="0" smtClean="0">
                <a:solidFill>
                  <a:srgbClr val="4E7730"/>
                </a:solidFill>
              </a:rPr>
              <a:t>xxx</a:t>
            </a:r>
            <a:endParaRPr lang="zh-CN" altLang="en-US" sz="1600" dirty="0" smtClean="0">
              <a:solidFill>
                <a:srgbClr val="4E7730"/>
              </a:solidFill>
            </a:endParaRPr>
          </a:p>
        </p:txBody>
      </p:sp>
      <p:pic>
        <p:nvPicPr>
          <p:cNvPr id="17" name="轻松愉快">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049185" y="6642100"/>
            <a:ext cx="609600" cy="609600"/>
          </a:xfrm>
          <a:prstGeom prst="rect">
            <a:avLst/>
          </a:prstGeom>
        </p:spPr>
      </p:pic>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par>
                                <p:cTn id="7" presetID="42"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
                                          </p:val>
                                        </p:tav>
                                        <p:tav tm="100000">
                                          <p:val>
                                            <p:strVal val="#ppt_x"/>
                                          </p:val>
                                        </p:tav>
                                      </p:tavLst>
                                    </p:anim>
                                    <p:anim calcmode="lin" valueType="num">
                                      <p:cBhvr>
                                        <p:cTn id="11" dur="1000" fill="hold"/>
                                        <p:tgtEl>
                                          <p:spTgt spid="2"/>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2" presetClass="entr" presetSubtype="9"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1500" fill="hold"/>
                                        <p:tgtEl>
                                          <p:spTgt spid="6"/>
                                        </p:tgtEl>
                                        <p:attrNameLst>
                                          <p:attrName>ppt_x</p:attrName>
                                        </p:attrNameLst>
                                      </p:cBhvr>
                                      <p:tavLst>
                                        <p:tav tm="0">
                                          <p:val>
                                            <p:strVal val="0-#ppt_w/2"/>
                                          </p:val>
                                        </p:tav>
                                        <p:tav tm="100000">
                                          <p:val>
                                            <p:strVal val="#ppt_x"/>
                                          </p:val>
                                        </p:tav>
                                      </p:tavLst>
                                    </p:anim>
                                    <p:anim calcmode="lin" valueType="num">
                                      <p:cBhvr additive="base">
                                        <p:cTn id="19" dur="1500" fill="hold"/>
                                        <p:tgtEl>
                                          <p:spTgt spid="6"/>
                                        </p:tgtEl>
                                        <p:attrNameLst>
                                          <p:attrName>ppt_y</p:attrName>
                                        </p:attrNameLst>
                                      </p:cBhvr>
                                      <p:tavLst>
                                        <p:tav tm="0">
                                          <p:val>
                                            <p:strVal val="0-#ppt_h/2"/>
                                          </p:val>
                                        </p:tav>
                                        <p:tav tm="100000">
                                          <p:val>
                                            <p:strVal val="#ppt_y"/>
                                          </p:val>
                                        </p:tav>
                                      </p:tavLst>
                                    </p:anim>
                                  </p:childTnLst>
                                </p:cTn>
                              </p:par>
                              <p:par>
                                <p:cTn id="20" presetID="22" presetClass="entr" presetSubtype="1"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2000"/>
                                        <p:tgtEl>
                                          <p:spTgt spid="3"/>
                                        </p:tgtEl>
                                      </p:cBhvr>
                                    </p:animEffect>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down)">
                                      <p:cBhvr>
                                        <p:cTn id="26" dur="1000"/>
                                        <p:tgtEl>
                                          <p:spTgt spid="4"/>
                                        </p:tgtEl>
                                      </p:cBhvr>
                                    </p:animEffect>
                                  </p:childTnLst>
                                </p:cTn>
                              </p:par>
                            </p:childTnLst>
                          </p:cTn>
                        </p:par>
                        <p:par>
                          <p:cTn id="27" fill="hold">
                            <p:stCondLst>
                              <p:cond delay="1500"/>
                            </p:stCondLst>
                            <p:childTnLst>
                              <p:par>
                                <p:cTn id="28" presetID="14" presetClass="entr" presetSubtype="1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randombar(horizontal)">
                                      <p:cBhvr>
                                        <p:cTn id="30" dur="500"/>
                                        <p:tgtEl>
                                          <p:spTgt spid="5"/>
                                        </p:tgtEl>
                                      </p:cBhvr>
                                    </p:animEffect>
                                  </p:childTnLst>
                                </p:cTn>
                              </p:par>
                              <p:par>
                                <p:cTn id="31" presetID="2" presetClass="entr" presetSubtype="2" fill="hold" grpId="0" nodeType="withEffect">
                                  <p:stCondLst>
                                    <p:cond delay="0"/>
                                  </p:stCondLst>
                                  <p:iterate type="lt">
                                    <p:tmPct val="10000"/>
                                  </p:iterate>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1+#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par>
                                <p:cTn id="35" presetID="56" presetClass="entr" presetSubtype="0" fill="hold" grpId="0" nodeType="withEffect">
                                  <p:stCondLst>
                                    <p:cond delay="750"/>
                                  </p:stCondLst>
                                  <p:iterate type="lt">
                                    <p:tmPct val="10000"/>
                                  </p:iterate>
                                  <p:childTnLst>
                                    <p:set>
                                      <p:cBhvr>
                                        <p:cTn id="36" dur="1" fill="hold">
                                          <p:stCondLst>
                                            <p:cond delay="0"/>
                                          </p:stCondLst>
                                        </p:cTn>
                                        <p:tgtEl>
                                          <p:spTgt spid="11"/>
                                        </p:tgtEl>
                                        <p:attrNameLst>
                                          <p:attrName>style.visibility</p:attrName>
                                        </p:attrNameLst>
                                      </p:cBhvr>
                                      <p:to>
                                        <p:strVal val="visible"/>
                                      </p:to>
                                    </p:set>
                                    <p:anim by="(-#ppt_w*2)" calcmode="lin" valueType="num">
                                      <p:cBhvr rctx="PPT">
                                        <p:cTn id="37" dur="500" autoRev="1" fill="hold">
                                          <p:stCondLst>
                                            <p:cond delay="0"/>
                                          </p:stCondLst>
                                        </p:cTn>
                                        <p:tgtEl>
                                          <p:spTgt spid="11"/>
                                        </p:tgtEl>
                                        <p:attrNameLst>
                                          <p:attrName>ppt_w</p:attrName>
                                        </p:attrNameLst>
                                      </p:cBhvr>
                                    </p:anim>
                                    <p:anim by="(#ppt_w*0.50)" calcmode="lin" valueType="num">
                                      <p:cBhvr>
                                        <p:cTn id="38" dur="500" decel="50000" autoRev="1" fill="hold">
                                          <p:stCondLst>
                                            <p:cond delay="0"/>
                                          </p:stCondLst>
                                        </p:cTn>
                                        <p:tgtEl>
                                          <p:spTgt spid="11"/>
                                        </p:tgtEl>
                                        <p:attrNameLst>
                                          <p:attrName>ppt_x</p:attrName>
                                        </p:attrNameLst>
                                      </p:cBhvr>
                                    </p:anim>
                                    <p:anim from="(-#ppt_h/2)" to="(#ppt_y)" calcmode="lin" valueType="num">
                                      <p:cBhvr>
                                        <p:cTn id="39" dur="1000" fill="hold">
                                          <p:stCondLst>
                                            <p:cond delay="0"/>
                                          </p:stCondLst>
                                        </p:cTn>
                                        <p:tgtEl>
                                          <p:spTgt spid="11"/>
                                        </p:tgtEl>
                                        <p:attrNameLst>
                                          <p:attrName>ppt_y</p:attrName>
                                        </p:attrNameLst>
                                      </p:cBhvr>
                                    </p:anim>
                                    <p:animRot by="21600000">
                                      <p:cBhvr>
                                        <p:cTn id="40" dur="1000" fill="hold">
                                          <p:stCondLst>
                                            <p:cond delay="0"/>
                                          </p:stCondLst>
                                        </p:cTn>
                                        <p:tgtEl>
                                          <p:spTgt spid="11"/>
                                        </p:tgtEl>
                                        <p:attrNameLst>
                                          <p:attrName>r</p:attrName>
                                        </p:attrNameLst>
                                      </p:cBhvr>
                                    </p:animRot>
                                  </p:childTnLst>
                                </p:cTn>
                              </p:par>
                              <p:par>
                                <p:cTn id="41" presetID="22" presetClass="entr" presetSubtype="8" fill="hold" grpId="0" nodeType="withEffect">
                                  <p:stCondLst>
                                    <p:cond delay="225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par>
                                <p:cTn id="44" presetID="22" presetClass="entr" presetSubtype="8" fill="hold" grpId="0" nodeType="withEffect">
                                  <p:stCondLst>
                                    <p:cond delay="275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1000"/>
                                        <p:tgtEl>
                                          <p:spTgt spid="14"/>
                                        </p:tgtEl>
                                      </p:cBhvr>
                                    </p:animEffect>
                                  </p:childTnLst>
                                </p:cTn>
                              </p:par>
                              <p:par>
                                <p:cTn id="47" presetID="42" presetClass="entr" presetSubtype="0" fill="hold" nodeType="with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3750"/>
                                        <p:tgtEl>
                                          <p:spTgt spid="7"/>
                                        </p:tgtEl>
                                      </p:cBhvr>
                                    </p:animEffect>
                                    <p:anim calcmode="lin" valueType="num">
                                      <p:cBhvr>
                                        <p:cTn id="50" dur="3750" fill="hold"/>
                                        <p:tgtEl>
                                          <p:spTgt spid="7"/>
                                        </p:tgtEl>
                                        <p:attrNameLst>
                                          <p:attrName>ppt_x</p:attrName>
                                        </p:attrNameLst>
                                      </p:cBhvr>
                                      <p:tavLst>
                                        <p:tav tm="0">
                                          <p:val>
                                            <p:strVal val="#ppt_x"/>
                                          </p:val>
                                        </p:tav>
                                        <p:tav tm="100000">
                                          <p:val>
                                            <p:strVal val="#ppt_x"/>
                                          </p:val>
                                        </p:tav>
                                      </p:tavLst>
                                    </p:anim>
                                    <p:anim calcmode="lin" valueType="num">
                                      <p:cBhvr>
                                        <p:cTn id="51" dur="3750" fill="hold"/>
                                        <p:tgtEl>
                                          <p:spTgt spid="7"/>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3750"/>
                                        <p:tgtEl>
                                          <p:spTgt spid="9"/>
                                        </p:tgtEl>
                                      </p:cBhvr>
                                    </p:animEffect>
                                    <p:anim calcmode="lin" valueType="num">
                                      <p:cBhvr>
                                        <p:cTn id="55" dur="3750" fill="hold"/>
                                        <p:tgtEl>
                                          <p:spTgt spid="9"/>
                                        </p:tgtEl>
                                        <p:attrNameLst>
                                          <p:attrName>ppt_x</p:attrName>
                                        </p:attrNameLst>
                                      </p:cBhvr>
                                      <p:tavLst>
                                        <p:tav tm="0">
                                          <p:val>
                                            <p:strVal val="#ppt_x"/>
                                          </p:val>
                                        </p:tav>
                                        <p:tav tm="100000">
                                          <p:val>
                                            <p:strVal val="#ppt_x"/>
                                          </p:val>
                                        </p:tav>
                                      </p:tavLst>
                                    </p:anim>
                                    <p:anim calcmode="lin" valueType="num">
                                      <p:cBhvr>
                                        <p:cTn id="56" dur="3750" fill="hold"/>
                                        <p:tgtEl>
                                          <p:spTgt spid="9"/>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3750"/>
                                        <p:tgtEl>
                                          <p:spTgt spid="8"/>
                                        </p:tgtEl>
                                      </p:cBhvr>
                                    </p:animEffect>
                                    <p:anim calcmode="lin" valueType="num">
                                      <p:cBhvr>
                                        <p:cTn id="60" dur="3750" fill="hold"/>
                                        <p:tgtEl>
                                          <p:spTgt spid="8"/>
                                        </p:tgtEl>
                                        <p:attrNameLst>
                                          <p:attrName>ppt_x</p:attrName>
                                        </p:attrNameLst>
                                      </p:cBhvr>
                                      <p:tavLst>
                                        <p:tav tm="0">
                                          <p:val>
                                            <p:strVal val="#ppt_x"/>
                                          </p:val>
                                        </p:tav>
                                        <p:tav tm="100000">
                                          <p:val>
                                            <p:strVal val="#ppt_x"/>
                                          </p:val>
                                        </p:tav>
                                      </p:tavLst>
                                    </p:anim>
                                    <p:anim calcmode="lin" valueType="num">
                                      <p:cBhvr>
                                        <p:cTn id="61" dur="3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62" repeatCount="indefinite" fill="hold" display="0">
                  <p:stCondLst>
                    <p:cond delay="indefinite"/>
                  </p:stCondLst>
                  <p:endCondLst>
                    <p:cond evt="onStopAudio" delay="0">
                      <p:tgtEl>
                        <p:sldTgt/>
                      </p:tgtEl>
                    </p:cond>
                  </p:endCondLst>
                </p:cTn>
                <p:tgtEl>
                  <p:spTgt spid="17"/>
                </p:tgtEl>
              </p:cMediaNode>
            </p:audio>
          </p:childTnLst>
        </p:cTn>
      </p:par>
    </p:tnLst>
    <p:bldLst>
      <p:bldP spid="11" grpId="0"/>
      <p:bldP spid="12" grpId="0"/>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64"/>
          <p:cNvSpPr txBox="1"/>
          <p:nvPr/>
        </p:nvSpPr>
        <p:spPr>
          <a:xfrm>
            <a:off x="7859134" y="1765041"/>
            <a:ext cx="858440" cy="338554"/>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r>
              <a:rPr lang="en-US" altLang="zh-CN" sz="1600" dirty="0">
                <a:solidFill>
                  <a:srgbClr val="4E7730"/>
                </a:solidFill>
              </a:rPr>
              <a:t>PART </a:t>
            </a:r>
            <a:r>
              <a:rPr lang="en-US" altLang="zh-CN" sz="1600" dirty="0" smtClean="0">
                <a:solidFill>
                  <a:srgbClr val="4E7730"/>
                </a:solidFill>
              </a:rPr>
              <a:t>01</a:t>
            </a:r>
            <a:endParaRPr lang="zh-CN" altLang="en-US" sz="1600" dirty="0">
              <a:solidFill>
                <a:srgbClr val="4E7730"/>
              </a:solidFill>
              <a:latin typeface="微软雅黑" panose="020B0503020204020204" pitchFamily="34" charset="-122"/>
              <a:ea typeface="微软雅黑" panose="020B0503020204020204" pitchFamily="34" charset="-122"/>
            </a:endParaRPr>
          </a:p>
        </p:txBody>
      </p:sp>
      <p:sp>
        <p:nvSpPr>
          <p:cNvPr id="12" name="TextBox 65"/>
          <p:cNvSpPr txBox="1"/>
          <p:nvPr/>
        </p:nvSpPr>
        <p:spPr>
          <a:xfrm>
            <a:off x="7897606" y="2741308"/>
            <a:ext cx="858440" cy="338554"/>
          </a:xfrm>
          <a:prstGeom prst="rect">
            <a:avLst/>
          </a:prstGeom>
          <a:noFill/>
        </p:spPr>
        <p:txBody>
          <a:bodyPr wrap="none" rtlCol="0">
            <a:spAutoFit/>
          </a:bodyPr>
          <a:lstStyle/>
          <a:p>
            <a:r>
              <a:rPr lang="en-US" altLang="zh-CN" sz="1600" dirty="0">
                <a:solidFill>
                  <a:srgbClr val="4E7730"/>
                </a:solidFill>
              </a:rPr>
              <a:t>PART </a:t>
            </a:r>
            <a:r>
              <a:rPr lang="en-US" altLang="zh-CN" sz="1600" dirty="0" smtClean="0">
                <a:solidFill>
                  <a:srgbClr val="4E7730"/>
                </a:solidFill>
              </a:rPr>
              <a:t>02</a:t>
            </a:r>
            <a:endParaRPr lang="zh-CN" altLang="en-US" sz="1600" spc="100" dirty="0">
              <a:solidFill>
                <a:srgbClr val="4E7730"/>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6966607" y="1847760"/>
            <a:ext cx="695321" cy="695321"/>
            <a:chOff x="6501056" y="1873013"/>
            <a:chExt cx="696763" cy="696763"/>
          </a:xfrm>
          <a:solidFill>
            <a:srgbClr val="E8B218"/>
          </a:solidFill>
        </p:grpSpPr>
        <p:sp>
          <p:nvSpPr>
            <p:cNvPr id="14" name="椭圆 13"/>
            <p:cNvSpPr/>
            <p:nvPr/>
          </p:nvSpPr>
          <p:spPr>
            <a:xfrm>
              <a:off x="6501056" y="1873013"/>
              <a:ext cx="696763" cy="696763"/>
            </a:xfrm>
            <a:prstGeom prst="ellipse">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nvGrpSpPr>
            <p:cNvPr id="15" name="组合 14"/>
            <p:cNvGrpSpPr>
              <a:grpSpLocks noChangeAspect="1"/>
            </p:cNvGrpSpPr>
            <p:nvPr/>
          </p:nvGrpSpPr>
          <p:grpSpPr>
            <a:xfrm>
              <a:off x="6616022" y="1996273"/>
              <a:ext cx="466830" cy="450243"/>
              <a:chOff x="7019925" y="5499100"/>
              <a:chExt cx="312738" cy="301626"/>
            </a:xfrm>
            <a:grpFill/>
          </p:grpSpPr>
          <p:sp>
            <p:nvSpPr>
              <p:cNvPr id="16" name="Freeform 252"/>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17" name="Freeform 253"/>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grpSp>
      <p:grpSp>
        <p:nvGrpSpPr>
          <p:cNvPr id="18" name="组合 17"/>
          <p:cNvGrpSpPr/>
          <p:nvPr/>
        </p:nvGrpSpPr>
        <p:grpSpPr>
          <a:xfrm>
            <a:off x="6966607" y="2806064"/>
            <a:ext cx="695321" cy="695321"/>
            <a:chOff x="6501056" y="2921024"/>
            <a:chExt cx="696763" cy="696763"/>
          </a:xfrm>
          <a:solidFill>
            <a:schemeClr val="accent1">
              <a:lumMod val="50000"/>
            </a:schemeClr>
          </a:solidFill>
        </p:grpSpPr>
        <p:sp>
          <p:nvSpPr>
            <p:cNvPr id="19" name="椭圆 18"/>
            <p:cNvSpPr/>
            <p:nvPr/>
          </p:nvSpPr>
          <p:spPr>
            <a:xfrm>
              <a:off x="6501056" y="2921024"/>
              <a:ext cx="696763" cy="696763"/>
            </a:xfrm>
            <a:prstGeom prst="ellipse">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nvGrpSpPr>
            <p:cNvPr id="20" name="组合 19"/>
            <p:cNvGrpSpPr>
              <a:grpSpLocks noChangeAspect="1"/>
            </p:cNvGrpSpPr>
            <p:nvPr/>
          </p:nvGrpSpPr>
          <p:grpSpPr>
            <a:xfrm>
              <a:off x="6636672" y="3066937"/>
              <a:ext cx="455384" cy="390650"/>
              <a:chOff x="5084763" y="971550"/>
              <a:chExt cx="323850" cy="277813"/>
            </a:xfrm>
            <a:grpFill/>
          </p:grpSpPr>
          <p:sp>
            <p:nvSpPr>
              <p:cNvPr id="21"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solidFill>
                    <a:schemeClr val="lt1"/>
                  </a:solidFill>
                </a:endParaRPr>
              </a:p>
            </p:txBody>
          </p:sp>
          <p:sp>
            <p:nvSpPr>
              <p:cNvPr id="22"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solidFill>
                    <a:schemeClr val="lt1"/>
                  </a:solidFill>
                </a:endParaRPr>
              </a:p>
            </p:txBody>
          </p:sp>
          <p:sp>
            <p:nvSpPr>
              <p:cNvPr id="23"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solidFill>
                    <a:schemeClr val="lt1"/>
                  </a:solidFill>
                </a:endParaRPr>
              </a:p>
            </p:txBody>
          </p:sp>
        </p:grpSp>
      </p:grpSp>
      <p:sp>
        <p:nvSpPr>
          <p:cNvPr id="24" name="TextBox 67"/>
          <p:cNvSpPr txBox="1"/>
          <p:nvPr/>
        </p:nvSpPr>
        <p:spPr>
          <a:xfrm>
            <a:off x="7897606" y="4693843"/>
            <a:ext cx="858440" cy="338554"/>
          </a:xfrm>
          <a:prstGeom prst="rect">
            <a:avLst/>
          </a:prstGeom>
          <a:noFill/>
        </p:spPr>
        <p:txBody>
          <a:bodyPr wrap="none" rtlCol="0">
            <a:spAutoFit/>
          </a:bodyPr>
          <a:lstStyle/>
          <a:p>
            <a:r>
              <a:rPr lang="en-US" altLang="zh-CN" sz="1600" dirty="0">
                <a:solidFill>
                  <a:srgbClr val="4E7730"/>
                </a:solidFill>
              </a:rPr>
              <a:t>PART </a:t>
            </a:r>
            <a:r>
              <a:rPr lang="en-US" altLang="zh-CN" sz="1600" dirty="0" smtClean="0">
                <a:solidFill>
                  <a:srgbClr val="4E7730"/>
                </a:solidFill>
              </a:rPr>
              <a:t>04</a:t>
            </a:r>
            <a:endParaRPr lang="zh-CN" altLang="en-US" sz="1600" spc="100" dirty="0">
              <a:solidFill>
                <a:srgbClr val="4E7730"/>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6966607" y="4722672"/>
            <a:ext cx="695321" cy="695321"/>
            <a:chOff x="9010064" y="4068135"/>
            <a:chExt cx="784512" cy="784512"/>
          </a:xfrm>
          <a:solidFill>
            <a:schemeClr val="accent1">
              <a:lumMod val="50000"/>
            </a:schemeClr>
          </a:solidFill>
        </p:grpSpPr>
        <p:sp>
          <p:nvSpPr>
            <p:cNvPr id="26" name="椭圆 25"/>
            <p:cNvSpPr/>
            <p:nvPr/>
          </p:nvSpPr>
          <p:spPr>
            <a:xfrm>
              <a:off x="9010064" y="4068135"/>
              <a:ext cx="784512" cy="784512"/>
            </a:xfrm>
            <a:prstGeom prst="ellipse">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nvGrpSpPr>
            <p:cNvPr id="27" name="组合 26"/>
            <p:cNvGrpSpPr/>
            <p:nvPr/>
          </p:nvGrpSpPr>
          <p:grpSpPr>
            <a:xfrm>
              <a:off x="9222222" y="4228885"/>
              <a:ext cx="360197" cy="463013"/>
              <a:chOff x="9222222" y="4228885"/>
              <a:chExt cx="360197" cy="463013"/>
            </a:xfrm>
            <a:grpFill/>
          </p:grpSpPr>
          <p:sp>
            <p:nvSpPr>
              <p:cNvPr id="28" name="Freeform 109"/>
              <p:cNvSpPr>
                <a:spLocks noEditPoints="1"/>
              </p:cNvSpPr>
              <p:nvPr/>
            </p:nvSpPr>
            <p:spPr bwMode="auto">
              <a:xfrm flipH="1">
                <a:off x="9222222" y="4228885"/>
                <a:ext cx="360197" cy="46301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solidFill>
                    <a:schemeClr val="lt1"/>
                  </a:solidFill>
                </a:endParaRPr>
              </a:p>
            </p:txBody>
          </p:sp>
          <p:sp>
            <p:nvSpPr>
              <p:cNvPr id="29" name="任意多边形 28"/>
              <p:cNvSpPr>
                <a:spLocks noChangeArrowheads="1"/>
              </p:cNvSpPr>
              <p:nvPr/>
            </p:nvSpPr>
            <p:spPr bwMode="auto">
              <a:xfrm flipH="1">
                <a:off x="9222222" y="4490367"/>
                <a:ext cx="51067" cy="201531"/>
              </a:xfrm>
              <a:custGeom>
                <a:avLst/>
                <a:gdLst>
                  <a:gd name="connsiteX0" fmla="*/ 51067 w 51067"/>
                  <a:gd name="connsiteY0" fmla="*/ 149783 h 201531"/>
                  <a:gd name="connsiteX1" fmla="*/ 0 w 51067"/>
                  <a:gd name="connsiteY1" fmla="*/ 149783 h 201531"/>
                  <a:gd name="connsiteX2" fmla="*/ 0 w 51067"/>
                  <a:gd name="connsiteY2" fmla="*/ 201531 h 201531"/>
                  <a:gd name="connsiteX3" fmla="*/ 25533 w 51067"/>
                  <a:gd name="connsiteY3" fmla="*/ 201531 h 201531"/>
                  <a:gd name="connsiteX4" fmla="*/ 51067 w 51067"/>
                  <a:gd name="connsiteY4" fmla="*/ 175657 h 201531"/>
                  <a:gd name="connsiteX5" fmla="*/ 51067 w 51067"/>
                  <a:gd name="connsiteY5" fmla="*/ 149783 h 201531"/>
                  <a:gd name="connsiteX6" fmla="*/ 51067 w 51067"/>
                  <a:gd name="connsiteY6" fmla="*/ 74552 h 201531"/>
                  <a:gd name="connsiteX7" fmla="*/ 0 w 51067"/>
                  <a:gd name="connsiteY7" fmla="*/ 74552 h 201531"/>
                  <a:gd name="connsiteX8" fmla="*/ 0 w 51067"/>
                  <a:gd name="connsiteY8" fmla="*/ 126300 h 201531"/>
                  <a:gd name="connsiteX9" fmla="*/ 51067 w 51067"/>
                  <a:gd name="connsiteY9" fmla="*/ 126300 h 201531"/>
                  <a:gd name="connsiteX10" fmla="*/ 51067 w 51067"/>
                  <a:gd name="connsiteY10" fmla="*/ 0 h 201531"/>
                  <a:gd name="connsiteX11" fmla="*/ 0 w 51067"/>
                  <a:gd name="connsiteY11" fmla="*/ 0 h 201531"/>
                  <a:gd name="connsiteX12" fmla="*/ 0 w 51067"/>
                  <a:gd name="connsiteY12" fmla="*/ 51069 h 201531"/>
                  <a:gd name="connsiteX13" fmla="*/ 51067 w 51067"/>
                  <a:gd name="connsiteY13" fmla="*/ 51069 h 201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067" h="201531">
                    <a:moveTo>
                      <a:pt x="51067" y="149783"/>
                    </a:moveTo>
                    <a:cubicBezTo>
                      <a:pt x="0" y="149783"/>
                      <a:pt x="0" y="149783"/>
                      <a:pt x="0" y="149783"/>
                    </a:cubicBezTo>
                    <a:lnTo>
                      <a:pt x="0" y="201531"/>
                    </a:lnTo>
                    <a:cubicBezTo>
                      <a:pt x="25533" y="201531"/>
                      <a:pt x="25533" y="201531"/>
                      <a:pt x="25533" y="201531"/>
                    </a:cubicBezTo>
                    <a:cubicBezTo>
                      <a:pt x="39896" y="201531"/>
                      <a:pt x="51067" y="190211"/>
                      <a:pt x="51067" y="175657"/>
                    </a:cubicBezTo>
                    <a:cubicBezTo>
                      <a:pt x="51067" y="149783"/>
                      <a:pt x="51067" y="149783"/>
                      <a:pt x="51067" y="149783"/>
                    </a:cubicBezTo>
                    <a:close/>
                    <a:moveTo>
                      <a:pt x="51067" y="74552"/>
                    </a:moveTo>
                    <a:lnTo>
                      <a:pt x="0" y="74552"/>
                    </a:lnTo>
                    <a:lnTo>
                      <a:pt x="0" y="126300"/>
                    </a:lnTo>
                    <a:lnTo>
                      <a:pt x="51067" y="126300"/>
                    </a:lnTo>
                    <a:close/>
                    <a:moveTo>
                      <a:pt x="51067" y="0"/>
                    </a:moveTo>
                    <a:lnTo>
                      <a:pt x="0" y="0"/>
                    </a:lnTo>
                    <a:lnTo>
                      <a:pt x="0" y="51069"/>
                    </a:lnTo>
                    <a:lnTo>
                      <a:pt x="51067" y="5106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solidFill>
                    <a:schemeClr val="lt1"/>
                  </a:solidFill>
                </a:endParaRPr>
              </a:p>
            </p:txBody>
          </p:sp>
        </p:grpSp>
      </p:grpSp>
      <p:sp>
        <p:nvSpPr>
          <p:cNvPr id="30" name="TextBox 66"/>
          <p:cNvSpPr txBox="1"/>
          <p:nvPr/>
        </p:nvSpPr>
        <p:spPr>
          <a:xfrm>
            <a:off x="7897606" y="3717575"/>
            <a:ext cx="858440" cy="338554"/>
          </a:xfrm>
          <a:prstGeom prst="rect">
            <a:avLst/>
          </a:prstGeom>
          <a:noFill/>
        </p:spPr>
        <p:txBody>
          <a:bodyPr wrap="none" rtlCol="0">
            <a:spAutoFit/>
          </a:bodyPr>
          <a:lstStyle/>
          <a:p>
            <a:r>
              <a:rPr lang="en-US" altLang="zh-CN" sz="1600" dirty="0">
                <a:solidFill>
                  <a:srgbClr val="4E7730"/>
                </a:solidFill>
              </a:rPr>
              <a:t>PART </a:t>
            </a:r>
            <a:r>
              <a:rPr lang="en-US" altLang="zh-CN" sz="1600" dirty="0" smtClean="0">
                <a:solidFill>
                  <a:srgbClr val="4E7730"/>
                </a:solidFill>
              </a:rPr>
              <a:t>04</a:t>
            </a:r>
            <a:endParaRPr lang="zh-CN" altLang="en-US" sz="1600" spc="100" dirty="0">
              <a:solidFill>
                <a:srgbClr val="4E7730"/>
              </a:solidFill>
              <a:latin typeface="微软雅黑" panose="020B0503020204020204" pitchFamily="34" charset="-122"/>
              <a:ea typeface="微软雅黑" panose="020B0503020204020204" pitchFamily="34" charset="-122"/>
            </a:endParaRPr>
          </a:p>
        </p:txBody>
      </p:sp>
      <p:sp>
        <p:nvSpPr>
          <p:cNvPr id="31" name="TextBox 59"/>
          <p:cNvSpPr txBox="1">
            <a:spLocks noChangeArrowheads="1"/>
          </p:cNvSpPr>
          <p:nvPr/>
        </p:nvSpPr>
        <p:spPr bwMode="auto">
          <a:xfrm flipH="1">
            <a:off x="7264800" y="869590"/>
            <a:ext cx="3312368" cy="58477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0"/>
              </a:spcBef>
              <a:defRPr/>
            </a:pPr>
            <a:r>
              <a:rPr lang="zh-CN" altLang="en-US" sz="3200" b="1" kern="0" dirty="0">
                <a:solidFill>
                  <a:srgbClr val="4E7730"/>
                </a:solidFill>
                <a:latin typeface="微软雅黑" panose="020B0503020204020204" pitchFamily="34" charset="-122"/>
                <a:ea typeface="微软雅黑" panose="020B0503020204020204" pitchFamily="34" charset="-122"/>
              </a:rPr>
              <a:t>目录 </a:t>
            </a:r>
            <a:r>
              <a:rPr lang="en-US" altLang="zh-CN" sz="3200" b="1" kern="0" dirty="0">
                <a:solidFill>
                  <a:srgbClr val="4E7730"/>
                </a:solidFill>
                <a:latin typeface="微软雅黑" panose="020B0503020204020204" pitchFamily="34" charset="-122"/>
                <a:ea typeface="微软雅黑" panose="020B0503020204020204" pitchFamily="34" charset="-122"/>
              </a:rPr>
              <a:t>/ </a:t>
            </a:r>
            <a:r>
              <a:rPr lang="en-US" altLang="zh-CN" sz="2400" dirty="0">
                <a:solidFill>
                  <a:srgbClr val="4E7730"/>
                </a:solidFill>
                <a:latin typeface="Impact" panose="020B0806030902050204" pitchFamily="34" charset="0"/>
              </a:rPr>
              <a:t>CONTENTS</a:t>
            </a:r>
            <a:endParaRPr lang="en-US" altLang="ko-KR" sz="2400" dirty="0">
              <a:solidFill>
                <a:srgbClr val="4E7730"/>
              </a:solidFill>
              <a:latin typeface="Impact" panose="020B0806030902050204" pitchFamily="34" charset="0"/>
            </a:endParaRPr>
          </a:p>
        </p:txBody>
      </p:sp>
      <p:grpSp>
        <p:nvGrpSpPr>
          <p:cNvPr id="32" name="组合 31"/>
          <p:cNvGrpSpPr/>
          <p:nvPr/>
        </p:nvGrpSpPr>
        <p:grpSpPr>
          <a:xfrm>
            <a:off x="6966607" y="3764368"/>
            <a:ext cx="695321" cy="695321"/>
            <a:chOff x="7545583" y="2445085"/>
            <a:chExt cx="1239286" cy="1239286"/>
          </a:xfrm>
        </p:grpSpPr>
        <p:sp>
          <p:nvSpPr>
            <p:cNvPr id="33" name="椭圆 32"/>
            <p:cNvSpPr/>
            <p:nvPr/>
          </p:nvSpPr>
          <p:spPr>
            <a:xfrm>
              <a:off x="7545583" y="2445085"/>
              <a:ext cx="1239286" cy="1239286"/>
            </a:xfrm>
            <a:prstGeom prst="ellipse">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34" name="Freeform 177"/>
            <p:cNvSpPr>
              <a:spLocks noEditPoints="1"/>
            </p:cNvSpPr>
            <p:nvPr/>
          </p:nvSpPr>
          <p:spPr bwMode="auto">
            <a:xfrm>
              <a:off x="7779207" y="2640798"/>
              <a:ext cx="763214" cy="772581"/>
            </a:xfrm>
            <a:custGeom>
              <a:avLst/>
              <a:gdLst>
                <a:gd name="T0" fmla="*/ 46 w 69"/>
                <a:gd name="T1" fmla="*/ 16 h 70"/>
                <a:gd name="T2" fmla="*/ 46 w 69"/>
                <a:gd name="T3" fmla="*/ 34 h 70"/>
                <a:gd name="T4" fmla="*/ 55 w 69"/>
                <a:gd name="T5" fmla="*/ 25 h 70"/>
                <a:gd name="T6" fmla="*/ 46 w 69"/>
                <a:gd name="T7" fmla="*/ 16 h 70"/>
                <a:gd name="T8" fmla="*/ 61 w 69"/>
                <a:gd name="T9" fmla="*/ 9 h 70"/>
                <a:gd name="T10" fmla="*/ 29 w 69"/>
                <a:gd name="T11" fmla="*/ 9 h 70"/>
                <a:gd name="T12" fmla="*/ 26 w 69"/>
                <a:gd name="T13" fmla="*/ 37 h 70"/>
                <a:gd name="T14" fmla="*/ 20 w 69"/>
                <a:gd name="T15" fmla="*/ 43 h 70"/>
                <a:gd name="T16" fmla="*/ 27 w 69"/>
                <a:gd name="T17" fmla="*/ 50 h 70"/>
                <a:gd name="T18" fmla="*/ 33 w 69"/>
                <a:gd name="T19" fmla="*/ 44 h 70"/>
                <a:gd name="T20" fmla="*/ 61 w 69"/>
                <a:gd name="T21" fmla="*/ 41 h 70"/>
                <a:gd name="T22" fmla="*/ 61 w 69"/>
                <a:gd name="T23" fmla="*/ 9 h 70"/>
                <a:gd name="T24" fmla="*/ 34 w 69"/>
                <a:gd name="T25" fmla="*/ 36 h 70"/>
                <a:gd name="T26" fmla="*/ 34 w 69"/>
                <a:gd name="T27" fmla="*/ 14 h 70"/>
                <a:gd name="T28" fmla="*/ 56 w 69"/>
                <a:gd name="T29" fmla="*/ 14 h 70"/>
                <a:gd name="T30" fmla="*/ 56 w 69"/>
                <a:gd name="T31" fmla="*/ 36 h 70"/>
                <a:gd name="T32" fmla="*/ 34 w 69"/>
                <a:gd name="T33" fmla="*/ 36 h 70"/>
                <a:gd name="T34" fmla="*/ 17 w 69"/>
                <a:gd name="T35" fmla="*/ 43 h 70"/>
                <a:gd name="T36" fmla="*/ 0 w 69"/>
                <a:gd name="T37" fmla="*/ 58 h 70"/>
                <a:gd name="T38" fmla="*/ 11 w 69"/>
                <a:gd name="T39" fmla="*/ 70 h 70"/>
                <a:gd name="T40" fmla="*/ 27 w 69"/>
                <a:gd name="T41" fmla="*/ 52 h 70"/>
                <a:gd name="T42" fmla="*/ 17 w 69"/>
                <a:gd name="T43" fmla="*/ 4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70">
                  <a:moveTo>
                    <a:pt x="46" y="16"/>
                  </a:moveTo>
                  <a:cubicBezTo>
                    <a:pt x="50" y="21"/>
                    <a:pt x="52" y="26"/>
                    <a:pt x="46" y="34"/>
                  </a:cubicBezTo>
                  <a:cubicBezTo>
                    <a:pt x="51" y="34"/>
                    <a:pt x="55" y="30"/>
                    <a:pt x="55" y="25"/>
                  </a:cubicBezTo>
                  <a:cubicBezTo>
                    <a:pt x="55" y="20"/>
                    <a:pt x="51" y="16"/>
                    <a:pt x="46" y="16"/>
                  </a:cubicBezTo>
                  <a:close/>
                  <a:moveTo>
                    <a:pt x="61" y="9"/>
                  </a:moveTo>
                  <a:cubicBezTo>
                    <a:pt x="52" y="0"/>
                    <a:pt x="38" y="0"/>
                    <a:pt x="29" y="9"/>
                  </a:cubicBezTo>
                  <a:cubicBezTo>
                    <a:pt x="22" y="16"/>
                    <a:pt x="21" y="28"/>
                    <a:pt x="26" y="37"/>
                  </a:cubicBezTo>
                  <a:cubicBezTo>
                    <a:pt x="20" y="43"/>
                    <a:pt x="20" y="43"/>
                    <a:pt x="20" y="43"/>
                  </a:cubicBezTo>
                  <a:cubicBezTo>
                    <a:pt x="27" y="50"/>
                    <a:pt x="27" y="50"/>
                    <a:pt x="27" y="50"/>
                  </a:cubicBezTo>
                  <a:cubicBezTo>
                    <a:pt x="33" y="44"/>
                    <a:pt x="33" y="44"/>
                    <a:pt x="33" y="44"/>
                  </a:cubicBezTo>
                  <a:cubicBezTo>
                    <a:pt x="42" y="49"/>
                    <a:pt x="53" y="48"/>
                    <a:pt x="61" y="41"/>
                  </a:cubicBezTo>
                  <a:cubicBezTo>
                    <a:pt x="69" y="32"/>
                    <a:pt x="69" y="18"/>
                    <a:pt x="61" y="9"/>
                  </a:cubicBezTo>
                  <a:close/>
                  <a:moveTo>
                    <a:pt x="34" y="36"/>
                  </a:moveTo>
                  <a:cubicBezTo>
                    <a:pt x="28" y="30"/>
                    <a:pt x="28" y="20"/>
                    <a:pt x="34" y="14"/>
                  </a:cubicBezTo>
                  <a:cubicBezTo>
                    <a:pt x="40" y="8"/>
                    <a:pt x="50" y="8"/>
                    <a:pt x="56" y="14"/>
                  </a:cubicBezTo>
                  <a:cubicBezTo>
                    <a:pt x="62" y="20"/>
                    <a:pt x="62" y="30"/>
                    <a:pt x="56" y="36"/>
                  </a:cubicBezTo>
                  <a:cubicBezTo>
                    <a:pt x="50" y="42"/>
                    <a:pt x="40" y="42"/>
                    <a:pt x="34" y="36"/>
                  </a:cubicBezTo>
                  <a:close/>
                  <a:moveTo>
                    <a:pt x="17" y="43"/>
                  </a:moveTo>
                  <a:cubicBezTo>
                    <a:pt x="0" y="58"/>
                    <a:pt x="0" y="58"/>
                    <a:pt x="0" y="58"/>
                  </a:cubicBezTo>
                  <a:cubicBezTo>
                    <a:pt x="11" y="70"/>
                    <a:pt x="11" y="70"/>
                    <a:pt x="11" y="70"/>
                  </a:cubicBezTo>
                  <a:cubicBezTo>
                    <a:pt x="27" y="52"/>
                    <a:pt x="27" y="52"/>
                    <a:pt x="27" y="52"/>
                  </a:cubicBezTo>
                  <a:lnTo>
                    <a:pt x="17" y="43"/>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solidFill>
                  <a:schemeClr val="lt1"/>
                </a:solidFill>
              </a:endParaRPr>
            </a:p>
          </p:txBody>
        </p:sp>
      </p:grpSp>
      <p:sp>
        <p:nvSpPr>
          <p:cNvPr id="35" name="TextBox 64"/>
          <p:cNvSpPr txBox="1"/>
          <p:nvPr/>
        </p:nvSpPr>
        <p:spPr>
          <a:xfrm>
            <a:off x="7849965" y="2041288"/>
            <a:ext cx="2747461" cy="461665"/>
          </a:xfrm>
          <a:prstGeom prst="rect">
            <a:avLst/>
          </a:prstGeom>
          <a:noFill/>
        </p:spPr>
        <p:txBody>
          <a:bodyPr wrap="square" rtlCol="0">
            <a:spAutoFit/>
          </a:bodyPr>
          <a:lstStyle>
            <a:defPPr>
              <a:defRPr lang="zh-CN"/>
            </a:defPPr>
            <a:lvl1pPr>
              <a:defRPr sz="1800">
                <a:solidFill>
                  <a:schemeClr val="tx1">
                    <a:lumMod val="75000"/>
                    <a:lumOff val="25000"/>
                  </a:schemeClr>
                </a:solidFill>
              </a:defRPr>
            </a:lvl1pPr>
          </a:lstStyle>
          <a:p>
            <a:r>
              <a:rPr lang="zh-CN" altLang="en-US" sz="2400" b="1" dirty="0" smtClean="0">
                <a:solidFill>
                  <a:srgbClr val="4E7730"/>
                </a:solidFill>
                <a:latin typeface="微软雅黑" panose="020B0503020204020204" pitchFamily="34" charset="-122"/>
                <a:ea typeface="微软雅黑" panose="020B0503020204020204" pitchFamily="34" charset="-122"/>
              </a:rPr>
              <a:t>工作整体概述</a:t>
            </a:r>
            <a:endParaRPr lang="zh-CN" altLang="en-US" sz="2400" b="1" dirty="0">
              <a:solidFill>
                <a:srgbClr val="4E7730"/>
              </a:solidFill>
              <a:latin typeface="微软雅黑" panose="020B0503020204020204" pitchFamily="34" charset="-122"/>
              <a:ea typeface="微软雅黑" panose="020B0503020204020204" pitchFamily="34" charset="-122"/>
            </a:endParaRPr>
          </a:p>
        </p:txBody>
      </p:sp>
      <p:sp>
        <p:nvSpPr>
          <p:cNvPr id="36" name="TextBox 65"/>
          <p:cNvSpPr txBox="1"/>
          <p:nvPr/>
        </p:nvSpPr>
        <p:spPr>
          <a:xfrm>
            <a:off x="7849966" y="3017555"/>
            <a:ext cx="2747460" cy="461665"/>
          </a:xfrm>
          <a:prstGeom prst="rect">
            <a:avLst/>
          </a:prstGeom>
          <a:noFill/>
        </p:spPr>
        <p:txBody>
          <a:bodyPr wrap="square" rtlCol="0">
            <a:spAutoFit/>
          </a:bodyPr>
          <a:lstStyle/>
          <a:p>
            <a:r>
              <a:rPr lang="zh-CN" altLang="en-US" sz="2400" b="1" spc="100" dirty="0" smtClean="0">
                <a:solidFill>
                  <a:srgbClr val="4E7730"/>
                </a:solidFill>
                <a:latin typeface="微软雅黑" panose="020B0503020204020204" pitchFamily="34" charset="-122"/>
                <a:ea typeface="微软雅黑" panose="020B0503020204020204" pitchFamily="34" charset="-122"/>
              </a:rPr>
              <a:t>工作</a:t>
            </a:r>
            <a:r>
              <a:rPr lang="zh-CN" altLang="en-US" sz="2400" b="1" spc="100" dirty="0">
                <a:solidFill>
                  <a:srgbClr val="4E7730"/>
                </a:solidFill>
                <a:latin typeface="微软雅黑" panose="020B0503020204020204" pitchFamily="34" charset="-122"/>
                <a:ea typeface="微软雅黑" panose="020B0503020204020204" pitchFamily="34" charset="-122"/>
              </a:rPr>
              <a:t>完成情况</a:t>
            </a:r>
          </a:p>
        </p:txBody>
      </p:sp>
      <p:sp>
        <p:nvSpPr>
          <p:cNvPr id="37" name="TextBox 67"/>
          <p:cNvSpPr txBox="1"/>
          <p:nvPr/>
        </p:nvSpPr>
        <p:spPr>
          <a:xfrm>
            <a:off x="7849966" y="4970090"/>
            <a:ext cx="2747460" cy="461665"/>
          </a:xfrm>
          <a:prstGeom prst="rect">
            <a:avLst/>
          </a:prstGeom>
          <a:noFill/>
        </p:spPr>
        <p:txBody>
          <a:bodyPr wrap="square" rtlCol="0">
            <a:spAutoFit/>
          </a:bodyPr>
          <a:lstStyle/>
          <a:p>
            <a:r>
              <a:rPr lang="zh-CN" altLang="en-US" sz="2400" b="1" spc="100" dirty="0" smtClean="0">
                <a:solidFill>
                  <a:srgbClr val="4E7730"/>
                </a:solidFill>
                <a:latin typeface="微软雅黑" panose="020B0503020204020204" pitchFamily="34" charset="-122"/>
                <a:ea typeface="微软雅黑" panose="020B0503020204020204" pitchFamily="34" charset="-122"/>
              </a:rPr>
              <a:t>未来工作</a:t>
            </a:r>
            <a:r>
              <a:rPr lang="zh-CN" altLang="en-US" sz="2400" b="1" spc="100" dirty="0">
                <a:solidFill>
                  <a:srgbClr val="4E7730"/>
                </a:solidFill>
                <a:latin typeface="微软雅黑" panose="020B0503020204020204" pitchFamily="34" charset="-122"/>
                <a:ea typeface="微软雅黑" panose="020B0503020204020204" pitchFamily="34" charset="-122"/>
              </a:rPr>
              <a:t>计划</a:t>
            </a:r>
          </a:p>
        </p:txBody>
      </p:sp>
      <p:sp>
        <p:nvSpPr>
          <p:cNvPr id="38" name="TextBox 66"/>
          <p:cNvSpPr txBox="1"/>
          <p:nvPr/>
        </p:nvSpPr>
        <p:spPr>
          <a:xfrm>
            <a:off x="7849966" y="3993822"/>
            <a:ext cx="2747460" cy="461665"/>
          </a:xfrm>
          <a:prstGeom prst="rect">
            <a:avLst/>
          </a:prstGeom>
          <a:noFill/>
        </p:spPr>
        <p:txBody>
          <a:bodyPr wrap="square" rtlCol="0">
            <a:spAutoFit/>
          </a:bodyPr>
          <a:lstStyle/>
          <a:p>
            <a:r>
              <a:rPr lang="zh-CN" altLang="en-US" sz="2400" b="1" spc="100" dirty="0" smtClean="0">
                <a:solidFill>
                  <a:srgbClr val="4E7730"/>
                </a:solidFill>
                <a:latin typeface="微软雅黑" panose="020B0503020204020204" pitchFamily="34" charset="-122"/>
                <a:ea typeface="微软雅黑" panose="020B0503020204020204" pitchFamily="34" charset="-122"/>
              </a:rPr>
              <a:t>目前状况分析</a:t>
            </a:r>
            <a:endParaRPr lang="zh-CN" altLang="en-US" sz="2400" b="1" spc="100" dirty="0">
              <a:solidFill>
                <a:srgbClr val="4E773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par>
                                <p:cTn id="14" presetID="53" presetClass="entr" presetSubtype="16" fill="hold" nodeType="withEffect">
                                  <p:stCondLst>
                                    <p:cond delay="100"/>
                                  </p:stCondLst>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ppt_w</p:attrName>
                                        </p:attrNameLst>
                                      </p:cBhvr>
                                      <p:tavLst>
                                        <p:tav tm="0">
                                          <p:val>
                                            <p:fltVal val="0"/>
                                          </p:val>
                                        </p:tav>
                                        <p:tav tm="100000">
                                          <p:val>
                                            <p:strVal val="#ppt_w"/>
                                          </p:val>
                                        </p:tav>
                                      </p:tavLst>
                                    </p:anim>
                                    <p:anim calcmode="lin" valueType="num">
                                      <p:cBhvr>
                                        <p:cTn id="17" dur="500" fill="hold"/>
                                        <p:tgtEl>
                                          <p:spTgt spid="18"/>
                                        </p:tgtEl>
                                        <p:attrNameLst>
                                          <p:attrName>ppt_h</p:attrName>
                                        </p:attrNameLst>
                                      </p:cBhvr>
                                      <p:tavLst>
                                        <p:tav tm="0">
                                          <p:val>
                                            <p:fltVal val="0"/>
                                          </p:val>
                                        </p:tav>
                                        <p:tav tm="100000">
                                          <p:val>
                                            <p:strVal val="#ppt_h"/>
                                          </p:val>
                                        </p:tav>
                                      </p:tavLst>
                                    </p:anim>
                                    <p:animEffect transition="in" filter="fade">
                                      <p:cBhvr>
                                        <p:cTn id="18" dur="500"/>
                                        <p:tgtEl>
                                          <p:spTgt spid="18"/>
                                        </p:tgtEl>
                                      </p:cBhvr>
                                    </p:animEffect>
                                  </p:childTnLst>
                                </p:cTn>
                              </p:par>
                              <p:par>
                                <p:cTn id="19" presetID="53" presetClass="entr" presetSubtype="16" fill="hold" nodeType="withEffect">
                                  <p:stCondLst>
                                    <p:cond delay="200"/>
                                  </p:stCondLst>
                                  <p:childTnLst>
                                    <p:set>
                                      <p:cBhvr>
                                        <p:cTn id="20" dur="1" fill="hold">
                                          <p:stCondLst>
                                            <p:cond delay="0"/>
                                          </p:stCondLst>
                                        </p:cTn>
                                        <p:tgtEl>
                                          <p:spTgt spid="32"/>
                                        </p:tgtEl>
                                        <p:attrNameLst>
                                          <p:attrName>style.visibility</p:attrName>
                                        </p:attrNameLst>
                                      </p:cBhvr>
                                      <p:to>
                                        <p:strVal val="visible"/>
                                      </p:to>
                                    </p:set>
                                    <p:anim calcmode="lin" valueType="num">
                                      <p:cBhvr>
                                        <p:cTn id="21" dur="500" fill="hold"/>
                                        <p:tgtEl>
                                          <p:spTgt spid="32"/>
                                        </p:tgtEl>
                                        <p:attrNameLst>
                                          <p:attrName>ppt_w</p:attrName>
                                        </p:attrNameLst>
                                      </p:cBhvr>
                                      <p:tavLst>
                                        <p:tav tm="0">
                                          <p:val>
                                            <p:fltVal val="0"/>
                                          </p:val>
                                        </p:tav>
                                        <p:tav tm="100000">
                                          <p:val>
                                            <p:strVal val="#ppt_w"/>
                                          </p:val>
                                        </p:tav>
                                      </p:tavLst>
                                    </p:anim>
                                    <p:anim calcmode="lin" valueType="num">
                                      <p:cBhvr>
                                        <p:cTn id="22" dur="500" fill="hold"/>
                                        <p:tgtEl>
                                          <p:spTgt spid="32"/>
                                        </p:tgtEl>
                                        <p:attrNameLst>
                                          <p:attrName>ppt_h</p:attrName>
                                        </p:attrNameLst>
                                      </p:cBhvr>
                                      <p:tavLst>
                                        <p:tav tm="0">
                                          <p:val>
                                            <p:fltVal val="0"/>
                                          </p:val>
                                        </p:tav>
                                        <p:tav tm="100000">
                                          <p:val>
                                            <p:strVal val="#ppt_h"/>
                                          </p:val>
                                        </p:tav>
                                      </p:tavLst>
                                    </p:anim>
                                    <p:animEffect transition="in" filter="fade">
                                      <p:cBhvr>
                                        <p:cTn id="23" dur="500"/>
                                        <p:tgtEl>
                                          <p:spTgt spid="32"/>
                                        </p:tgtEl>
                                      </p:cBhvr>
                                    </p:animEffect>
                                  </p:childTnLst>
                                </p:cTn>
                              </p:par>
                              <p:par>
                                <p:cTn id="24" presetID="53" presetClass="entr" presetSubtype="16" fill="hold" nodeType="withEffect">
                                  <p:stCondLst>
                                    <p:cond delay="300"/>
                                  </p:stCondLst>
                                  <p:childTnLst>
                                    <p:set>
                                      <p:cBhvr>
                                        <p:cTn id="25" dur="1" fill="hold">
                                          <p:stCondLst>
                                            <p:cond delay="0"/>
                                          </p:stCondLst>
                                        </p:cTn>
                                        <p:tgtEl>
                                          <p:spTgt spid="25"/>
                                        </p:tgtEl>
                                        <p:attrNameLst>
                                          <p:attrName>style.visibility</p:attrName>
                                        </p:attrNameLst>
                                      </p:cBhvr>
                                      <p:to>
                                        <p:strVal val="visible"/>
                                      </p:to>
                                    </p:set>
                                    <p:anim calcmode="lin" valueType="num">
                                      <p:cBhvr>
                                        <p:cTn id="26" dur="500" fill="hold"/>
                                        <p:tgtEl>
                                          <p:spTgt spid="25"/>
                                        </p:tgtEl>
                                        <p:attrNameLst>
                                          <p:attrName>ppt_w</p:attrName>
                                        </p:attrNameLst>
                                      </p:cBhvr>
                                      <p:tavLst>
                                        <p:tav tm="0">
                                          <p:val>
                                            <p:fltVal val="0"/>
                                          </p:val>
                                        </p:tav>
                                        <p:tav tm="100000">
                                          <p:val>
                                            <p:strVal val="#ppt_w"/>
                                          </p:val>
                                        </p:tav>
                                      </p:tavLst>
                                    </p:anim>
                                    <p:anim calcmode="lin" valueType="num">
                                      <p:cBhvr>
                                        <p:cTn id="27" dur="500" fill="hold"/>
                                        <p:tgtEl>
                                          <p:spTgt spid="25"/>
                                        </p:tgtEl>
                                        <p:attrNameLst>
                                          <p:attrName>ppt_h</p:attrName>
                                        </p:attrNameLst>
                                      </p:cBhvr>
                                      <p:tavLst>
                                        <p:tav tm="0">
                                          <p:val>
                                            <p:fltVal val="0"/>
                                          </p:val>
                                        </p:tav>
                                        <p:tav tm="100000">
                                          <p:val>
                                            <p:strVal val="#ppt_h"/>
                                          </p:val>
                                        </p:tav>
                                      </p:tavLst>
                                    </p:anim>
                                    <p:animEffect transition="in" filter="fade">
                                      <p:cBhvr>
                                        <p:cTn id="28" dur="500"/>
                                        <p:tgtEl>
                                          <p:spTgt spid="25"/>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500"/>
                                        <p:tgtEl>
                                          <p:spTgt spid="3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childTnLst>
                          </p:cTn>
                        </p:par>
                        <p:par>
                          <p:cTn id="42" fill="hold">
                            <p:stCondLst>
                              <p:cond delay="1500"/>
                            </p:stCondLst>
                            <p:childTnLst>
                              <p:par>
                                <p:cTn id="43" presetID="2" presetClass="entr" presetSubtype="2"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additive="base">
                                        <p:cTn id="45" dur="500" fill="hold"/>
                                        <p:tgtEl>
                                          <p:spTgt spid="35"/>
                                        </p:tgtEl>
                                        <p:attrNameLst>
                                          <p:attrName>ppt_x</p:attrName>
                                        </p:attrNameLst>
                                      </p:cBhvr>
                                      <p:tavLst>
                                        <p:tav tm="0">
                                          <p:val>
                                            <p:strVal val="1+#ppt_w/2"/>
                                          </p:val>
                                        </p:tav>
                                        <p:tav tm="100000">
                                          <p:val>
                                            <p:strVal val="#ppt_x"/>
                                          </p:val>
                                        </p:tav>
                                      </p:tavLst>
                                    </p:anim>
                                    <p:anim calcmode="lin" valueType="num">
                                      <p:cBhvr additive="base">
                                        <p:cTn id="46" dur="500" fill="hold"/>
                                        <p:tgtEl>
                                          <p:spTgt spid="35"/>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100"/>
                                  </p:stCondLst>
                                  <p:childTnLst>
                                    <p:set>
                                      <p:cBhvr>
                                        <p:cTn id="48" dur="1" fill="hold">
                                          <p:stCondLst>
                                            <p:cond delay="0"/>
                                          </p:stCondLst>
                                        </p:cTn>
                                        <p:tgtEl>
                                          <p:spTgt spid="36"/>
                                        </p:tgtEl>
                                        <p:attrNameLst>
                                          <p:attrName>style.visibility</p:attrName>
                                        </p:attrNameLst>
                                      </p:cBhvr>
                                      <p:to>
                                        <p:strVal val="visible"/>
                                      </p:to>
                                    </p:set>
                                    <p:anim calcmode="lin" valueType="num">
                                      <p:cBhvr additive="base">
                                        <p:cTn id="49" dur="500" fill="hold"/>
                                        <p:tgtEl>
                                          <p:spTgt spid="36"/>
                                        </p:tgtEl>
                                        <p:attrNameLst>
                                          <p:attrName>ppt_x</p:attrName>
                                        </p:attrNameLst>
                                      </p:cBhvr>
                                      <p:tavLst>
                                        <p:tav tm="0">
                                          <p:val>
                                            <p:strVal val="1+#ppt_w/2"/>
                                          </p:val>
                                        </p:tav>
                                        <p:tav tm="100000">
                                          <p:val>
                                            <p:strVal val="#ppt_x"/>
                                          </p:val>
                                        </p:tav>
                                      </p:tavLst>
                                    </p:anim>
                                    <p:anim calcmode="lin" valueType="num">
                                      <p:cBhvr additive="base">
                                        <p:cTn id="50" dur="500" fill="hold"/>
                                        <p:tgtEl>
                                          <p:spTgt spid="36"/>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200"/>
                                  </p:stCondLst>
                                  <p:childTnLst>
                                    <p:set>
                                      <p:cBhvr>
                                        <p:cTn id="52" dur="1" fill="hold">
                                          <p:stCondLst>
                                            <p:cond delay="0"/>
                                          </p:stCondLst>
                                        </p:cTn>
                                        <p:tgtEl>
                                          <p:spTgt spid="38"/>
                                        </p:tgtEl>
                                        <p:attrNameLst>
                                          <p:attrName>style.visibility</p:attrName>
                                        </p:attrNameLst>
                                      </p:cBhvr>
                                      <p:to>
                                        <p:strVal val="visible"/>
                                      </p:to>
                                    </p:set>
                                    <p:anim calcmode="lin" valueType="num">
                                      <p:cBhvr additive="base">
                                        <p:cTn id="53" dur="500" fill="hold"/>
                                        <p:tgtEl>
                                          <p:spTgt spid="38"/>
                                        </p:tgtEl>
                                        <p:attrNameLst>
                                          <p:attrName>ppt_x</p:attrName>
                                        </p:attrNameLst>
                                      </p:cBhvr>
                                      <p:tavLst>
                                        <p:tav tm="0">
                                          <p:val>
                                            <p:strVal val="1+#ppt_w/2"/>
                                          </p:val>
                                        </p:tav>
                                        <p:tav tm="100000">
                                          <p:val>
                                            <p:strVal val="#ppt_x"/>
                                          </p:val>
                                        </p:tav>
                                      </p:tavLst>
                                    </p:anim>
                                    <p:anim calcmode="lin" valueType="num">
                                      <p:cBhvr additive="base">
                                        <p:cTn id="54" dur="500" fill="hold"/>
                                        <p:tgtEl>
                                          <p:spTgt spid="38"/>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30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500" fill="hold"/>
                                        <p:tgtEl>
                                          <p:spTgt spid="37"/>
                                        </p:tgtEl>
                                        <p:attrNameLst>
                                          <p:attrName>ppt_x</p:attrName>
                                        </p:attrNameLst>
                                      </p:cBhvr>
                                      <p:tavLst>
                                        <p:tav tm="0">
                                          <p:val>
                                            <p:strVal val="1+#ppt_w/2"/>
                                          </p:val>
                                        </p:tav>
                                        <p:tav tm="100000">
                                          <p:val>
                                            <p:strVal val="#ppt_x"/>
                                          </p:val>
                                        </p:tav>
                                      </p:tavLst>
                                    </p:anim>
                                    <p:anim calcmode="lin" valueType="num">
                                      <p:cBhvr additive="base">
                                        <p:cTn id="58"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4" grpId="0"/>
      <p:bldP spid="30" grpId="0"/>
      <p:bldP spid="31" grpId="0"/>
      <p:bldP spid="35" grpId="0"/>
      <p:bldP spid="36" grpId="0"/>
      <p:bldP spid="37" grpId="0"/>
      <p:bldP spid="3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18"/>
          <p:cNvSpPr txBox="1"/>
          <p:nvPr/>
        </p:nvSpPr>
        <p:spPr>
          <a:xfrm>
            <a:off x="6941597" y="2671129"/>
            <a:ext cx="3351529" cy="461661"/>
          </a:xfrm>
          <a:prstGeom prst="rect">
            <a:avLst/>
          </a:prstGeom>
          <a:noFill/>
        </p:spPr>
        <p:txBody>
          <a:bodyPr wrap="square" lIns="91434" tIns="45718" rIns="91434" bIns="45718" rtlCol="0">
            <a:spAutoFit/>
          </a:bodyPr>
          <a:lstStyle/>
          <a:p>
            <a:pPr algn="ctr"/>
            <a:r>
              <a:rPr lang="en-US" altLang="zh-CN" sz="2400" dirty="0" smtClean="0">
                <a:solidFill>
                  <a:srgbClr val="4E7730"/>
                </a:solidFill>
                <a:latin typeface="Arial" panose="020B0604020202020204" pitchFamily="34" charset="0"/>
                <a:ea typeface="Dotum" panose="020B0600000101010101" pitchFamily="34" charset="-127"/>
                <a:cs typeface="Arial" panose="020B0604020202020204" pitchFamily="34" charset="0"/>
              </a:rPr>
              <a:t>PART  01</a:t>
            </a:r>
            <a:endParaRPr lang="zh-CN" altLang="en-US" sz="2400" dirty="0">
              <a:solidFill>
                <a:srgbClr val="4E7730"/>
              </a:solidFill>
              <a:latin typeface="Arial" panose="020B0604020202020204" pitchFamily="34" charset="0"/>
              <a:ea typeface="Dotum" panose="020B0600000101010101" pitchFamily="34" charset="-127"/>
              <a:cs typeface="Arial" panose="020B0604020202020204" pitchFamily="34" charset="0"/>
            </a:endParaRPr>
          </a:p>
        </p:txBody>
      </p:sp>
      <p:sp>
        <p:nvSpPr>
          <p:cNvPr id="40" name="文本框 8"/>
          <p:cNvSpPr txBox="1"/>
          <p:nvPr/>
        </p:nvSpPr>
        <p:spPr>
          <a:xfrm>
            <a:off x="6469246" y="3127315"/>
            <a:ext cx="4296230" cy="707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defPPr>
              <a:defRPr lang="zh-CN"/>
            </a:defPPr>
            <a:lvl1pPr fontAlgn="base">
              <a:spcBef>
                <a:spcPct val="0"/>
              </a:spcBef>
              <a:spcAft>
                <a:spcPct val="0"/>
              </a:spcAft>
              <a:buFont typeface="Arial" panose="020B0604020202020204" pitchFamily="34" charset="0"/>
              <a:buNone/>
              <a:defRPr>
                <a:solidFill>
                  <a:srgbClr val="000000"/>
                </a:solidFill>
                <a:latin typeface="微软雅黑" panose="020B0503020204020204" pitchFamily="34" charset="-122"/>
                <a:ea typeface="微软雅黑" panose="020B0503020204020204" pitchFamily="34" charset="-122"/>
              </a:defRPr>
            </a:lvl1pPr>
            <a:lvl2pPr marL="742950" indent="-285750" eaLnBrk="0" fontAlgn="base" hangingPunct="0">
              <a:spcBef>
                <a:spcPct val="20000"/>
              </a:spcBef>
              <a:spcAft>
                <a:spcPct val="0"/>
              </a:spcAft>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eaLnBrk="0" fontAlgn="base" hangingPunct="0">
              <a:spcBef>
                <a:spcPct val="20000"/>
              </a:spcBef>
              <a:spcAft>
                <a:spcPct val="0"/>
              </a:spcAft>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gn="ctr"/>
            <a:r>
              <a:rPr lang="zh-CN" altLang="en-US" sz="4000" b="1" dirty="0" smtClean="0">
                <a:solidFill>
                  <a:srgbClr val="4E7730"/>
                </a:solidFill>
              </a:rPr>
              <a:t>工作整体概述</a:t>
            </a:r>
            <a:endParaRPr lang="zh-CN" altLang="en-US" sz="4000" b="1" dirty="0">
              <a:solidFill>
                <a:srgbClr val="4E7730"/>
              </a:solidFill>
            </a:endParaRPr>
          </a:p>
        </p:txBody>
      </p:sp>
      <p:grpSp>
        <p:nvGrpSpPr>
          <p:cNvPr id="41" name="组合 40"/>
          <p:cNvGrpSpPr/>
          <p:nvPr/>
        </p:nvGrpSpPr>
        <p:grpSpPr>
          <a:xfrm>
            <a:off x="7869892" y="1153370"/>
            <a:ext cx="1289666" cy="1289666"/>
            <a:chOff x="6501056" y="1873013"/>
            <a:chExt cx="696763" cy="696763"/>
          </a:xfrm>
        </p:grpSpPr>
        <p:sp>
          <p:nvSpPr>
            <p:cNvPr id="42" name="椭圆 41"/>
            <p:cNvSpPr/>
            <p:nvPr/>
          </p:nvSpPr>
          <p:spPr>
            <a:xfrm>
              <a:off x="6501056" y="1873013"/>
              <a:ext cx="696763" cy="696763"/>
            </a:xfrm>
            <a:prstGeom prst="ellipse">
              <a:avLst/>
            </a:prstGeom>
            <a:solidFill>
              <a:srgbClr val="4A7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nvGrpSpPr>
            <p:cNvPr id="43" name="组合 42"/>
            <p:cNvGrpSpPr>
              <a:grpSpLocks noChangeAspect="1"/>
            </p:cNvGrpSpPr>
            <p:nvPr/>
          </p:nvGrpSpPr>
          <p:grpSpPr>
            <a:xfrm>
              <a:off x="6616022" y="1996273"/>
              <a:ext cx="466830" cy="450243"/>
              <a:chOff x="7019925" y="5499100"/>
              <a:chExt cx="312738" cy="301626"/>
            </a:xfrm>
            <a:solidFill>
              <a:srgbClr val="BBBE2C"/>
            </a:solidFill>
          </p:grpSpPr>
          <p:sp>
            <p:nvSpPr>
              <p:cNvPr id="44" name="Freeform 252"/>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45" name="Freeform 253"/>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grpSp>
      <p:cxnSp>
        <p:nvCxnSpPr>
          <p:cNvPr id="46" name="直接连接符 45"/>
          <p:cNvCxnSpPr/>
          <p:nvPr/>
        </p:nvCxnSpPr>
        <p:spPr>
          <a:xfrm>
            <a:off x="7057601" y="3885459"/>
            <a:ext cx="3119521" cy="0"/>
          </a:xfrm>
          <a:prstGeom prst="line">
            <a:avLst/>
          </a:prstGeom>
          <a:ln w="12700">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7057601" y="3988736"/>
            <a:ext cx="3301516" cy="605294"/>
          </a:xfrm>
          <a:prstGeom prst="rect">
            <a:avLst/>
          </a:prstGeom>
        </p:spPr>
        <p:txBody>
          <a:bodyPr wrap="square">
            <a:spAutoFit/>
          </a:bodyPr>
          <a:lstStyle/>
          <a:p>
            <a:pPr>
              <a:lnSpc>
                <a:spcPts val="1980"/>
              </a:lnSpc>
            </a:pPr>
            <a:r>
              <a:rPr lang="zh-CN" altLang="en-US" sz="1400" dirty="0">
                <a:solidFill>
                  <a:srgbClr val="4E7730"/>
                </a:solidFill>
                <a:cs typeface="+mn-ea"/>
                <a:sym typeface="+mn-lt"/>
              </a:rPr>
              <a:t>您的内容打在这里，或者通过复制您的文本后粘贴</a:t>
            </a:r>
            <a:endParaRPr lang="en-US" altLang="zh-CN" sz="1400" dirty="0">
              <a:solidFill>
                <a:srgbClr val="4E7730"/>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par>
                                <p:cTn id="8" presetID="26" presetClass="emph" presetSubtype="0" fill="hold" nodeType="withEffect">
                                  <p:stCondLst>
                                    <p:cond delay="250"/>
                                  </p:stCondLst>
                                  <p:childTnLst>
                                    <p:animEffect transition="out" filter="fade">
                                      <p:cBhvr>
                                        <p:cTn id="9" dur="500" tmFilter="0, 0; .2, .5; .8, .5; 1, 0"/>
                                        <p:tgtEl>
                                          <p:spTgt spid="41"/>
                                        </p:tgtEl>
                                      </p:cBhvr>
                                    </p:animEffect>
                                    <p:animScale>
                                      <p:cBhvr>
                                        <p:cTn id="10" dur="250" autoRev="1" fill="hold"/>
                                        <p:tgtEl>
                                          <p:spTgt spid="41"/>
                                        </p:tgtEl>
                                      </p:cBhvr>
                                      <p:by x="105000" y="105000"/>
                                    </p:animScale>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wipe(up)">
                                      <p:cBhvr>
                                        <p:cTn id="14" dur="500"/>
                                        <p:tgtEl>
                                          <p:spTgt spid="39"/>
                                        </p:tgtEl>
                                      </p:cBhvr>
                                    </p:animEffect>
                                  </p:childTnLst>
                                </p:cTn>
                              </p:par>
                            </p:childTnLst>
                          </p:cTn>
                        </p:par>
                        <p:par>
                          <p:cTn id="15" fill="hold">
                            <p:stCondLst>
                              <p:cond delay="1000"/>
                            </p:stCondLst>
                            <p:childTnLst>
                              <p:par>
                                <p:cTn id="16" presetID="16" presetClass="entr" presetSubtype="37"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barn(outVertical)">
                                      <p:cBhvr>
                                        <p:cTn id="18" dur="500"/>
                                        <p:tgtEl>
                                          <p:spTgt spid="46"/>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p:tgtEl>
                                          <p:spTgt spid="40"/>
                                        </p:tgtEl>
                                        <p:attrNameLst>
                                          <p:attrName>ppt_y</p:attrName>
                                        </p:attrNameLst>
                                      </p:cBhvr>
                                      <p:tavLst>
                                        <p:tav tm="0">
                                          <p:val>
                                            <p:strVal val="#ppt_y+#ppt_h*1.125000"/>
                                          </p:val>
                                        </p:tav>
                                        <p:tav tm="100000">
                                          <p:val>
                                            <p:strVal val="#ppt_y"/>
                                          </p:val>
                                        </p:tav>
                                      </p:tavLst>
                                    </p:anim>
                                    <p:animEffect transition="in" filter="wipe(up)">
                                      <p:cBhvr>
                                        <p:cTn id="23" dur="500"/>
                                        <p:tgtEl>
                                          <p:spTgt spid="40"/>
                                        </p:tgtEl>
                                      </p:cBhvr>
                                    </p:animEffect>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500" fill="hold"/>
                                        <p:tgtEl>
                                          <p:spTgt spid="47"/>
                                        </p:tgtEl>
                                        <p:attrNameLst>
                                          <p:attrName>ppt_x</p:attrName>
                                        </p:attrNameLst>
                                      </p:cBhvr>
                                      <p:tavLst>
                                        <p:tav tm="0">
                                          <p:val>
                                            <p:strVal val="1+#ppt_w/2"/>
                                          </p:val>
                                        </p:tav>
                                        <p:tav tm="100000">
                                          <p:val>
                                            <p:strVal val="#ppt_x"/>
                                          </p:val>
                                        </p:tav>
                                      </p:tavLst>
                                    </p:anim>
                                    <p:anim calcmode="lin" valueType="num">
                                      <p:cBhvr additive="base">
                                        <p:cTn id="28"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nvGrpSpPr>
          <p:cNvPr id="3" name="组合 2"/>
          <p:cNvGrpSpPr/>
          <p:nvPr/>
        </p:nvGrpSpPr>
        <p:grpSpPr>
          <a:xfrm>
            <a:off x="4295800" y="2420888"/>
            <a:ext cx="1533022" cy="1533022"/>
            <a:chOff x="5184292" y="3158835"/>
            <a:chExt cx="1823416" cy="1823416"/>
          </a:xfrm>
        </p:grpSpPr>
        <p:grpSp>
          <p:nvGrpSpPr>
            <p:cNvPr id="4" name="组合 3"/>
            <p:cNvGrpSpPr/>
            <p:nvPr/>
          </p:nvGrpSpPr>
          <p:grpSpPr>
            <a:xfrm>
              <a:off x="5184292" y="3158835"/>
              <a:ext cx="1823416" cy="1823416"/>
              <a:chOff x="4489450" y="2618448"/>
              <a:chExt cx="2209800" cy="2209800"/>
            </a:xfrm>
          </p:grpSpPr>
          <p:sp>
            <p:nvSpPr>
              <p:cNvPr id="6" name="椭圆 5"/>
              <p:cNvSpPr/>
              <p:nvPr/>
            </p:nvSpPr>
            <p:spPr>
              <a:xfrm>
                <a:off x="4489450" y="2618448"/>
                <a:ext cx="2209800" cy="2209800"/>
              </a:xfrm>
              <a:prstGeom prst="ellipse">
                <a:avLst/>
              </a:prstGeom>
              <a:solidFill>
                <a:schemeClr val="tx1">
                  <a:lumMod val="50000"/>
                  <a:lumOff val="50000"/>
                </a:scheme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smtClean="0">
                  <a:ln>
                    <a:noFill/>
                  </a:ln>
                  <a:solidFill>
                    <a:prstClr val="white"/>
                  </a:solidFill>
                  <a:effectLst/>
                  <a:uLnTx/>
                  <a:uFillTx/>
                  <a:cs typeface="+mn-ea"/>
                  <a:sym typeface="+mn-lt"/>
                </a:endParaRPr>
              </a:p>
            </p:txBody>
          </p:sp>
          <p:sp>
            <p:nvSpPr>
              <p:cNvPr id="7" name="椭圆 6"/>
              <p:cNvSpPr/>
              <p:nvPr/>
            </p:nvSpPr>
            <p:spPr>
              <a:xfrm>
                <a:off x="4701442" y="2830442"/>
                <a:ext cx="1785819" cy="1785816"/>
              </a:xfrm>
              <a:prstGeom prst="ellipse">
                <a:avLst/>
              </a:prstGeom>
              <a:solidFill>
                <a:srgbClr val="1A6C37"/>
              </a:solidFill>
              <a:ln w="44450" cap="flat" cmpd="sng" algn="ctr">
                <a:solidFill>
                  <a:schemeClr val="bg1">
                    <a:lumMod val="95000"/>
                    <a:alpha val="81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smtClean="0">
                  <a:ln>
                    <a:noFill/>
                  </a:ln>
                  <a:solidFill>
                    <a:prstClr val="white"/>
                  </a:solidFill>
                  <a:effectLst/>
                  <a:uLnTx/>
                  <a:uFillTx/>
                  <a:cs typeface="+mn-ea"/>
                  <a:sym typeface="+mn-lt"/>
                </a:endParaRPr>
              </a:p>
            </p:txBody>
          </p:sp>
        </p:grpSp>
        <p:sp>
          <p:nvSpPr>
            <p:cNvPr id="5" name="Freeform 61"/>
            <p:cNvSpPr>
              <a:spLocks noEditPoints="1"/>
            </p:cNvSpPr>
            <p:nvPr/>
          </p:nvSpPr>
          <p:spPr bwMode="auto">
            <a:xfrm>
              <a:off x="5934869" y="3909412"/>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smtClean="0">
                <a:ln>
                  <a:noFill/>
                </a:ln>
                <a:solidFill>
                  <a:srgbClr val="959596"/>
                </a:solidFill>
                <a:effectLst/>
                <a:uLnTx/>
                <a:uFillTx/>
                <a:cs typeface="+mn-ea"/>
                <a:sym typeface="+mn-lt"/>
              </a:endParaRPr>
            </a:p>
          </p:txBody>
        </p:sp>
      </p:grpSp>
      <p:grpSp>
        <p:nvGrpSpPr>
          <p:cNvPr id="8" name="组合 7"/>
          <p:cNvGrpSpPr/>
          <p:nvPr/>
        </p:nvGrpSpPr>
        <p:grpSpPr>
          <a:xfrm>
            <a:off x="5920939" y="1851730"/>
            <a:ext cx="810528" cy="1167802"/>
            <a:chOff x="6062786" y="3264486"/>
            <a:chExt cx="367323" cy="529237"/>
          </a:xfrm>
          <a:solidFill>
            <a:srgbClr val="959596">
              <a:lumMod val="20000"/>
              <a:lumOff val="80000"/>
              <a:alpha val="13000"/>
            </a:srgbClr>
          </a:solidFill>
        </p:grpSpPr>
        <p:sp>
          <p:nvSpPr>
            <p:cNvPr id="9" name="矩形 8"/>
            <p:cNvSpPr/>
            <p:nvPr/>
          </p:nvSpPr>
          <p:spPr>
            <a:xfrm rot="16200000" flipH="1">
              <a:off x="6074595" y="3301445"/>
              <a:ext cx="341610" cy="267692"/>
            </a:xfrm>
            <a:prstGeom prst="rect">
              <a:avLst/>
            </a:prstGeom>
            <a:grpFill/>
            <a:ln w="12700" cap="flat" cmpd="sng" algn="ctr">
              <a:noFill/>
              <a:prstDash val="solid"/>
              <a:miter lim="800000"/>
            </a:ln>
            <a:effectLst/>
          </p:spPr>
          <p:txBody>
            <a:bodyPr rtlCol="0" anchor="ctr"/>
            <a:lstStyle/>
            <a:p>
              <a:pPr algn="ctr" defTabSz="914400">
                <a:defRPr/>
              </a:pPr>
              <a:endParaRPr lang="zh-CN" altLang="en-US" sz="2800" kern="0" smtClean="0">
                <a:solidFill>
                  <a:prstClr val="white"/>
                </a:solidFill>
                <a:cs typeface="+mn-ea"/>
                <a:sym typeface="+mn-lt"/>
              </a:endParaRPr>
            </a:p>
          </p:txBody>
        </p:sp>
        <p:sp>
          <p:nvSpPr>
            <p:cNvPr id="10" name="直角三角形 9"/>
            <p:cNvSpPr/>
            <p:nvPr/>
          </p:nvSpPr>
          <p:spPr>
            <a:xfrm rot="2700000" flipH="1">
              <a:off x="6062786" y="3426400"/>
              <a:ext cx="367323" cy="367323"/>
            </a:xfrm>
            <a:prstGeom prst="rtTriangle">
              <a:avLst/>
            </a:prstGeom>
            <a:grpFill/>
            <a:ln w="12700" cap="flat" cmpd="sng" algn="ctr">
              <a:noFill/>
              <a:prstDash val="solid"/>
              <a:miter lim="800000"/>
            </a:ln>
            <a:effectLst/>
          </p:spPr>
          <p:txBody>
            <a:bodyPr rtlCol="0" anchor="ctr"/>
            <a:lstStyle/>
            <a:p>
              <a:pPr algn="ctr" defTabSz="914400">
                <a:defRPr/>
              </a:pPr>
              <a:endParaRPr lang="zh-CN" altLang="en-US" sz="2800" kern="0" smtClean="0">
                <a:solidFill>
                  <a:prstClr val="white"/>
                </a:solidFill>
                <a:cs typeface="+mn-ea"/>
                <a:sym typeface="+mn-lt"/>
              </a:endParaRPr>
            </a:p>
          </p:txBody>
        </p:sp>
      </p:grpSp>
      <p:sp>
        <p:nvSpPr>
          <p:cNvPr id="11" name="矩形 10"/>
          <p:cNvSpPr/>
          <p:nvPr/>
        </p:nvSpPr>
        <p:spPr>
          <a:xfrm>
            <a:off x="7832942" y="1808330"/>
            <a:ext cx="3301516" cy="605294"/>
          </a:xfrm>
          <a:prstGeom prst="rect">
            <a:avLst/>
          </a:prstGeom>
        </p:spPr>
        <p:txBody>
          <a:bodyPr wrap="square">
            <a:spAutoFit/>
          </a:bodyPr>
          <a:lstStyle/>
          <a:p>
            <a:pPr>
              <a:lnSpc>
                <a:spcPts val="1980"/>
              </a:lnSpc>
            </a:pPr>
            <a:r>
              <a:rPr lang="zh-CN" altLang="en-US" sz="1400" dirty="0">
                <a:solidFill>
                  <a:schemeClr val="tx1">
                    <a:lumMod val="75000"/>
                    <a:lumOff val="25000"/>
                  </a:schemeClr>
                </a:solidFill>
                <a:cs typeface="+mn-ea"/>
                <a:sym typeface="+mn-lt"/>
              </a:rPr>
              <a:t>您的内容打在这里，或者通过复制您的文本后粘贴</a:t>
            </a:r>
            <a:endParaRPr lang="en-US" altLang="zh-CN" sz="1400" dirty="0">
              <a:solidFill>
                <a:schemeClr val="tx1">
                  <a:lumMod val="75000"/>
                  <a:lumOff val="25000"/>
                </a:schemeClr>
              </a:solidFill>
              <a:cs typeface="+mn-ea"/>
              <a:sym typeface="+mn-lt"/>
            </a:endParaRPr>
          </a:p>
        </p:txBody>
      </p:sp>
      <p:sp>
        <p:nvSpPr>
          <p:cNvPr id="12" name="矩形 11"/>
          <p:cNvSpPr/>
          <p:nvPr/>
        </p:nvSpPr>
        <p:spPr>
          <a:xfrm>
            <a:off x="7832942" y="3004101"/>
            <a:ext cx="3301516" cy="605294"/>
          </a:xfrm>
          <a:prstGeom prst="rect">
            <a:avLst/>
          </a:prstGeom>
        </p:spPr>
        <p:txBody>
          <a:bodyPr wrap="square">
            <a:spAutoFit/>
          </a:bodyPr>
          <a:lstStyle/>
          <a:p>
            <a:pPr>
              <a:lnSpc>
                <a:spcPts val="1980"/>
              </a:lnSpc>
            </a:pPr>
            <a:r>
              <a:rPr lang="zh-CN" altLang="en-US" sz="1600" dirty="0">
                <a:solidFill>
                  <a:schemeClr val="tx1">
                    <a:lumMod val="75000"/>
                    <a:lumOff val="25000"/>
                  </a:schemeClr>
                </a:solidFill>
                <a:cs typeface="+mn-ea"/>
                <a:sym typeface="+mn-lt"/>
              </a:rPr>
              <a:t>您的内容打在这里，或者通过复制您的文本后粘贴</a:t>
            </a:r>
            <a:endParaRPr lang="en-US" altLang="zh-CN" sz="1600" dirty="0">
              <a:solidFill>
                <a:schemeClr val="tx1">
                  <a:lumMod val="75000"/>
                  <a:lumOff val="25000"/>
                </a:schemeClr>
              </a:solidFill>
              <a:cs typeface="+mn-ea"/>
              <a:sym typeface="+mn-lt"/>
            </a:endParaRPr>
          </a:p>
        </p:txBody>
      </p:sp>
      <p:sp>
        <p:nvSpPr>
          <p:cNvPr id="13" name="矩形 12"/>
          <p:cNvSpPr/>
          <p:nvPr/>
        </p:nvSpPr>
        <p:spPr>
          <a:xfrm>
            <a:off x="7832942" y="4190203"/>
            <a:ext cx="3301516" cy="605294"/>
          </a:xfrm>
          <a:prstGeom prst="rect">
            <a:avLst/>
          </a:prstGeom>
        </p:spPr>
        <p:txBody>
          <a:bodyPr wrap="square">
            <a:spAutoFit/>
          </a:bodyPr>
          <a:lstStyle/>
          <a:p>
            <a:pPr>
              <a:lnSpc>
                <a:spcPts val="1980"/>
              </a:lnSpc>
            </a:pPr>
            <a:r>
              <a:rPr lang="zh-CN" altLang="en-US" sz="1400" dirty="0">
                <a:solidFill>
                  <a:schemeClr val="tx1">
                    <a:lumMod val="75000"/>
                    <a:lumOff val="25000"/>
                  </a:schemeClr>
                </a:solidFill>
                <a:cs typeface="+mn-ea"/>
                <a:sym typeface="+mn-lt"/>
              </a:rPr>
              <a:t>您的内容打在这里，或者通过复制您的文本后粘贴</a:t>
            </a:r>
            <a:endParaRPr lang="en-US" altLang="zh-CN" sz="1400" dirty="0">
              <a:solidFill>
                <a:schemeClr val="tx1">
                  <a:lumMod val="75000"/>
                  <a:lumOff val="25000"/>
                </a:schemeClr>
              </a:solidFill>
              <a:cs typeface="+mn-ea"/>
              <a:sym typeface="+mn-lt"/>
            </a:endParaRPr>
          </a:p>
        </p:txBody>
      </p:sp>
      <p:grpSp>
        <p:nvGrpSpPr>
          <p:cNvPr id="14" name="组合 13"/>
          <p:cNvGrpSpPr/>
          <p:nvPr/>
        </p:nvGrpSpPr>
        <p:grpSpPr>
          <a:xfrm>
            <a:off x="901425" y="2153402"/>
            <a:ext cx="2810256" cy="872115"/>
            <a:chOff x="634935" y="2743544"/>
            <a:chExt cx="2810256" cy="872115"/>
          </a:xfrm>
        </p:grpSpPr>
        <p:sp>
          <p:nvSpPr>
            <p:cNvPr id="15" name="矩形 14"/>
            <p:cNvSpPr/>
            <p:nvPr/>
          </p:nvSpPr>
          <p:spPr>
            <a:xfrm>
              <a:off x="634935" y="2753899"/>
              <a:ext cx="2089612" cy="861760"/>
            </a:xfrm>
            <a:prstGeom prst="rect">
              <a:avLst/>
            </a:prstGeom>
            <a:noFill/>
            <a:ln>
              <a:noFill/>
            </a:ln>
          </p:spPr>
          <p:txBody>
            <a:bodyPr wrap="square" lIns="91428" tIns="45713" rIns="91428" bIns="45713">
              <a:spAutoFit/>
            </a:bodyPr>
            <a:lstStyle/>
            <a:p>
              <a:pPr>
                <a:lnSpc>
                  <a:spcPts val="1980"/>
                </a:lnSpc>
              </a:pPr>
              <a:r>
                <a:rPr lang="zh-CN" altLang="en-US" sz="1400" dirty="0">
                  <a:solidFill>
                    <a:schemeClr val="tx1">
                      <a:lumMod val="75000"/>
                      <a:lumOff val="25000"/>
                    </a:schemeClr>
                  </a:solidFill>
                  <a:cs typeface="+mn-ea"/>
                  <a:sym typeface="+mn-lt"/>
                </a:rPr>
                <a:t>您的内容打在这里，或者通过复制您的文本后粘贴</a:t>
              </a:r>
              <a:endParaRPr lang="en-US" altLang="zh-CN" sz="1400" dirty="0">
                <a:solidFill>
                  <a:schemeClr val="tx1">
                    <a:lumMod val="75000"/>
                    <a:lumOff val="25000"/>
                  </a:schemeClr>
                </a:solidFill>
                <a:cs typeface="+mn-ea"/>
                <a:sym typeface="+mn-lt"/>
              </a:endParaRPr>
            </a:p>
          </p:txBody>
        </p:sp>
        <p:grpSp>
          <p:nvGrpSpPr>
            <p:cNvPr id="16" name="组合 15"/>
            <p:cNvGrpSpPr/>
            <p:nvPr/>
          </p:nvGrpSpPr>
          <p:grpSpPr>
            <a:xfrm>
              <a:off x="2813503" y="2743544"/>
              <a:ext cx="631688" cy="636784"/>
              <a:chOff x="3041651" y="3326606"/>
              <a:chExt cx="631825" cy="636588"/>
            </a:xfrm>
          </p:grpSpPr>
          <p:sp>
            <p:nvSpPr>
              <p:cNvPr id="17" name="Oval 9"/>
              <p:cNvSpPr>
                <a:spLocks noChangeArrowheads="1"/>
              </p:cNvSpPr>
              <p:nvPr/>
            </p:nvSpPr>
            <p:spPr bwMode="auto">
              <a:xfrm>
                <a:off x="3041651" y="3326606"/>
                <a:ext cx="631825" cy="636588"/>
              </a:xfrm>
              <a:prstGeom prst="ellipse">
                <a:avLst/>
              </a:prstGeom>
              <a:solidFill>
                <a:srgbClr val="4A7C29"/>
              </a:solidFill>
              <a:ln>
                <a:solidFill>
                  <a:srgbClr val="FFFFFF"/>
                </a:solidFill>
              </a:ln>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ysClr val="windowText" lastClr="000000"/>
                  </a:solidFill>
                  <a:cs typeface="+mn-ea"/>
                  <a:sym typeface="+mn-lt"/>
                </a:endParaRPr>
              </a:p>
            </p:txBody>
          </p:sp>
          <p:sp>
            <p:nvSpPr>
              <p:cNvPr id="18"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ysClr val="windowText" lastClr="000000"/>
                  </a:solidFill>
                  <a:cs typeface="+mn-ea"/>
                  <a:sym typeface="+mn-lt"/>
                </a:endParaRPr>
              </a:p>
            </p:txBody>
          </p:sp>
          <p:sp>
            <p:nvSpPr>
              <p:cNvPr id="19"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ysClr val="windowText" lastClr="000000"/>
                  </a:solidFill>
                  <a:cs typeface="+mn-ea"/>
                  <a:sym typeface="+mn-lt"/>
                </a:endParaRPr>
              </a:p>
            </p:txBody>
          </p:sp>
        </p:grpSp>
      </p:grpSp>
      <p:grpSp>
        <p:nvGrpSpPr>
          <p:cNvPr id="20" name="组合 19"/>
          <p:cNvGrpSpPr/>
          <p:nvPr/>
        </p:nvGrpSpPr>
        <p:grpSpPr>
          <a:xfrm>
            <a:off x="865051" y="3710034"/>
            <a:ext cx="2846630" cy="868604"/>
            <a:chOff x="635985" y="4300176"/>
            <a:chExt cx="2846630" cy="868604"/>
          </a:xfrm>
        </p:grpSpPr>
        <p:sp>
          <p:nvSpPr>
            <p:cNvPr id="21" name="矩形 20"/>
            <p:cNvSpPr/>
            <p:nvPr/>
          </p:nvSpPr>
          <p:spPr>
            <a:xfrm>
              <a:off x="635985" y="4307020"/>
              <a:ext cx="2089612" cy="861760"/>
            </a:xfrm>
            <a:prstGeom prst="rect">
              <a:avLst/>
            </a:prstGeom>
            <a:noFill/>
            <a:ln>
              <a:noFill/>
            </a:ln>
          </p:spPr>
          <p:txBody>
            <a:bodyPr wrap="square" lIns="91428" tIns="45713" rIns="91428" bIns="45713">
              <a:spAutoFit/>
            </a:bodyPr>
            <a:lstStyle/>
            <a:p>
              <a:pPr>
                <a:lnSpc>
                  <a:spcPts val="1980"/>
                </a:lnSpc>
              </a:pPr>
              <a:r>
                <a:rPr lang="zh-CN" altLang="en-US" sz="1400" dirty="0">
                  <a:solidFill>
                    <a:schemeClr val="tx1">
                      <a:lumMod val="75000"/>
                      <a:lumOff val="25000"/>
                    </a:schemeClr>
                  </a:solidFill>
                  <a:cs typeface="+mn-ea"/>
                  <a:sym typeface="+mn-lt"/>
                </a:rPr>
                <a:t>您的内容打在这里，或者通过复制您的文本后粘贴</a:t>
              </a:r>
              <a:endParaRPr lang="en-US" altLang="zh-CN" sz="1400" dirty="0">
                <a:solidFill>
                  <a:schemeClr val="tx1">
                    <a:lumMod val="75000"/>
                    <a:lumOff val="25000"/>
                  </a:schemeClr>
                </a:solidFill>
                <a:cs typeface="+mn-ea"/>
                <a:sym typeface="+mn-lt"/>
              </a:endParaRPr>
            </a:p>
          </p:txBody>
        </p:sp>
        <p:grpSp>
          <p:nvGrpSpPr>
            <p:cNvPr id="22" name="组合 21"/>
            <p:cNvGrpSpPr/>
            <p:nvPr/>
          </p:nvGrpSpPr>
          <p:grpSpPr>
            <a:xfrm>
              <a:off x="2850927" y="4300176"/>
              <a:ext cx="631688" cy="636784"/>
              <a:chOff x="3041651" y="3326606"/>
              <a:chExt cx="631825" cy="636588"/>
            </a:xfrm>
          </p:grpSpPr>
          <p:sp>
            <p:nvSpPr>
              <p:cNvPr id="24" name="Oval 9"/>
              <p:cNvSpPr>
                <a:spLocks noChangeArrowheads="1"/>
              </p:cNvSpPr>
              <p:nvPr/>
            </p:nvSpPr>
            <p:spPr bwMode="auto">
              <a:xfrm>
                <a:off x="3041651" y="3326606"/>
                <a:ext cx="631825" cy="636588"/>
              </a:xfrm>
              <a:prstGeom prst="ellipse">
                <a:avLst/>
              </a:prstGeom>
              <a:solidFill>
                <a:srgbClr val="4A7C29"/>
              </a:solidFill>
              <a:ln>
                <a:solidFill>
                  <a:srgbClr val="FFFFFF"/>
                </a:solidFill>
              </a:ln>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ysClr val="windowText" lastClr="000000"/>
                  </a:solidFill>
                  <a:cs typeface="+mn-ea"/>
                  <a:sym typeface="+mn-lt"/>
                </a:endParaRPr>
              </a:p>
            </p:txBody>
          </p:sp>
          <p:sp>
            <p:nvSpPr>
              <p:cNvPr id="25"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ysClr val="windowText" lastClr="000000"/>
                  </a:solidFill>
                  <a:cs typeface="+mn-ea"/>
                  <a:sym typeface="+mn-lt"/>
                </a:endParaRPr>
              </a:p>
            </p:txBody>
          </p:sp>
          <p:sp>
            <p:nvSpPr>
              <p:cNvPr id="26"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ysClr val="windowText" lastClr="000000"/>
                  </a:solidFill>
                  <a:cs typeface="+mn-ea"/>
                  <a:sym typeface="+mn-lt"/>
                </a:endParaRPr>
              </a:p>
            </p:txBody>
          </p:sp>
        </p:grpSp>
      </p:grpSp>
      <p:grpSp>
        <p:nvGrpSpPr>
          <p:cNvPr id="27" name="组合 26"/>
          <p:cNvGrpSpPr/>
          <p:nvPr/>
        </p:nvGrpSpPr>
        <p:grpSpPr>
          <a:xfrm>
            <a:off x="7142212" y="1914191"/>
            <a:ext cx="447851" cy="451464"/>
            <a:chOff x="3041651" y="3326606"/>
            <a:chExt cx="631825" cy="636588"/>
          </a:xfrm>
        </p:grpSpPr>
        <p:sp>
          <p:nvSpPr>
            <p:cNvPr id="28" name="Oval 9"/>
            <p:cNvSpPr>
              <a:spLocks noChangeArrowheads="1"/>
            </p:cNvSpPr>
            <p:nvPr/>
          </p:nvSpPr>
          <p:spPr bwMode="auto">
            <a:xfrm>
              <a:off x="3041651" y="3326606"/>
              <a:ext cx="631825" cy="636588"/>
            </a:xfrm>
            <a:prstGeom prst="ellipse">
              <a:avLst/>
            </a:prstGeom>
            <a:solidFill>
              <a:srgbClr val="4A7C29"/>
            </a:solidFill>
            <a:ln>
              <a:solidFill>
                <a:srgbClr val="FFFFFF"/>
              </a:solidFill>
            </a:ln>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ysClr val="windowText" lastClr="000000"/>
                </a:solidFill>
                <a:cs typeface="+mn-ea"/>
                <a:sym typeface="+mn-lt"/>
              </a:endParaRPr>
            </a:p>
          </p:txBody>
        </p:sp>
        <p:sp>
          <p:nvSpPr>
            <p:cNvPr id="29"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ysClr val="windowText" lastClr="000000"/>
                </a:solidFill>
                <a:cs typeface="+mn-ea"/>
                <a:sym typeface="+mn-lt"/>
              </a:endParaRPr>
            </a:p>
          </p:txBody>
        </p:sp>
        <p:sp>
          <p:nvSpPr>
            <p:cNvPr id="30"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ysClr val="windowText" lastClr="000000"/>
                </a:solidFill>
                <a:cs typeface="+mn-ea"/>
                <a:sym typeface="+mn-lt"/>
              </a:endParaRPr>
            </a:p>
          </p:txBody>
        </p:sp>
      </p:grpSp>
      <p:grpSp>
        <p:nvGrpSpPr>
          <p:cNvPr id="31" name="组合 30"/>
          <p:cNvGrpSpPr/>
          <p:nvPr/>
        </p:nvGrpSpPr>
        <p:grpSpPr>
          <a:xfrm>
            <a:off x="7142212" y="3040100"/>
            <a:ext cx="447851" cy="451464"/>
            <a:chOff x="3041651" y="3326606"/>
            <a:chExt cx="631825" cy="636588"/>
          </a:xfrm>
        </p:grpSpPr>
        <p:sp>
          <p:nvSpPr>
            <p:cNvPr id="32" name="Oval 9"/>
            <p:cNvSpPr>
              <a:spLocks noChangeArrowheads="1"/>
            </p:cNvSpPr>
            <p:nvPr/>
          </p:nvSpPr>
          <p:spPr bwMode="auto">
            <a:xfrm>
              <a:off x="3041651" y="3326606"/>
              <a:ext cx="631825" cy="636588"/>
            </a:xfrm>
            <a:prstGeom prst="ellipse">
              <a:avLst/>
            </a:prstGeom>
            <a:solidFill>
              <a:srgbClr val="4A7C29"/>
            </a:solidFill>
            <a:ln>
              <a:solidFill>
                <a:srgbClr val="FFFFFF"/>
              </a:solidFill>
            </a:ln>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ysClr val="windowText" lastClr="000000"/>
                </a:solidFill>
                <a:cs typeface="+mn-ea"/>
                <a:sym typeface="+mn-lt"/>
              </a:endParaRPr>
            </a:p>
          </p:txBody>
        </p:sp>
        <p:sp>
          <p:nvSpPr>
            <p:cNvPr id="33"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ysClr val="windowText" lastClr="000000"/>
                </a:solidFill>
                <a:cs typeface="+mn-ea"/>
                <a:sym typeface="+mn-lt"/>
              </a:endParaRPr>
            </a:p>
          </p:txBody>
        </p:sp>
        <p:sp>
          <p:nvSpPr>
            <p:cNvPr id="34"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ysClr val="windowText" lastClr="000000"/>
                </a:solidFill>
                <a:cs typeface="+mn-ea"/>
                <a:sym typeface="+mn-lt"/>
              </a:endParaRPr>
            </a:p>
          </p:txBody>
        </p:sp>
      </p:grpSp>
      <p:grpSp>
        <p:nvGrpSpPr>
          <p:cNvPr id="35" name="组合 34"/>
          <p:cNvGrpSpPr/>
          <p:nvPr/>
        </p:nvGrpSpPr>
        <p:grpSpPr>
          <a:xfrm>
            <a:off x="7142212" y="4194254"/>
            <a:ext cx="447851" cy="451464"/>
            <a:chOff x="3041651" y="3326606"/>
            <a:chExt cx="631825" cy="636588"/>
          </a:xfrm>
        </p:grpSpPr>
        <p:sp>
          <p:nvSpPr>
            <p:cNvPr id="36" name="Oval 9"/>
            <p:cNvSpPr>
              <a:spLocks noChangeArrowheads="1"/>
            </p:cNvSpPr>
            <p:nvPr/>
          </p:nvSpPr>
          <p:spPr bwMode="auto">
            <a:xfrm>
              <a:off x="3041651" y="3326606"/>
              <a:ext cx="631825" cy="636588"/>
            </a:xfrm>
            <a:prstGeom prst="ellipse">
              <a:avLst/>
            </a:prstGeom>
            <a:solidFill>
              <a:srgbClr val="4A7C29"/>
            </a:solidFill>
            <a:ln>
              <a:solidFill>
                <a:srgbClr val="FFFFFF"/>
              </a:solidFill>
            </a:ln>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ysClr val="windowText" lastClr="000000"/>
                </a:solidFill>
                <a:cs typeface="+mn-ea"/>
                <a:sym typeface="+mn-lt"/>
              </a:endParaRPr>
            </a:p>
          </p:txBody>
        </p:sp>
        <p:sp>
          <p:nvSpPr>
            <p:cNvPr id="37"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ysClr val="windowText" lastClr="000000"/>
                </a:solidFill>
                <a:cs typeface="+mn-ea"/>
                <a:sym typeface="+mn-lt"/>
              </a:endParaRPr>
            </a:p>
          </p:txBody>
        </p:sp>
        <p:sp>
          <p:nvSpPr>
            <p:cNvPr id="38"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ysClr val="windowText" lastClr="000000"/>
                </a:solidFill>
                <a:cs typeface="+mn-ea"/>
                <a:sym typeface="+mn-lt"/>
              </a:endParaRPr>
            </a:p>
          </p:txBody>
        </p:sp>
      </p:grpSp>
      <p:grpSp>
        <p:nvGrpSpPr>
          <p:cNvPr id="39" name="组合 38"/>
          <p:cNvGrpSpPr/>
          <p:nvPr/>
        </p:nvGrpSpPr>
        <p:grpSpPr>
          <a:xfrm>
            <a:off x="3416470" y="2936829"/>
            <a:ext cx="636451" cy="649619"/>
            <a:chOff x="3187404" y="3526971"/>
            <a:chExt cx="636451" cy="649619"/>
          </a:xfrm>
        </p:grpSpPr>
        <p:cxnSp>
          <p:nvCxnSpPr>
            <p:cNvPr id="40" name="直接连接符 39"/>
            <p:cNvCxnSpPr/>
            <p:nvPr/>
          </p:nvCxnSpPr>
          <p:spPr>
            <a:xfrm>
              <a:off x="3187404" y="3526971"/>
              <a:ext cx="0" cy="649619"/>
            </a:xfrm>
            <a:prstGeom prst="line">
              <a:avLst/>
            </a:prstGeom>
            <a:ln>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41" name="直接箭头连接符 40"/>
            <p:cNvCxnSpPr/>
            <p:nvPr/>
          </p:nvCxnSpPr>
          <p:spPr>
            <a:xfrm>
              <a:off x="3187404" y="3870473"/>
              <a:ext cx="636451" cy="0"/>
            </a:xfrm>
            <a:prstGeom prst="straightConnector1">
              <a:avLst/>
            </a:prstGeom>
            <a:ln>
              <a:solidFill>
                <a:schemeClr val="tx1">
                  <a:lumMod val="75000"/>
                  <a:lumOff val="25000"/>
                </a:schemeClr>
              </a:solidFill>
              <a:tailEnd type="triangle"/>
            </a:ln>
          </p:spPr>
          <p:style>
            <a:lnRef idx="2">
              <a:schemeClr val="accent1"/>
            </a:lnRef>
            <a:fillRef idx="0">
              <a:schemeClr val="accent1"/>
            </a:fillRef>
            <a:effectRef idx="1">
              <a:schemeClr val="accent1"/>
            </a:effectRef>
            <a:fontRef idx="minor">
              <a:schemeClr val="tx1"/>
            </a:fontRef>
          </p:style>
        </p:cxnSp>
      </p:grpSp>
      <p:grpSp>
        <p:nvGrpSpPr>
          <p:cNvPr id="42" name="组合 41"/>
          <p:cNvGrpSpPr/>
          <p:nvPr/>
        </p:nvGrpSpPr>
        <p:grpSpPr>
          <a:xfrm>
            <a:off x="5941097" y="2133482"/>
            <a:ext cx="926276" cy="2256312"/>
            <a:chOff x="2897579" y="2813569"/>
            <a:chExt cx="926276" cy="2256312"/>
          </a:xfrm>
        </p:grpSpPr>
        <p:cxnSp>
          <p:nvCxnSpPr>
            <p:cNvPr id="43" name="直接连接符 42"/>
            <p:cNvCxnSpPr/>
            <p:nvPr/>
          </p:nvCxnSpPr>
          <p:spPr>
            <a:xfrm>
              <a:off x="3187404" y="2813569"/>
              <a:ext cx="0" cy="2256312"/>
            </a:xfrm>
            <a:prstGeom prst="line">
              <a:avLst/>
            </a:prstGeom>
            <a:ln>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44" name="直接箭头连接符 43"/>
            <p:cNvCxnSpPr/>
            <p:nvPr/>
          </p:nvCxnSpPr>
          <p:spPr>
            <a:xfrm>
              <a:off x="2897579" y="3941725"/>
              <a:ext cx="926276" cy="0"/>
            </a:xfrm>
            <a:prstGeom prst="straightConnector1">
              <a:avLst/>
            </a:prstGeom>
            <a:ln>
              <a:solidFill>
                <a:schemeClr val="tx1">
                  <a:lumMod val="75000"/>
                  <a:lumOff val="2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5" name="直接箭头连接符 44"/>
            <p:cNvCxnSpPr/>
            <p:nvPr/>
          </p:nvCxnSpPr>
          <p:spPr>
            <a:xfrm>
              <a:off x="3187404" y="2813569"/>
              <a:ext cx="636451" cy="0"/>
            </a:xfrm>
            <a:prstGeom prst="straightConnector1">
              <a:avLst/>
            </a:prstGeom>
            <a:ln>
              <a:solidFill>
                <a:schemeClr val="tx1">
                  <a:lumMod val="75000"/>
                  <a:lumOff val="2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6" name="直接箭头连接符 45"/>
            <p:cNvCxnSpPr/>
            <p:nvPr/>
          </p:nvCxnSpPr>
          <p:spPr>
            <a:xfrm>
              <a:off x="3187404" y="5069881"/>
              <a:ext cx="636451" cy="0"/>
            </a:xfrm>
            <a:prstGeom prst="straightConnector1">
              <a:avLst/>
            </a:prstGeom>
            <a:ln>
              <a:solidFill>
                <a:schemeClr val="tx1">
                  <a:lumMod val="75000"/>
                  <a:lumOff val="25000"/>
                </a:schemeClr>
              </a:solidFill>
              <a:tailEnd type="triangle"/>
            </a:ln>
          </p:spPr>
          <p:style>
            <a:lnRef idx="2">
              <a:schemeClr val="accent1"/>
            </a:lnRef>
            <a:fillRef idx="0">
              <a:schemeClr val="accent1"/>
            </a:fillRef>
            <a:effectRef idx="1">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0-#ppt_w/2"/>
                                          </p:val>
                                        </p:tav>
                                        <p:tav tm="100000">
                                          <p:val>
                                            <p:strVal val="#ppt_x"/>
                                          </p:val>
                                        </p:tav>
                                      </p:tavLst>
                                    </p:anim>
                                    <p:anim calcmode="lin" valueType="num">
                                      <p:cBhvr additive="base">
                                        <p:cTn id="16" dur="500" fill="hold"/>
                                        <p:tgtEl>
                                          <p:spTgt spid="20"/>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wipe(left)">
                                      <p:cBhvr>
                                        <p:cTn id="20" dur="500"/>
                                        <p:tgtEl>
                                          <p:spTgt spid="39"/>
                                        </p:tgtEl>
                                      </p:cBhvr>
                                    </p:animEffect>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left)">
                                      <p:cBhvr>
                                        <p:cTn id="30" dur="500"/>
                                        <p:tgtEl>
                                          <p:spTgt spid="42"/>
                                        </p:tgtEl>
                                      </p:cBhvr>
                                    </p:animEffect>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fltVal val="0"/>
                                          </p:val>
                                        </p:tav>
                                        <p:tav tm="100000">
                                          <p:val>
                                            <p:strVal val="#ppt_w"/>
                                          </p:val>
                                        </p:tav>
                                      </p:tavLst>
                                    </p:anim>
                                    <p:anim calcmode="lin" valueType="num">
                                      <p:cBhvr>
                                        <p:cTn id="35" dur="500" fill="hold"/>
                                        <p:tgtEl>
                                          <p:spTgt spid="27"/>
                                        </p:tgtEl>
                                        <p:attrNameLst>
                                          <p:attrName>ppt_h</p:attrName>
                                        </p:attrNameLst>
                                      </p:cBhvr>
                                      <p:tavLst>
                                        <p:tav tm="0">
                                          <p:val>
                                            <p:fltVal val="0"/>
                                          </p:val>
                                        </p:tav>
                                        <p:tav tm="100000">
                                          <p:val>
                                            <p:strVal val="#ppt_h"/>
                                          </p:val>
                                        </p:tav>
                                      </p:tavLst>
                                    </p:anim>
                                    <p:animEffect transition="in" filter="fade">
                                      <p:cBhvr>
                                        <p:cTn id="36" dur="500"/>
                                        <p:tgtEl>
                                          <p:spTgt spid="27"/>
                                        </p:tgtEl>
                                      </p:cBhvr>
                                    </p:animEffect>
                                  </p:childTnLst>
                                </p:cTn>
                              </p:par>
                              <p:par>
                                <p:cTn id="37" presetID="53" presetClass="entr" presetSubtype="16" fill="hold" nodeType="withEffect">
                                  <p:stCondLst>
                                    <p:cond delay="100"/>
                                  </p:stCondLst>
                                  <p:childTnLst>
                                    <p:set>
                                      <p:cBhvr>
                                        <p:cTn id="38" dur="1" fill="hold">
                                          <p:stCondLst>
                                            <p:cond delay="0"/>
                                          </p:stCondLst>
                                        </p:cTn>
                                        <p:tgtEl>
                                          <p:spTgt spid="31"/>
                                        </p:tgtEl>
                                        <p:attrNameLst>
                                          <p:attrName>style.visibility</p:attrName>
                                        </p:attrNameLst>
                                      </p:cBhvr>
                                      <p:to>
                                        <p:strVal val="visible"/>
                                      </p:to>
                                    </p:set>
                                    <p:anim calcmode="lin" valueType="num">
                                      <p:cBhvr>
                                        <p:cTn id="39" dur="500" fill="hold"/>
                                        <p:tgtEl>
                                          <p:spTgt spid="31"/>
                                        </p:tgtEl>
                                        <p:attrNameLst>
                                          <p:attrName>ppt_w</p:attrName>
                                        </p:attrNameLst>
                                      </p:cBhvr>
                                      <p:tavLst>
                                        <p:tav tm="0">
                                          <p:val>
                                            <p:fltVal val="0"/>
                                          </p:val>
                                        </p:tav>
                                        <p:tav tm="100000">
                                          <p:val>
                                            <p:strVal val="#ppt_w"/>
                                          </p:val>
                                        </p:tav>
                                      </p:tavLst>
                                    </p:anim>
                                    <p:anim calcmode="lin" valueType="num">
                                      <p:cBhvr>
                                        <p:cTn id="40" dur="500" fill="hold"/>
                                        <p:tgtEl>
                                          <p:spTgt spid="31"/>
                                        </p:tgtEl>
                                        <p:attrNameLst>
                                          <p:attrName>ppt_h</p:attrName>
                                        </p:attrNameLst>
                                      </p:cBhvr>
                                      <p:tavLst>
                                        <p:tav tm="0">
                                          <p:val>
                                            <p:fltVal val="0"/>
                                          </p:val>
                                        </p:tav>
                                        <p:tav tm="100000">
                                          <p:val>
                                            <p:strVal val="#ppt_h"/>
                                          </p:val>
                                        </p:tav>
                                      </p:tavLst>
                                    </p:anim>
                                    <p:animEffect transition="in" filter="fade">
                                      <p:cBhvr>
                                        <p:cTn id="41" dur="500"/>
                                        <p:tgtEl>
                                          <p:spTgt spid="31"/>
                                        </p:tgtEl>
                                      </p:cBhvr>
                                    </p:animEffect>
                                  </p:childTnLst>
                                </p:cTn>
                              </p:par>
                              <p:par>
                                <p:cTn id="42" presetID="53" presetClass="entr" presetSubtype="16" fill="hold" nodeType="withEffect">
                                  <p:stCondLst>
                                    <p:cond delay="200"/>
                                  </p:stCondLst>
                                  <p:childTnLst>
                                    <p:set>
                                      <p:cBhvr>
                                        <p:cTn id="43" dur="1" fill="hold">
                                          <p:stCondLst>
                                            <p:cond delay="0"/>
                                          </p:stCondLst>
                                        </p:cTn>
                                        <p:tgtEl>
                                          <p:spTgt spid="35"/>
                                        </p:tgtEl>
                                        <p:attrNameLst>
                                          <p:attrName>style.visibility</p:attrName>
                                        </p:attrNameLst>
                                      </p:cBhvr>
                                      <p:to>
                                        <p:strVal val="visible"/>
                                      </p:to>
                                    </p:set>
                                    <p:anim calcmode="lin" valueType="num">
                                      <p:cBhvr>
                                        <p:cTn id="44" dur="500" fill="hold"/>
                                        <p:tgtEl>
                                          <p:spTgt spid="35"/>
                                        </p:tgtEl>
                                        <p:attrNameLst>
                                          <p:attrName>ppt_w</p:attrName>
                                        </p:attrNameLst>
                                      </p:cBhvr>
                                      <p:tavLst>
                                        <p:tav tm="0">
                                          <p:val>
                                            <p:fltVal val="0"/>
                                          </p:val>
                                        </p:tav>
                                        <p:tav tm="100000">
                                          <p:val>
                                            <p:strVal val="#ppt_w"/>
                                          </p:val>
                                        </p:tav>
                                      </p:tavLst>
                                    </p:anim>
                                    <p:anim calcmode="lin" valueType="num">
                                      <p:cBhvr>
                                        <p:cTn id="45" dur="500" fill="hold"/>
                                        <p:tgtEl>
                                          <p:spTgt spid="35"/>
                                        </p:tgtEl>
                                        <p:attrNameLst>
                                          <p:attrName>ppt_h</p:attrName>
                                        </p:attrNameLst>
                                      </p:cBhvr>
                                      <p:tavLst>
                                        <p:tav tm="0">
                                          <p:val>
                                            <p:fltVal val="0"/>
                                          </p:val>
                                        </p:tav>
                                        <p:tav tm="100000">
                                          <p:val>
                                            <p:strVal val="#ppt_h"/>
                                          </p:val>
                                        </p:tav>
                                      </p:tavLst>
                                    </p:anim>
                                    <p:animEffect transition="in" filter="fade">
                                      <p:cBhvr>
                                        <p:cTn id="46" dur="500"/>
                                        <p:tgtEl>
                                          <p:spTgt spid="35"/>
                                        </p:tgtEl>
                                      </p:cBhvr>
                                    </p:animEffect>
                                  </p:childTnLst>
                                </p:cTn>
                              </p:par>
                            </p:childTnLst>
                          </p:cTn>
                        </p:par>
                        <p:par>
                          <p:cTn id="47" fill="hold">
                            <p:stCondLst>
                              <p:cond delay="3500"/>
                            </p:stCondLst>
                            <p:childTnLst>
                              <p:par>
                                <p:cTn id="48" presetID="2" presetClass="entr" presetSubtype="2"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fill="hold"/>
                                        <p:tgtEl>
                                          <p:spTgt spid="11"/>
                                        </p:tgtEl>
                                        <p:attrNameLst>
                                          <p:attrName>ppt_x</p:attrName>
                                        </p:attrNameLst>
                                      </p:cBhvr>
                                      <p:tavLst>
                                        <p:tav tm="0">
                                          <p:val>
                                            <p:strVal val="1+#ppt_w/2"/>
                                          </p:val>
                                        </p:tav>
                                        <p:tav tm="100000">
                                          <p:val>
                                            <p:strVal val="#ppt_x"/>
                                          </p:val>
                                        </p:tav>
                                      </p:tavLst>
                                    </p:anim>
                                    <p:anim calcmode="lin" valueType="num">
                                      <p:cBhvr additive="base">
                                        <p:cTn id="51" dur="500" fill="hold"/>
                                        <p:tgtEl>
                                          <p:spTgt spid="11"/>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additive="base">
                                        <p:cTn id="54" dur="500" fill="hold"/>
                                        <p:tgtEl>
                                          <p:spTgt spid="12"/>
                                        </p:tgtEl>
                                        <p:attrNameLst>
                                          <p:attrName>ppt_x</p:attrName>
                                        </p:attrNameLst>
                                      </p:cBhvr>
                                      <p:tavLst>
                                        <p:tav tm="0">
                                          <p:val>
                                            <p:strVal val="1+#ppt_w/2"/>
                                          </p:val>
                                        </p:tav>
                                        <p:tav tm="100000">
                                          <p:val>
                                            <p:strVal val="#ppt_x"/>
                                          </p:val>
                                        </p:tav>
                                      </p:tavLst>
                                    </p:anim>
                                    <p:anim calcmode="lin" valueType="num">
                                      <p:cBhvr additive="base">
                                        <p:cTn id="55" dur="500" fill="hold"/>
                                        <p:tgtEl>
                                          <p:spTgt spid="12"/>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1+#ppt_w/2"/>
                                          </p:val>
                                        </p:tav>
                                        <p:tav tm="100000">
                                          <p:val>
                                            <p:strVal val="#ppt_x"/>
                                          </p:val>
                                        </p:tav>
                                      </p:tavLst>
                                    </p:anim>
                                    <p:anim calcmode="lin" valueType="num">
                                      <p:cBhvr additive="base">
                                        <p:cTn id="59"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1" grpId="0"/>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nvGrpSpPr>
          <p:cNvPr id="25" name="组合 24"/>
          <p:cNvGrpSpPr/>
          <p:nvPr/>
        </p:nvGrpSpPr>
        <p:grpSpPr>
          <a:xfrm>
            <a:off x="6608158" y="1970264"/>
            <a:ext cx="1103150" cy="1103150"/>
            <a:chOff x="6353175" y="3550672"/>
            <a:chExt cx="1103150" cy="1103150"/>
          </a:xfrm>
        </p:grpSpPr>
        <p:sp>
          <p:nvSpPr>
            <p:cNvPr id="26" name="椭圆 25"/>
            <p:cNvSpPr/>
            <p:nvPr/>
          </p:nvSpPr>
          <p:spPr>
            <a:xfrm>
              <a:off x="6353175" y="3550672"/>
              <a:ext cx="1103150" cy="1103150"/>
            </a:xfrm>
            <a:prstGeom prst="ellipse">
              <a:avLst/>
            </a:prstGeom>
            <a:solidFill>
              <a:srgbClr val="FFFFFF">
                <a:alpha val="30196"/>
              </a:srgbClr>
            </a:solidFill>
            <a:ln w="1905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7" name="椭圆 26"/>
            <p:cNvSpPr/>
            <p:nvPr/>
          </p:nvSpPr>
          <p:spPr>
            <a:xfrm>
              <a:off x="6508750" y="3706247"/>
              <a:ext cx="792000" cy="792000"/>
            </a:xfrm>
            <a:prstGeom prst="ellipse">
              <a:avLst/>
            </a:prstGeom>
            <a:solidFill>
              <a:srgbClr val="4E7730"/>
            </a:solid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6" name="Freeform 61"/>
            <p:cNvSpPr>
              <a:spLocks noEditPoints="1"/>
            </p:cNvSpPr>
            <p:nvPr/>
          </p:nvSpPr>
          <p:spPr bwMode="auto">
            <a:xfrm>
              <a:off x="6743619" y="3940082"/>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5A6478"/>
                </a:solidFill>
                <a:effectLst/>
                <a:uLnTx/>
                <a:uFillTx/>
                <a:latin typeface="小米兰亭_GB外压缩" panose="03000502000000000000" charset="-122"/>
                <a:ea typeface="小米兰亭_GB外压缩" panose="03000502000000000000" charset="-122"/>
              </a:endParaRPr>
            </a:p>
          </p:txBody>
        </p:sp>
      </p:grpSp>
      <p:grpSp>
        <p:nvGrpSpPr>
          <p:cNvPr id="37" name="组合 36"/>
          <p:cNvGrpSpPr/>
          <p:nvPr/>
        </p:nvGrpSpPr>
        <p:grpSpPr>
          <a:xfrm>
            <a:off x="4317170" y="1970264"/>
            <a:ext cx="1103150" cy="1103150"/>
            <a:chOff x="6353175" y="2204180"/>
            <a:chExt cx="1103150" cy="1103150"/>
          </a:xfrm>
        </p:grpSpPr>
        <p:sp>
          <p:nvSpPr>
            <p:cNvPr id="38" name="椭圆 37"/>
            <p:cNvSpPr/>
            <p:nvPr/>
          </p:nvSpPr>
          <p:spPr>
            <a:xfrm>
              <a:off x="6353175" y="2204180"/>
              <a:ext cx="1103150" cy="1103150"/>
            </a:xfrm>
            <a:prstGeom prst="ellipse">
              <a:avLst/>
            </a:prstGeom>
            <a:solidFill>
              <a:srgbClr val="FFFFFF">
                <a:alpha val="30196"/>
              </a:srgbClr>
            </a:solidFill>
            <a:ln w="1905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9" name="椭圆 38"/>
            <p:cNvSpPr/>
            <p:nvPr/>
          </p:nvSpPr>
          <p:spPr>
            <a:xfrm>
              <a:off x="6508750" y="2359755"/>
              <a:ext cx="792000" cy="792000"/>
            </a:xfrm>
            <a:prstGeom prst="ellipse">
              <a:avLst/>
            </a:prstGeom>
            <a:solidFill>
              <a:schemeClr val="tx1">
                <a:lumMod val="65000"/>
                <a:lumOff val="35000"/>
              </a:schemeClr>
            </a:solid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0" name="Freeform 84"/>
            <p:cNvSpPr>
              <a:spLocks noEditPoints="1"/>
            </p:cNvSpPr>
            <p:nvPr/>
          </p:nvSpPr>
          <p:spPr bwMode="auto">
            <a:xfrm>
              <a:off x="6743619" y="2594107"/>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5A6478"/>
                </a:solidFill>
                <a:effectLst/>
                <a:uLnTx/>
                <a:uFillTx/>
                <a:latin typeface="小米兰亭_GB外压缩" panose="03000502000000000000" charset="-122"/>
                <a:ea typeface="小米兰亭_GB外压缩" panose="03000502000000000000" charset="-122"/>
              </a:endParaRPr>
            </a:p>
          </p:txBody>
        </p:sp>
      </p:grpSp>
      <p:grpSp>
        <p:nvGrpSpPr>
          <p:cNvPr id="41" name="组合 40"/>
          <p:cNvGrpSpPr/>
          <p:nvPr/>
        </p:nvGrpSpPr>
        <p:grpSpPr>
          <a:xfrm>
            <a:off x="8899146" y="1970264"/>
            <a:ext cx="1103150" cy="1103150"/>
            <a:chOff x="6353175" y="857688"/>
            <a:chExt cx="1103150" cy="1103150"/>
          </a:xfrm>
        </p:grpSpPr>
        <p:sp>
          <p:nvSpPr>
            <p:cNvPr id="42" name="椭圆 41"/>
            <p:cNvSpPr/>
            <p:nvPr/>
          </p:nvSpPr>
          <p:spPr>
            <a:xfrm>
              <a:off x="6353175" y="857688"/>
              <a:ext cx="1103150" cy="1103150"/>
            </a:xfrm>
            <a:prstGeom prst="ellipse">
              <a:avLst/>
            </a:prstGeom>
            <a:solidFill>
              <a:srgbClr val="FFFFFF">
                <a:alpha val="30196"/>
              </a:srgbClr>
            </a:solidFill>
            <a:ln w="1905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3" name="椭圆 42"/>
            <p:cNvSpPr/>
            <p:nvPr/>
          </p:nvSpPr>
          <p:spPr>
            <a:xfrm>
              <a:off x="6508750" y="1013263"/>
              <a:ext cx="792000" cy="792000"/>
            </a:xfrm>
            <a:prstGeom prst="ellipse">
              <a:avLst/>
            </a:prstGeom>
            <a:solidFill>
              <a:schemeClr val="tx1">
                <a:lumMod val="65000"/>
                <a:lumOff val="35000"/>
              </a:schemeClr>
            </a:solid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4" name="Freeform 96"/>
            <p:cNvSpPr>
              <a:spLocks noEditPoints="1"/>
            </p:cNvSpPr>
            <p:nvPr/>
          </p:nvSpPr>
          <p:spPr bwMode="auto">
            <a:xfrm>
              <a:off x="6743619" y="1248132"/>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5A6478"/>
                </a:solidFill>
                <a:effectLst/>
                <a:uLnTx/>
                <a:uFillTx/>
                <a:latin typeface="小米兰亭_GB外压缩" panose="03000502000000000000" charset="-122"/>
                <a:ea typeface="小米兰亭_GB外压缩" panose="03000502000000000000" charset="-122"/>
              </a:endParaRPr>
            </a:p>
          </p:txBody>
        </p:sp>
      </p:grpSp>
      <p:grpSp>
        <p:nvGrpSpPr>
          <p:cNvPr id="45" name="组合 44"/>
          <p:cNvGrpSpPr/>
          <p:nvPr/>
        </p:nvGrpSpPr>
        <p:grpSpPr>
          <a:xfrm>
            <a:off x="2026182" y="1970264"/>
            <a:ext cx="1103150" cy="1103150"/>
            <a:chOff x="6353175" y="4895612"/>
            <a:chExt cx="1103150" cy="1103150"/>
          </a:xfrm>
        </p:grpSpPr>
        <p:sp>
          <p:nvSpPr>
            <p:cNvPr id="46" name="椭圆 45"/>
            <p:cNvSpPr/>
            <p:nvPr/>
          </p:nvSpPr>
          <p:spPr>
            <a:xfrm>
              <a:off x="6353175" y="4895612"/>
              <a:ext cx="1103150" cy="1103150"/>
            </a:xfrm>
            <a:prstGeom prst="ellipse">
              <a:avLst/>
            </a:prstGeom>
            <a:solidFill>
              <a:srgbClr val="FFFFFF">
                <a:alpha val="30196"/>
              </a:srgbClr>
            </a:solidFill>
            <a:ln w="1905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7" name="椭圆 46"/>
            <p:cNvSpPr/>
            <p:nvPr/>
          </p:nvSpPr>
          <p:spPr>
            <a:xfrm>
              <a:off x="6508750" y="5051187"/>
              <a:ext cx="792000" cy="792000"/>
            </a:xfrm>
            <a:prstGeom prst="ellipse">
              <a:avLst/>
            </a:prstGeom>
            <a:solidFill>
              <a:srgbClr val="1A6C37"/>
            </a:solid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8" name="Freeform 112"/>
            <p:cNvSpPr>
              <a:spLocks noEditPoints="1"/>
            </p:cNvSpPr>
            <p:nvPr/>
          </p:nvSpPr>
          <p:spPr bwMode="auto">
            <a:xfrm>
              <a:off x="6743619" y="5286056"/>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5A6478"/>
                </a:solidFill>
                <a:effectLst/>
                <a:uLnTx/>
                <a:uFillTx/>
                <a:latin typeface="小米兰亭_GB外压缩" panose="03000502000000000000" charset="-122"/>
                <a:ea typeface="小米兰亭_GB外压缩" panose="03000502000000000000" charset="-122"/>
              </a:endParaRPr>
            </a:p>
          </p:txBody>
        </p:sp>
      </p:grpSp>
      <p:sp>
        <p:nvSpPr>
          <p:cNvPr id="49" name="矩形 48"/>
          <p:cNvSpPr/>
          <p:nvPr/>
        </p:nvSpPr>
        <p:spPr>
          <a:xfrm>
            <a:off x="6377034" y="3228989"/>
            <a:ext cx="1565398" cy="369332"/>
          </a:xfrm>
          <a:prstGeom prst="rect">
            <a:avLst/>
          </a:prstGeom>
        </p:spPr>
        <p:txBody>
          <a:bodyPr wrap="square">
            <a:spAutoFit/>
          </a:bodyPr>
          <a:lstStyle/>
          <a:p>
            <a:pPr algn="ctr"/>
            <a:r>
              <a:rPr lang="zh-CN" altLang="en-US" dirty="0" smtClean="0">
                <a:solidFill>
                  <a:schemeClr val="tx1">
                    <a:lumMod val="65000"/>
                    <a:lumOff val="35000"/>
                  </a:schemeClr>
                </a:solidFill>
                <a:latin typeface="+mj-ea"/>
                <a:ea typeface="+mj-ea"/>
              </a:rPr>
              <a:t>企业宗旨</a:t>
            </a:r>
            <a:endParaRPr lang="en-US" altLang="zh-CN" sz="1400" dirty="0" smtClean="0">
              <a:solidFill>
                <a:schemeClr val="tx1">
                  <a:lumMod val="65000"/>
                  <a:lumOff val="35000"/>
                </a:schemeClr>
              </a:solidFill>
              <a:latin typeface="+mj-ea"/>
              <a:ea typeface="+mj-ea"/>
            </a:endParaRPr>
          </a:p>
        </p:txBody>
      </p:sp>
      <p:sp>
        <p:nvSpPr>
          <p:cNvPr id="50" name="矩形 49"/>
          <p:cNvSpPr/>
          <p:nvPr/>
        </p:nvSpPr>
        <p:spPr>
          <a:xfrm>
            <a:off x="8762844" y="3209281"/>
            <a:ext cx="1565398" cy="369332"/>
          </a:xfrm>
          <a:prstGeom prst="rect">
            <a:avLst/>
          </a:prstGeom>
        </p:spPr>
        <p:txBody>
          <a:bodyPr wrap="square">
            <a:spAutoFit/>
          </a:bodyPr>
          <a:lstStyle/>
          <a:p>
            <a:pPr algn="ctr"/>
            <a:r>
              <a:rPr lang="zh-CN" altLang="en-US" dirty="0" smtClean="0">
                <a:solidFill>
                  <a:schemeClr val="tx1">
                    <a:lumMod val="65000"/>
                    <a:lumOff val="35000"/>
                  </a:schemeClr>
                </a:solidFill>
                <a:latin typeface="+mj-ea"/>
                <a:ea typeface="+mj-ea"/>
              </a:rPr>
              <a:t>服务理念</a:t>
            </a:r>
            <a:endParaRPr lang="en-US" altLang="zh-CN" sz="1400" dirty="0" smtClean="0">
              <a:solidFill>
                <a:schemeClr val="tx1">
                  <a:lumMod val="65000"/>
                  <a:lumOff val="35000"/>
                </a:schemeClr>
              </a:solidFill>
              <a:latin typeface="+mj-ea"/>
              <a:ea typeface="+mj-ea"/>
            </a:endParaRPr>
          </a:p>
        </p:txBody>
      </p:sp>
      <p:sp>
        <p:nvSpPr>
          <p:cNvPr id="51" name="矩形 50"/>
          <p:cNvSpPr/>
          <p:nvPr/>
        </p:nvSpPr>
        <p:spPr>
          <a:xfrm>
            <a:off x="1701209" y="3228989"/>
            <a:ext cx="1565398" cy="369332"/>
          </a:xfrm>
          <a:prstGeom prst="rect">
            <a:avLst/>
          </a:prstGeom>
        </p:spPr>
        <p:txBody>
          <a:bodyPr wrap="square">
            <a:spAutoFit/>
          </a:bodyPr>
          <a:lstStyle/>
          <a:p>
            <a:pPr algn="ctr"/>
            <a:r>
              <a:rPr lang="zh-CN" altLang="en-US" dirty="0" smtClean="0">
                <a:solidFill>
                  <a:schemeClr val="tx1">
                    <a:lumMod val="65000"/>
                    <a:lumOff val="35000"/>
                  </a:schemeClr>
                </a:solidFill>
                <a:latin typeface="+mj-ea"/>
                <a:ea typeface="+mj-ea"/>
              </a:rPr>
              <a:t>企业精神</a:t>
            </a:r>
            <a:endParaRPr lang="en-US" altLang="zh-CN" sz="1400" dirty="0">
              <a:solidFill>
                <a:schemeClr val="tx1">
                  <a:lumMod val="65000"/>
                  <a:lumOff val="35000"/>
                </a:schemeClr>
              </a:solidFill>
              <a:latin typeface="+mj-ea"/>
              <a:ea typeface="+mj-ea"/>
            </a:endParaRPr>
          </a:p>
        </p:txBody>
      </p:sp>
      <p:sp>
        <p:nvSpPr>
          <p:cNvPr id="52" name="矩形 51"/>
          <p:cNvSpPr/>
          <p:nvPr/>
        </p:nvSpPr>
        <p:spPr>
          <a:xfrm>
            <a:off x="4086046" y="3228989"/>
            <a:ext cx="1565398" cy="369332"/>
          </a:xfrm>
          <a:prstGeom prst="rect">
            <a:avLst/>
          </a:prstGeom>
        </p:spPr>
        <p:txBody>
          <a:bodyPr wrap="square">
            <a:spAutoFit/>
          </a:bodyPr>
          <a:lstStyle/>
          <a:p>
            <a:pPr algn="ctr"/>
            <a:r>
              <a:rPr lang="zh-CN" altLang="en-US" dirty="0" smtClean="0">
                <a:solidFill>
                  <a:schemeClr val="tx1">
                    <a:lumMod val="65000"/>
                    <a:lumOff val="35000"/>
                  </a:schemeClr>
                </a:solidFill>
                <a:latin typeface="+mj-ea"/>
                <a:ea typeface="+mj-ea"/>
              </a:rPr>
              <a:t>经营理念</a:t>
            </a:r>
            <a:endParaRPr lang="en-US" altLang="zh-CN" sz="1400" dirty="0" smtClean="0">
              <a:solidFill>
                <a:schemeClr val="tx1">
                  <a:lumMod val="65000"/>
                  <a:lumOff val="35000"/>
                </a:schemeClr>
              </a:solidFill>
              <a:latin typeface="+mj-ea"/>
              <a:ea typeface="+mj-ea"/>
            </a:endParaRPr>
          </a:p>
        </p:txBody>
      </p:sp>
      <p:sp>
        <p:nvSpPr>
          <p:cNvPr id="53" name="矩形 52"/>
          <p:cNvSpPr/>
          <p:nvPr/>
        </p:nvSpPr>
        <p:spPr>
          <a:xfrm>
            <a:off x="6051452" y="3630129"/>
            <a:ext cx="2216562" cy="377411"/>
          </a:xfrm>
          <a:prstGeom prst="rect">
            <a:avLst/>
          </a:prstGeom>
        </p:spPr>
        <p:txBody>
          <a:bodyPr wrap="square">
            <a:spAutoFit/>
          </a:bodyPr>
          <a:lstStyle/>
          <a:p>
            <a:pPr algn="ctr">
              <a:lnSpc>
                <a:spcPct val="150000"/>
              </a:lnSpc>
              <a:spcAft>
                <a:spcPts val="600"/>
              </a:spcAft>
            </a:pPr>
            <a:r>
              <a:rPr lang="zh-CN" altLang="en-US" sz="1400" dirty="0" smtClean="0">
                <a:solidFill>
                  <a:schemeClr val="tx1">
                    <a:lumMod val="65000"/>
                    <a:lumOff val="35000"/>
                  </a:schemeClr>
                </a:solidFill>
                <a:latin typeface="+mj-ea"/>
                <a:ea typeface="+mj-ea"/>
              </a:rPr>
              <a:t>质量</a:t>
            </a:r>
            <a:r>
              <a:rPr lang="zh-CN" altLang="en-US" sz="1400" dirty="0">
                <a:solidFill>
                  <a:schemeClr val="tx1">
                    <a:lumMod val="65000"/>
                    <a:lumOff val="35000"/>
                  </a:schemeClr>
                </a:solidFill>
                <a:latin typeface="+mj-ea"/>
                <a:ea typeface="+mj-ea"/>
              </a:rPr>
              <a:t>第一、诚信为</a:t>
            </a:r>
            <a:r>
              <a:rPr lang="zh-CN" altLang="en-US" sz="1400" dirty="0" smtClean="0">
                <a:solidFill>
                  <a:schemeClr val="tx1">
                    <a:lumMod val="65000"/>
                    <a:lumOff val="35000"/>
                  </a:schemeClr>
                </a:solidFill>
                <a:latin typeface="+mj-ea"/>
                <a:ea typeface="+mj-ea"/>
              </a:rPr>
              <a:t>本</a:t>
            </a:r>
            <a:endParaRPr lang="en-US" altLang="zh-CN" sz="1400" dirty="0" smtClean="0">
              <a:solidFill>
                <a:schemeClr val="tx1">
                  <a:lumMod val="65000"/>
                  <a:lumOff val="35000"/>
                </a:schemeClr>
              </a:solidFill>
              <a:latin typeface="+mj-ea"/>
              <a:ea typeface="+mj-ea"/>
            </a:endParaRPr>
          </a:p>
        </p:txBody>
      </p:sp>
      <p:sp>
        <p:nvSpPr>
          <p:cNvPr id="54" name="矩形 53"/>
          <p:cNvSpPr/>
          <p:nvPr/>
        </p:nvSpPr>
        <p:spPr>
          <a:xfrm>
            <a:off x="8437262" y="3610421"/>
            <a:ext cx="2216562" cy="377411"/>
          </a:xfrm>
          <a:prstGeom prst="rect">
            <a:avLst/>
          </a:prstGeom>
        </p:spPr>
        <p:txBody>
          <a:bodyPr wrap="square">
            <a:spAutoFit/>
          </a:bodyPr>
          <a:lstStyle/>
          <a:p>
            <a:pPr algn="ctr">
              <a:lnSpc>
                <a:spcPct val="150000"/>
              </a:lnSpc>
              <a:spcAft>
                <a:spcPts val="600"/>
              </a:spcAft>
            </a:pPr>
            <a:r>
              <a:rPr lang="zh-CN" altLang="en-US" sz="1400" dirty="0" smtClean="0">
                <a:solidFill>
                  <a:schemeClr val="tx1">
                    <a:lumMod val="65000"/>
                    <a:lumOff val="35000"/>
                  </a:schemeClr>
                </a:solidFill>
                <a:latin typeface="+mj-ea"/>
                <a:ea typeface="+mj-ea"/>
              </a:rPr>
              <a:t>用户</a:t>
            </a:r>
            <a:r>
              <a:rPr lang="zh-CN" altLang="en-US" sz="1400" dirty="0">
                <a:solidFill>
                  <a:schemeClr val="tx1">
                    <a:lumMod val="65000"/>
                    <a:lumOff val="35000"/>
                  </a:schemeClr>
                </a:solidFill>
                <a:latin typeface="+mj-ea"/>
                <a:ea typeface="+mj-ea"/>
              </a:rPr>
              <a:t>至上、用心</a:t>
            </a:r>
            <a:r>
              <a:rPr lang="zh-CN" altLang="en-US" sz="1400" dirty="0" smtClean="0">
                <a:solidFill>
                  <a:schemeClr val="tx1">
                    <a:lumMod val="65000"/>
                    <a:lumOff val="35000"/>
                  </a:schemeClr>
                </a:solidFill>
                <a:latin typeface="+mj-ea"/>
                <a:ea typeface="+mj-ea"/>
              </a:rPr>
              <a:t>服务</a:t>
            </a:r>
            <a:endParaRPr lang="en-US" altLang="zh-CN" sz="1400" dirty="0" smtClean="0">
              <a:solidFill>
                <a:schemeClr val="tx1">
                  <a:lumMod val="65000"/>
                  <a:lumOff val="35000"/>
                </a:schemeClr>
              </a:solidFill>
              <a:latin typeface="+mj-ea"/>
              <a:ea typeface="+mj-ea"/>
            </a:endParaRPr>
          </a:p>
        </p:txBody>
      </p:sp>
      <p:sp>
        <p:nvSpPr>
          <p:cNvPr id="55" name="矩形 54"/>
          <p:cNvSpPr/>
          <p:nvPr/>
        </p:nvSpPr>
        <p:spPr>
          <a:xfrm>
            <a:off x="1375627" y="3630129"/>
            <a:ext cx="2216562" cy="377411"/>
          </a:xfrm>
          <a:prstGeom prst="rect">
            <a:avLst/>
          </a:prstGeom>
        </p:spPr>
        <p:txBody>
          <a:bodyPr wrap="square">
            <a:spAutoFit/>
          </a:bodyPr>
          <a:lstStyle/>
          <a:p>
            <a:pPr algn="ctr">
              <a:lnSpc>
                <a:spcPct val="150000"/>
              </a:lnSpc>
              <a:spcAft>
                <a:spcPts val="600"/>
              </a:spcAft>
            </a:pPr>
            <a:r>
              <a:rPr lang="zh-CN" altLang="en-US" sz="1400" dirty="0" smtClean="0">
                <a:solidFill>
                  <a:schemeClr val="tx1">
                    <a:lumMod val="65000"/>
                    <a:lumOff val="35000"/>
                  </a:schemeClr>
                </a:solidFill>
                <a:latin typeface="+mj-ea"/>
                <a:ea typeface="+mj-ea"/>
              </a:rPr>
              <a:t>求实</a:t>
            </a:r>
            <a:r>
              <a:rPr lang="zh-CN" altLang="en-US" sz="1400" dirty="0">
                <a:solidFill>
                  <a:schemeClr val="tx1">
                    <a:lumMod val="65000"/>
                    <a:lumOff val="35000"/>
                  </a:schemeClr>
                </a:solidFill>
                <a:latin typeface="+mj-ea"/>
                <a:ea typeface="+mj-ea"/>
              </a:rPr>
              <a:t>、创新、</a:t>
            </a:r>
            <a:r>
              <a:rPr lang="zh-CN" altLang="en-US" sz="1400" dirty="0" smtClean="0">
                <a:solidFill>
                  <a:schemeClr val="tx1">
                    <a:lumMod val="65000"/>
                    <a:lumOff val="35000"/>
                  </a:schemeClr>
                </a:solidFill>
                <a:latin typeface="+mj-ea"/>
                <a:ea typeface="+mj-ea"/>
              </a:rPr>
              <a:t>团结</a:t>
            </a:r>
            <a:endParaRPr lang="en-US" altLang="zh-CN" sz="1400" dirty="0">
              <a:solidFill>
                <a:schemeClr val="tx1">
                  <a:lumMod val="65000"/>
                  <a:lumOff val="35000"/>
                </a:schemeClr>
              </a:solidFill>
              <a:latin typeface="+mj-ea"/>
              <a:ea typeface="+mj-ea"/>
            </a:endParaRPr>
          </a:p>
        </p:txBody>
      </p:sp>
      <p:sp>
        <p:nvSpPr>
          <p:cNvPr id="56" name="矩形 55"/>
          <p:cNvSpPr/>
          <p:nvPr/>
        </p:nvSpPr>
        <p:spPr>
          <a:xfrm>
            <a:off x="3760464" y="3630129"/>
            <a:ext cx="2216562" cy="377411"/>
          </a:xfrm>
          <a:prstGeom prst="rect">
            <a:avLst/>
          </a:prstGeom>
        </p:spPr>
        <p:txBody>
          <a:bodyPr wrap="square">
            <a:spAutoFit/>
          </a:bodyPr>
          <a:lstStyle/>
          <a:p>
            <a:pPr algn="ctr">
              <a:lnSpc>
                <a:spcPct val="150000"/>
              </a:lnSpc>
              <a:spcAft>
                <a:spcPts val="600"/>
              </a:spcAft>
            </a:pPr>
            <a:r>
              <a:rPr lang="zh-CN" altLang="en-US" sz="1400" dirty="0" smtClean="0">
                <a:solidFill>
                  <a:schemeClr val="tx1">
                    <a:lumMod val="65000"/>
                    <a:lumOff val="35000"/>
                  </a:schemeClr>
                </a:solidFill>
                <a:latin typeface="+mj-ea"/>
                <a:ea typeface="+mj-ea"/>
              </a:rPr>
              <a:t>科学管理、</a:t>
            </a:r>
            <a:r>
              <a:rPr lang="zh-CN" altLang="en-US" sz="1400" dirty="0">
                <a:solidFill>
                  <a:schemeClr val="tx1">
                    <a:lumMod val="65000"/>
                    <a:lumOff val="35000"/>
                  </a:schemeClr>
                </a:solidFill>
                <a:latin typeface="+mj-ea"/>
                <a:ea typeface="+mj-ea"/>
              </a:rPr>
              <a:t>诚信</a:t>
            </a:r>
            <a:r>
              <a:rPr lang="zh-CN" altLang="en-US" sz="1400" dirty="0" smtClean="0">
                <a:solidFill>
                  <a:schemeClr val="tx1">
                    <a:lumMod val="65000"/>
                    <a:lumOff val="35000"/>
                  </a:schemeClr>
                </a:solidFill>
                <a:latin typeface="+mj-ea"/>
                <a:ea typeface="+mj-ea"/>
              </a:rPr>
              <a:t>经营</a:t>
            </a:r>
            <a:endParaRPr lang="en-US" altLang="zh-CN" sz="1400" dirty="0" smtClean="0">
              <a:solidFill>
                <a:schemeClr val="tx1">
                  <a:lumMod val="65000"/>
                  <a:lumOff val="35000"/>
                </a:schemeClr>
              </a:solidFill>
              <a:latin typeface="+mj-ea"/>
              <a:ea typeface="+mj-ea"/>
            </a:endParaRPr>
          </a:p>
        </p:txBody>
      </p:sp>
      <p:sp>
        <p:nvSpPr>
          <p:cNvPr id="57" name="矩形 47"/>
          <p:cNvSpPr>
            <a:spLocks noChangeArrowheads="1"/>
          </p:cNvSpPr>
          <p:nvPr/>
        </p:nvSpPr>
        <p:spPr bwMode="auto">
          <a:xfrm>
            <a:off x="1335839" y="4592542"/>
            <a:ext cx="9578879"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a:t>
            </a:r>
            <a:r>
              <a:rPr lang="zh-CN" altLang="en-US" sz="1400" dirty="0" smtClean="0">
                <a:solidFill>
                  <a:schemeClr val="tx1">
                    <a:lumMod val="65000"/>
                    <a:lumOff val="35000"/>
                  </a:schemeClr>
                </a:solidFill>
                <a:sym typeface="微软雅黑" panose="020B0503020204020204" pitchFamily="34" charset="-122"/>
              </a:rPr>
              <a:t>的描述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的描述</a:t>
            </a:r>
            <a:r>
              <a:rPr lang="zh-CN" altLang="en-US" sz="1400" dirty="0">
                <a:solidFill>
                  <a:schemeClr val="tx1">
                    <a:lumMod val="65000"/>
                    <a:lumOff val="35000"/>
                  </a:schemeClr>
                </a:solidFill>
                <a:sym typeface="微软雅黑" panose="020B0503020204020204" pitchFamily="34" charset="-122"/>
              </a:rPr>
              <a:t>说明，在此录入上述图表的综合描述说明，在此录入上述图表的综合描述说明。</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0-#ppt_w/2"/>
                                          </p:val>
                                        </p:tav>
                                        <p:tav tm="100000">
                                          <p:val>
                                            <p:strVal val="#ppt_x"/>
                                          </p:val>
                                        </p:tav>
                                      </p:tavLst>
                                    </p:anim>
                                    <p:anim calcmode="lin" valueType="num">
                                      <p:cBhvr additive="base">
                                        <p:cTn id="16" dur="500" fill="hold"/>
                                        <p:tgtEl>
                                          <p:spTgt spid="37"/>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0-#ppt_w/2"/>
                                          </p:val>
                                        </p:tav>
                                        <p:tav tm="100000">
                                          <p:val>
                                            <p:strVal val="#ppt_x"/>
                                          </p:val>
                                        </p:tav>
                                      </p:tavLst>
                                    </p:anim>
                                    <p:anim calcmode="lin" valueType="num">
                                      <p:cBhvr additive="base">
                                        <p:cTn id="20" dur="500" fill="hold"/>
                                        <p:tgtEl>
                                          <p:spTgt spid="41"/>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fill="hold"/>
                                        <p:tgtEl>
                                          <p:spTgt spid="45"/>
                                        </p:tgtEl>
                                        <p:attrNameLst>
                                          <p:attrName>ppt_x</p:attrName>
                                        </p:attrNameLst>
                                      </p:cBhvr>
                                      <p:tavLst>
                                        <p:tav tm="0">
                                          <p:val>
                                            <p:strVal val="0-#ppt_w/2"/>
                                          </p:val>
                                        </p:tav>
                                        <p:tav tm="100000">
                                          <p:val>
                                            <p:strVal val="#ppt_x"/>
                                          </p:val>
                                        </p:tav>
                                      </p:tavLst>
                                    </p:anim>
                                    <p:anim calcmode="lin" valueType="num">
                                      <p:cBhvr additive="base">
                                        <p:cTn id="24" dur="500" fill="hold"/>
                                        <p:tgtEl>
                                          <p:spTgt spid="45"/>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500" fill="hold"/>
                                        <p:tgtEl>
                                          <p:spTgt spid="51"/>
                                        </p:tgtEl>
                                        <p:attrNameLst>
                                          <p:attrName>ppt_x</p:attrName>
                                        </p:attrNameLst>
                                      </p:cBhvr>
                                      <p:tavLst>
                                        <p:tav tm="0">
                                          <p:val>
                                            <p:strVal val="1+#ppt_w/2"/>
                                          </p:val>
                                        </p:tav>
                                        <p:tav tm="100000">
                                          <p:val>
                                            <p:strVal val="#ppt_x"/>
                                          </p:val>
                                        </p:tav>
                                      </p:tavLst>
                                    </p:anim>
                                    <p:anim calcmode="lin" valueType="num">
                                      <p:cBhvr additive="base">
                                        <p:cTn id="28" dur="500" fill="hold"/>
                                        <p:tgtEl>
                                          <p:spTgt spid="5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1+#ppt_w/2"/>
                                          </p:val>
                                        </p:tav>
                                        <p:tav tm="100000">
                                          <p:val>
                                            <p:strVal val="#ppt_x"/>
                                          </p:val>
                                        </p:tav>
                                      </p:tavLst>
                                    </p:anim>
                                    <p:anim calcmode="lin" valueType="num">
                                      <p:cBhvr additive="base">
                                        <p:cTn id="32" dur="500" fill="hold"/>
                                        <p:tgtEl>
                                          <p:spTgt spid="52"/>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additive="base">
                                        <p:cTn id="35" dur="500" fill="hold"/>
                                        <p:tgtEl>
                                          <p:spTgt spid="49"/>
                                        </p:tgtEl>
                                        <p:attrNameLst>
                                          <p:attrName>ppt_x</p:attrName>
                                        </p:attrNameLst>
                                      </p:cBhvr>
                                      <p:tavLst>
                                        <p:tav tm="0">
                                          <p:val>
                                            <p:strVal val="1+#ppt_w/2"/>
                                          </p:val>
                                        </p:tav>
                                        <p:tav tm="100000">
                                          <p:val>
                                            <p:strVal val="#ppt_x"/>
                                          </p:val>
                                        </p:tav>
                                      </p:tavLst>
                                    </p:anim>
                                    <p:anim calcmode="lin" valueType="num">
                                      <p:cBhvr additive="base">
                                        <p:cTn id="36" dur="500" fill="hold"/>
                                        <p:tgtEl>
                                          <p:spTgt spid="4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additive="base">
                                        <p:cTn id="39" dur="500" fill="hold"/>
                                        <p:tgtEl>
                                          <p:spTgt spid="50"/>
                                        </p:tgtEl>
                                        <p:attrNameLst>
                                          <p:attrName>ppt_x</p:attrName>
                                        </p:attrNameLst>
                                      </p:cBhvr>
                                      <p:tavLst>
                                        <p:tav tm="0">
                                          <p:val>
                                            <p:strVal val="1+#ppt_w/2"/>
                                          </p:val>
                                        </p:tav>
                                        <p:tav tm="100000">
                                          <p:val>
                                            <p:strVal val="#ppt_x"/>
                                          </p:val>
                                        </p:tav>
                                      </p:tavLst>
                                    </p:anim>
                                    <p:anim calcmode="lin" valueType="num">
                                      <p:cBhvr additive="base">
                                        <p:cTn id="40" dur="500" fill="hold"/>
                                        <p:tgtEl>
                                          <p:spTgt spid="50"/>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250"/>
                                  </p:stCondLst>
                                  <p:childTnLst>
                                    <p:set>
                                      <p:cBhvr>
                                        <p:cTn id="42" dur="1" fill="hold">
                                          <p:stCondLst>
                                            <p:cond delay="0"/>
                                          </p:stCondLst>
                                        </p:cTn>
                                        <p:tgtEl>
                                          <p:spTgt spid="55"/>
                                        </p:tgtEl>
                                        <p:attrNameLst>
                                          <p:attrName>style.visibility</p:attrName>
                                        </p:attrNameLst>
                                      </p:cBhvr>
                                      <p:to>
                                        <p:strVal val="visible"/>
                                      </p:to>
                                    </p:set>
                                    <p:anim calcmode="lin" valueType="num">
                                      <p:cBhvr additive="base">
                                        <p:cTn id="43" dur="500" fill="hold"/>
                                        <p:tgtEl>
                                          <p:spTgt spid="55"/>
                                        </p:tgtEl>
                                        <p:attrNameLst>
                                          <p:attrName>ppt_x</p:attrName>
                                        </p:attrNameLst>
                                      </p:cBhvr>
                                      <p:tavLst>
                                        <p:tav tm="0">
                                          <p:val>
                                            <p:strVal val="1+#ppt_w/2"/>
                                          </p:val>
                                        </p:tav>
                                        <p:tav tm="100000">
                                          <p:val>
                                            <p:strVal val="#ppt_x"/>
                                          </p:val>
                                        </p:tav>
                                      </p:tavLst>
                                    </p:anim>
                                    <p:anim calcmode="lin" valueType="num">
                                      <p:cBhvr additive="base">
                                        <p:cTn id="44" dur="500" fill="hold"/>
                                        <p:tgtEl>
                                          <p:spTgt spid="55"/>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250"/>
                                  </p:stCondLst>
                                  <p:childTnLst>
                                    <p:set>
                                      <p:cBhvr>
                                        <p:cTn id="46" dur="1" fill="hold">
                                          <p:stCondLst>
                                            <p:cond delay="0"/>
                                          </p:stCondLst>
                                        </p:cTn>
                                        <p:tgtEl>
                                          <p:spTgt spid="56"/>
                                        </p:tgtEl>
                                        <p:attrNameLst>
                                          <p:attrName>style.visibility</p:attrName>
                                        </p:attrNameLst>
                                      </p:cBhvr>
                                      <p:to>
                                        <p:strVal val="visible"/>
                                      </p:to>
                                    </p:set>
                                    <p:anim calcmode="lin" valueType="num">
                                      <p:cBhvr additive="base">
                                        <p:cTn id="47" dur="500" fill="hold"/>
                                        <p:tgtEl>
                                          <p:spTgt spid="56"/>
                                        </p:tgtEl>
                                        <p:attrNameLst>
                                          <p:attrName>ppt_x</p:attrName>
                                        </p:attrNameLst>
                                      </p:cBhvr>
                                      <p:tavLst>
                                        <p:tav tm="0">
                                          <p:val>
                                            <p:strVal val="1+#ppt_w/2"/>
                                          </p:val>
                                        </p:tav>
                                        <p:tav tm="100000">
                                          <p:val>
                                            <p:strVal val="#ppt_x"/>
                                          </p:val>
                                        </p:tav>
                                      </p:tavLst>
                                    </p:anim>
                                    <p:anim calcmode="lin" valueType="num">
                                      <p:cBhvr additive="base">
                                        <p:cTn id="48" dur="500" fill="hold"/>
                                        <p:tgtEl>
                                          <p:spTgt spid="56"/>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25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500" fill="hold"/>
                                        <p:tgtEl>
                                          <p:spTgt spid="53"/>
                                        </p:tgtEl>
                                        <p:attrNameLst>
                                          <p:attrName>ppt_x</p:attrName>
                                        </p:attrNameLst>
                                      </p:cBhvr>
                                      <p:tavLst>
                                        <p:tav tm="0">
                                          <p:val>
                                            <p:strVal val="1+#ppt_w/2"/>
                                          </p:val>
                                        </p:tav>
                                        <p:tav tm="100000">
                                          <p:val>
                                            <p:strVal val="#ppt_x"/>
                                          </p:val>
                                        </p:tav>
                                      </p:tavLst>
                                    </p:anim>
                                    <p:anim calcmode="lin" valueType="num">
                                      <p:cBhvr additive="base">
                                        <p:cTn id="52" dur="500" fill="hold"/>
                                        <p:tgtEl>
                                          <p:spTgt spid="53"/>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250"/>
                                  </p:stCondLst>
                                  <p:childTnLst>
                                    <p:set>
                                      <p:cBhvr>
                                        <p:cTn id="54" dur="1" fill="hold">
                                          <p:stCondLst>
                                            <p:cond delay="0"/>
                                          </p:stCondLst>
                                        </p:cTn>
                                        <p:tgtEl>
                                          <p:spTgt spid="54"/>
                                        </p:tgtEl>
                                        <p:attrNameLst>
                                          <p:attrName>style.visibility</p:attrName>
                                        </p:attrNameLst>
                                      </p:cBhvr>
                                      <p:to>
                                        <p:strVal val="visible"/>
                                      </p:to>
                                    </p:set>
                                    <p:anim calcmode="lin" valueType="num">
                                      <p:cBhvr additive="base">
                                        <p:cTn id="55" dur="500" fill="hold"/>
                                        <p:tgtEl>
                                          <p:spTgt spid="54"/>
                                        </p:tgtEl>
                                        <p:attrNameLst>
                                          <p:attrName>ppt_x</p:attrName>
                                        </p:attrNameLst>
                                      </p:cBhvr>
                                      <p:tavLst>
                                        <p:tav tm="0">
                                          <p:val>
                                            <p:strVal val="1+#ppt_w/2"/>
                                          </p:val>
                                        </p:tav>
                                        <p:tav tm="100000">
                                          <p:val>
                                            <p:strVal val="#ppt_x"/>
                                          </p:val>
                                        </p:tav>
                                      </p:tavLst>
                                    </p:anim>
                                    <p:anim calcmode="lin" valueType="num">
                                      <p:cBhvr additive="base">
                                        <p:cTn id="56" dur="500" fill="hold"/>
                                        <p:tgtEl>
                                          <p:spTgt spid="54"/>
                                        </p:tgtEl>
                                        <p:attrNameLst>
                                          <p:attrName>ppt_y</p:attrName>
                                        </p:attrNameLst>
                                      </p:cBhvr>
                                      <p:tavLst>
                                        <p:tav tm="0">
                                          <p:val>
                                            <p:strVal val="#ppt_y"/>
                                          </p:val>
                                        </p:tav>
                                        <p:tav tm="100000">
                                          <p:val>
                                            <p:strVal val="#ppt_y"/>
                                          </p:val>
                                        </p:tav>
                                      </p:tavLst>
                                    </p:anim>
                                  </p:childTnLst>
                                </p:cTn>
                              </p:par>
                            </p:childTnLst>
                          </p:cTn>
                        </p:par>
                        <p:par>
                          <p:cTn id="57" fill="hold">
                            <p:stCondLst>
                              <p:cond delay="1000"/>
                            </p:stCondLst>
                            <p:childTnLst>
                              <p:par>
                                <p:cTn id="58" presetID="16" presetClass="entr" presetSubtype="37" fill="hold" grpId="0" nodeType="afterEffect">
                                  <p:stCondLst>
                                    <p:cond delay="0"/>
                                  </p:stCondLst>
                                  <p:childTnLst>
                                    <p:set>
                                      <p:cBhvr>
                                        <p:cTn id="59" dur="1" fill="hold">
                                          <p:stCondLst>
                                            <p:cond delay="0"/>
                                          </p:stCondLst>
                                        </p:cTn>
                                        <p:tgtEl>
                                          <p:spTgt spid="57"/>
                                        </p:tgtEl>
                                        <p:attrNameLst>
                                          <p:attrName>style.visibility</p:attrName>
                                        </p:attrNameLst>
                                      </p:cBhvr>
                                      <p:to>
                                        <p:strVal val="visible"/>
                                      </p:to>
                                    </p:set>
                                    <p:animEffect transition="in" filter="barn(outVertical)">
                                      <p:cBhvr>
                                        <p:cTn id="60"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49" grpId="0"/>
      <p:bldP spid="50" grpId="0"/>
      <p:bldP spid="51" grpId="0"/>
      <p:bldP spid="52" grpId="0"/>
      <p:bldP spid="53" grpId="0"/>
      <p:bldP spid="54" grpId="0"/>
      <p:bldP spid="55" grpId="0"/>
      <p:bldP spid="56" grpId="0"/>
      <p:bldP spid="5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34" name="椭圆 33"/>
          <p:cNvSpPr/>
          <p:nvPr/>
        </p:nvSpPr>
        <p:spPr>
          <a:xfrm>
            <a:off x="1143087" y="3378200"/>
            <a:ext cx="936000" cy="936000"/>
          </a:xfrm>
          <a:prstGeom prst="ellipse">
            <a:avLst/>
          </a:prstGeom>
          <a:solidFill>
            <a:srgbClr val="4A7C29"/>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cs typeface="+mn-ea"/>
                <a:sym typeface="+mn-lt"/>
              </a:rPr>
              <a:t>01</a:t>
            </a:r>
            <a:endParaRPr lang="zh-CN" altLang="en-US" sz="2800" dirty="0">
              <a:solidFill>
                <a:schemeClr val="bg1"/>
              </a:solidFill>
              <a:cs typeface="+mn-ea"/>
              <a:sym typeface="+mn-lt"/>
            </a:endParaRPr>
          </a:p>
        </p:txBody>
      </p:sp>
      <p:sp>
        <p:nvSpPr>
          <p:cNvPr id="35" name="椭圆 34"/>
          <p:cNvSpPr/>
          <p:nvPr/>
        </p:nvSpPr>
        <p:spPr>
          <a:xfrm>
            <a:off x="2937052" y="3378200"/>
            <a:ext cx="936000" cy="936000"/>
          </a:xfrm>
          <a:prstGeom prst="ellipse">
            <a:avLst/>
          </a:prstGeom>
          <a:solidFill>
            <a:srgbClr val="295904"/>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cs typeface="+mn-ea"/>
                <a:sym typeface="+mn-lt"/>
              </a:rPr>
              <a:t>02</a:t>
            </a:r>
            <a:endParaRPr lang="zh-CN" altLang="en-US" sz="2800" dirty="0">
              <a:solidFill>
                <a:schemeClr val="bg1"/>
              </a:solidFill>
              <a:cs typeface="+mn-ea"/>
              <a:sym typeface="+mn-lt"/>
            </a:endParaRPr>
          </a:p>
        </p:txBody>
      </p:sp>
      <p:sp>
        <p:nvSpPr>
          <p:cNvPr id="36" name="椭圆 35"/>
          <p:cNvSpPr/>
          <p:nvPr/>
        </p:nvSpPr>
        <p:spPr>
          <a:xfrm>
            <a:off x="4731017" y="3378200"/>
            <a:ext cx="936000" cy="936000"/>
          </a:xfrm>
          <a:prstGeom prst="ellipse">
            <a:avLst/>
          </a:prstGeom>
          <a:solidFill>
            <a:srgbClr val="4A7C29"/>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cs typeface="+mn-ea"/>
                <a:sym typeface="+mn-lt"/>
              </a:rPr>
              <a:t>03</a:t>
            </a:r>
            <a:endParaRPr lang="zh-CN" altLang="en-US" sz="2800" dirty="0">
              <a:solidFill>
                <a:schemeClr val="bg1"/>
              </a:solidFill>
              <a:cs typeface="+mn-ea"/>
              <a:sym typeface="+mn-lt"/>
            </a:endParaRPr>
          </a:p>
        </p:txBody>
      </p:sp>
      <p:sp>
        <p:nvSpPr>
          <p:cNvPr id="37" name="椭圆 36"/>
          <p:cNvSpPr/>
          <p:nvPr/>
        </p:nvSpPr>
        <p:spPr>
          <a:xfrm>
            <a:off x="6524982" y="3378200"/>
            <a:ext cx="936000" cy="936000"/>
          </a:xfrm>
          <a:prstGeom prst="ellipse">
            <a:avLst/>
          </a:prstGeom>
          <a:solidFill>
            <a:srgbClr val="295904"/>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cs typeface="+mn-ea"/>
                <a:sym typeface="+mn-lt"/>
              </a:rPr>
              <a:t>04</a:t>
            </a:r>
            <a:endParaRPr lang="zh-CN" altLang="en-US" sz="2800" dirty="0">
              <a:solidFill>
                <a:schemeClr val="bg1"/>
              </a:solidFill>
              <a:cs typeface="+mn-ea"/>
              <a:sym typeface="+mn-lt"/>
            </a:endParaRPr>
          </a:p>
        </p:txBody>
      </p:sp>
      <p:sp>
        <p:nvSpPr>
          <p:cNvPr id="38" name="椭圆 37"/>
          <p:cNvSpPr/>
          <p:nvPr/>
        </p:nvSpPr>
        <p:spPr>
          <a:xfrm>
            <a:off x="8318947" y="3378200"/>
            <a:ext cx="936000" cy="936000"/>
          </a:xfrm>
          <a:prstGeom prst="ellipse">
            <a:avLst/>
          </a:prstGeom>
          <a:solidFill>
            <a:srgbClr val="4A7C29"/>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cs typeface="+mn-ea"/>
                <a:sym typeface="+mn-lt"/>
              </a:rPr>
              <a:t>05</a:t>
            </a:r>
            <a:endParaRPr lang="zh-CN" altLang="en-US" sz="2800" dirty="0">
              <a:solidFill>
                <a:schemeClr val="bg1"/>
              </a:solidFill>
              <a:cs typeface="+mn-ea"/>
              <a:sym typeface="+mn-lt"/>
            </a:endParaRPr>
          </a:p>
        </p:txBody>
      </p:sp>
      <p:sp>
        <p:nvSpPr>
          <p:cNvPr id="39" name="椭圆 38"/>
          <p:cNvSpPr/>
          <p:nvPr/>
        </p:nvSpPr>
        <p:spPr>
          <a:xfrm>
            <a:off x="10112913" y="3378200"/>
            <a:ext cx="936000" cy="936000"/>
          </a:xfrm>
          <a:prstGeom prst="ellipse">
            <a:avLst/>
          </a:prstGeom>
          <a:solidFill>
            <a:srgbClr val="295904"/>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cs typeface="+mn-ea"/>
                <a:sym typeface="+mn-lt"/>
              </a:rPr>
              <a:t>06</a:t>
            </a:r>
            <a:endParaRPr lang="zh-CN" altLang="en-US" sz="2800" dirty="0">
              <a:solidFill>
                <a:schemeClr val="bg1"/>
              </a:solidFill>
              <a:cs typeface="+mn-ea"/>
              <a:sym typeface="+mn-lt"/>
            </a:endParaRPr>
          </a:p>
        </p:txBody>
      </p:sp>
      <p:grpSp>
        <p:nvGrpSpPr>
          <p:cNvPr id="40" name="组合 39"/>
          <p:cNvGrpSpPr/>
          <p:nvPr/>
        </p:nvGrpSpPr>
        <p:grpSpPr>
          <a:xfrm>
            <a:off x="1611087" y="2737757"/>
            <a:ext cx="8969826" cy="615043"/>
            <a:chOff x="1611087" y="3004457"/>
            <a:chExt cx="8969826" cy="914399"/>
          </a:xfrm>
        </p:grpSpPr>
        <p:cxnSp>
          <p:nvCxnSpPr>
            <p:cNvPr id="41" name="直接连接符 40"/>
            <p:cNvCxnSpPr/>
            <p:nvPr/>
          </p:nvCxnSpPr>
          <p:spPr>
            <a:xfrm flipH="1">
              <a:off x="1611087" y="3454400"/>
              <a:ext cx="8969826" cy="0"/>
            </a:xfrm>
            <a:prstGeom prst="line">
              <a:avLst/>
            </a:prstGeom>
            <a:noFill/>
            <a:ln w="19050" cap="rnd" cmpd="sng" algn="ctr">
              <a:solidFill>
                <a:schemeClr val="tx1">
                  <a:lumMod val="95000"/>
                  <a:lumOff val="5000"/>
                </a:schemeClr>
              </a:solidFill>
              <a:prstDash val="sysDot"/>
              <a:miter lim="800000"/>
            </a:ln>
            <a:effectLst/>
          </p:spPr>
        </p:cxnSp>
        <p:cxnSp>
          <p:nvCxnSpPr>
            <p:cNvPr id="42" name="直接连接符 41"/>
            <p:cNvCxnSpPr/>
            <p:nvPr/>
          </p:nvCxnSpPr>
          <p:spPr>
            <a:xfrm flipV="1">
              <a:off x="1611087" y="3454400"/>
              <a:ext cx="0" cy="464456"/>
            </a:xfrm>
            <a:prstGeom prst="line">
              <a:avLst/>
            </a:prstGeom>
            <a:noFill/>
            <a:ln w="19050" cap="rnd" cmpd="sng" algn="ctr">
              <a:solidFill>
                <a:schemeClr val="tx1">
                  <a:lumMod val="95000"/>
                  <a:lumOff val="5000"/>
                </a:schemeClr>
              </a:solidFill>
              <a:prstDash val="sysDot"/>
              <a:miter lim="800000"/>
            </a:ln>
            <a:effectLst/>
          </p:spPr>
        </p:cxnSp>
        <p:cxnSp>
          <p:nvCxnSpPr>
            <p:cNvPr id="43" name="直接连接符 42"/>
            <p:cNvCxnSpPr/>
            <p:nvPr/>
          </p:nvCxnSpPr>
          <p:spPr>
            <a:xfrm flipV="1">
              <a:off x="10580913" y="3454400"/>
              <a:ext cx="0" cy="464456"/>
            </a:xfrm>
            <a:prstGeom prst="line">
              <a:avLst/>
            </a:prstGeom>
            <a:noFill/>
            <a:ln w="19050" cap="rnd" cmpd="sng" algn="ctr">
              <a:solidFill>
                <a:schemeClr val="tx1">
                  <a:lumMod val="95000"/>
                  <a:lumOff val="5000"/>
                </a:schemeClr>
              </a:solidFill>
              <a:prstDash val="sysDot"/>
              <a:miter lim="800000"/>
            </a:ln>
            <a:effectLst/>
          </p:spPr>
        </p:cxnSp>
        <p:cxnSp>
          <p:nvCxnSpPr>
            <p:cNvPr id="44" name="直接连接符 43"/>
            <p:cNvCxnSpPr/>
            <p:nvPr/>
          </p:nvCxnSpPr>
          <p:spPr>
            <a:xfrm flipV="1">
              <a:off x="8786947" y="3454400"/>
              <a:ext cx="0" cy="464456"/>
            </a:xfrm>
            <a:prstGeom prst="line">
              <a:avLst/>
            </a:prstGeom>
            <a:noFill/>
            <a:ln w="19050" cap="rnd" cmpd="sng" algn="ctr">
              <a:solidFill>
                <a:schemeClr val="tx1">
                  <a:lumMod val="95000"/>
                  <a:lumOff val="5000"/>
                </a:schemeClr>
              </a:solidFill>
              <a:prstDash val="sysDot"/>
              <a:miter lim="800000"/>
            </a:ln>
            <a:effectLst/>
          </p:spPr>
        </p:cxnSp>
        <p:cxnSp>
          <p:nvCxnSpPr>
            <p:cNvPr id="45" name="直接连接符 44"/>
            <p:cNvCxnSpPr/>
            <p:nvPr/>
          </p:nvCxnSpPr>
          <p:spPr>
            <a:xfrm flipV="1">
              <a:off x="6992982" y="3454400"/>
              <a:ext cx="0" cy="464456"/>
            </a:xfrm>
            <a:prstGeom prst="line">
              <a:avLst/>
            </a:prstGeom>
            <a:noFill/>
            <a:ln w="19050" cap="rnd" cmpd="sng" algn="ctr">
              <a:solidFill>
                <a:schemeClr val="tx1">
                  <a:lumMod val="95000"/>
                  <a:lumOff val="5000"/>
                </a:schemeClr>
              </a:solidFill>
              <a:prstDash val="sysDot"/>
              <a:miter lim="800000"/>
            </a:ln>
            <a:effectLst/>
          </p:spPr>
        </p:cxnSp>
        <p:cxnSp>
          <p:nvCxnSpPr>
            <p:cNvPr id="46" name="直接连接符 45"/>
            <p:cNvCxnSpPr/>
            <p:nvPr/>
          </p:nvCxnSpPr>
          <p:spPr>
            <a:xfrm flipV="1">
              <a:off x="5199017" y="3454400"/>
              <a:ext cx="0" cy="464456"/>
            </a:xfrm>
            <a:prstGeom prst="line">
              <a:avLst/>
            </a:prstGeom>
            <a:noFill/>
            <a:ln w="19050" cap="rnd" cmpd="sng" algn="ctr">
              <a:solidFill>
                <a:schemeClr val="tx1">
                  <a:lumMod val="95000"/>
                  <a:lumOff val="5000"/>
                </a:schemeClr>
              </a:solidFill>
              <a:prstDash val="sysDot"/>
              <a:miter lim="800000"/>
            </a:ln>
            <a:effectLst/>
          </p:spPr>
        </p:cxnSp>
        <p:cxnSp>
          <p:nvCxnSpPr>
            <p:cNvPr id="47" name="直接连接符 46"/>
            <p:cNvCxnSpPr/>
            <p:nvPr/>
          </p:nvCxnSpPr>
          <p:spPr>
            <a:xfrm flipV="1">
              <a:off x="3405052" y="3454400"/>
              <a:ext cx="0" cy="464456"/>
            </a:xfrm>
            <a:prstGeom prst="line">
              <a:avLst/>
            </a:prstGeom>
            <a:noFill/>
            <a:ln w="19050" cap="rnd" cmpd="sng" algn="ctr">
              <a:solidFill>
                <a:schemeClr val="tx1">
                  <a:lumMod val="95000"/>
                  <a:lumOff val="5000"/>
                </a:schemeClr>
              </a:solidFill>
              <a:prstDash val="sysDot"/>
              <a:miter lim="800000"/>
            </a:ln>
            <a:effectLst/>
          </p:spPr>
        </p:cxnSp>
        <p:cxnSp>
          <p:nvCxnSpPr>
            <p:cNvPr id="48" name="直接连接符 47"/>
            <p:cNvCxnSpPr/>
            <p:nvPr/>
          </p:nvCxnSpPr>
          <p:spPr>
            <a:xfrm>
              <a:off x="6096000" y="3004457"/>
              <a:ext cx="0" cy="449943"/>
            </a:xfrm>
            <a:prstGeom prst="line">
              <a:avLst/>
            </a:prstGeom>
            <a:noFill/>
            <a:ln w="19050" cap="rnd" cmpd="sng" algn="ctr">
              <a:solidFill>
                <a:schemeClr val="tx1">
                  <a:lumMod val="95000"/>
                  <a:lumOff val="5000"/>
                </a:schemeClr>
              </a:solidFill>
              <a:prstDash val="sysDot"/>
              <a:miter lim="800000"/>
            </a:ln>
            <a:effectLst/>
          </p:spPr>
        </p:cxnSp>
      </p:grpSp>
      <p:sp>
        <p:nvSpPr>
          <p:cNvPr id="80" name="椭圆 79"/>
          <p:cNvSpPr/>
          <p:nvPr/>
        </p:nvSpPr>
        <p:spPr>
          <a:xfrm>
            <a:off x="5428343" y="1313940"/>
            <a:ext cx="1335314" cy="1335314"/>
          </a:xfrm>
          <a:prstGeom prst="ellipse">
            <a:avLst/>
          </a:prstGeom>
          <a:solidFill>
            <a:srgbClr val="1A6C37"/>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sp>
        <p:nvSpPr>
          <p:cNvPr id="81" name="Freeform 17"/>
          <p:cNvSpPr>
            <a:spLocks noEditPoints="1"/>
          </p:cNvSpPr>
          <p:nvPr/>
        </p:nvSpPr>
        <p:spPr bwMode="auto">
          <a:xfrm>
            <a:off x="5842000" y="1710439"/>
            <a:ext cx="508000" cy="508000"/>
          </a:xfrm>
          <a:custGeom>
            <a:avLst/>
            <a:gdLst>
              <a:gd name="T0" fmla="*/ 553 w 1018"/>
              <a:gd name="T1" fmla="*/ 10 h 1017"/>
              <a:gd name="T2" fmla="*/ 500 w 1018"/>
              <a:gd name="T3" fmla="*/ 0 h 1017"/>
              <a:gd name="T4" fmla="*/ 448 w 1018"/>
              <a:gd name="T5" fmla="*/ 20 h 1017"/>
              <a:gd name="T6" fmla="*/ 11 w 1018"/>
              <a:gd name="T7" fmla="*/ 463 h 1017"/>
              <a:gd name="T8" fmla="*/ 1 w 1018"/>
              <a:gd name="T9" fmla="*/ 517 h 1017"/>
              <a:gd name="T10" fmla="*/ 21 w 1018"/>
              <a:gd name="T11" fmla="*/ 568 h 1017"/>
              <a:gd name="T12" fmla="*/ 59 w 1018"/>
              <a:gd name="T13" fmla="*/ 596 h 1017"/>
              <a:gd name="T14" fmla="*/ 104 w 1018"/>
              <a:gd name="T15" fmla="*/ 603 h 1017"/>
              <a:gd name="T16" fmla="*/ 128 w 1018"/>
              <a:gd name="T17" fmla="*/ 966 h 1017"/>
              <a:gd name="T18" fmla="*/ 178 w 1018"/>
              <a:gd name="T19" fmla="*/ 1016 h 1017"/>
              <a:gd name="T20" fmla="*/ 331 w 1018"/>
              <a:gd name="T21" fmla="*/ 1016 h 1017"/>
              <a:gd name="T22" fmla="*/ 380 w 1018"/>
              <a:gd name="T23" fmla="*/ 966 h 1017"/>
              <a:gd name="T24" fmla="*/ 636 w 1018"/>
              <a:gd name="T25" fmla="*/ 953 h 1017"/>
              <a:gd name="T26" fmla="*/ 664 w 1018"/>
              <a:gd name="T27" fmla="*/ 1006 h 1017"/>
              <a:gd name="T28" fmla="*/ 827 w 1018"/>
              <a:gd name="T29" fmla="*/ 1017 h 1017"/>
              <a:gd name="T30" fmla="*/ 879 w 1018"/>
              <a:gd name="T31" fmla="*/ 989 h 1017"/>
              <a:gd name="T32" fmla="*/ 890 w 1018"/>
              <a:gd name="T33" fmla="*/ 597 h 1017"/>
              <a:gd name="T34" fmla="*/ 932 w 1018"/>
              <a:gd name="T35" fmla="*/ 603 h 1017"/>
              <a:gd name="T36" fmla="*/ 982 w 1018"/>
              <a:gd name="T37" fmla="*/ 581 h 1017"/>
              <a:gd name="T38" fmla="*/ 1010 w 1018"/>
              <a:gd name="T39" fmla="*/ 544 h 1017"/>
              <a:gd name="T40" fmla="*/ 1016 w 1018"/>
              <a:gd name="T41" fmla="*/ 490 h 1017"/>
              <a:gd name="T42" fmla="*/ 990 w 1018"/>
              <a:gd name="T43" fmla="*/ 441 h 1017"/>
              <a:gd name="T44" fmla="*/ 503 w 1018"/>
              <a:gd name="T45" fmla="*/ 63 h 1017"/>
              <a:gd name="T46" fmla="*/ 532 w 1018"/>
              <a:gd name="T47" fmla="*/ 71 h 1017"/>
              <a:gd name="T48" fmla="*/ 540 w 1018"/>
              <a:gd name="T49" fmla="*/ 100 h 1017"/>
              <a:gd name="T50" fmla="*/ 487 w 1018"/>
              <a:gd name="T51" fmla="*/ 117 h 1017"/>
              <a:gd name="T52" fmla="*/ 479 w 1018"/>
              <a:gd name="T53" fmla="*/ 82 h 1017"/>
              <a:gd name="T54" fmla="*/ 113 w 1018"/>
              <a:gd name="T55" fmla="*/ 534 h 1017"/>
              <a:gd name="T56" fmla="*/ 78 w 1018"/>
              <a:gd name="T57" fmla="*/ 534 h 1017"/>
              <a:gd name="T58" fmla="*/ 64 w 1018"/>
              <a:gd name="T59" fmla="*/ 508 h 1017"/>
              <a:gd name="T60" fmla="*/ 423 w 1018"/>
              <a:gd name="T61" fmla="*/ 135 h 1017"/>
              <a:gd name="T62" fmla="*/ 827 w 1018"/>
              <a:gd name="T63" fmla="*/ 953 h 1017"/>
              <a:gd name="T64" fmla="*/ 695 w 1018"/>
              <a:gd name="T65" fmla="*/ 706 h 1017"/>
              <a:gd name="T66" fmla="*/ 642 w 1018"/>
              <a:gd name="T67" fmla="*/ 667 h 1017"/>
              <a:gd name="T68" fmla="*/ 357 w 1018"/>
              <a:gd name="T69" fmla="*/ 672 h 1017"/>
              <a:gd name="T70" fmla="*/ 318 w 1018"/>
              <a:gd name="T71" fmla="*/ 724 h 1017"/>
              <a:gd name="T72" fmla="*/ 827 w 1018"/>
              <a:gd name="T73" fmla="*/ 547 h 1017"/>
              <a:gd name="T74" fmla="*/ 929 w 1018"/>
              <a:gd name="T75" fmla="*/ 538 h 1017"/>
              <a:gd name="T76" fmla="*/ 554 w 1018"/>
              <a:gd name="T77" fmla="*/ 184 h 1017"/>
              <a:gd name="T78" fmla="*/ 945 w 1018"/>
              <a:gd name="T79" fmla="*/ 486 h 1017"/>
              <a:gd name="T80" fmla="*/ 953 w 1018"/>
              <a:gd name="T81" fmla="*/ 514 h 1017"/>
              <a:gd name="T82" fmla="*/ 382 w 1018"/>
              <a:gd name="T83" fmla="*/ 476 h 1017"/>
              <a:gd name="T84" fmla="*/ 403 w 1018"/>
              <a:gd name="T85" fmla="*/ 547 h 1017"/>
              <a:gd name="T86" fmla="*/ 460 w 1018"/>
              <a:gd name="T87" fmla="*/ 593 h 1017"/>
              <a:gd name="T88" fmla="*/ 522 w 1018"/>
              <a:gd name="T89" fmla="*/ 603 h 1017"/>
              <a:gd name="T90" fmla="*/ 590 w 1018"/>
              <a:gd name="T91" fmla="*/ 574 h 1017"/>
              <a:gd name="T92" fmla="*/ 630 w 1018"/>
              <a:gd name="T93" fmla="*/ 514 h 1017"/>
              <a:gd name="T94" fmla="*/ 634 w 1018"/>
              <a:gd name="T95" fmla="*/ 450 h 1017"/>
              <a:gd name="T96" fmla="*/ 598 w 1018"/>
              <a:gd name="T97" fmla="*/ 386 h 1017"/>
              <a:gd name="T98" fmla="*/ 535 w 1018"/>
              <a:gd name="T99" fmla="*/ 352 h 1017"/>
              <a:gd name="T100" fmla="*/ 471 w 1018"/>
              <a:gd name="T101" fmla="*/ 355 h 1017"/>
              <a:gd name="T102" fmla="*/ 411 w 1018"/>
              <a:gd name="T103" fmla="*/ 394 h 1017"/>
              <a:gd name="T104" fmla="*/ 383 w 1018"/>
              <a:gd name="T105" fmla="*/ 463 h 1017"/>
              <a:gd name="T106" fmla="*/ 571 w 1018"/>
              <a:gd name="T107" fmla="*/ 489 h 1017"/>
              <a:gd name="T108" fmla="*/ 522 w 1018"/>
              <a:gd name="T109" fmla="*/ 538 h 1017"/>
              <a:gd name="T110" fmla="*/ 485 w 1018"/>
              <a:gd name="T111" fmla="*/ 535 h 1017"/>
              <a:gd name="T112" fmla="*/ 446 w 1018"/>
              <a:gd name="T113" fmla="*/ 482 h 1017"/>
              <a:gd name="T114" fmla="*/ 457 w 1018"/>
              <a:gd name="T115" fmla="*/ 441 h 1017"/>
              <a:gd name="T116" fmla="*/ 509 w 1018"/>
              <a:gd name="T117" fmla="*/ 413 h 1017"/>
              <a:gd name="T118" fmla="*/ 554 w 1018"/>
              <a:gd name="T119" fmla="*/ 431 h 1017"/>
              <a:gd name="T120" fmla="*/ 573 w 1018"/>
              <a:gd name="T121" fmla="*/ 47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8" h="1017">
                <a:moveTo>
                  <a:pt x="990" y="441"/>
                </a:moveTo>
                <a:lnTo>
                  <a:pt x="577" y="26"/>
                </a:lnTo>
                <a:lnTo>
                  <a:pt x="577" y="26"/>
                </a:lnTo>
                <a:lnTo>
                  <a:pt x="569" y="20"/>
                </a:lnTo>
                <a:lnTo>
                  <a:pt x="562" y="15"/>
                </a:lnTo>
                <a:lnTo>
                  <a:pt x="553" y="10"/>
                </a:lnTo>
                <a:lnTo>
                  <a:pt x="545" y="6"/>
                </a:lnTo>
                <a:lnTo>
                  <a:pt x="536" y="3"/>
                </a:lnTo>
                <a:lnTo>
                  <a:pt x="527" y="1"/>
                </a:lnTo>
                <a:lnTo>
                  <a:pt x="518" y="0"/>
                </a:lnTo>
                <a:lnTo>
                  <a:pt x="509" y="0"/>
                </a:lnTo>
                <a:lnTo>
                  <a:pt x="500" y="0"/>
                </a:lnTo>
                <a:lnTo>
                  <a:pt x="491" y="1"/>
                </a:lnTo>
                <a:lnTo>
                  <a:pt x="481" y="3"/>
                </a:lnTo>
                <a:lnTo>
                  <a:pt x="473" y="6"/>
                </a:lnTo>
                <a:lnTo>
                  <a:pt x="464" y="10"/>
                </a:lnTo>
                <a:lnTo>
                  <a:pt x="456" y="15"/>
                </a:lnTo>
                <a:lnTo>
                  <a:pt x="448" y="20"/>
                </a:lnTo>
                <a:lnTo>
                  <a:pt x="442" y="26"/>
                </a:lnTo>
                <a:lnTo>
                  <a:pt x="27" y="441"/>
                </a:lnTo>
                <a:lnTo>
                  <a:pt x="27" y="441"/>
                </a:lnTo>
                <a:lnTo>
                  <a:pt x="21" y="447"/>
                </a:lnTo>
                <a:lnTo>
                  <a:pt x="16" y="456"/>
                </a:lnTo>
                <a:lnTo>
                  <a:pt x="11" y="463"/>
                </a:lnTo>
                <a:lnTo>
                  <a:pt x="7" y="472"/>
                </a:lnTo>
                <a:lnTo>
                  <a:pt x="4" y="480"/>
                </a:lnTo>
                <a:lnTo>
                  <a:pt x="2" y="490"/>
                </a:lnTo>
                <a:lnTo>
                  <a:pt x="1" y="499"/>
                </a:lnTo>
                <a:lnTo>
                  <a:pt x="0" y="508"/>
                </a:lnTo>
                <a:lnTo>
                  <a:pt x="1" y="517"/>
                </a:lnTo>
                <a:lnTo>
                  <a:pt x="2" y="526"/>
                </a:lnTo>
                <a:lnTo>
                  <a:pt x="4" y="535"/>
                </a:lnTo>
                <a:lnTo>
                  <a:pt x="7" y="544"/>
                </a:lnTo>
                <a:lnTo>
                  <a:pt x="11" y="552"/>
                </a:lnTo>
                <a:lnTo>
                  <a:pt x="16" y="561"/>
                </a:lnTo>
                <a:lnTo>
                  <a:pt x="21" y="568"/>
                </a:lnTo>
                <a:lnTo>
                  <a:pt x="27" y="576"/>
                </a:lnTo>
                <a:lnTo>
                  <a:pt x="27" y="576"/>
                </a:lnTo>
                <a:lnTo>
                  <a:pt x="35" y="581"/>
                </a:lnTo>
                <a:lnTo>
                  <a:pt x="43" y="588"/>
                </a:lnTo>
                <a:lnTo>
                  <a:pt x="50" y="592"/>
                </a:lnTo>
                <a:lnTo>
                  <a:pt x="59" y="596"/>
                </a:lnTo>
                <a:lnTo>
                  <a:pt x="67" y="599"/>
                </a:lnTo>
                <a:lnTo>
                  <a:pt x="77" y="602"/>
                </a:lnTo>
                <a:lnTo>
                  <a:pt x="87" y="603"/>
                </a:lnTo>
                <a:lnTo>
                  <a:pt x="95" y="604"/>
                </a:lnTo>
                <a:lnTo>
                  <a:pt x="95" y="604"/>
                </a:lnTo>
                <a:lnTo>
                  <a:pt x="104" y="603"/>
                </a:lnTo>
                <a:lnTo>
                  <a:pt x="111" y="602"/>
                </a:lnTo>
                <a:lnTo>
                  <a:pt x="127" y="597"/>
                </a:lnTo>
                <a:lnTo>
                  <a:pt x="127" y="953"/>
                </a:lnTo>
                <a:lnTo>
                  <a:pt x="127" y="953"/>
                </a:lnTo>
                <a:lnTo>
                  <a:pt x="127" y="960"/>
                </a:lnTo>
                <a:lnTo>
                  <a:pt x="128" y="966"/>
                </a:lnTo>
                <a:lnTo>
                  <a:pt x="133" y="978"/>
                </a:lnTo>
                <a:lnTo>
                  <a:pt x="138" y="989"/>
                </a:lnTo>
                <a:lnTo>
                  <a:pt x="146" y="998"/>
                </a:lnTo>
                <a:lnTo>
                  <a:pt x="155" y="1006"/>
                </a:lnTo>
                <a:lnTo>
                  <a:pt x="166" y="1012"/>
                </a:lnTo>
                <a:lnTo>
                  <a:pt x="178" y="1016"/>
                </a:lnTo>
                <a:lnTo>
                  <a:pt x="184" y="1017"/>
                </a:lnTo>
                <a:lnTo>
                  <a:pt x="191" y="1017"/>
                </a:lnTo>
                <a:lnTo>
                  <a:pt x="318" y="1017"/>
                </a:lnTo>
                <a:lnTo>
                  <a:pt x="318" y="1017"/>
                </a:lnTo>
                <a:lnTo>
                  <a:pt x="325" y="1017"/>
                </a:lnTo>
                <a:lnTo>
                  <a:pt x="331" y="1016"/>
                </a:lnTo>
                <a:lnTo>
                  <a:pt x="343" y="1012"/>
                </a:lnTo>
                <a:lnTo>
                  <a:pt x="354" y="1006"/>
                </a:lnTo>
                <a:lnTo>
                  <a:pt x="363" y="998"/>
                </a:lnTo>
                <a:lnTo>
                  <a:pt x="371" y="989"/>
                </a:lnTo>
                <a:lnTo>
                  <a:pt x="376" y="978"/>
                </a:lnTo>
                <a:lnTo>
                  <a:pt x="380" y="966"/>
                </a:lnTo>
                <a:lnTo>
                  <a:pt x="382" y="960"/>
                </a:lnTo>
                <a:lnTo>
                  <a:pt x="382" y="953"/>
                </a:lnTo>
                <a:lnTo>
                  <a:pt x="382" y="730"/>
                </a:lnTo>
                <a:lnTo>
                  <a:pt x="636" y="730"/>
                </a:lnTo>
                <a:lnTo>
                  <a:pt x="636" y="953"/>
                </a:lnTo>
                <a:lnTo>
                  <a:pt x="636" y="953"/>
                </a:lnTo>
                <a:lnTo>
                  <a:pt x="637" y="960"/>
                </a:lnTo>
                <a:lnTo>
                  <a:pt x="637" y="966"/>
                </a:lnTo>
                <a:lnTo>
                  <a:pt x="641" y="978"/>
                </a:lnTo>
                <a:lnTo>
                  <a:pt x="647" y="989"/>
                </a:lnTo>
                <a:lnTo>
                  <a:pt x="655" y="998"/>
                </a:lnTo>
                <a:lnTo>
                  <a:pt x="664" y="1006"/>
                </a:lnTo>
                <a:lnTo>
                  <a:pt x="674" y="1012"/>
                </a:lnTo>
                <a:lnTo>
                  <a:pt x="687" y="1016"/>
                </a:lnTo>
                <a:lnTo>
                  <a:pt x="693" y="1017"/>
                </a:lnTo>
                <a:lnTo>
                  <a:pt x="700" y="1017"/>
                </a:lnTo>
                <a:lnTo>
                  <a:pt x="827" y="1017"/>
                </a:lnTo>
                <a:lnTo>
                  <a:pt x="827" y="1017"/>
                </a:lnTo>
                <a:lnTo>
                  <a:pt x="833" y="1017"/>
                </a:lnTo>
                <a:lnTo>
                  <a:pt x="840" y="1016"/>
                </a:lnTo>
                <a:lnTo>
                  <a:pt x="852" y="1012"/>
                </a:lnTo>
                <a:lnTo>
                  <a:pt x="862" y="1006"/>
                </a:lnTo>
                <a:lnTo>
                  <a:pt x="872" y="998"/>
                </a:lnTo>
                <a:lnTo>
                  <a:pt x="879" y="989"/>
                </a:lnTo>
                <a:lnTo>
                  <a:pt x="886" y="978"/>
                </a:lnTo>
                <a:lnTo>
                  <a:pt x="889" y="966"/>
                </a:lnTo>
                <a:lnTo>
                  <a:pt x="890" y="960"/>
                </a:lnTo>
                <a:lnTo>
                  <a:pt x="890" y="953"/>
                </a:lnTo>
                <a:lnTo>
                  <a:pt x="890" y="597"/>
                </a:lnTo>
                <a:lnTo>
                  <a:pt x="890" y="597"/>
                </a:lnTo>
                <a:lnTo>
                  <a:pt x="899" y="599"/>
                </a:lnTo>
                <a:lnTo>
                  <a:pt x="906" y="602"/>
                </a:lnTo>
                <a:lnTo>
                  <a:pt x="914" y="603"/>
                </a:lnTo>
                <a:lnTo>
                  <a:pt x="922" y="604"/>
                </a:lnTo>
                <a:lnTo>
                  <a:pt x="922" y="604"/>
                </a:lnTo>
                <a:lnTo>
                  <a:pt x="932" y="603"/>
                </a:lnTo>
                <a:lnTo>
                  <a:pt x="942" y="602"/>
                </a:lnTo>
                <a:lnTo>
                  <a:pt x="950" y="599"/>
                </a:lnTo>
                <a:lnTo>
                  <a:pt x="959" y="596"/>
                </a:lnTo>
                <a:lnTo>
                  <a:pt x="967" y="592"/>
                </a:lnTo>
                <a:lnTo>
                  <a:pt x="975" y="588"/>
                </a:lnTo>
                <a:lnTo>
                  <a:pt x="982" y="581"/>
                </a:lnTo>
                <a:lnTo>
                  <a:pt x="990" y="576"/>
                </a:lnTo>
                <a:lnTo>
                  <a:pt x="990" y="576"/>
                </a:lnTo>
                <a:lnTo>
                  <a:pt x="996" y="568"/>
                </a:lnTo>
                <a:lnTo>
                  <a:pt x="1002" y="561"/>
                </a:lnTo>
                <a:lnTo>
                  <a:pt x="1007" y="552"/>
                </a:lnTo>
                <a:lnTo>
                  <a:pt x="1010" y="544"/>
                </a:lnTo>
                <a:lnTo>
                  <a:pt x="1014" y="535"/>
                </a:lnTo>
                <a:lnTo>
                  <a:pt x="1016" y="526"/>
                </a:lnTo>
                <a:lnTo>
                  <a:pt x="1018" y="517"/>
                </a:lnTo>
                <a:lnTo>
                  <a:pt x="1018" y="508"/>
                </a:lnTo>
                <a:lnTo>
                  <a:pt x="1018" y="499"/>
                </a:lnTo>
                <a:lnTo>
                  <a:pt x="1016" y="490"/>
                </a:lnTo>
                <a:lnTo>
                  <a:pt x="1014" y="480"/>
                </a:lnTo>
                <a:lnTo>
                  <a:pt x="1010" y="472"/>
                </a:lnTo>
                <a:lnTo>
                  <a:pt x="1007" y="463"/>
                </a:lnTo>
                <a:lnTo>
                  <a:pt x="1002" y="456"/>
                </a:lnTo>
                <a:lnTo>
                  <a:pt x="996" y="447"/>
                </a:lnTo>
                <a:lnTo>
                  <a:pt x="990" y="441"/>
                </a:lnTo>
                <a:lnTo>
                  <a:pt x="990" y="441"/>
                </a:lnTo>
                <a:close/>
                <a:moveTo>
                  <a:pt x="487" y="71"/>
                </a:moveTo>
                <a:lnTo>
                  <a:pt x="487" y="71"/>
                </a:lnTo>
                <a:lnTo>
                  <a:pt x="491" y="67"/>
                </a:lnTo>
                <a:lnTo>
                  <a:pt x="496" y="64"/>
                </a:lnTo>
                <a:lnTo>
                  <a:pt x="503" y="63"/>
                </a:lnTo>
                <a:lnTo>
                  <a:pt x="509" y="62"/>
                </a:lnTo>
                <a:lnTo>
                  <a:pt x="509" y="62"/>
                </a:lnTo>
                <a:lnTo>
                  <a:pt x="516" y="63"/>
                </a:lnTo>
                <a:lnTo>
                  <a:pt x="521" y="64"/>
                </a:lnTo>
                <a:lnTo>
                  <a:pt x="526" y="67"/>
                </a:lnTo>
                <a:lnTo>
                  <a:pt x="532" y="71"/>
                </a:lnTo>
                <a:lnTo>
                  <a:pt x="532" y="71"/>
                </a:lnTo>
                <a:lnTo>
                  <a:pt x="535" y="77"/>
                </a:lnTo>
                <a:lnTo>
                  <a:pt x="538" y="82"/>
                </a:lnTo>
                <a:lnTo>
                  <a:pt x="540" y="88"/>
                </a:lnTo>
                <a:lnTo>
                  <a:pt x="540" y="94"/>
                </a:lnTo>
                <a:lnTo>
                  <a:pt x="540" y="100"/>
                </a:lnTo>
                <a:lnTo>
                  <a:pt x="538" y="106"/>
                </a:lnTo>
                <a:lnTo>
                  <a:pt x="535" y="111"/>
                </a:lnTo>
                <a:lnTo>
                  <a:pt x="532" y="117"/>
                </a:lnTo>
                <a:lnTo>
                  <a:pt x="509" y="139"/>
                </a:lnTo>
                <a:lnTo>
                  <a:pt x="487" y="117"/>
                </a:lnTo>
                <a:lnTo>
                  <a:pt x="487" y="117"/>
                </a:lnTo>
                <a:lnTo>
                  <a:pt x="482" y="111"/>
                </a:lnTo>
                <a:lnTo>
                  <a:pt x="479" y="106"/>
                </a:lnTo>
                <a:lnTo>
                  <a:pt x="478" y="100"/>
                </a:lnTo>
                <a:lnTo>
                  <a:pt x="477" y="94"/>
                </a:lnTo>
                <a:lnTo>
                  <a:pt x="478" y="88"/>
                </a:lnTo>
                <a:lnTo>
                  <a:pt x="479" y="82"/>
                </a:lnTo>
                <a:lnTo>
                  <a:pt x="482" y="77"/>
                </a:lnTo>
                <a:lnTo>
                  <a:pt x="487" y="71"/>
                </a:lnTo>
                <a:lnTo>
                  <a:pt x="487" y="71"/>
                </a:lnTo>
                <a:close/>
                <a:moveTo>
                  <a:pt x="118" y="531"/>
                </a:moveTo>
                <a:lnTo>
                  <a:pt x="118" y="531"/>
                </a:lnTo>
                <a:lnTo>
                  <a:pt x="113" y="534"/>
                </a:lnTo>
                <a:lnTo>
                  <a:pt x="108" y="537"/>
                </a:lnTo>
                <a:lnTo>
                  <a:pt x="102" y="538"/>
                </a:lnTo>
                <a:lnTo>
                  <a:pt x="95" y="539"/>
                </a:lnTo>
                <a:lnTo>
                  <a:pt x="90" y="538"/>
                </a:lnTo>
                <a:lnTo>
                  <a:pt x="83" y="537"/>
                </a:lnTo>
                <a:lnTo>
                  <a:pt x="78" y="534"/>
                </a:lnTo>
                <a:lnTo>
                  <a:pt x="73" y="531"/>
                </a:lnTo>
                <a:lnTo>
                  <a:pt x="73" y="531"/>
                </a:lnTo>
                <a:lnTo>
                  <a:pt x="69" y="525"/>
                </a:lnTo>
                <a:lnTo>
                  <a:pt x="66" y="520"/>
                </a:lnTo>
                <a:lnTo>
                  <a:pt x="64" y="514"/>
                </a:lnTo>
                <a:lnTo>
                  <a:pt x="64" y="508"/>
                </a:lnTo>
                <a:lnTo>
                  <a:pt x="64" y="502"/>
                </a:lnTo>
                <a:lnTo>
                  <a:pt x="66" y="495"/>
                </a:lnTo>
                <a:lnTo>
                  <a:pt x="69" y="490"/>
                </a:lnTo>
                <a:lnTo>
                  <a:pt x="73" y="486"/>
                </a:lnTo>
                <a:lnTo>
                  <a:pt x="423" y="135"/>
                </a:lnTo>
                <a:lnTo>
                  <a:pt x="423" y="135"/>
                </a:lnTo>
                <a:lnTo>
                  <a:pt x="431" y="149"/>
                </a:lnTo>
                <a:lnTo>
                  <a:pt x="436" y="155"/>
                </a:lnTo>
                <a:lnTo>
                  <a:pt x="442" y="162"/>
                </a:lnTo>
                <a:lnTo>
                  <a:pt x="464" y="184"/>
                </a:lnTo>
                <a:lnTo>
                  <a:pt x="118" y="531"/>
                </a:lnTo>
                <a:close/>
                <a:moveTo>
                  <a:pt x="827" y="953"/>
                </a:moveTo>
                <a:lnTo>
                  <a:pt x="700" y="953"/>
                </a:lnTo>
                <a:lnTo>
                  <a:pt x="700" y="730"/>
                </a:lnTo>
                <a:lnTo>
                  <a:pt x="700" y="730"/>
                </a:lnTo>
                <a:lnTo>
                  <a:pt x="699" y="724"/>
                </a:lnTo>
                <a:lnTo>
                  <a:pt x="698" y="717"/>
                </a:lnTo>
                <a:lnTo>
                  <a:pt x="695" y="706"/>
                </a:lnTo>
                <a:lnTo>
                  <a:pt x="688" y="695"/>
                </a:lnTo>
                <a:lnTo>
                  <a:pt x="681" y="685"/>
                </a:lnTo>
                <a:lnTo>
                  <a:pt x="671" y="678"/>
                </a:lnTo>
                <a:lnTo>
                  <a:pt x="661" y="672"/>
                </a:lnTo>
                <a:lnTo>
                  <a:pt x="649" y="668"/>
                </a:lnTo>
                <a:lnTo>
                  <a:pt x="642" y="667"/>
                </a:lnTo>
                <a:lnTo>
                  <a:pt x="636" y="667"/>
                </a:lnTo>
                <a:lnTo>
                  <a:pt x="382" y="667"/>
                </a:lnTo>
                <a:lnTo>
                  <a:pt x="382" y="667"/>
                </a:lnTo>
                <a:lnTo>
                  <a:pt x="375" y="667"/>
                </a:lnTo>
                <a:lnTo>
                  <a:pt x="369" y="668"/>
                </a:lnTo>
                <a:lnTo>
                  <a:pt x="357" y="672"/>
                </a:lnTo>
                <a:lnTo>
                  <a:pt x="346" y="678"/>
                </a:lnTo>
                <a:lnTo>
                  <a:pt x="337" y="685"/>
                </a:lnTo>
                <a:lnTo>
                  <a:pt x="329" y="695"/>
                </a:lnTo>
                <a:lnTo>
                  <a:pt x="323" y="706"/>
                </a:lnTo>
                <a:lnTo>
                  <a:pt x="319" y="717"/>
                </a:lnTo>
                <a:lnTo>
                  <a:pt x="318" y="724"/>
                </a:lnTo>
                <a:lnTo>
                  <a:pt x="318" y="730"/>
                </a:lnTo>
                <a:lnTo>
                  <a:pt x="318" y="953"/>
                </a:lnTo>
                <a:lnTo>
                  <a:pt x="191" y="953"/>
                </a:lnTo>
                <a:lnTo>
                  <a:pt x="191" y="547"/>
                </a:lnTo>
                <a:lnTo>
                  <a:pt x="509" y="229"/>
                </a:lnTo>
                <a:lnTo>
                  <a:pt x="827" y="547"/>
                </a:lnTo>
                <a:lnTo>
                  <a:pt x="827" y="953"/>
                </a:lnTo>
                <a:close/>
                <a:moveTo>
                  <a:pt x="945" y="531"/>
                </a:moveTo>
                <a:lnTo>
                  <a:pt x="945" y="531"/>
                </a:lnTo>
                <a:lnTo>
                  <a:pt x="939" y="534"/>
                </a:lnTo>
                <a:lnTo>
                  <a:pt x="934" y="537"/>
                </a:lnTo>
                <a:lnTo>
                  <a:pt x="929" y="538"/>
                </a:lnTo>
                <a:lnTo>
                  <a:pt x="922" y="539"/>
                </a:lnTo>
                <a:lnTo>
                  <a:pt x="916" y="538"/>
                </a:lnTo>
                <a:lnTo>
                  <a:pt x="911" y="537"/>
                </a:lnTo>
                <a:lnTo>
                  <a:pt x="905" y="534"/>
                </a:lnTo>
                <a:lnTo>
                  <a:pt x="900" y="531"/>
                </a:lnTo>
                <a:lnTo>
                  <a:pt x="554" y="184"/>
                </a:lnTo>
                <a:lnTo>
                  <a:pt x="577" y="162"/>
                </a:lnTo>
                <a:lnTo>
                  <a:pt x="577" y="162"/>
                </a:lnTo>
                <a:lnTo>
                  <a:pt x="582" y="155"/>
                </a:lnTo>
                <a:lnTo>
                  <a:pt x="586" y="149"/>
                </a:lnTo>
                <a:lnTo>
                  <a:pt x="595" y="135"/>
                </a:lnTo>
                <a:lnTo>
                  <a:pt x="945" y="486"/>
                </a:lnTo>
                <a:lnTo>
                  <a:pt x="945" y="486"/>
                </a:lnTo>
                <a:lnTo>
                  <a:pt x="949" y="490"/>
                </a:lnTo>
                <a:lnTo>
                  <a:pt x="951" y="495"/>
                </a:lnTo>
                <a:lnTo>
                  <a:pt x="953" y="502"/>
                </a:lnTo>
                <a:lnTo>
                  <a:pt x="955" y="508"/>
                </a:lnTo>
                <a:lnTo>
                  <a:pt x="953" y="514"/>
                </a:lnTo>
                <a:lnTo>
                  <a:pt x="951" y="520"/>
                </a:lnTo>
                <a:lnTo>
                  <a:pt x="949" y="525"/>
                </a:lnTo>
                <a:lnTo>
                  <a:pt x="945" y="531"/>
                </a:lnTo>
                <a:lnTo>
                  <a:pt x="945" y="531"/>
                </a:lnTo>
                <a:close/>
                <a:moveTo>
                  <a:pt x="382" y="476"/>
                </a:moveTo>
                <a:lnTo>
                  <a:pt x="382" y="476"/>
                </a:lnTo>
                <a:lnTo>
                  <a:pt x="383" y="489"/>
                </a:lnTo>
                <a:lnTo>
                  <a:pt x="385" y="502"/>
                </a:lnTo>
                <a:lnTo>
                  <a:pt x="387" y="514"/>
                </a:lnTo>
                <a:lnTo>
                  <a:pt x="391" y="525"/>
                </a:lnTo>
                <a:lnTo>
                  <a:pt x="397" y="536"/>
                </a:lnTo>
                <a:lnTo>
                  <a:pt x="403" y="547"/>
                </a:lnTo>
                <a:lnTo>
                  <a:pt x="411" y="556"/>
                </a:lnTo>
                <a:lnTo>
                  <a:pt x="419" y="566"/>
                </a:lnTo>
                <a:lnTo>
                  <a:pt x="428" y="574"/>
                </a:lnTo>
                <a:lnTo>
                  <a:pt x="437" y="581"/>
                </a:lnTo>
                <a:lnTo>
                  <a:pt x="448" y="588"/>
                </a:lnTo>
                <a:lnTo>
                  <a:pt x="460" y="593"/>
                </a:lnTo>
                <a:lnTo>
                  <a:pt x="471" y="597"/>
                </a:lnTo>
                <a:lnTo>
                  <a:pt x="483" y="600"/>
                </a:lnTo>
                <a:lnTo>
                  <a:pt x="496" y="603"/>
                </a:lnTo>
                <a:lnTo>
                  <a:pt x="509" y="604"/>
                </a:lnTo>
                <a:lnTo>
                  <a:pt x="509" y="604"/>
                </a:lnTo>
                <a:lnTo>
                  <a:pt x="522" y="603"/>
                </a:lnTo>
                <a:lnTo>
                  <a:pt x="535" y="600"/>
                </a:lnTo>
                <a:lnTo>
                  <a:pt x="547" y="597"/>
                </a:lnTo>
                <a:lnTo>
                  <a:pt x="559" y="593"/>
                </a:lnTo>
                <a:lnTo>
                  <a:pt x="569" y="588"/>
                </a:lnTo>
                <a:lnTo>
                  <a:pt x="580" y="581"/>
                </a:lnTo>
                <a:lnTo>
                  <a:pt x="590" y="574"/>
                </a:lnTo>
                <a:lnTo>
                  <a:pt x="598" y="566"/>
                </a:lnTo>
                <a:lnTo>
                  <a:pt x="607" y="556"/>
                </a:lnTo>
                <a:lnTo>
                  <a:pt x="614" y="547"/>
                </a:lnTo>
                <a:lnTo>
                  <a:pt x="621" y="536"/>
                </a:lnTo>
                <a:lnTo>
                  <a:pt x="626" y="525"/>
                </a:lnTo>
                <a:lnTo>
                  <a:pt x="630" y="514"/>
                </a:lnTo>
                <a:lnTo>
                  <a:pt x="634" y="502"/>
                </a:lnTo>
                <a:lnTo>
                  <a:pt x="636" y="489"/>
                </a:lnTo>
                <a:lnTo>
                  <a:pt x="636" y="476"/>
                </a:lnTo>
                <a:lnTo>
                  <a:pt x="636" y="476"/>
                </a:lnTo>
                <a:lnTo>
                  <a:pt x="636" y="463"/>
                </a:lnTo>
                <a:lnTo>
                  <a:pt x="634" y="450"/>
                </a:lnTo>
                <a:lnTo>
                  <a:pt x="630" y="438"/>
                </a:lnTo>
                <a:lnTo>
                  <a:pt x="626" y="427"/>
                </a:lnTo>
                <a:lnTo>
                  <a:pt x="621" y="415"/>
                </a:lnTo>
                <a:lnTo>
                  <a:pt x="614" y="405"/>
                </a:lnTo>
                <a:lnTo>
                  <a:pt x="607" y="394"/>
                </a:lnTo>
                <a:lnTo>
                  <a:pt x="598" y="386"/>
                </a:lnTo>
                <a:lnTo>
                  <a:pt x="590" y="377"/>
                </a:lnTo>
                <a:lnTo>
                  <a:pt x="580" y="371"/>
                </a:lnTo>
                <a:lnTo>
                  <a:pt x="569" y="364"/>
                </a:lnTo>
                <a:lnTo>
                  <a:pt x="559" y="359"/>
                </a:lnTo>
                <a:lnTo>
                  <a:pt x="547" y="355"/>
                </a:lnTo>
                <a:lnTo>
                  <a:pt x="535" y="352"/>
                </a:lnTo>
                <a:lnTo>
                  <a:pt x="522" y="349"/>
                </a:lnTo>
                <a:lnTo>
                  <a:pt x="509" y="348"/>
                </a:lnTo>
                <a:lnTo>
                  <a:pt x="509" y="348"/>
                </a:lnTo>
                <a:lnTo>
                  <a:pt x="496" y="349"/>
                </a:lnTo>
                <a:lnTo>
                  <a:pt x="483" y="352"/>
                </a:lnTo>
                <a:lnTo>
                  <a:pt x="471" y="355"/>
                </a:lnTo>
                <a:lnTo>
                  <a:pt x="460" y="359"/>
                </a:lnTo>
                <a:lnTo>
                  <a:pt x="448" y="364"/>
                </a:lnTo>
                <a:lnTo>
                  <a:pt x="437" y="371"/>
                </a:lnTo>
                <a:lnTo>
                  <a:pt x="428" y="377"/>
                </a:lnTo>
                <a:lnTo>
                  <a:pt x="419" y="386"/>
                </a:lnTo>
                <a:lnTo>
                  <a:pt x="411" y="394"/>
                </a:lnTo>
                <a:lnTo>
                  <a:pt x="403" y="405"/>
                </a:lnTo>
                <a:lnTo>
                  <a:pt x="397" y="415"/>
                </a:lnTo>
                <a:lnTo>
                  <a:pt x="391" y="427"/>
                </a:lnTo>
                <a:lnTo>
                  <a:pt x="387" y="438"/>
                </a:lnTo>
                <a:lnTo>
                  <a:pt x="385" y="450"/>
                </a:lnTo>
                <a:lnTo>
                  <a:pt x="383" y="463"/>
                </a:lnTo>
                <a:lnTo>
                  <a:pt x="382" y="476"/>
                </a:lnTo>
                <a:lnTo>
                  <a:pt x="382" y="476"/>
                </a:lnTo>
                <a:close/>
                <a:moveTo>
                  <a:pt x="573" y="476"/>
                </a:moveTo>
                <a:lnTo>
                  <a:pt x="573" y="476"/>
                </a:lnTo>
                <a:lnTo>
                  <a:pt x="573" y="482"/>
                </a:lnTo>
                <a:lnTo>
                  <a:pt x="571" y="489"/>
                </a:lnTo>
                <a:lnTo>
                  <a:pt x="567" y="501"/>
                </a:lnTo>
                <a:lnTo>
                  <a:pt x="562" y="511"/>
                </a:lnTo>
                <a:lnTo>
                  <a:pt x="554" y="521"/>
                </a:lnTo>
                <a:lnTo>
                  <a:pt x="545" y="529"/>
                </a:lnTo>
                <a:lnTo>
                  <a:pt x="534" y="535"/>
                </a:lnTo>
                <a:lnTo>
                  <a:pt x="522" y="538"/>
                </a:lnTo>
                <a:lnTo>
                  <a:pt x="516" y="539"/>
                </a:lnTo>
                <a:lnTo>
                  <a:pt x="509" y="539"/>
                </a:lnTo>
                <a:lnTo>
                  <a:pt x="509" y="539"/>
                </a:lnTo>
                <a:lnTo>
                  <a:pt x="503" y="539"/>
                </a:lnTo>
                <a:lnTo>
                  <a:pt x="496" y="538"/>
                </a:lnTo>
                <a:lnTo>
                  <a:pt x="485" y="535"/>
                </a:lnTo>
                <a:lnTo>
                  <a:pt x="474" y="529"/>
                </a:lnTo>
                <a:lnTo>
                  <a:pt x="464" y="521"/>
                </a:lnTo>
                <a:lnTo>
                  <a:pt x="457" y="511"/>
                </a:lnTo>
                <a:lnTo>
                  <a:pt x="450" y="501"/>
                </a:lnTo>
                <a:lnTo>
                  <a:pt x="447" y="489"/>
                </a:lnTo>
                <a:lnTo>
                  <a:pt x="446" y="482"/>
                </a:lnTo>
                <a:lnTo>
                  <a:pt x="445" y="476"/>
                </a:lnTo>
                <a:lnTo>
                  <a:pt x="445" y="476"/>
                </a:lnTo>
                <a:lnTo>
                  <a:pt x="446" y="470"/>
                </a:lnTo>
                <a:lnTo>
                  <a:pt x="447" y="463"/>
                </a:lnTo>
                <a:lnTo>
                  <a:pt x="450" y="451"/>
                </a:lnTo>
                <a:lnTo>
                  <a:pt x="457" y="441"/>
                </a:lnTo>
                <a:lnTo>
                  <a:pt x="464" y="431"/>
                </a:lnTo>
                <a:lnTo>
                  <a:pt x="474" y="423"/>
                </a:lnTo>
                <a:lnTo>
                  <a:pt x="485" y="417"/>
                </a:lnTo>
                <a:lnTo>
                  <a:pt x="496" y="414"/>
                </a:lnTo>
                <a:lnTo>
                  <a:pt x="503" y="413"/>
                </a:lnTo>
                <a:lnTo>
                  <a:pt x="509" y="413"/>
                </a:lnTo>
                <a:lnTo>
                  <a:pt x="509" y="413"/>
                </a:lnTo>
                <a:lnTo>
                  <a:pt x="516" y="413"/>
                </a:lnTo>
                <a:lnTo>
                  <a:pt x="522" y="414"/>
                </a:lnTo>
                <a:lnTo>
                  <a:pt x="534" y="417"/>
                </a:lnTo>
                <a:lnTo>
                  <a:pt x="545" y="423"/>
                </a:lnTo>
                <a:lnTo>
                  <a:pt x="554" y="431"/>
                </a:lnTo>
                <a:lnTo>
                  <a:pt x="562" y="441"/>
                </a:lnTo>
                <a:lnTo>
                  <a:pt x="567" y="451"/>
                </a:lnTo>
                <a:lnTo>
                  <a:pt x="571" y="463"/>
                </a:lnTo>
                <a:lnTo>
                  <a:pt x="573" y="470"/>
                </a:lnTo>
                <a:lnTo>
                  <a:pt x="573" y="476"/>
                </a:lnTo>
                <a:lnTo>
                  <a:pt x="573" y="476"/>
                </a:ln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cs typeface="+mn-ea"/>
              <a:sym typeface="+mn-lt"/>
            </a:endParaRPr>
          </a:p>
        </p:txBody>
      </p:sp>
      <p:grpSp>
        <p:nvGrpSpPr>
          <p:cNvPr id="82" name="组合 81"/>
          <p:cNvGrpSpPr/>
          <p:nvPr/>
        </p:nvGrpSpPr>
        <p:grpSpPr>
          <a:xfrm>
            <a:off x="680992" y="4401663"/>
            <a:ext cx="1860190" cy="1067485"/>
            <a:chOff x="2261504" y="1673330"/>
            <a:chExt cx="1860190" cy="1067485"/>
          </a:xfrm>
        </p:grpSpPr>
        <p:sp>
          <p:nvSpPr>
            <p:cNvPr id="83" name="矩形 82"/>
            <p:cNvSpPr/>
            <p:nvPr/>
          </p:nvSpPr>
          <p:spPr>
            <a:xfrm>
              <a:off x="2293402" y="1673330"/>
              <a:ext cx="1796394" cy="340734"/>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85000"/>
                      <a:lumOff val="15000"/>
                    </a:schemeClr>
                  </a:solidFill>
                  <a:cs typeface="+mn-ea"/>
                  <a:sym typeface="+mn-lt"/>
                </a:rPr>
                <a:t>ENTER YOUR TITLE</a:t>
              </a:r>
              <a:endParaRPr lang="zh-CN" altLang="en-US" sz="1000" dirty="0">
                <a:solidFill>
                  <a:schemeClr val="tx1">
                    <a:lumMod val="85000"/>
                    <a:lumOff val="15000"/>
                  </a:schemeClr>
                </a:solidFill>
                <a:cs typeface="+mn-ea"/>
                <a:sym typeface="+mn-lt"/>
              </a:endParaRPr>
            </a:p>
          </p:txBody>
        </p:sp>
        <p:sp>
          <p:nvSpPr>
            <p:cNvPr id="84" name="矩形 83"/>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85000"/>
                      <a:lumOff val="15000"/>
                    </a:schemeClr>
                  </a:solidFill>
                  <a:cs typeface="+mn-ea"/>
                  <a:sym typeface="+mn-lt"/>
                </a:rPr>
                <a:t>为客户提供有效服务，是我们工作的方向和价值评价的标尺，成就客户就是成就我们自己</a:t>
              </a:r>
            </a:p>
          </p:txBody>
        </p:sp>
      </p:grpSp>
      <p:grpSp>
        <p:nvGrpSpPr>
          <p:cNvPr id="85" name="组合 84"/>
          <p:cNvGrpSpPr/>
          <p:nvPr/>
        </p:nvGrpSpPr>
        <p:grpSpPr>
          <a:xfrm>
            <a:off x="2477894" y="4401663"/>
            <a:ext cx="1860190" cy="1067485"/>
            <a:chOff x="2261504" y="1673330"/>
            <a:chExt cx="1860190" cy="1067485"/>
          </a:xfrm>
        </p:grpSpPr>
        <p:sp>
          <p:nvSpPr>
            <p:cNvPr id="86" name="矩形 85"/>
            <p:cNvSpPr/>
            <p:nvPr/>
          </p:nvSpPr>
          <p:spPr>
            <a:xfrm>
              <a:off x="2293402" y="1673330"/>
              <a:ext cx="1796394" cy="340734"/>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85000"/>
                      <a:lumOff val="15000"/>
                    </a:schemeClr>
                  </a:solidFill>
                  <a:cs typeface="+mn-ea"/>
                  <a:sym typeface="+mn-lt"/>
                </a:rPr>
                <a:t>ENTER YOUR TITLE</a:t>
              </a:r>
              <a:endParaRPr lang="zh-CN" altLang="en-US" sz="1000" dirty="0">
                <a:solidFill>
                  <a:schemeClr val="tx1">
                    <a:lumMod val="85000"/>
                    <a:lumOff val="15000"/>
                  </a:schemeClr>
                </a:solidFill>
                <a:cs typeface="+mn-ea"/>
                <a:sym typeface="+mn-lt"/>
              </a:endParaRPr>
            </a:p>
          </p:txBody>
        </p:sp>
        <p:sp>
          <p:nvSpPr>
            <p:cNvPr id="87" name="矩形 86"/>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85000"/>
                      <a:lumOff val="15000"/>
                    </a:schemeClr>
                  </a:solidFill>
                  <a:cs typeface="+mn-ea"/>
                  <a:sym typeface="+mn-lt"/>
                </a:rPr>
                <a:t>为客户提供有效服务，是我们工作的方向和价值评价的标尺，成就客户就是成就我们自己</a:t>
              </a:r>
            </a:p>
          </p:txBody>
        </p:sp>
      </p:grpSp>
      <p:grpSp>
        <p:nvGrpSpPr>
          <p:cNvPr id="88" name="组合 87"/>
          <p:cNvGrpSpPr/>
          <p:nvPr/>
        </p:nvGrpSpPr>
        <p:grpSpPr>
          <a:xfrm>
            <a:off x="4274796" y="4401663"/>
            <a:ext cx="1860190" cy="1067485"/>
            <a:chOff x="2261504" y="1673330"/>
            <a:chExt cx="1860190" cy="1067485"/>
          </a:xfrm>
        </p:grpSpPr>
        <p:sp>
          <p:nvSpPr>
            <p:cNvPr id="89" name="矩形 88"/>
            <p:cNvSpPr/>
            <p:nvPr/>
          </p:nvSpPr>
          <p:spPr>
            <a:xfrm>
              <a:off x="2293402" y="1673330"/>
              <a:ext cx="1796394" cy="340734"/>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85000"/>
                      <a:lumOff val="15000"/>
                    </a:schemeClr>
                  </a:solidFill>
                  <a:cs typeface="+mn-ea"/>
                  <a:sym typeface="+mn-lt"/>
                </a:rPr>
                <a:t>ENTER YOUR TITLE</a:t>
              </a:r>
              <a:endParaRPr lang="zh-CN" altLang="en-US" sz="1000" dirty="0">
                <a:solidFill>
                  <a:schemeClr val="tx1">
                    <a:lumMod val="85000"/>
                    <a:lumOff val="15000"/>
                  </a:schemeClr>
                </a:solidFill>
                <a:cs typeface="+mn-ea"/>
                <a:sym typeface="+mn-lt"/>
              </a:endParaRPr>
            </a:p>
          </p:txBody>
        </p:sp>
        <p:sp>
          <p:nvSpPr>
            <p:cNvPr id="90" name="矩形 89"/>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85000"/>
                      <a:lumOff val="15000"/>
                    </a:schemeClr>
                  </a:solidFill>
                  <a:cs typeface="+mn-ea"/>
                  <a:sym typeface="+mn-lt"/>
                </a:rPr>
                <a:t>为客户提供有效服务，是我们工作的方向和价值评价的标尺，成就客户就是成就我们自己</a:t>
              </a:r>
            </a:p>
          </p:txBody>
        </p:sp>
      </p:grpSp>
      <p:grpSp>
        <p:nvGrpSpPr>
          <p:cNvPr id="91" name="组合 90"/>
          <p:cNvGrpSpPr/>
          <p:nvPr/>
        </p:nvGrpSpPr>
        <p:grpSpPr>
          <a:xfrm>
            <a:off x="6082331" y="4401663"/>
            <a:ext cx="1860190" cy="1067485"/>
            <a:chOff x="2261504" y="1673330"/>
            <a:chExt cx="1860190" cy="1067485"/>
          </a:xfrm>
        </p:grpSpPr>
        <p:sp>
          <p:nvSpPr>
            <p:cNvPr id="92" name="矩形 91"/>
            <p:cNvSpPr/>
            <p:nvPr/>
          </p:nvSpPr>
          <p:spPr>
            <a:xfrm>
              <a:off x="2293402" y="1673330"/>
              <a:ext cx="1796394" cy="340734"/>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85000"/>
                      <a:lumOff val="15000"/>
                    </a:schemeClr>
                  </a:solidFill>
                  <a:cs typeface="+mn-ea"/>
                  <a:sym typeface="+mn-lt"/>
                </a:rPr>
                <a:t>ENTER YOUR TITLE</a:t>
              </a:r>
              <a:endParaRPr lang="zh-CN" altLang="en-US" sz="1000" dirty="0">
                <a:solidFill>
                  <a:schemeClr val="tx1">
                    <a:lumMod val="85000"/>
                    <a:lumOff val="15000"/>
                  </a:schemeClr>
                </a:solidFill>
                <a:cs typeface="+mn-ea"/>
                <a:sym typeface="+mn-lt"/>
              </a:endParaRPr>
            </a:p>
          </p:txBody>
        </p:sp>
        <p:sp>
          <p:nvSpPr>
            <p:cNvPr id="93" name="矩形 92"/>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85000"/>
                      <a:lumOff val="15000"/>
                    </a:schemeClr>
                  </a:solidFill>
                  <a:cs typeface="+mn-ea"/>
                  <a:sym typeface="+mn-lt"/>
                </a:rPr>
                <a:t>为客户提供有效服务，是我们工作的方向和价值评价的标尺，成就客户就是成就我们自己</a:t>
              </a:r>
            </a:p>
          </p:txBody>
        </p:sp>
      </p:grpSp>
      <p:grpSp>
        <p:nvGrpSpPr>
          <p:cNvPr id="94" name="组合 93"/>
          <p:cNvGrpSpPr/>
          <p:nvPr/>
        </p:nvGrpSpPr>
        <p:grpSpPr>
          <a:xfrm>
            <a:off x="7953661" y="4401663"/>
            <a:ext cx="1860190" cy="1067485"/>
            <a:chOff x="2261504" y="1673330"/>
            <a:chExt cx="1860190" cy="1067485"/>
          </a:xfrm>
        </p:grpSpPr>
        <p:sp>
          <p:nvSpPr>
            <p:cNvPr id="95" name="矩形 94"/>
            <p:cNvSpPr/>
            <p:nvPr/>
          </p:nvSpPr>
          <p:spPr>
            <a:xfrm>
              <a:off x="2293402" y="1673330"/>
              <a:ext cx="1796394" cy="340734"/>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85000"/>
                      <a:lumOff val="15000"/>
                    </a:schemeClr>
                  </a:solidFill>
                  <a:cs typeface="+mn-ea"/>
                  <a:sym typeface="+mn-lt"/>
                </a:rPr>
                <a:t>ENTER YOUR TITLE</a:t>
              </a:r>
              <a:endParaRPr lang="zh-CN" altLang="en-US" sz="1000" dirty="0">
                <a:solidFill>
                  <a:schemeClr val="tx1">
                    <a:lumMod val="85000"/>
                    <a:lumOff val="15000"/>
                  </a:schemeClr>
                </a:solidFill>
                <a:cs typeface="+mn-ea"/>
                <a:sym typeface="+mn-lt"/>
              </a:endParaRPr>
            </a:p>
          </p:txBody>
        </p:sp>
        <p:sp>
          <p:nvSpPr>
            <p:cNvPr id="96" name="矩形 95"/>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85000"/>
                      <a:lumOff val="15000"/>
                    </a:schemeClr>
                  </a:solidFill>
                  <a:cs typeface="+mn-ea"/>
                  <a:sym typeface="+mn-lt"/>
                </a:rPr>
                <a:t>为客户提供有效服务，是我们工作的方向和价值评价的标尺，成就客户就是成就我们自己</a:t>
              </a:r>
            </a:p>
          </p:txBody>
        </p:sp>
      </p:grpSp>
      <p:grpSp>
        <p:nvGrpSpPr>
          <p:cNvPr id="97" name="组合 96"/>
          <p:cNvGrpSpPr/>
          <p:nvPr/>
        </p:nvGrpSpPr>
        <p:grpSpPr>
          <a:xfrm>
            <a:off x="9867522" y="4401663"/>
            <a:ext cx="1860190" cy="1067485"/>
            <a:chOff x="2261504" y="1673330"/>
            <a:chExt cx="1860190" cy="1067485"/>
          </a:xfrm>
        </p:grpSpPr>
        <p:sp>
          <p:nvSpPr>
            <p:cNvPr id="98" name="矩形 97"/>
            <p:cNvSpPr/>
            <p:nvPr/>
          </p:nvSpPr>
          <p:spPr>
            <a:xfrm>
              <a:off x="2293402" y="1673330"/>
              <a:ext cx="1796394" cy="340734"/>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85000"/>
                      <a:lumOff val="15000"/>
                    </a:schemeClr>
                  </a:solidFill>
                  <a:cs typeface="+mn-ea"/>
                  <a:sym typeface="+mn-lt"/>
                </a:rPr>
                <a:t>ENTER YOUR TITLE</a:t>
              </a:r>
              <a:endParaRPr lang="zh-CN" altLang="en-US" sz="1000" dirty="0">
                <a:solidFill>
                  <a:schemeClr val="tx1">
                    <a:lumMod val="85000"/>
                    <a:lumOff val="15000"/>
                  </a:schemeClr>
                </a:solidFill>
                <a:cs typeface="+mn-ea"/>
                <a:sym typeface="+mn-lt"/>
              </a:endParaRPr>
            </a:p>
          </p:txBody>
        </p:sp>
        <p:sp>
          <p:nvSpPr>
            <p:cNvPr id="99" name="矩形 98"/>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85000"/>
                      <a:lumOff val="15000"/>
                    </a:schemeClr>
                  </a:solidFill>
                  <a:cs typeface="+mn-ea"/>
                  <a:sym typeface="+mn-lt"/>
                </a:rPr>
                <a:t>为客户提供有效服务，是我们工作的方向和价值评价的标尺，成就客户就是成就我们自己</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0"/>
                                        </p:tgtEl>
                                        <p:attrNameLst>
                                          <p:attrName>style.visibility</p:attrName>
                                        </p:attrNameLst>
                                      </p:cBhvr>
                                      <p:to>
                                        <p:strVal val="visible"/>
                                      </p:to>
                                    </p:set>
                                    <p:anim calcmode="lin" valueType="num">
                                      <p:cBhvr>
                                        <p:cTn id="11" dur="500" fill="hold"/>
                                        <p:tgtEl>
                                          <p:spTgt spid="80"/>
                                        </p:tgtEl>
                                        <p:attrNameLst>
                                          <p:attrName>ppt_w</p:attrName>
                                        </p:attrNameLst>
                                      </p:cBhvr>
                                      <p:tavLst>
                                        <p:tav tm="0">
                                          <p:val>
                                            <p:fltVal val="0"/>
                                          </p:val>
                                        </p:tav>
                                        <p:tav tm="100000">
                                          <p:val>
                                            <p:strVal val="#ppt_w"/>
                                          </p:val>
                                        </p:tav>
                                      </p:tavLst>
                                    </p:anim>
                                    <p:anim calcmode="lin" valueType="num">
                                      <p:cBhvr>
                                        <p:cTn id="12" dur="500" fill="hold"/>
                                        <p:tgtEl>
                                          <p:spTgt spid="80"/>
                                        </p:tgtEl>
                                        <p:attrNameLst>
                                          <p:attrName>ppt_h</p:attrName>
                                        </p:attrNameLst>
                                      </p:cBhvr>
                                      <p:tavLst>
                                        <p:tav tm="0">
                                          <p:val>
                                            <p:fltVal val="0"/>
                                          </p:val>
                                        </p:tav>
                                        <p:tav tm="100000">
                                          <p:val>
                                            <p:strVal val="#ppt_h"/>
                                          </p:val>
                                        </p:tav>
                                      </p:tavLst>
                                    </p:anim>
                                    <p:animEffect transition="in" filter="fade">
                                      <p:cBhvr>
                                        <p:cTn id="13" dur="500"/>
                                        <p:tgtEl>
                                          <p:spTgt spid="80"/>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81"/>
                                        </p:tgtEl>
                                        <p:attrNameLst>
                                          <p:attrName>style.visibility</p:attrName>
                                        </p:attrNameLst>
                                      </p:cBhvr>
                                      <p:to>
                                        <p:strVal val="visible"/>
                                      </p:to>
                                    </p:set>
                                    <p:anim calcmode="lin" valueType="num">
                                      <p:cBhvr>
                                        <p:cTn id="16" dur="500" fill="hold"/>
                                        <p:tgtEl>
                                          <p:spTgt spid="81"/>
                                        </p:tgtEl>
                                        <p:attrNameLst>
                                          <p:attrName>ppt_w</p:attrName>
                                        </p:attrNameLst>
                                      </p:cBhvr>
                                      <p:tavLst>
                                        <p:tav tm="0">
                                          <p:val>
                                            <p:fltVal val="0"/>
                                          </p:val>
                                        </p:tav>
                                        <p:tav tm="100000">
                                          <p:val>
                                            <p:strVal val="#ppt_w"/>
                                          </p:val>
                                        </p:tav>
                                      </p:tavLst>
                                    </p:anim>
                                    <p:anim calcmode="lin" valueType="num">
                                      <p:cBhvr>
                                        <p:cTn id="17" dur="500" fill="hold"/>
                                        <p:tgtEl>
                                          <p:spTgt spid="81"/>
                                        </p:tgtEl>
                                        <p:attrNameLst>
                                          <p:attrName>ppt_h</p:attrName>
                                        </p:attrNameLst>
                                      </p:cBhvr>
                                      <p:tavLst>
                                        <p:tav tm="0">
                                          <p:val>
                                            <p:fltVal val="0"/>
                                          </p:val>
                                        </p:tav>
                                        <p:tav tm="100000">
                                          <p:val>
                                            <p:strVal val="#ppt_h"/>
                                          </p:val>
                                        </p:tav>
                                      </p:tavLst>
                                    </p:anim>
                                    <p:animEffect transition="in" filter="fade">
                                      <p:cBhvr>
                                        <p:cTn id="18" dur="500"/>
                                        <p:tgtEl>
                                          <p:spTgt spid="81"/>
                                        </p:tgtEl>
                                      </p:cBhvr>
                                    </p:animEffect>
                                  </p:childTnLst>
                                </p:cTn>
                              </p:par>
                            </p:childTnLst>
                          </p:cTn>
                        </p:par>
                        <p:par>
                          <p:cTn id="19" fill="hold">
                            <p:stCondLst>
                              <p:cond delay="1000"/>
                            </p:stCondLst>
                            <p:childTnLst>
                              <p:par>
                                <p:cTn id="20" presetID="22" presetClass="entr" presetSubtype="1"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wipe(up)">
                                      <p:cBhvr>
                                        <p:cTn id="22" dur="500"/>
                                        <p:tgtEl>
                                          <p:spTgt spid="40"/>
                                        </p:tgtEl>
                                      </p:cBhvr>
                                    </p:animEffect>
                                  </p:childTnLst>
                                </p:cTn>
                              </p:par>
                            </p:childTnLst>
                          </p:cTn>
                        </p:par>
                        <p:par>
                          <p:cTn id="23" fill="hold">
                            <p:stCondLst>
                              <p:cond delay="1500"/>
                            </p:stCondLst>
                            <p:childTnLst>
                              <p:par>
                                <p:cTn id="24" presetID="49" presetClass="entr" presetSubtype="0" decel="100000"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p:cTn id="26" dur="750" fill="hold"/>
                                        <p:tgtEl>
                                          <p:spTgt spid="34"/>
                                        </p:tgtEl>
                                        <p:attrNameLst>
                                          <p:attrName>ppt_w</p:attrName>
                                        </p:attrNameLst>
                                      </p:cBhvr>
                                      <p:tavLst>
                                        <p:tav tm="0">
                                          <p:val>
                                            <p:fltVal val="0"/>
                                          </p:val>
                                        </p:tav>
                                        <p:tav tm="100000">
                                          <p:val>
                                            <p:strVal val="#ppt_w"/>
                                          </p:val>
                                        </p:tav>
                                      </p:tavLst>
                                    </p:anim>
                                    <p:anim calcmode="lin" valueType="num">
                                      <p:cBhvr>
                                        <p:cTn id="27" dur="750" fill="hold"/>
                                        <p:tgtEl>
                                          <p:spTgt spid="34"/>
                                        </p:tgtEl>
                                        <p:attrNameLst>
                                          <p:attrName>ppt_h</p:attrName>
                                        </p:attrNameLst>
                                      </p:cBhvr>
                                      <p:tavLst>
                                        <p:tav tm="0">
                                          <p:val>
                                            <p:fltVal val="0"/>
                                          </p:val>
                                        </p:tav>
                                        <p:tav tm="100000">
                                          <p:val>
                                            <p:strVal val="#ppt_h"/>
                                          </p:val>
                                        </p:tav>
                                      </p:tavLst>
                                    </p:anim>
                                    <p:anim calcmode="lin" valueType="num">
                                      <p:cBhvr>
                                        <p:cTn id="28" dur="750" fill="hold"/>
                                        <p:tgtEl>
                                          <p:spTgt spid="34"/>
                                        </p:tgtEl>
                                        <p:attrNameLst>
                                          <p:attrName>style.rotation</p:attrName>
                                        </p:attrNameLst>
                                      </p:cBhvr>
                                      <p:tavLst>
                                        <p:tav tm="0">
                                          <p:val>
                                            <p:fltVal val="360"/>
                                          </p:val>
                                        </p:tav>
                                        <p:tav tm="100000">
                                          <p:val>
                                            <p:fltVal val="0"/>
                                          </p:val>
                                        </p:tav>
                                      </p:tavLst>
                                    </p:anim>
                                    <p:animEffect transition="in" filter="fade">
                                      <p:cBhvr>
                                        <p:cTn id="29" dur="750"/>
                                        <p:tgtEl>
                                          <p:spTgt spid="34"/>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p:cTn id="32" dur="750" fill="hold"/>
                                        <p:tgtEl>
                                          <p:spTgt spid="35"/>
                                        </p:tgtEl>
                                        <p:attrNameLst>
                                          <p:attrName>ppt_w</p:attrName>
                                        </p:attrNameLst>
                                      </p:cBhvr>
                                      <p:tavLst>
                                        <p:tav tm="0">
                                          <p:val>
                                            <p:fltVal val="0"/>
                                          </p:val>
                                        </p:tav>
                                        <p:tav tm="100000">
                                          <p:val>
                                            <p:strVal val="#ppt_w"/>
                                          </p:val>
                                        </p:tav>
                                      </p:tavLst>
                                    </p:anim>
                                    <p:anim calcmode="lin" valueType="num">
                                      <p:cBhvr>
                                        <p:cTn id="33" dur="750" fill="hold"/>
                                        <p:tgtEl>
                                          <p:spTgt spid="35"/>
                                        </p:tgtEl>
                                        <p:attrNameLst>
                                          <p:attrName>ppt_h</p:attrName>
                                        </p:attrNameLst>
                                      </p:cBhvr>
                                      <p:tavLst>
                                        <p:tav tm="0">
                                          <p:val>
                                            <p:fltVal val="0"/>
                                          </p:val>
                                        </p:tav>
                                        <p:tav tm="100000">
                                          <p:val>
                                            <p:strVal val="#ppt_h"/>
                                          </p:val>
                                        </p:tav>
                                      </p:tavLst>
                                    </p:anim>
                                    <p:anim calcmode="lin" valueType="num">
                                      <p:cBhvr>
                                        <p:cTn id="34" dur="750" fill="hold"/>
                                        <p:tgtEl>
                                          <p:spTgt spid="35"/>
                                        </p:tgtEl>
                                        <p:attrNameLst>
                                          <p:attrName>style.rotation</p:attrName>
                                        </p:attrNameLst>
                                      </p:cBhvr>
                                      <p:tavLst>
                                        <p:tav tm="0">
                                          <p:val>
                                            <p:fltVal val="360"/>
                                          </p:val>
                                        </p:tav>
                                        <p:tav tm="100000">
                                          <p:val>
                                            <p:fltVal val="0"/>
                                          </p:val>
                                        </p:tav>
                                      </p:tavLst>
                                    </p:anim>
                                    <p:animEffect transition="in" filter="fade">
                                      <p:cBhvr>
                                        <p:cTn id="35" dur="750"/>
                                        <p:tgtEl>
                                          <p:spTgt spid="35"/>
                                        </p:tgtEl>
                                      </p:cBhvr>
                                    </p:animEffect>
                                  </p:childTnLst>
                                </p:cTn>
                              </p:par>
                              <p:par>
                                <p:cTn id="36" presetID="49" presetClass="entr" presetSubtype="0" decel="100000"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p:cTn id="38" dur="750" fill="hold"/>
                                        <p:tgtEl>
                                          <p:spTgt spid="36"/>
                                        </p:tgtEl>
                                        <p:attrNameLst>
                                          <p:attrName>ppt_w</p:attrName>
                                        </p:attrNameLst>
                                      </p:cBhvr>
                                      <p:tavLst>
                                        <p:tav tm="0">
                                          <p:val>
                                            <p:fltVal val="0"/>
                                          </p:val>
                                        </p:tav>
                                        <p:tav tm="100000">
                                          <p:val>
                                            <p:strVal val="#ppt_w"/>
                                          </p:val>
                                        </p:tav>
                                      </p:tavLst>
                                    </p:anim>
                                    <p:anim calcmode="lin" valueType="num">
                                      <p:cBhvr>
                                        <p:cTn id="39" dur="750" fill="hold"/>
                                        <p:tgtEl>
                                          <p:spTgt spid="36"/>
                                        </p:tgtEl>
                                        <p:attrNameLst>
                                          <p:attrName>ppt_h</p:attrName>
                                        </p:attrNameLst>
                                      </p:cBhvr>
                                      <p:tavLst>
                                        <p:tav tm="0">
                                          <p:val>
                                            <p:fltVal val="0"/>
                                          </p:val>
                                        </p:tav>
                                        <p:tav tm="100000">
                                          <p:val>
                                            <p:strVal val="#ppt_h"/>
                                          </p:val>
                                        </p:tav>
                                      </p:tavLst>
                                    </p:anim>
                                    <p:anim calcmode="lin" valueType="num">
                                      <p:cBhvr>
                                        <p:cTn id="40" dur="750" fill="hold"/>
                                        <p:tgtEl>
                                          <p:spTgt spid="36"/>
                                        </p:tgtEl>
                                        <p:attrNameLst>
                                          <p:attrName>style.rotation</p:attrName>
                                        </p:attrNameLst>
                                      </p:cBhvr>
                                      <p:tavLst>
                                        <p:tav tm="0">
                                          <p:val>
                                            <p:fltVal val="360"/>
                                          </p:val>
                                        </p:tav>
                                        <p:tav tm="100000">
                                          <p:val>
                                            <p:fltVal val="0"/>
                                          </p:val>
                                        </p:tav>
                                      </p:tavLst>
                                    </p:anim>
                                    <p:animEffect transition="in" filter="fade">
                                      <p:cBhvr>
                                        <p:cTn id="41" dur="750"/>
                                        <p:tgtEl>
                                          <p:spTgt spid="36"/>
                                        </p:tgtEl>
                                      </p:cBhvr>
                                    </p:animEffect>
                                  </p:childTnLst>
                                </p:cTn>
                              </p:par>
                              <p:par>
                                <p:cTn id="42" presetID="49" presetClass="entr" presetSubtype="0" decel="100000" fill="hold" grpId="0" nodeType="with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p:cTn id="44" dur="750" fill="hold"/>
                                        <p:tgtEl>
                                          <p:spTgt spid="37"/>
                                        </p:tgtEl>
                                        <p:attrNameLst>
                                          <p:attrName>ppt_w</p:attrName>
                                        </p:attrNameLst>
                                      </p:cBhvr>
                                      <p:tavLst>
                                        <p:tav tm="0">
                                          <p:val>
                                            <p:fltVal val="0"/>
                                          </p:val>
                                        </p:tav>
                                        <p:tav tm="100000">
                                          <p:val>
                                            <p:strVal val="#ppt_w"/>
                                          </p:val>
                                        </p:tav>
                                      </p:tavLst>
                                    </p:anim>
                                    <p:anim calcmode="lin" valueType="num">
                                      <p:cBhvr>
                                        <p:cTn id="45" dur="750" fill="hold"/>
                                        <p:tgtEl>
                                          <p:spTgt spid="37"/>
                                        </p:tgtEl>
                                        <p:attrNameLst>
                                          <p:attrName>ppt_h</p:attrName>
                                        </p:attrNameLst>
                                      </p:cBhvr>
                                      <p:tavLst>
                                        <p:tav tm="0">
                                          <p:val>
                                            <p:fltVal val="0"/>
                                          </p:val>
                                        </p:tav>
                                        <p:tav tm="100000">
                                          <p:val>
                                            <p:strVal val="#ppt_h"/>
                                          </p:val>
                                        </p:tav>
                                      </p:tavLst>
                                    </p:anim>
                                    <p:anim calcmode="lin" valueType="num">
                                      <p:cBhvr>
                                        <p:cTn id="46" dur="750" fill="hold"/>
                                        <p:tgtEl>
                                          <p:spTgt spid="37"/>
                                        </p:tgtEl>
                                        <p:attrNameLst>
                                          <p:attrName>style.rotation</p:attrName>
                                        </p:attrNameLst>
                                      </p:cBhvr>
                                      <p:tavLst>
                                        <p:tav tm="0">
                                          <p:val>
                                            <p:fltVal val="360"/>
                                          </p:val>
                                        </p:tav>
                                        <p:tav tm="100000">
                                          <p:val>
                                            <p:fltVal val="0"/>
                                          </p:val>
                                        </p:tav>
                                      </p:tavLst>
                                    </p:anim>
                                    <p:animEffect transition="in" filter="fade">
                                      <p:cBhvr>
                                        <p:cTn id="47" dur="750"/>
                                        <p:tgtEl>
                                          <p:spTgt spid="37"/>
                                        </p:tgtEl>
                                      </p:cBhvr>
                                    </p:animEffect>
                                  </p:childTnLst>
                                </p:cTn>
                              </p:par>
                              <p:par>
                                <p:cTn id="48" presetID="49" presetClass="entr" presetSubtype="0" decel="100000" fill="hold" grpId="0" nodeType="withEffect">
                                  <p:stCondLst>
                                    <p:cond delay="0"/>
                                  </p:stCondLst>
                                  <p:childTnLst>
                                    <p:set>
                                      <p:cBhvr>
                                        <p:cTn id="49" dur="1" fill="hold">
                                          <p:stCondLst>
                                            <p:cond delay="0"/>
                                          </p:stCondLst>
                                        </p:cTn>
                                        <p:tgtEl>
                                          <p:spTgt spid="38"/>
                                        </p:tgtEl>
                                        <p:attrNameLst>
                                          <p:attrName>style.visibility</p:attrName>
                                        </p:attrNameLst>
                                      </p:cBhvr>
                                      <p:to>
                                        <p:strVal val="visible"/>
                                      </p:to>
                                    </p:set>
                                    <p:anim calcmode="lin" valueType="num">
                                      <p:cBhvr>
                                        <p:cTn id="50" dur="750" fill="hold"/>
                                        <p:tgtEl>
                                          <p:spTgt spid="38"/>
                                        </p:tgtEl>
                                        <p:attrNameLst>
                                          <p:attrName>ppt_w</p:attrName>
                                        </p:attrNameLst>
                                      </p:cBhvr>
                                      <p:tavLst>
                                        <p:tav tm="0">
                                          <p:val>
                                            <p:fltVal val="0"/>
                                          </p:val>
                                        </p:tav>
                                        <p:tav tm="100000">
                                          <p:val>
                                            <p:strVal val="#ppt_w"/>
                                          </p:val>
                                        </p:tav>
                                      </p:tavLst>
                                    </p:anim>
                                    <p:anim calcmode="lin" valueType="num">
                                      <p:cBhvr>
                                        <p:cTn id="51" dur="750" fill="hold"/>
                                        <p:tgtEl>
                                          <p:spTgt spid="38"/>
                                        </p:tgtEl>
                                        <p:attrNameLst>
                                          <p:attrName>ppt_h</p:attrName>
                                        </p:attrNameLst>
                                      </p:cBhvr>
                                      <p:tavLst>
                                        <p:tav tm="0">
                                          <p:val>
                                            <p:fltVal val="0"/>
                                          </p:val>
                                        </p:tav>
                                        <p:tav tm="100000">
                                          <p:val>
                                            <p:strVal val="#ppt_h"/>
                                          </p:val>
                                        </p:tav>
                                      </p:tavLst>
                                    </p:anim>
                                    <p:anim calcmode="lin" valueType="num">
                                      <p:cBhvr>
                                        <p:cTn id="52" dur="750" fill="hold"/>
                                        <p:tgtEl>
                                          <p:spTgt spid="38"/>
                                        </p:tgtEl>
                                        <p:attrNameLst>
                                          <p:attrName>style.rotation</p:attrName>
                                        </p:attrNameLst>
                                      </p:cBhvr>
                                      <p:tavLst>
                                        <p:tav tm="0">
                                          <p:val>
                                            <p:fltVal val="360"/>
                                          </p:val>
                                        </p:tav>
                                        <p:tav tm="100000">
                                          <p:val>
                                            <p:fltVal val="0"/>
                                          </p:val>
                                        </p:tav>
                                      </p:tavLst>
                                    </p:anim>
                                    <p:animEffect transition="in" filter="fade">
                                      <p:cBhvr>
                                        <p:cTn id="53" dur="750"/>
                                        <p:tgtEl>
                                          <p:spTgt spid="38"/>
                                        </p:tgtEl>
                                      </p:cBhvr>
                                    </p:animEffect>
                                  </p:childTnLst>
                                </p:cTn>
                              </p:par>
                              <p:par>
                                <p:cTn id="54" presetID="49" presetClass="entr" presetSubtype="0" decel="100000" fill="hold" grpId="0" nodeType="with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p:cTn id="56" dur="750" fill="hold"/>
                                        <p:tgtEl>
                                          <p:spTgt spid="39"/>
                                        </p:tgtEl>
                                        <p:attrNameLst>
                                          <p:attrName>ppt_w</p:attrName>
                                        </p:attrNameLst>
                                      </p:cBhvr>
                                      <p:tavLst>
                                        <p:tav tm="0">
                                          <p:val>
                                            <p:fltVal val="0"/>
                                          </p:val>
                                        </p:tav>
                                        <p:tav tm="100000">
                                          <p:val>
                                            <p:strVal val="#ppt_w"/>
                                          </p:val>
                                        </p:tav>
                                      </p:tavLst>
                                    </p:anim>
                                    <p:anim calcmode="lin" valueType="num">
                                      <p:cBhvr>
                                        <p:cTn id="57" dur="750" fill="hold"/>
                                        <p:tgtEl>
                                          <p:spTgt spid="39"/>
                                        </p:tgtEl>
                                        <p:attrNameLst>
                                          <p:attrName>ppt_h</p:attrName>
                                        </p:attrNameLst>
                                      </p:cBhvr>
                                      <p:tavLst>
                                        <p:tav tm="0">
                                          <p:val>
                                            <p:fltVal val="0"/>
                                          </p:val>
                                        </p:tav>
                                        <p:tav tm="100000">
                                          <p:val>
                                            <p:strVal val="#ppt_h"/>
                                          </p:val>
                                        </p:tav>
                                      </p:tavLst>
                                    </p:anim>
                                    <p:anim calcmode="lin" valueType="num">
                                      <p:cBhvr>
                                        <p:cTn id="58" dur="750" fill="hold"/>
                                        <p:tgtEl>
                                          <p:spTgt spid="39"/>
                                        </p:tgtEl>
                                        <p:attrNameLst>
                                          <p:attrName>style.rotation</p:attrName>
                                        </p:attrNameLst>
                                      </p:cBhvr>
                                      <p:tavLst>
                                        <p:tav tm="0">
                                          <p:val>
                                            <p:fltVal val="360"/>
                                          </p:val>
                                        </p:tav>
                                        <p:tav tm="100000">
                                          <p:val>
                                            <p:fltVal val="0"/>
                                          </p:val>
                                        </p:tav>
                                      </p:tavLst>
                                    </p:anim>
                                    <p:animEffect transition="in" filter="fade">
                                      <p:cBhvr>
                                        <p:cTn id="59" dur="750"/>
                                        <p:tgtEl>
                                          <p:spTgt spid="39"/>
                                        </p:tgtEl>
                                      </p:cBhvr>
                                    </p:animEffect>
                                  </p:childTnLst>
                                </p:cTn>
                              </p:par>
                            </p:childTnLst>
                          </p:cTn>
                        </p:par>
                        <p:par>
                          <p:cTn id="60" fill="hold">
                            <p:stCondLst>
                              <p:cond delay="2500"/>
                            </p:stCondLst>
                            <p:childTnLst>
                              <p:par>
                                <p:cTn id="61" presetID="22" presetClass="entr" presetSubtype="1" fill="hold" nodeType="after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wipe(up)">
                                      <p:cBhvr>
                                        <p:cTn id="63" dur="500"/>
                                        <p:tgtEl>
                                          <p:spTgt spid="82"/>
                                        </p:tgtEl>
                                      </p:cBhvr>
                                    </p:animEffect>
                                  </p:childTnLst>
                                </p:cTn>
                              </p:par>
                              <p:par>
                                <p:cTn id="64" presetID="22" presetClass="entr" presetSubtype="1" fill="hold" nodeType="withEffect">
                                  <p:stCondLst>
                                    <p:cond delay="100"/>
                                  </p:stCondLst>
                                  <p:childTnLst>
                                    <p:set>
                                      <p:cBhvr>
                                        <p:cTn id="65" dur="1" fill="hold">
                                          <p:stCondLst>
                                            <p:cond delay="0"/>
                                          </p:stCondLst>
                                        </p:cTn>
                                        <p:tgtEl>
                                          <p:spTgt spid="85"/>
                                        </p:tgtEl>
                                        <p:attrNameLst>
                                          <p:attrName>style.visibility</p:attrName>
                                        </p:attrNameLst>
                                      </p:cBhvr>
                                      <p:to>
                                        <p:strVal val="visible"/>
                                      </p:to>
                                    </p:set>
                                    <p:animEffect transition="in" filter="wipe(up)">
                                      <p:cBhvr>
                                        <p:cTn id="66" dur="500"/>
                                        <p:tgtEl>
                                          <p:spTgt spid="85"/>
                                        </p:tgtEl>
                                      </p:cBhvr>
                                    </p:animEffect>
                                  </p:childTnLst>
                                </p:cTn>
                              </p:par>
                              <p:par>
                                <p:cTn id="67" presetID="22" presetClass="entr" presetSubtype="1" fill="hold" nodeType="withEffect">
                                  <p:stCondLst>
                                    <p:cond delay="200"/>
                                  </p:stCondLst>
                                  <p:childTnLst>
                                    <p:set>
                                      <p:cBhvr>
                                        <p:cTn id="68" dur="1" fill="hold">
                                          <p:stCondLst>
                                            <p:cond delay="0"/>
                                          </p:stCondLst>
                                        </p:cTn>
                                        <p:tgtEl>
                                          <p:spTgt spid="88"/>
                                        </p:tgtEl>
                                        <p:attrNameLst>
                                          <p:attrName>style.visibility</p:attrName>
                                        </p:attrNameLst>
                                      </p:cBhvr>
                                      <p:to>
                                        <p:strVal val="visible"/>
                                      </p:to>
                                    </p:set>
                                    <p:animEffect transition="in" filter="wipe(up)">
                                      <p:cBhvr>
                                        <p:cTn id="69" dur="500"/>
                                        <p:tgtEl>
                                          <p:spTgt spid="88"/>
                                        </p:tgtEl>
                                      </p:cBhvr>
                                    </p:animEffect>
                                  </p:childTnLst>
                                </p:cTn>
                              </p:par>
                              <p:par>
                                <p:cTn id="70" presetID="22" presetClass="entr" presetSubtype="1" fill="hold" nodeType="withEffect">
                                  <p:stCondLst>
                                    <p:cond delay="300"/>
                                  </p:stCondLst>
                                  <p:childTnLst>
                                    <p:set>
                                      <p:cBhvr>
                                        <p:cTn id="71" dur="1" fill="hold">
                                          <p:stCondLst>
                                            <p:cond delay="0"/>
                                          </p:stCondLst>
                                        </p:cTn>
                                        <p:tgtEl>
                                          <p:spTgt spid="91"/>
                                        </p:tgtEl>
                                        <p:attrNameLst>
                                          <p:attrName>style.visibility</p:attrName>
                                        </p:attrNameLst>
                                      </p:cBhvr>
                                      <p:to>
                                        <p:strVal val="visible"/>
                                      </p:to>
                                    </p:set>
                                    <p:animEffect transition="in" filter="wipe(up)">
                                      <p:cBhvr>
                                        <p:cTn id="72" dur="500"/>
                                        <p:tgtEl>
                                          <p:spTgt spid="91"/>
                                        </p:tgtEl>
                                      </p:cBhvr>
                                    </p:animEffect>
                                  </p:childTnLst>
                                </p:cTn>
                              </p:par>
                              <p:par>
                                <p:cTn id="73" presetID="22" presetClass="entr" presetSubtype="1" fill="hold" nodeType="withEffect">
                                  <p:stCondLst>
                                    <p:cond delay="400"/>
                                  </p:stCondLst>
                                  <p:childTnLst>
                                    <p:set>
                                      <p:cBhvr>
                                        <p:cTn id="74" dur="1" fill="hold">
                                          <p:stCondLst>
                                            <p:cond delay="0"/>
                                          </p:stCondLst>
                                        </p:cTn>
                                        <p:tgtEl>
                                          <p:spTgt spid="94"/>
                                        </p:tgtEl>
                                        <p:attrNameLst>
                                          <p:attrName>style.visibility</p:attrName>
                                        </p:attrNameLst>
                                      </p:cBhvr>
                                      <p:to>
                                        <p:strVal val="visible"/>
                                      </p:to>
                                    </p:set>
                                    <p:animEffect transition="in" filter="wipe(up)">
                                      <p:cBhvr>
                                        <p:cTn id="75" dur="500"/>
                                        <p:tgtEl>
                                          <p:spTgt spid="94"/>
                                        </p:tgtEl>
                                      </p:cBhvr>
                                    </p:animEffect>
                                  </p:childTnLst>
                                </p:cTn>
                              </p:par>
                              <p:par>
                                <p:cTn id="76" presetID="22" presetClass="entr" presetSubtype="1" fill="hold" nodeType="withEffect">
                                  <p:stCondLst>
                                    <p:cond delay="500"/>
                                  </p:stCondLst>
                                  <p:childTnLst>
                                    <p:set>
                                      <p:cBhvr>
                                        <p:cTn id="77" dur="1" fill="hold">
                                          <p:stCondLst>
                                            <p:cond delay="0"/>
                                          </p:stCondLst>
                                        </p:cTn>
                                        <p:tgtEl>
                                          <p:spTgt spid="97"/>
                                        </p:tgtEl>
                                        <p:attrNameLst>
                                          <p:attrName>style.visibility</p:attrName>
                                        </p:attrNameLst>
                                      </p:cBhvr>
                                      <p:to>
                                        <p:strVal val="visible"/>
                                      </p:to>
                                    </p:set>
                                    <p:animEffect transition="in" filter="wipe(up)">
                                      <p:cBhvr>
                                        <p:cTn id="78"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4" grpId="0" animBg="1"/>
      <p:bldP spid="35" grpId="0" animBg="1"/>
      <p:bldP spid="36" grpId="0" animBg="1"/>
      <p:bldP spid="37" grpId="0" animBg="1"/>
      <p:bldP spid="38" grpId="0" animBg="1"/>
      <p:bldP spid="39" grpId="0" animBg="1"/>
      <p:bldP spid="80" grpId="0" animBg="1"/>
      <p:bldP spid="8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矩形 132"/>
          <p:cNvSpPr/>
          <p:nvPr/>
        </p:nvSpPr>
        <p:spPr>
          <a:xfrm>
            <a:off x="1383121" y="2068374"/>
            <a:ext cx="2372737" cy="430879"/>
          </a:xfrm>
          <a:prstGeom prst="rect">
            <a:avLst/>
          </a:prstGeom>
        </p:spPr>
        <p:txBody>
          <a:bodyPr wrap="square" lIns="91431" tIns="45716" rIns="91431" bIns="45716">
            <a:spAutoFit/>
          </a:bodyPr>
          <a:lstStyle/>
          <a:p>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业绩完成情况</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4" name="矩形 47"/>
          <p:cNvSpPr>
            <a:spLocks noChangeArrowheads="1"/>
          </p:cNvSpPr>
          <p:nvPr/>
        </p:nvSpPr>
        <p:spPr bwMode="auto">
          <a:xfrm>
            <a:off x="1383122" y="2475722"/>
            <a:ext cx="3167100" cy="121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在此录入上述图表的描述说明，在此录入上述图表的描述说明，在此录入上述图表的描述说明，在此录入上述图表的描述说明。</a:t>
            </a:r>
          </a:p>
        </p:txBody>
      </p:sp>
      <p:sp>
        <p:nvSpPr>
          <p:cNvPr id="135" name="矩形 134"/>
          <p:cNvSpPr/>
          <p:nvPr/>
        </p:nvSpPr>
        <p:spPr>
          <a:xfrm>
            <a:off x="1383121" y="3903521"/>
            <a:ext cx="2372737" cy="430879"/>
          </a:xfrm>
          <a:prstGeom prst="rect">
            <a:avLst/>
          </a:prstGeom>
        </p:spPr>
        <p:txBody>
          <a:bodyPr wrap="square" lIns="91431" tIns="45716" rIns="91431" bIns="45716">
            <a:spAutoFit/>
          </a:bodyPr>
          <a:lstStyle/>
          <a:p>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计划完成情况</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6" name="矩形 47"/>
          <p:cNvSpPr>
            <a:spLocks noChangeArrowheads="1"/>
          </p:cNvSpPr>
          <p:nvPr/>
        </p:nvSpPr>
        <p:spPr bwMode="auto">
          <a:xfrm>
            <a:off x="1383122" y="4310869"/>
            <a:ext cx="3167100" cy="121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在此录入上述图表的描述说明，在此录入上述图表的描述说明，在此录入上述图表的描述说明，在此录入上述图表的描述说明。</a:t>
            </a:r>
          </a:p>
        </p:txBody>
      </p:sp>
      <p:grpSp>
        <p:nvGrpSpPr>
          <p:cNvPr id="268" name="Group 22"/>
          <p:cNvGrpSpPr/>
          <p:nvPr/>
        </p:nvGrpSpPr>
        <p:grpSpPr>
          <a:xfrm>
            <a:off x="4912319" y="1827417"/>
            <a:ext cx="539470" cy="3301699"/>
            <a:chOff x="1461672" y="2210578"/>
            <a:chExt cx="509757" cy="3119848"/>
          </a:xfrm>
          <a:solidFill>
            <a:schemeClr val="bg1">
              <a:lumMod val="75000"/>
            </a:schemeClr>
          </a:solidFill>
        </p:grpSpPr>
        <p:sp>
          <p:nvSpPr>
            <p:cNvPr id="269" name="Rectangle 23"/>
            <p:cNvSpPr>
              <a:spLocks noChangeArrowheads="1"/>
            </p:cNvSpPr>
            <p:nvPr/>
          </p:nvSpPr>
          <p:spPr bwMode="auto">
            <a:xfrm>
              <a:off x="1461672" y="3773130"/>
              <a:ext cx="509757" cy="700696"/>
            </a:xfrm>
            <a:prstGeom prst="rect">
              <a:avLst/>
            </a:prstGeom>
            <a:grpFill/>
            <a:ln>
              <a:noFill/>
            </a:ln>
          </p:spPr>
          <p:txBody>
            <a:bodyPr vert="horz" wrap="square" lIns="96770" tIns="48385" rIns="96770" bIns="48385" numCol="1" anchor="t" anchorCtr="0" compatLnSpc="1"/>
            <a:lstStyle/>
            <a:p>
              <a:endParaRPr lang="id-ID" sz="1430"/>
            </a:p>
          </p:txBody>
        </p:sp>
        <p:sp>
          <p:nvSpPr>
            <p:cNvPr id="270" name="Rectangle 24"/>
            <p:cNvSpPr>
              <a:spLocks noChangeArrowheads="1"/>
            </p:cNvSpPr>
            <p:nvPr/>
          </p:nvSpPr>
          <p:spPr bwMode="auto">
            <a:xfrm>
              <a:off x="1461672" y="2974337"/>
              <a:ext cx="509757" cy="781276"/>
            </a:xfrm>
            <a:prstGeom prst="rect">
              <a:avLst/>
            </a:prstGeom>
            <a:grpFill/>
            <a:ln>
              <a:noFill/>
            </a:ln>
          </p:spPr>
          <p:txBody>
            <a:bodyPr vert="horz" wrap="square" lIns="96770" tIns="48385" rIns="96770" bIns="48385" numCol="1" anchor="t" anchorCtr="0" compatLnSpc="1"/>
            <a:lstStyle/>
            <a:p>
              <a:endParaRPr lang="id-ID" sz="1430"/>
            </a:p>
          </p:txBody>
        </p:sp>
        <p:sp>
          <p:nvSpPr>
            <p:cNvPr id="271" name="Freeform 25"/>
            <p:cNvSpPr/>
            <p:nvPr/>
          </p:nvSpPr>
          <p:spPr bwMode="auto">
            <a:xfrm>
              <a:off x="146167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6770" tIns="48385" rIns="96770" bIns="48385" numCol="1" anchor="t" anchorCtr="0" compatLnSpc="1"/>
            <a:lstStyle/>
            <a:p>
              <a:endParaRPr lang="id-ID" sz="1430"/>
            </a:p>
          </p:txBody>
        </p:sp>
        <p:sp>
          <p:nvSpPr>
            <p:cNvPr id="272" name="Freeform 26"/>
            <p:cNvSpPr/>
            <p:nvPr/>
          </p:nvSpPr>
          <p:spPr bwMode="auto">
            <a:xfrm>
              <a:off x="146167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6770" tIns="48385" rIns="96770" bIns="48385" numCol="1" anchor="t" anchorCtr="0" compatLnSpc="1"/>
            <a:lstStyle/>
            <a:p>
              <a:endParaRPr lang="id-ID" sz="1430"/>
            </a:p>
          </p:txBody>
        </p:sp>
      </p:grpSp>
      <p:sp>
        <p:nvSpPr>
          <p:cNvPr id="273" name="Freeform 31"/>
          <p:cNvSpPr/>
          <p:nvPr/>
        </p:nvSpPr>
        <p:spPr bwMode="auto">
          <a:xfrm>
            <a:off x="4907376" y="3860518"/>
            <a:ext cx="539469" cy="315154"/>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15000"/>
            </a:schemeClr>
          </a:solidFill>
          <a:ln>
            <a:noFill/>
          </a:ln>
        </p:spPr>
        <p:txBody>
          <a:bodyPr vert="horz" wrap="square" lIns="96770" tIns="48385" rIns="96770" bIns="48385" numCol="1" anchor="t" anchorCtr="0" compatLnSpc="1"/>
          <a:lstStyle/>
          <a:p>
            <a:endParaRPr lang="id-ID" sz="1430"/>
          </a:p>
        </p:txBody>
      </p:sp>
      <p:grpSp>
        <p:nvGrpSpPr>
          <p:cNvPr id="274" name="Group 8"/>
          <p:cNvGrpSpPr/>
          <p:nvPr/>
        </p:nvGrpSpPr>
        <p:grpSpPr>
          <a:xfrm>
            <a:off x="4910463" y="3907433"/>
            <a:ext cx="674494" cy="1221683"/>
            <a:chOff x="806257" y="3985529"/>
            <a:chExt cx="637344" cy="1154395"/>
          </a:xfrm>
          <a:solidFill>
            <a:srgbClr val="4A7C29"/>
          </a:solidFill>
        </p:grpSpPr>
        <p:grpSp>
          <p:nvGrpSpPr>
            <p:cNvPr id="275" name="Group 28"/>
            <p:cNvGrpSpPr/>
            <p:nvPr/>
          </p:nvGrpSpPr>
          <p:grpSpPr>
            <a:xfrm>
              <a:off x="808009" y="4819356"/>
              <a:ext cx="635592" cy="320568"/>
              <a:chOff x="5311610" y="4117494"/>
              <a:chExt cx="576000" cy="290513"/>
            </a:xfrm>
            <a:grpFill/>
          </p:grpSpPr>
          <p:sp>
            <p:nvSpPr>
              <p:cNvPr id="278" name="Freeform 33"/>
              <p:cNvSpPr/>
              <p:nvPr/>
            </p:nvSpPr>
            <p:spPr bwMode="auto">
              <a:xfrm>
                <a:off x="553836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70" tIns="48385" rIns="96770" bIns="48385" numCol="1" anchor="t" anchorCtr="0" compatLnSpc="1"/>
              <a:lstStyle/>
              <a:p>
                <a:endParaRPr lang="id-ID" sz="1430"/>
              </a:p>
            </p:txBody>
          </p:sp>
          <p:sp>
            <p:nvSpPr>
              <p:cNvPr id="279" name="Freeform 34"/>
              <p:cNvSpPr/>
              <p:nvPr/>
            </p:nvSpPr>
            <p:spPr bwMode="auto">
              <a:xfrm>
                <a:off x="53116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70" tIns="48385" rIns="96770" bIns="48385" numCol="1" anchor="t" anchorCtr="0" compatLnSpc="1"/>
              <a:lstStyle/>
              <a:p>
                <a:endParaRPr lang="id-ID" sz="1430"/>
              </a:p>
            </p:txBody>
          </p:sp>
        </p:grpSp>
        <p:sp>
          <p:nvSpPr>
            <p:cNvPr id="276" name="Rectangle 30"/>
            <p:cNvSpPr>
              <a:spLocks noChangeArrowheads="1"/>
            </p:cNvSpPr>
            <p:nvPr/>
          </p:nvSpPr>
          <p:spPr bwMode="auto">
            <a:xfrm>
              <a:off x="806257" y="4283326"/>
              <a:ext cx="509757" cy="586154"/>
            </a:xfrm>
            <a:prstGeom prst="rect">
              <a:avLst/>
            </a:prstGeom>
            <a:grpFill/>
            <a:ln>
              <a:noFill/>
            </a:ln>
          </p:spPr>
          <p:txBody>
            <a:bodyPr vert="horz" wrap="square" lIns="96770" tIns="48385" rIns="96770" bIns="48385" numCol="1" anchor="t" anchorCtr="0" compatLnSpc="1"/>
            <a:lstStyle/>
            <a:p>
              <a:endParaRPr lang="id-ID" sz="1430" dirty="0"/>
            </a:p>
          </p:txBody>
        </p:sp>
        <p:sp>
          <p:nvSpPr>
            <p:cNvPr id="277" name="Freeform 32"/>
            <p:cNvSpPr/>
            <p:nvPr/>
          </p:nvSpPr>
          <p:spPr bwMode="auto">
            <a:xfrm>
              <a:off x="806258" y="398552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6770" tIns="48385" rIns="96770" bIns="48385" numCol="1" anchor="t" anchorCtr="0" compatLnSpc="1"/>
            <a:lstStyle/>
            <a:p>
              <a:endParaRPr lang="id-ID" sz="1430"/>
            </a:p>
          </p:txBody>
        </p:sp>
      </p:grpSp>
      <p:grpSp>
        <p:nvGrpSpPr>
          <p:cNvPr id="280" name="Group 35"/>
          <p:cNvGrpSpPr/>
          <p:nvPr/>
        </p:nvGrpSpPr>
        <p:grpSpPr>
          <a:xfrm>
            <a:off x="5685386" y="1827417"/>
            <a:ext cx="539470" cy="3301699"/>
            <a:chOff x="2192160" y="2210578"/>
            <a:chExt cx="509757" cy="3119848"/>
          </a:xfrm>
          <a:solidFill>
            <a:schemeClr val="bg1">
              <a:lumMod val="75000"/>
            </a:schemeClr>
          </a:solidFill>
        </p:grpSpPr>
        <p:sp>
          <p:nvSpPr>
            <p:cNvPr id="281" name="Rectangle 36"/>
            <p:cNvSpPr>
              <a:spLocks noChangeArrowheads="1"/>
            </p:cNvSpPr>
            <p:nvPr/>
          </p:nvSpPr>
          <p:spPr bwMode="auto">
            <a:xfrm>
              <a:off x="2192160" y="3773130"/>
              <a:ext cx="509757" cy="700696"/>
            </a:xfrm>
            <a:prstGeom prst="rect">
              <a:avLst/>
            </a:prstGeom>
            <a:grpFill/>
            <a:ln>
              <a:noFill/>
            </a:ln>
          </p:spPr>
          <p:txBody>
            <a:bodyPr vert="horz" wrap="square" lIns="96770" tIns="48385" rIns="96770" bIns="48385" numCol="1" anchor="t" anchorCtr="0" compatLnSpc="1"/>
            <a:lstStyle/>
            <a:p>
              <a:endParaRPr lang="id-ID" sz="1430"/>
            </a:p>
          </p:txBody>
        </p:sp>
        <p:sp>
          <p:nvSpPr>
            <p:cNvPr id="282" name="Rectangle 37"/>
            <p:cNvSpPr>
              <a:spLocks noChangeArrowheads="1"/>
            </p:cNvSpPr>
            <p:nvPr/>
          </p:nvSpPr>
          <p:spPr bwMode="auto">
            <a:xfrm>
              <a:off x="2192160" y="2974337"/>
              <a:ext cx="509757" cy="781276"/>
            </a:xfrm>
            <a:prstGeom prst="rect">
              <a:avLst/>
            </a:prstGeom>
            <a:grpFill/>
            <a:ln>
              <a:noFill/>
            </a:ln>
          </p:spPr>
          <p:txBody>
            <a:bodyPr vert="horz" wrap="square" lIns="96770" tIns="48385" rIns="96770" bIns="48385" numCol="1" anchor="t" anchorCtr="0" compatLnSpc="1"/>
            <a:lstStyle/>
            <a:p>
              <a:endParaRPr lang="id-ID" sz="1430"/>
            </a:p>
          </p:txBody>
        </p:sp>
        <p:sp>
          <p:nvSpPr>
            <p:cNvPr id="283" name="Freeform 38"/>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6770" tIns="48385" rIns="96770" bIns="48385" numCol="1" anchor="t" anchorCtr="0" compatLnSpc="1"/>
            <a:lstStyle/>
            <a:p>
              <a:endParaRPr lang="id-ID" sz="1430"/>
            </a:p>
          </p:txBody>
        </p:sp>
        <p:sp>
          <p:nvSpPr>
            <p:cNvPr id="284" name="Freeform 39"/>
            <p:cNvSpPr/>
            <p:nvPr/>
          </p:nvSpPr>
          <p:spPr bwMode="auto">
            <a:xfrm>
              <a:off x="219216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6770" tIns="48385" rIns="96770" bIns="48385" numCol="1" anchor="t" anchorCtr="0" compatLnSpc="1"/>
            <a:lstStyle/>
            <a:p>
              <a:endParaRPr lang="id-ID" sz="1430"/>
            </a:p>
          </p:txBody>
        </p:sp>
      </p:grpSp>
      <p:sp>
        <p:nvSpPr>
          <p:cNvPr id="285" name="Freeform 42"/>
          <p:cNvSpPr/>
          <p:nvPr/>
        </p:nvSpPr>
        <p:spPr bwMode="auto">
          <a:xfrm>
            <a:off x="5680443" y="4283418"/>
            <a:ext cx="539469" cy="315154"/>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15000"/>
            </a:schemeClr>
          </a:solidFill>
          <a:ln>
            <a:noFill/>
          </a:ln>
        </p:spPr>
        <p:txBody>
          <a:bodyPr vert="horz" wrap="square" lIns="96770" tIns="48385" rIns="96770" bIns="48385" numCol="1" anchor="t" anchorCtr="0" compatLnSpc="1"/>
          <a:lstStyle/>
          <a:p>
            <a:endParaRPr lang="id-ID" sz="1430"/>
          </a:p>
        </p:txBody>
      </p:sp>
      <p:grpSp>
        <p:nvGrpSpPr>
          <p:cNvPr id="286" name="Group 7"/>
          <p:cNvGrpSpPr/>
          <p:nvPr/>
        </p:nvGrpSpPr>
        <p:grpSpPr>
          <a:xfrm>
            <a:off x="5548504" y="4330331"/>
            <a:ext cx="809519" cy="798783"/>
            <a:chOff x="1409156" y="4385136"/>
            <a:chExt cx="764932" cy="754788"/>
          </a:xfrm>
          <a:solidFill>
            <a:srgbClr val="4A7C29"/>
          </a:solidFill>
        </p:grpSpPr>
        <p:sp>
          <p:nvSpPr>
            <p:cNvPr id="287" name="Rectangle 41"/>
            <p:cNvSpPr>
              <a:spLocks noChangeArrowheads="1"/>
            </p:cNvSpPr>
            <p:nvPr/>
          </p:nvSpPr>
          <p:spPr bwMode="auto">
            <a:xfrm>
              <a:off x="1536745" y="4671028"/>
              <a:ext cx="509757" cy="198451"/>
            </a:xfrm>
            <a:prstGeom prst="rect">
              <a:avLst/>
            </a:prstGeom>
            <a:grpFill/>
            <a:ln>
              <a:noFill/>
            </a:ln>
          </p:spPr>
          <p:txBody>
            <a:bodyPr vert="horz" wrap="square" lIns="96770" tIns="48385" rIns="96770" bIns="48385" numCol="1" anchor="t" anchorCtr="0" compatLnSpc="1"/>
            <a:lstStyle/>
            <a:p>
              <a:endParaRPr lang="id-ID" sz="1430"/>
            </a:p>
          </p:txBody>
        </p:sp>
        <p:sp>
          <p:nvSpPr>
            <p:cNvPr id="288" name="Freeform 43"/>
            <p:cNvSpPr/>
            <p:nvPr/>
          </p:nvSpPr>
          <p:spPr bwMode="auto">
            <a:xfrm>
              <a:off x="1536746" y="4385136"/>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6770" tIns="48385" rIns="96770" bIns="48385" numCol="1" anchor="t" anchorCtr="0" compatLnSpc="1"/>
            <a:lstStyle/>
            <a:p>
              <a:endParaRPr lang="id-ID" sz="1430"/>
            </a:p>
          </p:txBody>
        </p:sp>
        <p:grpSp>
          <p:nvGrpSpPr>
            <p:cNvPr id="289" name="Group 44"/>
            <p:cNvGrpSpPr/>
            <p:nvPr/>
          </p:nvGrpSpPr>
          <p:grpSpPr>
            <a:xfrm>
              <a:off x="1409156" y="4819356"/>
              <a:ext cx="764932" cy="320568"/>
              <a:chOff x="5856396" y="4117494"/>
              <a:chExt cx="693213" cy="290513"/>
            </a:xfrm>
            <a:grpFill/>
          </p:grpSpPr>
          <p:sp>
            <p:nvSpPr>
              <p:cNvPr id="290" name="Freeform 45"/>
              <p:cNvSpPr/>
              <p:nvPr/>
            </p:nvSpPr>
            <p:spPr bwMode="auto">
              <a:xfrm>
                <a:off x="620035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70" tIns="48385" rIns="96770" bIns="48385" numCol="1" anchor="t" anchorCtr="0" compatLnSpc="1"/>
              <a:lstStyle/>
              <a:p>
                <a:endParaRPr lang="id-ID" sz="1430"/>
              </a:p>
            </p:txBody>
          </p:sp>
          <p:sp>
            <p:nvSpPr>
              <p:cNvPr id="291" name="Freeform 46"/>
              <p:cNvSpPr/>
              <p:nvPr/>
            </p:nvSpPr>
            <p:spPr bwMode="auto">
              <a:xfrm>
                <a:off x="597360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70" tIns="48385" rIns="96770" bIns="48385" numCol="1" anchor="t" anchorCtr="0" compatLnSpc="1"/>
              <a:lstStyle/>
              <a:p>
                <a:endParaRPr lang="id-ID" sz="1430"/>
              </a:p>
            </p:txBody>
          </p:sp>
          <p:sp>
            <p:nvSpPr>
              <p:cNvPr id="292" name="Freeform 47"/>
              <p:cNvSpPr/>
              <p:nvPr/>
            </p:nvSpPr>
            <p:spPr bwMode="auto">
              <a:xfrm flipH="1">
                <a:off x="585639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70" tIns="48385" rIns="96770" bIns="48385" numCol="1" anchor="t" anchorCtr="0" compatLnSpc="1"/>
              <a:lstStyle/>
              <a:p>
                <a:endParaRPr lang="id-ID" sz="1430"/>
              </a:p>
            </p:txBody>
          </p:sp>
        </p:grpSp>
      </p:grpSp>
      <p:grpSp>
        <p:nvGrpSpPr>
          <p:cNvPr id="293" name="Group 48"/>
          <p:cNvGrpSpPr/>
          <p:nvPr/>
        </p:nvGrpSpPr>
        <p:grpSpPr>
          <a:xfrm>
            <a:off x="6448572" y="1827417"/>
            <a:ext cx="539470" cy="3301699"/>
            <a:chOff x="2913310" y="2210578"/>
            <a:chExt cx="509757" cy="3119848"/>
          </a:xfrm>
          <a:solidFill>
            <a:schemeClr val="bg1">
              <a:lumMod val="75000"/>
            </a:schemeClr>
          </a:solidFill>
        </p:grpSpPr>
        <p:sp>
          <p:nvSpPr>
            <p:cNvPr id="294" name="Rectangle 49"/>
            <p:cNvSpPr>
              <a:spLocks noChangeArrowheads="1"/>
            </p:cNvSpPr>
            <p:nvPr/>
          </p:nvSpPr>
          <p:spPr bwMode="auto">
            <a:xfrm>
              <a:off x="2913310" y="3773130"/>
              <a:ext cx="509757" cy="700696"/>
            </a:xfrm>
            <a:prstGeom prst="rect">
              <a:avLst/>
            </a:prstGeom>
            <a:grpFill/>
            <a:ln>
              <a:noFill/>
            </a:ln>
          </p:spPr>
          <p:txBody>
            <a:bodyPr vert="horz" wrap="square" lIns="96770" tIns="48385" rIns="96770" bIns="48385" numCol="1" anchor="t" anchorCtr="0" compatLnSpc="1"/>
            <a:lstStyle/>
            <a:p>
              <a:endParaRPr lang="id-ID" sz="1430"/>
            </a:p>
          </p:txBody>
        </p:sp>
        <p:sp>
          <p:nvSpPr>
            <p:cNvPr id="295" name="Rectangle 50"/>
            <p:cNvSpPr>
              <a:spLocks noChangeArrowheads="1"/>
            </p:cNvSpPr>
            <p:nvPr/>
          </p:nvSpPr>
          <p:spPr bwMode="auto">
            <a:xfrm>
              <a:off x="2913310" y="2974337"/>
              <a:ext cx="509757" cy="781276"/>
            </a:xfrm>
            <a:prstGeom prst="rect">
              <a:avLst/>
            </a:prstGeom>
            <a:grpFill/>
            <a:ln>
              <a:noFill/>
            </a:ln>
          </p:spPr>
          <p:txBody>
            <a:bodyPr vert="horz" wrap="square" lIns="96770" tIns="48385" rIns="96770" bIns="48385" numCol="1" anchor="t" anchorCtr="0" compatLnSpc="1"/>
            <a:lstStyle/>
            <a:p>
              <a:endParaRPr lang="id-ID" sz="1430"/>
            </a:p>
          </p:txBody>
        </p:sp>
        <p:sp>
          <p:nvSpPr>
            <p:cNvPr id="296" name="Freeform 51"/>
            <p:cNvSpPr/>
            <p:nvPr/>
          </p:nvSpPr>
          <p:spPr bwMode="auto">
            <a:xfrm>
              <a:off x="29133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6770" tIns="48385" rIns="96770" bIns="48385" numCol="1" anchor="t" anchorCtr="0" compatLnSpc="1"/>
            <a:lstStyle/>
            <a:p>
              <a:endParaRPr lang="id-ID" sz="1430"/>
            </a:p>
          </p:txBody>
        </p:sp>
        <p:sp>
          <p:nvSpPr>
            <p:cNvPr id="297" name="Freeform 52"/>
            <p:cNvSpPr/>
            <p:nvPr/>
          </p:nvSpPr>
          <p:spPr bwMode="auto">
            <a:xfrm>
              <a:off x="29133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6770" tIns="48385" rIns="96770" bIns="48385" numCol="1" anchor="t" anchorCtr="0" compatLnSpc="1"/>
            <a:lstStyle/>
            <a:p>
              <a:endParaRPr lang="id-ID" sz="1430"/>
            </a:p>
          </p:txBody>
        </p:sp>
      </p:grpSp>
      <p:sp>
        <p:nvSpPr>
          <p:cNvPr id="298" name="Freeform 55"/>
          <p:cNvSpPr/>
          <p:nvPr/>
        </p:nvSpPr>
        <p:spPr bwMode="auto">
          <a:xfrm>
            <a:off x="6443629" y="3300145"/>
            <a:ext cx="539469" cy="315154"/>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15000"/>
            </a:schemeClr>
          </a:solidFill>
          <a:ln>
            <a:noFill/>
          </a:ln>
        </p:spPr>
        <p:txBody>
          <a:bodyPr vert="horz" wrap="square" lIns="96770" tIns="48385" rIns="96770" bIns="48385" numCol="1" anchor="t" anchorCtr="0" compatLnSpc="1"/>
          <a:lstStyle/>
          <a:p>
            <a:endParaRPr lang="id-ID" sz="1430"/>
          </a:p>
        </p:txBody>
      </p:sp>
      <p:grpSp>
        <p:nvGrpSpPr>
          <p:cNvPr id="299" name="Group 9"/>
          <p:cNvGrpSpPr/>
          <p:nvPr/>
        </p:nvGrpSpPr>
        <p:grpSpPr>
          <a:xfrm>
            <a:off x="6311690" y="3347057"/>
            <a:ext cx="809519" cy="1782056"/>
            <a:chOff x="2130307" y="3456020"/>
            <a:chExt cx="764932" cy="1683904"/>
          </a:xfrm>
          <a:solidFill>
            <a:srgbClr val="4A7C29"/>
          </a:solidFill>
        </p:grpSpPr>
        <p:sp>
          <p:nvSpPr>
            <p:cNvPr id="300" name="Rectangle 54"/>
            <p:cNvSpPr>
              <a:spLocks noChangeArrowheads="1"/>
            </p:cNvSpPr>
            <p:nvPr/>
          </p:nvSpPr>
          <p:spPr bwMode="auto">
            <a:xfrm>
              <a:off x="2257894" y="3753816"/>
              <a:ext cx="509757" cy="1115664"/>
            </a:xfrm>
            <a:prstGeom prst="rect">
              <a:avLst/>
            </a:prstGeom>
            <a:grpFill/>
            <a:ln>
              <a:noFill/>
            </a:ln>
          </p:spPr>
          <p:txBody>
            <a:bodyPr vert="horz" wrap="square" lIns="96770" tIns="48385" rIns="96770" bIns="48385" numCol="1" anchor="t" anchorCtr="0" compatLnSpc="1"/>
            <a:lstStyle/>
            <a:p>
              <a:endParaRPr lang="id-ID" sz="1430"/>
            </a:p>
          </p:txBody>
        </p:sp>
        <p:sp>
          <p:nvSpPr>
            <p:cNvPr id="301" name="Freeform 56"/>
            <p:cNvSpPr/>
            <p:nvPr/>
          </p:nvSpPr>
          <p:spPr bwMode="auto">
            <a:xfrm>
              <a:off x="2257895" y="345602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6770" tIns="48385" rIns="96770" bIns="48385" numCol="1" anchor="t" anchorCtr="0" compatLnSpc="1"/>
            <a:lstStyle/>
            <a:p>
              <a:endParaRPr lang="id-ID" sz="1430"/>
            </a:p>
          </p:txBody>
        </p:sp>
        <p:grpSp>
          <p:nvGrpSpPr>
            <p:cNvPr id="302" name="Group 57"/>
            <p:cNvGrpSpPr/>
            <p:nvPr/>
          </p:nvGrpSpPr>
          <p:grpSpPr>
            <a:xfrm>
              <a:off x="2130307" y="4819356"/>
              <a:ext cx="764932" cy="320568"/>
              <a:chOff x="6509932" y="4117494"/>
              <a:chExt cx="693213" cy="290513"/>
            </a:xfrm>
            <a:grpFill/>
          </p:grpSpPr>
          <p:sp>
            <p:nvSpPr>
              <p:cNvPr id="303" name="Freeform 58"/>
              <p:cNvSpPr/>
              <p:nvPr/>
            </p:nvSpPr>
            <p:spPr bwMode="auto">
              <a:xfrm>
                <a:off x="6853895"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70" tIns="48385" rIns="96770" bIns="48385" numCol="1" anchor="t" anchorCtr="0" compatLnSpc="1"/>
              <a:lstStyle/>
              <a:p>
                <a:endParaRPr lang="id-ID" sz="1430"/>
              </a:p>
            </p:txBody>
          </p:sp>
          <p:sp>
            <p:nvSpPr>
              <p:cNvPr id="304" name="Freeform 59"/>
              <p:cNvSpPr/>
              <p:nvPr/>
            </p:nvSpPr>
            <p:spPr bwMode="auto">
              <a:xfrm>
                <a:off x="6627145"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70" tIns="48385" rIns="96770" bIns="48385" numCol="1" anchor="t" anchorCtr="0" compatLnSpc="1"/>
              <a:lstStyle/>
              <a:p>
                <a:endParaRPr lang="id-ID" sz="1430"/>
              </a:p>
            </p:txBody>
          </p:sp>
          <p:sp>
            <p:nvSpPr>
              <p:cNvPr id="305" name="Freeform 60"/>
              <p:cNvSpPr/>
              <p:nvPr/>
            </p:nvSpPr>
            <p:spPr bwMode="auto">
              <a:xfrm flipH="1">
                <a:off x="6509932"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70" tIns="48385" rIns="96770" bIns="48385" numCol="1" anchor="t" anchorCtr="0" compatLnSpc="1"/>
              <a:lstStyle/>
              <a:p>
                <a:endParaRPr lang="id-ID" sz="1430"/>
              </a:p>
            </p:txBody>
          </p:sp>
        </p:grpSp>
      </p:grpSp>
      <p:grpSp>
        <p:nvGrpSpPr>
          <p:cNvPr id="306" name="Group 61"/>
          <p:cNvGrpSpPr/>
          <p:nvPr/>
        </p:nvGrpSpPr>
        <p:grpSpPr>
          <a:xfrm>
            <a:off x="7209900" y="1827417"/>
            <a:ext cx="539470" cy="3301699"/>
            <a:chOff x="3632707" y="2210578"/>
            <a:chExt cx="509757" cy="3119848"/>
          </a:xfrm>
          <a:solidFill>
            <a:schemeClr val="bg1">
              <a:lumMod val="75000"/>
            </a:schemeClr>
          </a:solidFill>
        </p:grpSpPr>
        <p:sp>
          <p:nvSpPr>
            <p:cNvPr id="307" name="Rectangle 62"/>
            <p:cNvSpPr>
              <a:spLocks noChangeArrowheads="1"/>
            </p:cNvSpPr>
            <p:nvPr/>
          </p:nvSpPr>
          <p:spPr bwMode="auto">
            <a:xfrm>
              <a:off x="3632707" y="3773130"/>
              <a:ext cx="509757" cy="700696"/>
            </a:xfrm>
            <a:prstGeom prst="rect">
              <a:avLst/>
            </a:prstGeom>
            <a:grpFill/>
            <a:ln>
              <a:noFill/>
            </a:ln>
          </p:spPr>
          <p:txBody>
            <a:bodyPr vert="horz" wrap="square" lIns="96770" tIns="48385" rIns="96770" bIns="48385" numCol="1" anchor="t" anchorCtr="0" compatLnSpc="1"/>
            <a:lstStyle/>
            <a:p>
              <a:endParaRPr lang="id-ID" sz="1430"/>
            </a:p>
          </p:txBody>
        </p:sp>
        <p:sp>
          <p:nvSpPr>
            <p:cNvPr id="308" name="Rectangle 63"/>
            <p:cNvSpPr>
              <a:spLocks noChangeArrowheads="1"/>
            </p:cNvSpPr>
            <p:nvPr/>
          </p:nvSpPr>
          <p:spPr bwMode="auto">
            <a:xfrm>
              <a:off x="3632707" y="2974337"/>
              <a:ext cx="509757" cy="781276"/>
            </a:xfrm>
            <a:prstGeom prst="rect">
              <a:avLst/>
            </a:prstGeom>
            <a:grpFill/>
            <a:ln>
              <a:noFill/>
            </a:ln>
          </p:spPr>
          <p:txBody>
            <a:bodyPr vert="horz" wrap="square" lIns="96770" tIns="48385" rIns="96770" bIns="48385" numCol="1" anchor="t" anchorCtr="0" compatLnSpc="1"/>
            <a:lstStyle/>
            <a:p>
              <a:endParaRPr lang="id-ID" sz="1430"/>
            </a:p>
          </p:txBody>
        </p:sp>
        <p:sp>
          <p:nvSpPr>
            <p:cNvPr id="309" name="Freeform 64"/>
            <p:cNvSpPr/>
            <p:nvPr/>
          </p:nvSpPr>
          <p:spPr bwMode="auto">
            <a:xfrm>
              <a:off x="3632707"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6770" tIns="48385" rIns="96770" bIns="48385" numCol="1" anchor="t" anchorCtr="0" compatLnSpc="1"/>
            <a:lstStyle/>
            <a:p>
              <a:endParaRPr lang="id-ID" sz="1430"/>
            </a:p>
          </p:txBody>
        </p:sp>
        <p:sp>
          <p:nvSpPr>
            <p:cNvPr id="310" name="Freeform 65"/>
            <p:cNvSpPr/>
            <p:nvPr/>
          </p:nvSpPr>
          <p:spPr bwMode="auto">
            <a:xfrm>
              <a:off x="3632707"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6770" tIns="48385" rIns="96770" bIns="48385" numCol="1" anchor="t" anchorCtr="0" compatLnSpc="1"/>
            <a:lstStyle/>
            <a:p>
              <a:endParaRPr lang="id-ID" sz="1430"/>
            </a:p>
          </p:txBody>
        </p:sp>
      </p:grpSp>
      <p:sp>
        <p:nvSpPr>
          <p:cNvPr id="311" name="Freeform 69"/>
          <p:cNvSpPr/>
          <p:nvPr/>
        </p:nvSpPr>
        <p:spPr bwMode="auto">
          <a:xfrm>
            <a:off x="7204957" y="2558835"/>
            <a:ext cx="539469" cy="315154"/>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15000"/>
            </a:schemeClr>
          </a:solidFill>
          <a:ln>
            <a:noFill/>
          </a:ln>
        </p:spPr>
        <p:txBody>
          <a:bodyPr vert="horz" wrap="square" lIns="96770" tIns="48385" rIns="96770" bIns="48385" numCol="1" anchor="t" anchorCtr="0" compatLnSpc="1"/>
          <a:lstStyle/>
          <a:p>
            <a:endParaRPr lang="id-ID" sz="1430"/>
          </a:p>
        </p:txBody>
      </p:sp>
      <p:grpSp>
        <p:nvGrpSpPr>
          <p:cNvPr id="312" name="Group 4"/>
          <p:cNvGrpSpPr/>
          <p:nvPr/>
        </p:nvGrpSpPr>
        <p:grpSpPr>
          <a:xfrm>
            <a:off x="7073020" y="2605750"/>
            <a:ext cx="809519" cy="2523367"/>
            <a:chOff x="2849704" y="2755539"/>
            <a:chExt cx="764932" cy="2384385"/>
          </a:xfrm>
          <a:solidFill>
            <a:srgbClr val="4A7C29"/>
          </a:solidFill>
        </p:grpSpPr>
        <p:sp>
          <p:nvSpPr>
            <p:cNvPr id="313" name="Rectangle 67"/>
            <p:cNvSpPr>
              <a:spLocks noChangeArrowheads="1"/>
            </p:cNvSpPr>
            <p:nvPr/>
          </p:nvSpPr>
          <p:spPr bwMode="auto">
            <a:xfrm>
              <a:off x="2977292" y="3053336"/>
              <a:ext cx="509757" cy="1816144"/>
            </a:xfrm>
            <a:prstGeom prst="rect">
              <a:avLst/>
            </a:prstGeom>
            <a:grpFill/>
            <a:ln>
              <a:noFill/>
            </a:ln>
          </p:spPr>
          <p:txBody>
            <a:bodyPr vert="horz" wrap="square" lIns="96770" tIns="48385" rIns="96770" bIns="48385" numCol="1" anchor="t" anchorCtr="0" compatLnSpc="1"/>
            <a:lstStyle/>
            <a:p>
              <a:endParaRPr lang="id-ID" sz="1430"/>
            </a:p>
          </p:txBody>
        </p:sp>
        <p:sp>
          <p:nvSpPr>
            <p:cNvPr id="314" name="Freeform 72"/>
            <p:cNvSpPr/>
            <p:nvPr/>
          </p:nvSpPr>
          <p:spPr bwMode="auto">
            <a:xfrm>
              <a:off x="2977293" y="275553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6770" tIns="48385" rIns="96770" bIns="48385" numCol="1" anchor="t" anchorCtr="0" compatLnSpc="1"/>
            <a:lstStyle/>
            <a:p>
              <a:endParaRPr lang="id-ID" sz="1430"/>
            </a:p>
          </p:txBody>
        </p:sp>
        <p:grpSp>
          <p:nvGrpSpPr>
            <p:cNvPr id="315" name="Group 73"/>
            <p:cNvGrpSpPr/>
            <p:nvPr/>
          </p:nvGrpSpPr>
          <p:grpSpPr>
            <a:xfrm>
              <a:off x="2849704" y="4819356"/>
              <a:ext cx="764932" cy="320568"/>
              <a:chOff x="7161880" y="4117494"/>
              <a:chExt cx="693213" cy="290513"/>
            </a:xfrm>
            <a:grpFill/>
          </p:grpSpPr>
          <p:sp>
            <p:nvSpPr>
              <p:cNvPr id="316" name="Freeform 74"/>
              <p:cNvSpPr/>
              <p:nvPr/>
            </p:nvSpPr>
            <p:spPr bwMode="auto">
              <a:xfrm>
                <a:off x="750584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70" tIns="48385" rIns="96770" bIns="48385" numCol="1" anchor="t" anchorCtr="0" compatLnSpc="1"/>
              <a:lstStyle/>
              <a:p>
                <a:endParaRPr lang="id-ID" sz="1430"/>
              </a:p>
            </p:txBody>
          </p:sp>
          <p:sp>
            <p:nvSpPr>
              <p:cNvPr id="317" name="Freeform 75"/>
              <p:cNvSpPr/>
              <p:nvPr/>
            </p:nvSpPr>
            <p:spPr bwMode="auto">
              <a:xfrm>
                <a:off x="727909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70" tIns="48385" rIns="96770" bIns="48385" numCol="1" anchor="t" anchorCtr="0" compatLnSpc="1"/>
              <a:lstStyle/>
              <a:p>
                <a:endParaRPr lang="id-ID" sz="1430"/>
              </a:p>
            </p:txBody>
          </p:sp>
          <p:sp>
            <p:nvSpPr>
              <p:cNvPr id="318" name="Freeform 76"/>
              <p:cNvSpPr/>
              <p:nvPr/>
            </p:nvSpPr>
            <p:spPr bwMode="auto">
              <a:xfrm flipH="1">
                <a:off x="716188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70" tIns="48385" rIns="96770" bIns="48385" numCol="1" anchor="t" anchorCtr="0" compatLnSpc="1"/>
              <a:lstStyle/>
              <a:p>
                <a:endParaRPr lang="id-ID" sz="1430"/>
              </a:p>
            </p:txBody>
          </p:sp>
        </p:grpSp>
      </p:grpSp>
      <p:grpSp>
        <p:nvGrpSpPr>
          <p:cNvPr id="319" name="Group 77"/>
          <p:cNvGrpSpPr/>
          <p:nvPr/>
        </p:nvGrpSpPr>
        <p:grpSpPr>
          <a:xfrm>
            <a:off x="7969376" y="1827417"/>
            <a:ext cx="539470" cy="3301699"/>
            <a:chOff x="4350352" y="2210578"/>
            <a:chExt cx="509757" cy="3119848"/>
          </a:xfrm>
          <a:solidFill>
            <a:schemeClr val="bg1">
              <a:lumMod val="75000"/>
            </a:schemeClr>
          </a:solidFill>
        </p:grpSpPr>
        <p:sp>
          <p:nvSpPr>
            <p:cNvPr id="320" name="Rectangle 78"/>
            <p:cNvSpPr>
              <a:spLocks noChangeArrowheads="1"/>
            </p:cNvSpPr>
            <p:nvPr/>
          </p:nvSpPr>
          <p:spPr bwMode="auto">
            <a:xfrm>
              <a:off x="4350352" y="3773130"/>
              <a:ext cx="509757" cy="700696"/>
            </a:xfrm>
            <a:prstGeom prst="rect">
              <a:avLst/>
            </a:prstGeom>
            <a:grpFill/>
            <a:ln>
              <a:noFill/>
            </a:ln>
          </p:spPr>
          <p:txBody>
            <a:bodyPr vert="horz" wrap="square" lIns="96770" tIns="48385" rIns="96770" bIns="48385" numCol="1" anchor="t" anchorCtr="0" compatLnSpc="1"/>
            <a:lstStyle/>
            <a:p>
              <a:endParaRPr lang="id-ID" sz="1430"/>
            </a:p>
          </p:txBody>
        </p:sp>
        <p:sp>
          <p:nvSpPr>
            <p:cNvPr id="321" name="Rectangle 79"/>
            <p:cNvSpPr>
              <a:spLocks noChangeArrowheads="1"/>
            </p:cNvSpPr>
            <p:nvPr/>
          </p:nvSpPr>
          <p:spPr bwMode="auto">
            <a:xfrm>
              <a:off x="4350352" y="2974337"/>
              <a:ext cx="509757" cy="781276"/>
            </a:xfrm>
            <a:prstGeom prst="rect">
              <a:avLst/>
            </a:prstGeom>
            <a:grpFill/>
            <a:ln>
              <a:noFill/>
            </a:ln>
          </p:spPr>
          <p:txBody>
            <a:bodyPr vert="horz" wrap="square" lIns="96770" tIns="48385" rIns="96770" bIns="48385" numCol="1" anchor="t" anchorCtr="0" compatLnSpc="1"/>
            <a:lstStyle/>
            <a:p>
              <a:endParaRPr lang="id-ID" sz="1430"/>
            </a:p>
          </p:txBody>
        </p:sp>
        <p:sp>
          <p:nvSpPr>
            <p:cNvPr id="322" name="Freeform 80"/>
            <p:cNvSpPr/>
            <p:nvPr/>
          </p:nvSpPr>
          <p:spPr bwMode="auto">
            <a:xfrm>
              <a:off x="435035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6770" tIns="48385" rIns="96770" bIns="48385" numCol="1" anchor="t" anchorCtr="0" compatLnSpc="1"/>
            <a:lstStyle/>
            <a:p>
              <a:endParaRPr lang="id-ID" sz="1430"/>
            </a:p>
          </p:txBody>
        </p:sp>
        <p:sp>
          <p:nvSpPr>
            <p:cNvPr id="323" name="Freeform 81"/>
            <p:cNvSpPr/>
            <p:nvPr/>
          </p:nvSpPr>
          <p:spPr bwMode="auto">
            <a:xfrm>
              <a:off x="435035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6770" tIns="48385" rIns="96770" bIns="48385" numCol="1" anchor="t" anchorCtr="0" compatLnSpc="1"/>
            <a:lstStyle/>
            <a:p>
              <a:endParaRPr lang="id-ID" sz="1430"/>
            </a:p>
          </p:txBody>
        </p:sp>
      </p:grpSp>
      <p:grpSp>
        <p:nvGrpSpPr>
          <p:cNvPr id="324" name="Group 82"/>
          <p:cNvGrpSpPr/>
          <p:nvPr/>
        </p:nvGrpSpPr>
        <p:grpSpPr>
          <a:xfrm>
            <a:off x="7832494" y="1827418"/>
            <a:ext cx="809519" cy="3301698"/>
            <a:chOff x="4221011" y="2210578"/>
            <a:chExt cx="764932" cy="3119846"/>
          </a:xfrm>
          <a:solidFill>
            <a:srgbClr val="4A7C29"/>
          </a:solidFill>
        </p:grpSpPr>
        <p:sp>
          <p:nvSpPr>
            <p:cNvPr id="325" name="Rectangle 83"/>
            <p:cNvSpPr>
              <a:spLocks noChangeArrowheads="1"/>
            </p:cNvSpPr>
            <p:nvPr/>
          </p:nvSpPr>
          <p:spPr bwMode="auto">
            <a:xfrm>
              <a:off x="4348600" y="2508374"/>
              <a:ext cx="509757" cy="2551606"/>
            </a:xfrm>
            <a:prstGeom prst="rect">
              <a:avLst/>
            </a:prstGeom>
            <a:grpFill/>
            <a:ln>
              <a:noFill/>
            </a:ln>
          </p:spPr>
          <p:txBody>
            <a:bodyPr vert="horz" wrap="square" lIns="96770" tIns="48385" rIns="96770" bIns="48385" numCol="1" anchor="t" anchorCtr="0" compatLnSpc="1"/>
            <a:lstStyle/>
            <a:p>
              <a:endParaRPr lang="id-ID" sz="1430"/>
            </a:p>
          </p:txBody>
        </p:sp>
        <p:sp>
          <p:nvSpPr>
            <p:cNvPr id="326" name="Freeform 89"/>
            <p:cNvSpPr/>
            <p:nvPr/>
          </p:nvSpPr>
          <p:spPr bwMode="auto">
            <a:xfrm>
              <a:off x="4348601" y="2210578"/>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6770" tIns="48385" rIns="96770" bIns="48385" numCol="1" anchor="t" anchorCtr="0" compatLnSpc="1"/>
            <a:lstStyle/>
            <a:p>
              <a:endParaRPr lang="id-ID" sz="1430"/>
            </a:p>
          </p:txBody>
        </p:sp>
        <p:grpSp>
          <p:nvGrpSpPr>
            <p:cNvPr id="327" name="Group 90"/>
            <p:cNvGrpSpPr/>
            <p:nvPr/>
          </p:nvGrpSpPr>
          <p:grpSpPr>
            <a:xfrm>
              <a:off x="4221011" y="5009856"/>
              <a:ext cx="764932" cy="320568"/>
              <a:chOff x="7812240" y="4117494"/>
              <a:chExt cx="693213" cy="290513"/>
            </a:xfrm>
            <a:grpFill/>
          </p:grpSpPr>
          <p:sp>
            <p:nvSpPr>
              <p:cNvPr id="328" name="Freeform 99"/>
              <p:cNvSpPr/>
              <p:nvPr/>
            </p:nvSpPr>
            <p:spPr bwMode="auto">
              <a:xfrm>
                <a:off x="815620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70" tIns="48385" rIns="96770" bIns="48385" numCol="1" anchor="t" anchorCtr="0" compatLnSpc="1"/>
              <a:lstStyle/>
              <a:p>
                <a:endParaRPr lang="id-ID" sz="1430"/>
              </a:p>
            </p:txBody>
          </p:sp>
          <p:sp>
            <p:nvSpPr>
              <p:cNvPr id="329" name="Freeform 104"/>
              <p:cNvSpPr/>
              <p:nvPr/>
            </p:nvSpPr>
            <p:spPr bwMode="auto">
              <a:xfrm>
                <a:off x="792945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70" tIns="48385" rIns="96770" bIns="48385" numCol="1" anchor="t" anchorCtr="0" compatLnSpc="1"/>
              <a:lstStyle/>
              <a:p>
                <a:endParaRPr lang="id-ID" sz="1430"/>
              </a:p>
            </p:txBody>
          </p:sp>
          <p:sp>
            <p:nvSpPr>
              <p:cNvPr id="330" name="Freeform 105"/>
              <p:cNvSpPr/>
              <p:nvPr/>
            </p:nvSpPr>
            <p:spPr bwMode="auto">
              <a:xfrm flipH="1">
                <a:off x="781224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70" tIns="48385" rIns="96770" bIns="48385" numCol="1" anchor="t" anchorCtr="0" compatLnSpc="1"/>
              <a:lstStyle/>
              <a:p>
                <a:endParaRPr lang="id-ID" sz="1430"/>
              </a:p>
            </p:txBody>
          </p:sp>
        </p:grpSp>
      </p:grpSp>
      <p:grpSp>
        <p:nvGrpSpPr>
          <p:cNvPr id="331" name="Group 106"/>
          <p:cNvGrpSpPr/>
          <p:nvPr/>
        </p:nvGrpSpPr>
        <p:grpSpPr>
          <a:xfrm>
            <a:off x="8732562" y="1827417"/>
            <a:ext cx="539470" cy="3301699"/>
            <a:chOff x="5071502" y="2210578"/>
            <a:chExt cx="509757" cy="3119848"/>
          </a:xfrm>
          <a:solidFill>
            <a:schemeClr val="bg1">
              <a:lumMod val="75000"/>
            </a:schemeClr>
          </a:solidFill>
        </p:grpSpPr>
        <p:sp>
          <p:nvSpPr>
            <p:cNvPr id="332" name="Rectangle 107"/>
            <p:cNvSpPr>
              <a:spLocks noChangeArrowheads="1"/>
            </p:cNvSpPr>
            <p:nvPr/>
          </p:nvSpPr>
          <p:spPr bwMode="auto">
            <a:xfrm>
              <a:off x="5071502" y="3773130"/>
              <a:ext cx="509757" cy="700696"/>
            </a:xfrm>
            <a:prstGeom prst="rect">
              <a:avLst/>
            </a:prstGeom>
            <a:grpFill/>
            <a:ln>
              <a:noFill/>
            </a:ln>
          </p:spPr>
          <p:txBody>
            <a:bodyPr vert="horz" wrap="square" lIns="96770" tIns="48385" rIns="96770" bIns="48385" numCol="1" anchor="t" anchorCtr="0" compatLnSpc="1"/>
            <a:lstStyle/>
            <a:p>
              <a:endParaRPr lang="id-ID" sz="1430"/>
            </a:p>
          </p:txBody>
        </p:sp>
        <p:sp>
          <p:nvSpPr>
            <p:cNvPr id="333" name="Rectangle 108"/>
            <p:cNvSpPr>
              <a:spLocks noChangeArrowheads="1"/>
            </p:cNvSpPr>
            <p:nvPr/>
          </p:nvSpPr>
          <p:spPr bwMode="auto">
            <a:xfrm>
              <a:off x="5071502" y="2974337"/>
              <a:ext cx="509757" cy="781276"/>
            </a:xfrm>
            <a:prstGeom prst="rect">
              <a:avLst/>
            </a:prstGeom>
            <a:grpFill/>
            <a:ln>
              <a:noFill/>
            </a:ln>
          </p:spPr>
          <p:txBody>
            <a:bodyPr vert="horz" wrap="square" lIns="96770" tIns="48385" rIns="96770" bIns="48385" numCol="1" anchor="t" anchorCtr="0" compatLnSpc="1"/>
            <a:lstStyle/>
            <a:p>
              <a:endParaRPr lang="id-ID" sz="1430"/>
            </a:p>
          </p:txBody>
        </p:sp>
        <p:sp>
          <p:nvSpPr>
            <p:cNvPr id="334" name="Freeform 109"/>
            <p:cNvSpPr/>
            <p:nvPr/>
          </p:nvSpPr>
          <p:spPr bwMode="auto">
            <a:xfrm>
              <a:off x="507150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6770" tIns="48385" rIns="96770" bIns="48385" numCol="1" anchor="t" anchorCtr="0" compatLnSpc="1"/>
            <a:lstStyle/>
            <a:p>
              <a:endParaRPr lang="id-ID" sz="1430"/>
            </a:p>
          </p:txBody>
        </p:sp>
        <p:sp>
          <p:nvSpPr>
            <p:cNvPr id="335" name="Freeform 110"/>
            <p:cNvSpPr/>
            <p:nvPr/>
          </p:nvSpPr>
          <p:spPr bwMode="auto">
            <a:xfrm>
              <a:off x="507150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6770" tIns="48385" rIns="96770" bIns="48385" numCol="1" anchor="t" anchorCtr="0" compatLnSpc="1"/>
            <a:lstStyle/>
            <a:p>
              <a:endParaRPr lang="id-ID" sz="1430"/>
            </a:p>
          </p:txBody>
        </p:sp>
      </p:grpSp>
      <p:sp>
        <p:nvSpPr>
          <p:cNvPr id="336" name="Freeform 113"/>
          <p:cNvSpPr/>
          <p:nvPr/>
        </p:nvSpPr>
        <p:spPr bwMode="auto">
          <a:xfrm>
            <a:off x="8727619" y="2955767"/>
            <a:ext cx="539469" cy="315154"/>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15000"/>
            </a:schemeClr>
          </a:solidFill>
          <a:ln>
            <a:noFill/>
          </a:ln>
        </p:spPr>
        <p:txBody>
          <a:bodyPr vert="horz" wrap="square" lIns="96770" tIns="48385" rIns="96770" bIns="48385" numCol="1" anchor="t" anchorCtr="0" compatLnSpc="1"/>
          <a:lstStyle/>
          <a:p>
            <a:endParaRPr lang="id-ID" sz="1430"/>
          </a:p>
        </p:txBody>
      </p:sp>
      <p:grpSp>
        <p:nvGrpSpPr>
          <p:cNvPr id="337" name="Group 3"/>
          <p:cNvGrpSpPr/>
          <p:nvPr/>
        </p:nvGrpSpPr>
        <p:grpSpPr>
          <a:xfrm>
            <a:off x="8595680" y="3002681"/>
            <a:ext cx="809519" cy="2126435"/>
            <a:chOff x="4288499" y="3130610"/>
            <a:chExt cx="764932" cy="2009314"/>
          </a:xfrm>
          <a:solidFill>
            <a:srgbClr val="4A7C29"/>
          </a:solidFill>
        </p:grpSpPr>
        <p:sp>
          <p:nvSpPr>
            <p:cNvPr id="338" name="Rectangle 112"/>
            <p:cNvSpPr>
              <a:spLocks noChangeArrowheads="1"/>
            </p:cNvSpPr>
            <p:nvPr/>
          </p:nvSpPr>
          <p:spPr bwMode="auto">
            <a:xfrm>
              <a:off x="4416086" y="3428406"/>
              <a:ext cx="509757" cy="1441073"/>
            </a:xfrm>
            <a:prstGeom prst="rect">
              <a:avLst/>
            </a:prstGeom>
            <a:grpFill/>
            <a:ln>
              <a:noFill/>
            </a:ln>
          </p:spPr>
          <p:txBody>
            <a:bodyPr vert="horz" wrap="square" lIns="96770" tIns="48385" rIns="96770" bIns="48385" numCol="1" anchor="t" anchorCtr="0" compatLnSpc="1"/>
            <a:lstStyle/>
            <a:p>
              <a:endParaRPr lang="id-ID" sz="1430"/>
            </a:p>
          </p:txBody>
        </p:sp>
        <p:sp>
          <p:nvSpPr>
            <p:cNvPr id="339" name="Freeform 114"/>
            <p:cNvSpPr/>
            <p:nvPr/>
          </p:nvSpPr>
          <p:spPr bwMode="auto">
            <a:xfrm>
              <a:off x="4416086" y="313061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6770" tIns="48385" rIns="96770" bIns="48385" numCol="1" anchor="t" anchorCtr="0" compatLnSpc="1"/>
            <a:lstStyle/>
            <a:p>
              <a:endParaRPr lang="id-ID" sz="1430"/>
            </a:p>
          </p:txBody>
        </p:sp>
        <p:grpSp>
          <p:nvGrpSpPr>
            <p:cNvPr id="340" name="Group 115"/>
            <p:cNvGrpSpPr/>
            <p:nvPr/>
          </p:nvGrpSpPr>
          <p:grpSpPr>
            <a:xfrm>
              <a:off x="4288499" y="4819356"/>
              <a:ext cx="764932" cy="320568"/>
              <a:chOff x="8465776" y="4117494"/>
              <a:chExt cx="693213" cy="290513"/>
            </a:xfrm>
            <a:grpFill/>
          </p:grpSpPr>
          <p:sp>
            <p:nvSpPr>
              <p:cNvPr id="341" name="Freeform 116"/>
              <p:cNvSpPr/>
              <p:nvPr/>
            </p:nvSpPr>
            <p:spPr bwMode="auto">
              <a:xfrm>
                <a:off x="880973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70" tIns="48385" rIns="96770" bIns="48385" numCol="1" anchor="t" anchorCtr="0" compatLnSpc="1"/>
              <a:lstStyle/>
              <a:p>
                <a:endParaRPr lang="id-ID" sz="1430"/>
              </a:p>
            </p:txBody>
          </p:sp>
          <p:sp>
            <p:nvSpPr>
              <p:cNvPr id="342" name="Freeform 117"/>
              <p:cNvSpPr/>
              <p:nvPr/>
            </p:nvSpPr>
            <p:spPr bwMode="auto">
              <a:xfrm>
                <a:off x="858298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70" tIns="48385" rIns="96770" bIns="48385" numCol="1" anchor="t" anchorCtr="0" compatLnSpc="1"/>
              <a:lstStyle/>
              <a:p>
                <a:endParaRPr lang="id-ID" sz="1430"/>
              </a:p>
            </p:txBody>
          </p:sp>
          <p:sp>
            <p:nvSpPr>
              <p:cNvPr id="343" name="Freeform 118"/>
              <p:cNvSpPr/>
              <p:nvPr/>
            </p:nvSpPr>
            <p:spPr bwMode="auto">
              <a:xfrm flipH="1">
                <a:off x="846577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70" tIns="48385" rIns="96770" bIns="48385" numCol="1" anchor="t" anchorCtr="0" compatLnSpc="1"/>
              <a:lstStyle/>
              <a:p>
                <a:endParaRPr lang="id-ID" sz="1430"/>
              </a:p>
            </p:txBody>
          </p:sp>
        </p:grpSp>
      </p:grpSp>
      <p:grpSp>
        <p:nvGrpSpPr>
          <p:cNvPr id="344" name="Group 119"/>
          <p:cNvGrpSpPr/>
          <p:nvPr/>
        </p:nvGrpSpPr>
        <p:grpSpPr>
          <a:xfrm>
            <a:off x="9493890" y="1827417"/>
            <a:ext cx="539470" cy="3301699"/>
            <a:chOff x="5790899" y="2210578"/>
            <a:chExt cx="509757" cy="3119848"/>
          </a:xfrm>
          <a:solidFill>
            <a:schemeClr val="bg1">
              <a:lumMod val="75000"/>
            </a:schemeClr>
          </a:solidFill>
        </p:grpSpPr>
        <p:sp>
          <p:nvSpPr>
            <p:cNvPr id="345" name="Rectangle 120"/>
            <p:cNvSpPr>
              <a:spLocks noChangeArrowheads="1"/>
            </p:cNvSpPr>
            <p:nvPr/>
          </p:nvSpPr>
          <p:spPr bwMode="auto">
            <a:xfrm>
              <a:off x="5790899" y="3773130"/>
              <a:ext cx="509757" cy="700696"/>
            </a:xfrm>
            <a:prstGeom prst="rect">
              <a:avLst/>
            </a:prstGeom>
            <a:grpFill/>
            <a:ln>
              <a:noFill/>
            </a:ln>
          </p:spPr>
          <p:txBody>
            <a:bodyPr vert="horz" wrap="square" lIns="96770" tIns="48385" rIns="96770" bIns="48385" numCol="1" anchor="t" anchorCtr="0" compatLnSpc="1"/>
            <a:lstStyle/>
            <a:p>
              <a:endParaRPr lang="id-ID" sz="1430"/>
            </a:p>
          </p:txBody>
        </p:sp>
        <p:sp>
          <p:nvSpPr>
            <p:cNvPr id="346" name="Rectangle 121"/>
            <p:cNvSpPr>
              <a:spLocks noChangeArrowheads="1"/>
            </p:cNvSpPr>
            <p:nvPr/>
          </p:nvSpPr>
          <p:spPr bwMode="auto">
            <a:xfrm>
              <a:off x="5790899" y="2974337"/>
              <a:ext cx="509757" cy="781276"/>
            </a:xfrm>
            <a:prstGeom prst="rect">
              <a:avLst/>
            </a:prstGeom>
            <a:grpFill/>
            <a:ln>
              <a:noFill/>
            </a:ln>
          </p:spPr>
          <p:txBody>
            <a:bodyPr vert="horz" wrap="square" lIns="96770" tIns="48385" rIns="96770" bIns="48385" numCol="1" anchor="t" anchorCtr="0" compatLnSpc="1"/>
            <a:lstStyle/>
            <a:p>
              <a:endParaRPr lang="id-ID" sz="1430"/>
            </a:p>
          </p:txBody>
        </p:sp>
        <p:sp>
          <p:nvSpPr>
            <p:cNvPr id="347" name="Freeform 122"/>
            <p:cNvSpPr/>
            <p:nvPr/>
          </p:nvSpPr>
          <p:spPr bwMode="auto">
            <a:xfrm>
              <a:off x="5790899"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6770" tIns="48385" rIns="96770" bIns="48385" numCol="1" anchor="t" anchorCtr="0" compatLnSpc="1"/>
            <a:lstStyle/>
            <a:p>
              <a:endParaRPr lang="id-ID" sz="1430"/>
            </a:p>
          </p:txBody>
        </p:sp>
        <p:sp>
          <p:nvSpPr>
            <p:cNvPr id="348" name="Freeform 123"/>
            <p:cNvSpPr/>
            <p:nvPr/>
          </p:nvSpPr>
          <p:spPr bwMode="auto">
            <a:xfrm>
              <a:off x="5790899"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6770" tIns="48385" rIns="96770" bIns="48385" numCol="1" anchor="t" anchorCtr="0" compatLnSpc="1"/>
            <a:lstStyle/>
            <a:p>
              <a:endParaRPr lang="id-ID" sz="1430"/>
            </a:p>
          </p:txBody>
        </p:sp>
      </p:grpSp>
      <p:sp>
        <p:nvSpPr>
          <p:cNvPr id="349" name="Freeform 126"/>
          <p:cNvSpPr/>
          <p:nvPr/>
        </p:nvSpPr>
        <p:spPr bwMode="auto">
          <a:xfrm>
            <a:off x="9488947" y="2273626"/>
            <a:ext cx="539469" cy="315154"/>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15000"/>
            </a:schemeClr>
          </a:solidFill>
          <a:ln>
            <a:noFill/>
          </a:ln>
        </p:spPr>
        <p:txBody>
          <a:bodyPr vert="horz" wrap="square" lIns="96770" tIns="48385" rIns="96770" bIns="48385" numCol="1" anchor="t" anchorCtr="0" compatLnSpc="1"/>
          <a:lstStyle/>
          <a:p>
            <a:endParaRPr lang="id-ID" sz="1430"/>
          </a:p>
        </p:txBody>
      </p:sp>
      <p:grpSp>
        <p:nvGrpSpPr>
          <p:cNvPr id="350" name="Group 2"/>
          <p:cNvGrpSpPr/>
          <p:nvPr/>
        </p:nvGrpSpPr>
        <p:grpSpPr>
          <a:xfrm>
            <a:off x="9357009" y="2320539"/>
            <a:ext cx="809519" cy="2808575"/>
            <a:chOff x="5007896" y="2486040"/>
            <a:chExt cx="764932" cy="2653884"/>
          </a:xfrm>
          <a:solidFill>
            <a:srgbClr val="4A7C29"/>
          </a:solidFill>
        </p:grpSpPr>
        <p:sp>
          <p:nvSpPr>
            <p:cNvPr id="351" name="Rectangle 125"/>
            <p:cNvSpPr>
              <a:spLocks noChangeArrowheads="1"/>
            </p:cNvSpPr>
            <p:nvPr/>
          </p:nvSpPr>
          <p:spPr bwMode="auto">
            <a:xfrm>
              <a:off x="5135484" y="2768069"/>
              <a:ext cx="509757" cy="2101409"/>
            </a:xfrm>
            <a:prstGeom prst="rect">
              <a:avLst/>
            </a:prstGeom>
            <a:grpFill/>
            <a:ln>
              <a:noFill/>
            </a:ln>
          </p:spPr>
          <p:txBody>
            <a:bodyPr vert="horz" wrap="square" lIns="96770" tIns="48385" rIns="96770" bIns="48385" numCol="1" anchor="t" anchorCtr="0" compatLnSpc="1"/>
            <a:lstStyle/>
            <a:p>
              <a:endParaRPr lang="id-ID" sz="1430"/>
            </a:p>
          </p:txBody>
        </p:sp>
        <p:sp>
          <p:nvSpPr>
            <p:cNvPr id="352" name="Freeform 127"/>
            <p:cNvSpPr/>
            <p:nvPr/>
          </p:nvSpPr>
          <p:spPr bwMode="auto">
            <a:xfrm>
              <a:off x="5135485" y="248604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6770" tIns="48385" rIns="96770" bIns="48385" numCol="1" anchor="t" anchorCtr="0" compatLnSpc="1"/>
            <a:lstStyle/>
            <a:p>
              <a:endParaRPr lang="id-ID" sz="1430"/>
            </a:p>
          </p:txBody>
        </p:sp>
        <p:grpSp>
          <p:nvGrpSpPr>
            <p:cNvPr id="353" name="Group 128"/>
            <p:cNvGrpSpPr/>
            <p:nvPr/>
          </p:nvGrpSpPr>
          <p:grpSpPr>
            <a:xfrm>
              <a:off x="5007896" y="4819356"/>
              <a:ext cx="764932" cy="320568"/>
              <a:chOff x="9117724" y="4117494"/>
              <a:chExt cx="693213" cy="290513"/>
            </a:xfrm>
            <a:grpFill/>
          </p:grpSpPr>
          <p:sp>
            <p:nvSpPr>
              <p:cNvPr id="354" name="Freeform 129"/>
              <p:cNvSpPr/>
              <p:nvPr/>
            </p:nvSpPr>
            <p:spPr bwMode="auto">
              <a:xfrm>
                <a:off x="946168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70" tIns="48385" rIns="96770" bIns="48385" numCol="1" anchor="t" anchorCtr="0" compatLnSpc="1"/>
              <a:lstStyle/>
              <a:p>
                <a:endParaRPr lang="id-ID" sz="1430"/>
              </a:p>
            </p:txBody>
          </p:sp>
          <p:sp>
            <p:nvSpPr>
              <p:cNvPr id="355" name="Freeform 130"/>
              <p:cNvSpPr/>
              <p:nvPr/>
            </p:nvSpPr>
            <p:spPr bwMode="auto">
              <a:xfrm>
                <a:off x="9234937"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70" tIns="48385" rIns="96770" bIns="48385" numCol="1" anchor="t" anchorCtr="0" compatLnSpc="1"/>
              <a:lstStyle/>
              <a:p>
                <a:endParaRPr lang="id-ID" sz="1430"/>
              </a:p>
            </p:txBody>
          </p:sp>
          <p:sp>
            <p:nvSpPr>
              <p:cNvPr id="356" name="Freeform 131"/>
              <p:cNvSpPr/>
              <p:nvPr/>
            </p:nvSpPr>
            <p:spPr bwMode="auto">
              <a:xfrm flipH="1">
                <a:off x="9117724"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70" tIns="48385" rIns="96770" bIns="48385" numCol="1" anchor="t" anchorCtr="0" compatLnSpc="1"/>
              <a:lstStyle/>
              <a:p>
                <a:endParaRPr lang="id-ID" sz="1430"/>
              </a:p>
            </p:txBody>
          </p:sp>
        </p:grpSp>
      </p:grpSp>
      <p:grpSp>
        <p:nvGrpSpPr>
          <p:cNvPr id="357" name="Group 132"/>
          <p:cNvGrpSpPr/>
          <p:nvPr/>
        </p:nvGrpSpPr>
        <p:grpSpPr>
          <a:xfrm>
            <a:off x="10247193" y="1827417"/>
            <a:ext cx="539470" cy="3301699"/>
            <a:chOff x="6502710" y="2210578"/>
            <a:chExt cx="509757" cy="3119848"/>
          </a:xfrm>
          <a:solidFill>
            <a:schemeClr val="bg1">
              <a:lumMod val="75000"/>
            </a:schemeClr>
          </a:solidFill>
        </p:grpSpPr>
        <p:sp>
          <p:nvSpPr>
            <p:cNvPr id="358" name="Rectangle 133"/>
            <p:cNvSpPr>
              <a:spLocks noChangeArrowheads="1"/>
            </p:cNvSpPr>
            <p:nvPr/>
          </p:nvSpPr>
          <p:spPr bwMode="auto">
            <a:xfrm>
              <a:off x="6502710" y="3773130"/>
              <a:ext cx="509757" cy="700696"/>
            </a:xfrm>
            <a:prstGeom prst="rect">
              <a:avLst/>
            </a:prstGeom>
            <a:grpFill/>
            <a:ln>
              <a:noFill/>
            </a:ln>
          </p:spPr>
          <p:txBody>
            <a:bodyPr vert="horz" wrap="square" lIns="96770" tIns="48385" rIns="96770" bIns="48385" numCol="1" anchor="t" anchorCtr="0" compatLnSpc="1"/>
            <a:lstStyle/>
            <a:p>
              <a:endParaRPr lang="id-ID" sz="1430"/>
            </a:p>
          </p:txBody>
        </p:sp>
        <p:sp>
          <p:nvSpPr>
            <p:cNvPr id="359" name="Rectangle 134"/>
            <p:cNvSpPr>
              <a:spLocks noChangeArrowheads="1"/>
            </p:cNvSpPr>
            <p:nvPr/>
          </p:nvSpPr>
          <p:spPr bwMode="auto">
            <a:xfrm>
              <a:off x="6502710" y="2974337"/>
              <a:ext cx="509757" cy="781276"/>
            </a:xfrm>
            <a:prstGeom prst="rect">
              <a:avLst/>
            </a:prstGeom>
            <a:grpFill/>
            <a:ln>
              <a:noFill/>
            </a:ln>
          </p:spPr>
          <p:txBody>
            <a:bodyPr vert="horz" wrap="square" lIns="96770" tIns="48385" rIns="96770" bIns="48385" numCol="1" anchor="t" anchorCtr="0" compatLnSpc="1"/>
            <a:lstStyle/>
            <a:p>
              <a:endParaRPr lang="id-ID" sz="1430"/>
            </a:p>
          </p:txBody>
        </p:sp>
        <p:sp>
          <p:nvSpPr>
            <p:cNvPr id="360" name="Freeform 135"/>
            <p:cNvSpPr/>
            <p:nvPr/>
          </p:nvSpPr>
          <p:spPr bwMode="auto">
            <a:xfrm>
              <a:off x="65027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6770" tIns="48385" rIns="96770" bIns="48385" numCol="1" anchor="t" anchorCtr="0" compatLnSpc="1"/>
            <a:lstStyle/>
            <a:p>
              <a:endParaRPr lang="id-ID" sz="1430"/>
            </a:p>
          </p:txBody>
        </p:sp>
        <p:sp>
          <p:nvSpPr>
            <p:cNvPr id="361" name="Freeform 136"/>
            <p:cNvSpPr/>
            <p:nvPr/>
          </p:nvSpPr>
          <p:spPr bwMode="auto">
            <a:xfrm>
              <a:off x="65027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6770" tIns="48385" rIns="96770" bIns="48385" numCol="1" anchor="t" anchorCtr="0" compatLnSpc="1"/>
            <a:lstStyle/>
            <a:p>
              <a:endParaRPr lang="id-ID" sz="1430"/>
            </a:p>
          </p:txBody>
        </p:sp>
      </p:grpSp>
      <p:sp>
        <p:nvSpPr>
          <p:cNvPr id="362" name="Freeform 139"/>
          <p:cNvSpPr/>
          <p:nvPr/>
        </p:nvSpPr>
        <p:spPr bwMode="auto">
          <a:xfrm>
            <a:off x="10242250" y="3490489"/>
            <a:ext cx="539469" cy="315154"/>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15000"/>
            </a:schemeClr>
          </a:solidFill>
          <a:ln>
            <a:noFill/>
          </a:ln>
        </p:spPr>
        <p:txBody>
          <a:bodyPr vert="horz" wrap="square" lIns="96770" tIns="48385" rIns="96770" bIns="48385" numCol="1" anchor="t" anchorCtr="0" compatLnSpc="1"/>
          <a:lstStyle/>
          <a:p>
            <a:endParaRPr lang="id-ID" sz="1430"/>
          </a:p>
        </p:txBody>
      </p:sp>
      <p:grpSp>
        <p:nvGrpSpPr>
          <p:cNvPr id="363" name="Group 1"/>
          <p:cNvGrpSpPr/>
          <p:nvPr/>
        </p:nvGrpSpPr>
        <p:grpSpPr>
          <a:xfrm>
            <a:off x="10110314" y="3537403"/>
            <a:ext cx="674495" cy="1591714"/>
            <a:chOff x="5719707" y="3635879"/>
            <a:chExt cx="637345" cy="1504045"/>
          </a:xfrm>
          <a:solidFill>
            <a:srgbClr val="4A7C29"/>
          </a:solidFill>
        </p:grpSpPr>
        <p:sp>
          <p:nvSpPr>
            <p:cNvPr id="364" name="Rectangle 138"/>
            <p:cNvSpPr>
              <a:spLocks noChangeArrowheads="1"/>
            </p:cNvSpPr>
            <p:nvPr/>
          </p:nvSpPr>
          <p:spPr bwMode="auto">
            <a:xfrm>
              <a:off x="5847295" y="3906864"/>
              <a:ext cx="509757" cy="962617"/>
            </a:xfrm>
            <a:prstGeom prst="rect">
              <a:avLst/>
            </a:prstGeom>
            <a:grpFill/>
            <a:ln>
              <a:noFill/>
            </a:ln>
          </p:spPr>
          <p:txBody>
            <a:bodyPr vert="horz" wrap="square" lIns="96770" tIns="48385" rIns="96770" bIns="48385" numCol="1" anchor="t" anchorCtr="0" compatLnSpc="1"/>
            <a:lstStyle/>
            <a:p>
              <a:endParaRPr lang="id-ID" sz="1430"/>
            </a:p>
          </p:txBody>
        </p:sp>
        <p:sp>
          <p:nvSpPr>
            <p:cNvPr id="365" name="Freeform 140"/>
            <p:cNvSpPr/>
            <p:nvPr/>
          </p:nvSpPr>
          <p:spPr bwMode="auto">
            <a:xfrm>
              <a:off x="5847296" y="363587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6770" tIns="48385" rIns="96770" bIns="48385" numCol="1" anchor="t" anchorCtr="0" compatLnSpc="1"/>
            <a:lstStyle/>
            <a:p>
              <a:endParaRPr lang="id-ID" sz="1430"/>
            </a:p>
          </p:txBody>
        </p:sp>
        <p:grpSp>
          <p:nvGrpSpPr>
            <p:cNvPr id="366" name="Group 141"/>
            <p:cNvGrpSpPr/>
            <p:nvPr/>
          </p:nvGrpSpPr>
          <p:grpSpPr>
            <a:xfrm>
              <a:off x="5719707" y="4819356"/>
              <a:ext cx="637344" cy="320568"/>
              <a:chOff x="9762797" y="4117494"/>
              <a:chExt cx="577588" cy="290513"/>
            </a:xfrm>
            <a:grpFill/>
          </p:grpSpPr>
          <p:sp>
            <p:nvSpPr>
              <p:cNvPr id="367" name="Freeform 142"/>
              <p:cNvSpPr/>
              <p:nvPr/>
            </p:nvSpPr>
            <p:spPr bwMode="auto">
              <a:xfrm>
                <a:off x="98800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70" tIns="48385" rIns="96770" bIns="48385" numCol="1" anchor="t" anchorCtr="0" compatLnSpc="1"/>
              <a:lstStyle/>
              <a:p>
                <a:endParaRPr lang="id-ID" sz="1430"/>
              </a:p>
            </p:txBody>
          </p:sp>
          <p:sp>
            <p:nvSpPr>
              <p:cNvPr id="368" name="Freeform 143"/>
              <p:cNvSpPr/>
              <p:nvPr/>
            </p:nvSpPr>
            <p:spPr bwMode="auto">
              <a:xfrm flipH="1">
                <a:off x="976279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70" tIns="48385" rIns="96770" bIns="48385" numCol="1" anchor="t" anchorCtr="0" compatLnSpc="1"/>
              <a:lstStyle/>
              <a:p>
                <a:endParaRPr lang="id-ID" sz="1430"/>
              </a:p>
            </p:txBody>
          </p:sp>
        </p:grpSp>
      </p:grpSp>
      <p:cxnSp>
        <p:nvCxnSpPr>
          <p:cNvPr id="369" name="Straight Connector 144"/>
          <p:cNvCxnSpPr/>
          <p:nvPr/>
        </p:nvCxnSpPr>
        <p:spPr>
          <a:xfrm>
            <a:off x="4907375" y="5487615"/>
            <a:ext cx="5874343" cy="0"/>
          </a:xfrm>
          <a:prstGeom prst="line">
            <a:avLst/>
          </a:prstGeom>
          <a:ln w="15875">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70" name="Oval 145"/>
          <p:cNvSpPr/>
          <p:nvPr/>
        </p:nvSpPr>
        <p:spPr>
          <a:xfrm>
            <a:off x="5118171" y="5437477"/>
            <a:ext cx="117876" cy="117876"/>
          </a:xfrm>
          <a:prstGeom prst="ellipse">
            <a:avLst/>
          </a:prstGeom>
          <a:solidFill>
            <a:srgbClr val="4A7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30"/>
          </a:p>
        </p:txBody>
      </p:sp>
      <p:sp>
        <p:nvSpPr>
          <p:cNvPr id="371" name="Oval 146"/>
          <p:cNvSpPr/>
          <p:nvPr/>
        </p:nvSpPr>
        <p:spPr>
          <a:xfrm>
            <a:off x="5891236" y="5437477"/>
            <a:ext cx="117876" cy="117876"/>
          </a:xfrm>
          <a:prstGeom prst="ellipse">
            <a:avLst/>
          </a:prstGeom>
          <a:solidFill>
            <a:srgbClr val="4A7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30"/>
          </a:p>
        </p:txBody>
      </p:sp>
      <p:sp>
        <p:nvSpPr>
          <p:cNvPr id="372" name="Oval 147"/>
          <p:cNvSpPr/>
          <p:nvPr/>
        </p:nvSpPr>
        <p:spPr>
          <a:xfrm>
            <a:off x="6664306" y="5437477"/>
            <a:ext cx="117876" cy="117876"/>
          </a:xfrm>
          <a:prstGeom prst="ellipse">
            <a:avLst/>
          </a:prstGeom>
          <a:solidFill>
            <a:srgbClr val="4A7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30"/>
          </a:p>
        </p:txBody>
      </p:sp>
      <p:sp>
        <p:nvSpPr>
          <p:cNvPr id="373" name="Oval 148"/>
          <p:cNvSpPr/>
          <p:nvPr/>
        </p:nvSpPr>
        <p:spPr>
          <a:xfrm>
            <a:off x="7415751" y="5437477"/>
            <a:ext cx="117876" cy="117876"/>
          </a:xfrm>
          <a:prstGeom prst="ellipse">
            <a:avLst/>
          </a:prstGeom>
          <a:solidFill>
            <a:srgbClr val="4A7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30"/>
          </a:p>
        </p:txBody>
      </p:sp>
      <p:sp>
        <p:nvSpPr>
          <p:cNvPr id="374" name="Oval 149"/>
          <p:cNvSpPr/>
          <p:nvPr/>
        </p:nvSpPr>
        <p:spPr>
          <a:xfrm>
            <a:off x="8175226" y="5437477"/>
            <a:ext cx="117876" cy="117876"/>
          </a:xfrm>
          <a:prstGeom prst="ellipse">
            <a:avLst/>
          </a:prstGeom>
          <a:solidFill>
            <a:srgbClr val="4A7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30"/>
          </a:p>
        </p:txBody>
      </p:sp>
      <p:sp>
        <p:nvSpPr>
          <p:cNvPr id="375" name="Oval 150"/>
          <p:cNvSpPr/>
          <p:nvPr/>
        </p:nvSpPr>
        <p:spPr>
          <a:xfrm>
            <a:off x="8938412" y="5437477"/>
            <a:ext cx="117876" cy="117876"/>
          </a:xfrm>
          <a:prstGeom prst="ellipse">
            <a:avLst/>
          </a:prstGeom>
          <a:solidFill>
            <a:srgbClr val="4A7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30"/>
          </a:p>
        </p:txBody>
      </p:sp>
      <p:sp>
        <p:nvSpPr>
          <p:cNvPr id="376" name="Oval 151"/>
          <p:cNvSpPr/>
          <p:nvPr/>
        </p:nvSpPr>
        <p:spPr>
          <a:xfrm>
            <a:off x="9701596" y="5437477"/>
            <a:ext cx="117876" cy="117876"/>
          </a:xfrm>
          <a:prstGeom prst="ellipse">
            <a:avLst/>
          </a:prstGeom>
          <a:solidFill>
            <a:srgbClr val="4A7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30"/>
          </a:p>
        </p:txBody>
      </p:sp>
      <p:sp>
        <p:nvSpPr>
          <p:cNvPr id="377" name="Oval 152"/>
          <p:cNvSpPr/>
          <p:nvPr/>
        </p:nvSpPr>
        <p:spPr>
          <a:xfrm>
            <a:off x="10453043" y="5437477"/>
            <a:ext cx="117876" cy="117876"/>
          </a:xfrm>
          <a:prstGeom prst="ellipse">
            <a:avLst/>
          </a:prstGeom>
          <a:solidFill>
            <a:srgbClr val="4A7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30"/>
          </a:p>
        </p:txBody>
      </p:sp>
      <p:sp>
        <p:nvSpPr>
          <p:cNvPr id="378" name="TextBox 153"/>
          <p:cNvSpPr txBox="1"/>
          <p:nvPr/>
        </p:nvSpPr>
        <p:spPr>
          <a:xfrm>
            <a:off x="4991801" y="3990351"/>
            <a:ext cx="370614" cy="491545"/>
          </a:xfrm>
          <a:prstGeom prst="rect">
            <a:avLst/>
          </a:prstGeom>
          <a:noFill/>
        </p:spPr>
        <p:txBody>
          <a:bodyPr wrap="none" rtlCol="0">
            <a:spAutoFit/>
          </a:bodyPr>
          <a:lstStyle/>
          <a:p>
            <a:pPr algn="ctr"/>
            <a:r>
              <a:rPr lang="id-ID" sz="1430" b="1" dirty="0">
                <a:solidFill>
                  <a:schemeClr val="bg1"/>
                </a:solidFill>
              </a:rPr>
              <a:t>20</a:t>
            </a:r>
          </a:p>
          <a:p>
            <a:pPr algn="ctr"/>
            <a:r>
              <a:rPr lang="id-ID" sz="1165" dirty="0">
                <a:solidFill>
                  <a:schemeClr val="bg1"/>
                </a:solidFill>
              </a:rPr>
              <a:t>%</a:t>
            </a:r>
          </a:p>
        </p:txBody>
      </p:sp>
      <p:sp>
        <p:nvSpPr>
          <p:cNvPr id="379" name="TextBox 154"/>
          <p:cNvSpPr txBox="1"/>
          <p:nvPr/>
        </p:nvSpPr>
        <p:spPr>
          <a:xfrm>
            <a:off x="5776237" y="4456837"/>
            <a:ext cx="370614" cy="491545"/>
          </a:xfrm>
          <a:prstGeom prst="rect">
            <a:avLst/>
          </a:prstGeom>
          <a:noFill/>
        </p:spPr>
        <p:txBody>
          <a:bodyPr wrap="none" rtlCol="0">
            <a:spAutoFit/>
          </a:bodyPr>
          <a:lstStyle/>
          <a:p>
            <a:pPr algn="ctr"/>
            <a:r>
              <a:rPr lang="id-ID" sz="1430" b="1" dirty="0">
                <a:solidFill>
                  <a:schemeClr val="bg1"/>
                </a:solidFill>
              </a:rPr>
              <a:t>10</a:t>
            </a:r>
          </a:p>
          <a:p>
            <a:pPr algn="ctr"/>
            <a:r>
              <a:rPr lang="id-ID" sz="1165" dirty="0">
                <a:solidFill>
                  <a:schemeClr val="bg1"/>
                </a:solidFill>
              </a:rPr>
              <a:t>%</a:t>
            </a:r>
          </a:p>
        </p:txBody>
      </p:sp>
      <p:sp>
        <p:nvSpPr>
          <p:cNvPr id="380" name="TextBox 155"/>
          <p:cNvSpPr txBox="1"/>
          <p:nvPr/>
        </p:nvSpPr>
        <p:spPr>
          <a:xfrm>
            <a:off x="6532855" y="3466146"/>
            <a:ext cx="370614" cy="491545"/>
          </a:xfrm>
          <a:prstGeom prst="rect">
            <a:avLst/>
          </a:prstGeom>
          <a:noFill/>
        </p:spPr>
        <p:txBody>
          <a:bodyPr wrap="none" rtlCol="0">
            <a:spAutoFit/>
          </a:bodyPr>
          <a:lstStyle/>
          <a:p>
            <a:pPr algn="ctr"/>
            <a:r>
              <a:rPr lang="id-ID" sz="1430" b="1" dirty="0">
                <a:solidFill>
                  <a:schemeClr val="bg1"/>
                </a:solidFill>
              </a:rPr>
              <a:t>45</a:t>
            </a:r>
          </a:p>
          <a:p>
            <a:pPr algn="ctr"/>
            <a:r>
              <a:rPr lang="id-ID" sz="1165" dirty="0">
                <a:solidFill>
                  <a:schemeClr val="bg1"/>
                </a:solidFill>
              </a:rPr>
              <a:t>%</a:t>
            </a:r>
          </a:p>
        </p:txBody>
      </p:sp>
      <p:sp>
        <p:nvSpPr>
          <p:cNvPr id="381" name="TextBox 156"/>
          <p:cNvSpPr txBox="1"/>
          <p:nvPr/>
        </p:nvSpPr>
        <p:spPr>
          <a:xfrm>
            <a:off x="7288112" y="2746950"/>
            <a:ext cx="370614" cy="491545"/>
          </a:xfrm>
          <a:prstGeom prst="rect">
            <a:avLst/>
          </a:prstGeom>
          <a:noFill/>
        </p:spPr>
        <p:txBody>
          <a:bodyPr wrap="none" rtlCol="0">
            <a:spAutoFit/>
          </a:bodyPr>
          <a:lstStyle/>
          <a:p>
            <a:pPr algn="ctr"/>
            <a:r>
              <a:rPr lang="id-ID" sz="1430" b="1" dirty="0">
                <a:solidFill>
                  <a:schemeClr val="bg1"/>
                </a:solidFill>
              </a:rPr>
              <a:t>75</a:t>
            </a:r>
          </a:p>
          <a:p>
            <a:pPr algn="ctr"/>
            <a:r>
              <a:rPr lang="id-ID" sz="1165" dirty="0">
                <a:solidFill>
                  <a:schemeClr val="bg1"/>
                </a:solidFill>
              </a:rPr>
              <a:t>%</a:t>
            </a:r>
          </a:p>
        </p:txBody>
      </p:sp>
      <p:sp>
        <p:nvSpPr>
          <p:cNvPr id="382" name="TextBox 157"/>
          <p:cNvSpPr txBox="1"/>
          <p:nvPr/>
        </p:nvSpPr>
        <p:spPr>
          <a:xfrm>
            <a:off x="8007057" y="1959140"/>
            <a:ext cx="463588" cy="491545"/>
          </a:xfrm>
          <a:prstGeom prst="rect">
            <a:avLst/>
          </a:prstGeom>
          <a:noFill/>
        </p:spPr>
        <p:txBody>
          <a:bodyPr wrap="none" rtlCol="0">
            <a:spAutoFit/>
          </a:bodyPr>
          <a:lstStyle/>
          <a:p>
            <a:pPr algn="ctr"/>
            <a:r>
              <a:rPr lang="id-ID" sz="1430" b="1" dirty="0">
                <a:solidFill>
                  <a:schemeClr val="bg1"/>
                </a:solidFill>
              </a:rPr>
              <a:t>100</a:t>
            </a:r>
          </a:p>
          <a:p>
            <a:pPr algn="ctr"/>
            <a:r>
              <a:rPr lang="id-ID" sz="1165" dirty="0">
                <a:solidFill>
                  <a:schemeClr val="bg1"/>
                </a:solidFill>
              </a:rPr>
              <a:t>%</a:t>
            </a:r>
          </a:p>
        </p:txBody>
      </p:sp>
      <p:sp>
        <p:nvSpPr>
          <p:cNvPr id="383" name="TextBox 158"/>
          <p:cNvSpPr txBox="1"/>
          <p:nvPr/>
        </p:nvSpPr>
        <p:spPr>
          <a:xfrm>
            <a:off x="9575930" y="2450690"/>
            <a:ext cx="370614" cy="491545"/>
          </a:xfrm>
          <a:prstGeom prst="rect">
            <a:avLst/>
          </a:prstGeom>
          <a:noFill/>
        </p:spPr>
        <p:txBody>
          <a:bodyPr wrap="none" rtlCol="0">
            <a:spAutoFit/>
          </a:bodyPr>
          <a:lstStyle/>
          <a:p>
            <a:pPr algn="ctr"/>
            <a:r>
              <a:rPr lang="id-ID" sz="1430" b="1" dirty="0">
                <a:solidFill>
                  <a:schemeClr val="bg1"/>
                </a:solidFill>
              </a:rPr>
              <a:t>85</a:t>
            </a:r>
          </a:p>
          <a:p>
            <a:pPr algn="ctr"/>
            <a:r>
              <a:rPr lang="id-ID" sz="1165" dirty="0">
                <a:solidFill>
                  <a:schemeClr val="bg1"/>
                </a:solidFill>
              </a:rPr>
              <a:t>%</a:t>
            </a:r>
          </a:p>
        </p:txBody>
      </p:sp>
      <p:sp>
        <p:nvSpPr>
          <p:cNvPr id="384" name="TextBox 159"/>
          <p:cNvSpPr txBox="1"/>
          <p:nvPr/>
        </p:nvSpPr>
        <p:spPr>
          <a:xfrm>
            <a:off x="8823565" y="3190146"/>
            <a:ext cx="370614" cy="491545"/>
          </a:xfrm>
          <a:prstGeom prst="rect">
            <a:avLst/>
          </a:prstGeom>
          <a:noFill/>
        </p:spPr>
        <p:txBody>
          <a:bodyPr wrap="none" rtlCol="0">
            <a:spAutoFit/>
          </a:bodyPr>
          <a:lstStyle/>
          <a:p>
            <a:pPr algn="ctr"/>
            <a:r>
              <a:rPr lang="id-ID" sz="1430" b="1" dirty="0">
                <a:solidFill>
                  <a:schemeClr val="bg1"/>
                </a:solidFill>
              </a:rPr>
              <a:t>55</a:t>
            </a:r>
          </a:p>
          <a:p>
            <a:pPr algn="ctr"/>
            <a:r>
              <a:rPr lang="id-ID" sz="1165" dirty="0">
                <a:solidFill>
                  <a:schemeClr val="bg1"/>
                </a:solidFill>
              </a:rPr>
              <a:t>%</a:t>
            </a:r>
          </a:p>
        </p:txBody>
      </p:sp>
      <p:sp>
        <p:nvSpPr>
          <p:cNvPr id="385" name="TextBox 160"/>
          <p:cNvSpPr txBox="1"/>
          <p:nvPr/>
        </p:nvSpPr>
        <p:spPr>
          <a:xfrm>
            <a:off x="10326675" y="3668776"/>
            <a:ext cx="370614" cy="491545"/>
          </a:xfrm>
          <a:prstGeom prst="rect">
            <a:avLst/>
          </a:prstGeom>
          <a:noFill/>
        </p:spPr>
        <p:txBody>
          <a:bodyPr wrap="none" rtlCol="0">
            <a:spAutoFit/>
          </a:bodyPr>
          <a:lstStyle/>
          <a:p>
            <a:pPr algn="ctr"/>
            <a:r>
              <a:rPr lang="id-ID" sz="1430" b="1" dirty="0">
                <a:solidFill>
                  <a:schemeClr val="bg1"/>
                </a:solidFill>
              </a:rPr>
              <a:t>40</a:t>
            </a:r>
          </a:p>
          <a:p>
            <a:pPr algn="ctr"/>
            <a:r>
              <a:rPr lang="id-ID" sz="1165" dirty="0">
                <a:solidFill>
                  <a:schemeClr val="bg1"/>
                </a:solidFill>
              </a:rPr>
              <a:t>%</a:t>
            </a:r>
          </a:p>
        </p:txBody>
      </p:sp>
      <p:sp>
        <p:nvSpPr>
          <p:cNvPr id="386" name="TextBox 161"/>
          <p:cNvSpPr txBox="1"/>
          <p:nvPr/>
        </p:nvSpPr>
        <p:spPr>
          <a:xfrm>
            <a:off x="10177844" y="5648530"/>
            <a:ext cx="684804" cy="292388"/>
          </a:xfrm>
          <a:prstGeom prst="rect">
            <a:avLst/>
          </a:prstGeom>
          <a:noFill/>
        </p:spPr>
        <p:txBody>
          <a:bodyPr wrap="none" rtlCol="0">
            <a:spAutoFit/>
          </a:bodyPr>
          <a:lstStyle/>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十二月</a:t>
            </a:r>
            <a:endParaRPr lang="id-ID"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7" name="TextBox 162"/>
          <p:cNvSpPr txBox="1"/>
          <p:nvPr/>
        </p:nvSpPr>
        <p:spPr>
          <a:xfrm>
            <a:off x="9489229" y="5648530"/>
            <a:ext cx="518091" cy="292388"/>
          </a:xfrm>
          <a:prstGeom prst="rect">
            <a:avLst/>
          </a:prstGeom>
          <a:noFill/>
        </p:spPr>
        <p:txBody>
          <a:bodyPr wrap="none" rtlCol="0">
            <a:spAutoFit/>
          </a:bodyPr>
          <a:lstStyle/>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十月</a:t>
            </a:r>
            <a:endParaRPr lang="id-ID"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8" name="TextBox 163"/>
          <p:cNvSpPr txBox="1"/>
          <p:nvPr/>
        </p:nvSpPr>
        <p:spPr>
          <a:xfrm>
            <a:off x="8748313" y="5648530"/>
            <a:ext cx="518091" cy="292388"/>
          </a:xfrm>
          <a:prstGeom prst="rect">
            <a:avLst/>
          </a:prstGeom>
          <a:noFill/>
        </p:spPr>
        <p:txBody>
          <a:bodyPr wrap="none" rtlCol="0">
            <a:spAutoFit/>
          </a:bodyPr>
          <a:lstStyle/>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八月</a:t>
            </a:r>
            <a:endParaRPr lang="id-ID"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9" name="TextBox 164"/>
          <p:cNvSpPr txBox="1"/>
          <p:nvPr/>
        </p:nvSpPr>
        <p:spPr>
          <a:xfrm>
            <a:off x="7984280" y="5648530"/>
            <a:ext cx="518091" cy="292388"/>
          </a:xfrm>
          <a:prstGeom prst="rect">
            <a:avLst/>
          </a:prstGeom>
          <a:noFill/>
        </p:spPr>
        <p:txBody>
          <a:bodyPr wrap="none" rtlCol="0">
            <a:spAutoFit/>
          </a:bodyPr>
          <a:lstStyle/>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六月</a:t>
            </a:r>
            <a:endParaRPr lang="id-ID"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0" name="TextBox 165"/>
          <p:cNvSpPr txBox="1"/>
          <p:nvPr/>
        </p:nvSpPr>
        <p:spPr>
          <a:xfrm>
            <a:off x="7220246" y="5648530"/>
            <a:ext cx="518091" cy="292388"/>
          </a:xfrm>
          <a:prstGeom prst="rect">
            <a:avLst/>
          </a:prstGeom>
          <a:noFill/>
        </p:spPr>
        <p:txBody>
          <a:bodyPr wrap="none" rtlCol="0">
            <a:spAutoFit/>
          </a:bodyPr>
          <a:lstStyle/>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五月</a:t>
            </a:r>
            <a:endParaRPr lang="id-ID"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1" name="TextBox 166"/>
          <p:cNvSpPr txBox="1"/>
          <p:nvPr/>
        </p:nvSpPr>
        <p:spPr>
          <a:xfrm>
            <a:off x="6455329" y="5648531"/>
            <a:ext cx="518091" cy="292388"/>
          </a:xfrm>
          <a:prstGeom prst="rect">
            <a:avLst/>
          </a:prstGeom>
          <a:noFill/>
        </p:spPr>
        <p:txBody>
          <a:bodyPr wrap="none" rtlCol="0">
            <a:spAutoFit/>
          </a:bodyPr>
          <a:lstStyle/>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四月</a:t>
            </a:r>
            <a:endParaRPr lang="id-ID"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2" name="TextBox 167"/>
          <p:cNvSpPr txBox="1"/>
          <p:nvPr/>
        </p:nvSpPr>
        <p:spPr>
          <a:xfrm>
            <a:off x="5671887" y="5648521"/>
            <a:ext cx="518091" cy="292388"/>
          </a:xfrm>
          <a:prstGeom prst="rect">
            <a:avLst/>
          </a:prstGeom>
          <a:noFill/>
        </p:spPr>
        <p:txBody>
          <a:bodyPr wrap="none" rtlCol="0">
            <a:spAutoFit/>
          </a:bodyPr>
          <a:lstStyle/>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二月</a:t>
            </a:r>
            <a:endParaRPr lang="id-ID"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3" name="TextBox 168"/>
          <p:cNvSpPr txBox="1"/>
          <p:nvPr/>
        </p:nvSpPr>
        <p:spPr>
          <a:xfrm>
            <a:off x="4892359" y="5648517"/>
            <a:ext cx="518091" cy="292388"/>
          </a:xfrm>
          <a:prstGeom prst="rect">
            <a:avLst/>
          </a:prstGeom>
          <a:noFill/>
        </p:spPr>
        <p:txBody>
          <a:bodyPr wrap="none" rtlCol="0">
            <a:spAutoFit/>
          </a:bodyPr>
          <a:lstStyle/>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一月</a:t>
            </a:r>
            <a:endParaRPr lang="id-ID"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7"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wipe(left)">
                                      <p:cBhvr>
                                        <p:cTn id="7" dur="500"/>
                                        <p:tgtEl>
                                          <p:spTgt spid="13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68"/>
                                        </p:tgtEl>
                                        <p:attrNameLst>
                                          <p:attrName>style.visibility</p:attrName>
                                        </p:attrNameLst>
                                      </p:cBhvr>
                                      <p:to>
                                        <p:strVal val="visible"/>
                                      </p:to>
                                    </p:set>
                                    <p:animEffect transition="in" filter="fade">
                                      <p:cBhvr>
                                        <p:cTn id="11" dur="500"/>
                                        <p:tgtEl>
                                          <p:spTgt spid="268"/>
                                        </p:tgtEl>
                                      </p:cBhvr>
                                    </p:animEffect>
                                    <p:anim calcmode="lin" valueType="num">
                                      <p:cBhvr>
                                        <p:cTn id="12" dur="500" fill="hold"/>
                                        <p:tgtEl>
                                          <p:spTgt spid="268"/>
                                        </p:tgtEl>
                                        <p:attrNameLst>
                                          <p:attrName>ppt_x</p:attrName>
                                        </p:attrNameLst>
                                      </p:cBhvr>
                                      <p:tavLst>
                                        <p:tav tm="0">
                                          <p:val>
                                            <p:strVal val="#ppt_x"/>
                                          </p:val>
                                        </p:tav>
                                        <p:tav tm="100000">
                                          <p:val>
                                            <p:strVal val="#ppt_x"/>
                                          </p:val>
                                        </p:tav>
                                      </p:tavLst>
                                    </p:anim>
                                    <p:anim calcmode="lin" valueType="num">
                                      <p:cBhvr>
                                        <p:cTn id="13" dur="500" fill="hold"/>
                                        <p:tgtEl>
                                          <p:spTgt spid="26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80"/>
                                        </p:tgtEl>
                                        <p:attrNameLst>
                                          <p:attrName>style.visibility</p:attrName>
                                        </p:attrNameLst>
                                      </p:cBhvr>
                                      <p:to>
                                        <p:strVal val="visible"/>
                                      </p:to>
                                    </p:set>
                                    <p:animEffect transition="in" filter="fade">
                                      <p:cBhvr>
                                        <p:cTn id="16" dur="500"/>
                                        <p:tgtEl>
                                          <p:spTgt spid="280"/>
                                        </p:tgtEl>
                                      </p:cBhvr>
                                    </p:animEffect>
                                    <p:anim calcmode="lin" valueType="num">
                                      <p:cBhvr>
                                        <p:cTn id="17" dur="500" fill="hold"/>
                                        <p:tgtEl>
                                          <p:spTgt spid="280"/>
                                        </p:tgtEl>
                                        <p:attrNameLst>
                                          <p:attrName>ppt_x</p:attrName>
                                        </p:attrNameLst>
                                      </p:cBhvr>
                                      <p:tavLst>
                                        <p:tav tm="0">
                                          <p:val>
                                            <p:strVal val="#ppt_x"/>
                                          </p:val>
                                        </p:tav>
                                        <p:tav tm="100000">
                                          <p:val>
                                            <p:strVal val="#ppt_x"/>
                                          </p:val>
                                        </p:tav>
                                      </p:tavLst>
                                    </p:anim>
                                    <p:anim calcmode="lin" valueType="num">
                                      <p:cBhvr>
                                        <p:cTn id="18" dur="500" fill="hold"/>
                                        <p:tgtEl>
                                          <p:spTgt spid="280"/>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293"/>
                                        </p:tgtEl>
                                        <p:attrNameLst>
                                          <p:attrName>style.visibility</p:attrName>
                                        </p:attrNameLst>
                                      </p:cBhvr>
                                      <p:to>
                                        <p:strVal val="visible"/>
                                      </p:to>
                                    </p:set>
                                    <p:animEffect transition="in" filter="fade">
                                      <p:cBhvr>
                                        <p:cTn id="21" dur="500"/>
                                        <p:tgtEl>
                                          <p:spTgt spid="293"/>
                                        </p:tgtEl>
                                      </p:cBhvr>
                                    </p:animEffect>
                                    <p:anim calcmode="lin" valueType="num">
                                      <p:cBhvr>
                                        <p:cTn id="22" dur="500" fill="hold"/>
                                        <p:tgtEl>
                                          <p:spTgt spid="293"/>
                                        </p:tgtEl>
                                        <p:attrNameLst>
                                          <p:attrName>ppt_x</p:attrName>
                                        </p:attrNameLst>
                                      </p:cBhvr>
                                      <p:tavLst>
                                        <p:tav tm="0">
                                          <p:val>
                                            <p:strVal val="#ppt_x"/>
                                          </p:val>
                                        </p:tav>
                                        <p:tav tm="100000">
                                          <p:val>
                                            <p:strVal val="#ppt_x"/>
                                          </p:val>
                                        </p:tav>
                                      </p:tavLst>
                                    </p:anim>
                                    <p:anim calcmode="lin" valueType="num">
                                      <p:cBhvr>
                                        <p:cTn id="23" dur="500" fill="hold"/>
                                        <p:tgtEl>
                                          <p:spTgt spid="293"/>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06"/>
                                        </p:tgtEl>
                                        <p:attrNameLst>
                                          <p:attrName>style.visibility</p:attrName>
                                        </p:attrNameLst>
                                      </p:cBhvr>
                                      <p:to>
                                        <p:strVal val="visible"/>
                                      </p:to>
                                    </p:set>
                                    <p:animEffect transition="in" filter="fade">
                                      <p:cBhvr>
                                        <p:cTn id="26" dur="500"/>
                                        <p:tgtEl>
                                          <p:spTgt spid="306"/>
                                        </p:tgtEl>
                                      </p:cBhvr>
                                    </p:animEffect>
                                    <p:anim calcmode="lin" valueType="num">
                                      <p:cBhvr>
                                        <p:cTn id="27" dur="500" fill="hold"/>
                                        <p:tgtEl>
                                          <p:spTgt spid="306"/>
                                        </p:tgtEl>
                                        <p:attrNameLst>
                                          <p:attrName>ppt_x</p:attrName>
                                        </p:attrNameLst>
                                      </p:cBhvr>
                                      <p:tavLst>
                                        <p:tav tm="0">
                                          <p:val>
                                            <p:strVal val="#ppt_x"/>
                                          </p:val>
                                        </p:tav>
                                        <p:tav tm="100000">
                                          <p:val>
                                            <p:strVal val="#ppt_x"/>
                                          </p:val>
                                        </p:tav>
                                      </p:tavLst>
                                    </p:anim>
                                    <p:anim calcmode="lin" valueType="num">
                                      <p:cBhvr>
                                        <p:cTn id="28" dur="500" fill="hold"/>
                                        <p:tgtEl>
                                          <p:spTgt spid="306"/>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19"/>
                                        </p:tgtEl>
                                        <p:attrNameLst>
                                          <p:attrName>style.visibility</p:attrName>
                                        </p:attrNameLst>
                                      </p:cBhvr>
                                      <p:to>
                                        <p:strVal val="visible"/>
                                      </p:to>
                                    </p:set>
                                    <p:animEffect transition="in" filter="fade">
                                      <p:cBhvr>
                                        <p:cTn id="31" dur="500"/>
                                        <p:tgtEl>
                                          <p:spTgt spid="319"/>
                                        </p:tgtEl>
                                      </p:cBhvr>
                                    </p:animEffect>
                                    <p:anim calcmode="lin" valueType="num">
                                      <p:cBhvr>
                                        <p:cTn id="32" dur="500" fill="hold"/>
                                        <p:tgtEl>
                                          <p:spTgt spid="319"/>
                                        </p:tgtEl>
                                        <p:attrNameLst>
                                          <p:attrName>ppt_x</p:attrName>
                                        </p:attrNameLst>
                                      </p:cBhvr>
                                      <p:tavLst>
                                        <p:tav tm="0">
                                          <p:val>
                                            <p:strVal val="#ppt_x"/>
                                          </p:val>
                                        </p:tav>
                                        <p:tav tm="100000">
                                          <p:val>
                                            <p:strVal val="#ppt_x"/>
                                          </p:val>
                                        </p:tav>
                                      </p:tavLst>
                                    </p:anim>
                                    <p:anim calcmode="lin" valueType="num">
                                      <p:cBhvr>
                                        <p:cTn id="33" dur="500" fill="hold"/>
                                        <p:tgtEl>
                                          <p:spTgt spid="319"/>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31"/>
                                        </p:tgtEl>
                                        <p:attrNameLst>
                                          <p:attrName>style.visibility</p:attrName>
                                        </p:attrNameLst>
                                      </p:cBhvr>
                                      <p:to>
                                        <p:strVal val="visible"/>
                                      </p:to>
                                    </p:set>
                                    <p:animEffect transition="in" filter="fade">
                                      <p:cBhvr>
                                        <p:cTn id="36" dur="500"/>
                                        <p:tgtEl>
                                          <p:spTgt spid="331"/>
                                        </p:tgtEl>
                                      </p:cBhvr>
                                    </p:animEffect>
                                    <p:anim calcmode="lin" valueType="num">
                                      <p:cBhvr>
                                        <p:cTn id="37" dur="500" fill="hold"/>
                                        <p:tgtEl>
                                          <p:spTgt spid="331"/>
                                        </p:tgtEl>
                                        <p:attrNameLst>
                                          <p:attrName>ppt_x</p:attrName>
                                        </p:attrNameLst>
                                      </p:cBhvr>
                                      <p:tavLst>
                                        <p:tav tm="0">
                                          <p:val>
                                            <p:strVal val="#ppt_x"/>
                                          </p:val>
                                        </p:tav>
                                        <p:tav tm="100000">
                                          <p:val>
                                            <p:strVal val="#ppt_x"/>
                                          </p:val>
                                        </p:tav>
                                      </p:tavLst>
                                    </p:anim>
                                    <p:anim calcmode="lin" valueType="num">
                                      <p:cBhvr>
                                        <p:cTn id="38" dur="500" fill="hold"/>
                                        <p:tgtEl>
                                          <p:spTgt spid="331"/>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344"/>
                                        </p:tgtEl>
                                        <p:attrNameLst>
                                          <p:attrName>style.visibility</p:attrName>
                                        </p:attrNameLst>
                                      </p:cBhvr>
                                      <p:to>
                                        <p:strVal val="visible"/>
                                      </p:to>
                                    </p:set>
                                    <p:animEffect transition="in" filter="fade">
                                      <p:cBhvr>
                                        <p:cTn id="41" dur="500"/>
                                        <p:tgtEl>
                                          <p:spTgt spid="344"/>
                                        </p:tgtEl>
                                      </p:cBhvr>
                                    </p:animEffect>
                                    <p:anim calcmode="lin" valueType="num">
                                      <p:cBhvr>
                                        <p:cTn id="42" dur="500" fill="hold"/>
                                        <p:tgtEl>
                                          <p:spTgt spid="344"/>
                                        </p:tgtEl>
                                        <p:attrNameLst>
                                          <p:attrName>ppt_x</p:attrName>
                                        </p:attrNameLst>
                                      </p:cBhvr>
                                      <p:tavLst>
                                        <p:tav tm="0">
                                          <p:val>
                                            <p:strVal val="#ppt_x"/>
                                          </p:val>
                                        </p:tav>
                                        <p:tav tm="100000">
                                          <p:val>
                                            <p:strVal val="#ppt_x"/>
                                          </p:val>
                                        </p:tav>
                                      </p:tavLst>
                                    </p:anim>
                                    <p:anim calcmode="lin" valueType="num">
                                      <p:cBhvr>
                                        <p:cTn id="43" dur="500" fill="hold"/>
                                        <p:tgtEl>
                                          <p:spTgt spid="344"/>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57"/>
                                        </p:tgtEl>
                                        <p:attrNameLst>
                                          <p:attrName>style.visibility</p:attrName>
                                        </p:attrNameLst>
                                      </p:cBhvr>
                                      <p:to>
                                        <p:strVal val="visible"/>
                                      </p:to>
                                    </p:set>
                                    <p:animEffect transition="in" filter="fade">
                                      <p:cBhvr>
                                        <p:cTn id="46" dur="500"/>
                                        <p:tgtEl>
                                          <p:spTgt spid="357"/>
                                        </p:tgtEl>
                                      </p:cBhvr>
                                    </p:animEffect>
                                    <p:anim calcmode="lin" valueType="num">
                                      <p:cBhvr>
                                        <p:cTn id="47" dur="500" fill="hold"/>
                                        <p:tgtEl>
                                          <p:spTgt spid="357"/>
                                        </p:tgtEl>
                                        <p:attrNameLst>
                                          <p:attrName>ppt_x</p:attrName>
                                        </p:attrNameLst>
                                      </p:cBhvr>
                                      <p:tavLst>
                                        <p:tav tm="0">
                                          <p:val>
                                            <p:strVal val="#ppt_x"/>
                                          </p:val>
                                        </p:tav>
                                        <p:tav tm="100000">
                                          <p:val>
                                            <p:strVal val="#ppt_x"/>
                                          </p:val>
                                        </p:tav>
                                      </p:tavLst>
                                    </p:anim>
                                    <p:anim calcmode="lin" valueType="num">
                                      <p:cBhvr>
                                        <p:cTn id="48" dur="500" fill="hold"/>
                                        <p:tgtEl>
                                          <p:spTgt spid="357"/>
                                        </p:tgtEl>
                                        <p:attrNameLst>
                                          <p:attrName>ppt_y</p:attrName>
                                        </p:attrNameLst>
                                      </p:cBhvr>
                                      <p:tavLst>
                                        <p:tav tm="0">
                                          <p:val>
                                            <p:strVal val="#ppt_y+.1"/>
                                          </p:val>
                                        </p:tav>
                                        <p:tav tm="100000">
                                          <p:val>
                                            <p:strVal val="#ppt_y"/>
                                          </p:val>
                                        </p:tav>
                                      </p:tavLst>
                                    </p:anim>
                                  </p:childTnLst>
                                </p:cTn>
                              </p:par>
                              <p:par>
                                <p:cTn id="49" presetID="22" presetClass="entr" presetSubtype="8" fill="hold" nodeType="withEffect">
                                  <p:stCondLst>
                                    <p:cond delay="0"/>
                                  </p:stCondLst>
                                  <p:childTnLst>
                                    <p:set>
                                      <p:cBhvr>
                                        <p:cTn id="50" dur="1" fill="hold">
                                          <p:stCondLst>
                                            <p:cond delay="0"/>
                                          </p:stCondLst>
                                        </p:cTn>
                                        <p:tgtEl>
                                          <p:spTgt spid="369"/>
                                        </p:tgtEl>
                                        <p:attrNameLst>
                                          <p:attrName>style.visibility</p:attrName>
                                        </p:attrNameLst>
                                      </p:cBhvr>
                                      <p:to>
                                        <p:strVal val="visible"/>
                                      </p:to>
                                    </p:set>
                                    <p:animEffect transition="in" filter="wipe(left)">
                                      <p:cBhvr>
                                        <p:cTn id="51" dur="500"/>
                                        <p:tgtEl>
                                          <p:spTgt spid="369"/>
                                        </p:tgtEl>
                                      </p:cBhvr>
                                    </p:animEffect>
                                  </p:childTnLst>
                                </p:cTn>
                              </p:par>
                            </p:childTnLst>
                          </p:cTn>
                        </p:par>
                        <p:par>
                          <p:cTn id="52" fill="hold">
                            <p:stCondLst>
                              <p:cond delay="1000"/>
                            </p:stCondLst>
                            <p:childTnLst>
                              <p:par>
                                <p:cTn id="53" presetID="53" presetClass="entr" presetSubtype="16" fill="hold" grpId="0" nodeType="afterEffect">
                                  <p:stCondLst>
                                    <p:cond delay="0"/>
                                  </p:stCondLst>
                                  <p:childTnLst>
                                    <p:set>
                                      <p:cBhvr>
                                        <p:cTn id="54" dur="1" fill="hold">
                                          <p:stCondLst>
                                            <p:cond delay="0"/>
                                          </p:stCondLst>
                                        </p:cTn>
                                        <p:tgtEl>
                                          <p:spTgt spid="370"/>
                                        </p:tgtEl>
                                        <p:attrNameLst>
                                          <p:attrName>style.visibility</p:attrName>
                                        </p:attrNameLst>
                                      </p:cBhvr>
                                      <p:to>
                                        <p:strVal val="visible"/>
                                      </p:to>
                                    </p:set>
                                    <p:anim calcmode="lin" valueType="num">
                                      <p:cBhvr>
                                        <p:cTn id="55" dur="500" fill="hold"/>
                                        <p:tgtEl>
                                          <p:spTgt spid="370"/>
                                        </p:tgtEl>
                                        <p:attrNameLst>
                                          <p:attrName>ppt_w</p:attrName>
                                        </p:attrNameLst>
                                      </p:cBhvr>
                                      <p:tavLst>
                                        <p:tav tm="0">
                                          <p:val>
                                            <p:fltVal val="0"/>
                                          </p:val>
                                        </p:tav>
                                        <p:tav tm="100000">
                                          <p:val>
                                            <p:strVal val="#ppt_w"/>
                                          </p:val>
                                        </p:tav>
                                      </p:tavLst>
                                    </p:anim>
                                    <p:anim calcmode="lin" valueType="num">
                                      <p:cBhvr>
                                        <p:cTn id="56" dur="500" fill="hold"/>
                                        <p:tgtEl>
                                          <p:spTgt spid="370"/>
                                        </p:tgtEl>
                                        <p:attrNameLst>
                                          <p:attrName>ppt_h</p:attrName>
                                        </p:attrNameLst>
                                      </p:cBhvr>
                                      <p:tavLst>
                                        <p:tav tm="0">
                                          <p:val>
                                            <p:fltVal val="0"/>
                                          </p:val>
                                        </p:tav>
                                        <p:tav tm="100000">
                                          <p:val>
                                            <p:strVal val="#ppt_h"/>
                                          </p:val>
                                        </p:tav>
                                      </p:tavLst>
                                    </p:anim>
                                    <p:animEffect transition="in" filter="fade">
                                      <p:cBhvr>
                                        <p:cTn id="57" dur="500"/>
                                        <p:tgtEl>
                                          <p:spTgt spid="37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93"/>
                                        </p:tgtEl>
                                        <p:attrNameLst>
                                          <p:attrName>style.visibility</p:attrName>
                                        </p:attrNameLst>
                                      </p:cBhvr>
                                      <p:to>
                                        <p:strVal val="visible"/>
                                      </p:to>
                                    </p:set>
                                    <p:animEffect transition="in" filter="fade">
                                      <p:cBhvr>
                                        <p:cTn id="60" dur="500"/>
                                        <p:tgtEl>
                                          <p:spTgt spid="393"/>
                                        </p:tgtEl>
                                      </p:cBhvr>
                                    </p:animEffect>
                                  </p:childTnLst>
                                </p:cTn>
                              </p:par>
                            </p:childTnLst>
                          </p:cTn>
                        </p:par>
                        <p:par>
                          <p:cTn id="61" fill="hold">
                            <p:stCondLst>
                              <p:cond delay="1500"/>
                            </p:stCondLst>
                            <p:childTnLst>
                              <p:par>
                                <p:cTn id="62" presetID="22" presetClass="entr" presetSubtype="4" fill="hold" nodeType="afterEffect">
                                  <p:stCondLst>
                                    <p:cond delay="0"/>
                                  </p:stCondLst>
                                  <p:childTnLst>
                                    <p:set>
                                      <p:cBhvr>
                                        <p:cTn id="63" dur="1" fill="hold">
                                          <p:stCondLst>
                                            <p:cond delay="0"/>
                                          </p:stCondLst>
                                        </p:cTn>
                                        <p:tgtEl>
                                          <p:spTgt spid="274"/>
                                        </p:tgtEl>
                                        <p:attrNameLst>
                                          <p:attrName>style.visibility</p:attrName>
                                        </p:attrNameLst>
                                      </p:cBhvr>
                                      <p:to>
                                        <p:strVal val="visible"/>
                                      </p:to>
                                    </p:set>
                                    <p:animEffect transition="in" filter="wipe(down)">
                                      <p:cBhvr>
                                        <p:cTn id="64" dur="500"/>
                                        <p:tgtEl>
                                          <p:spTgt spid="274"/>
                                        </p:tgtEl>
                                      </p:cBhvr>
                                    </p:animEffect>
                                  </p:childTnLst>
                                </p:cTn>
                              </p:par>
                            </p:childTnLst>
                          </p:cTn>
                        </p:par>
                        <p:par>
                          <p:cTn id="65" fill="hold">
                            <p:stCondLst>
                              <p:cond delay="2000"/>
                            </p:stCondLst>
                            <p:childTnLst>
                              <p:par>
                                <p:cTn id="66" presetID="10" presetClass="entr" presetSubtype="0" fill="hold" grpId="0" nodeType="afterEffect">
                                  <p:stCondLst>
                                    <p:cond delay="0"/>
                                  </p:stCondLst>
                                  <p:childTnLst>
                                    <p:set>
                                      <p:cBhvr>
                                        <p:cTn id="67" dur="1" fill="hold">
                                          <p:stCondLst>
                                            <p:cond delay="0"/>
                                          </p:stCondLst>
                                        </p:cTn>
                                        <p:tgtEl>
                                          <p:spTgt spid="378"/>
                                        </p:tgtEl>
                                        <p:attrNameLst>
                                          <p:attrName>style.visibility</p:attrName>
                                        </p:attrNameLst>
                                      </p:cBhvr>
                                      <p:to>
                                        <p:strVal val="visible"/>
                                      </p:to>
                                    </p:set>
                                    <p:animEffect transition="in" filter="fade">
                                      <p:cBhvr>
                                        <p:cTn id="68" dur="500"/>
                                        <p:tgtEl>
                                          <p:spTgt spid="37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73"/>
                                        </p:tgtEl>
                                        <p:attrNameLst>
                                          <p:attrName>style.visibility</p:attrName>
                                        </p:attrNameLst>
                                      </p:cBhvr>
                                      <p:to>
                                        <p:strVal val="visible"/>
                                      </p:to>
                                    </p:set>
                                    <p:animEffect transition="in" filter="fade">
                                      <p:cBhvr>
                                        <p:cTn id="71" dur="500"/>
                                        <p:tgtEl>
                                          <p:spTgt spid="273"/>
                                        </p:tgtEl>
                                      </p:cBhvr>
                                    </p:animEffect>
                                  </p:childTnLst>
                                </p:cTn>
                              </p:par>
                            </p:childTnLst>
                          </p:cTn>
                        </p:par>
                        <p:par>
                          <p:cTn id="72" fill="hold">
                            <p:stCondLst>
                              <p:cond delay="2500"/>
                            </p:stCondLst>
                            <p:childTnLst>
                              <p:par>
                                <p:cTn id="73" presetID="53" presetClass="entr" presetSubtype="16" fill="hold" grpId="0" nodeType="afterEffect">
                                  <p:stCondLst>
                                    <p:cond delay="0"/>
                                  </p:stCondLst>
                                  <p:childTnLst>
                                    <p:set>
                                      <p:cBhvr>
                                        <p:cTn id="74" dur="1" fill="hold">
                                          <p:stCondLst>
                                            <p:cond delay="0"/>
                                          </p:stCondLst>
                                        </p:cTn>
                                        <p:tgtEl>
                                          <p:spTgt spid="371"/>
                                        </p:tgtEl>
                                        <p:attrNameLst>
                                          <p:attrName>style.visibility</p:attrName>
                                        </p:attrNameLst>
                                      </p:cBhvr>
                                      <p:to>
                                        <p:strVal val="visible"/>
                                      </p:to>
                                    </p:set>
                                    <p:anim calcmode="lin" valueType="num">
                                      <p:cBhvr>
                                        <p:cTn id="75" dur="500" fill="hold"/>
                                        <p:tgtEl>
                                          <p:spTgt spid="371"/>
                                        </p:tgtEl>
                                        <p:attrNameLst>
                                          <p:attrName>ppt_w</p:attrName>
                                        </p:attrNameLst>
                                      </p:cBhvr>
                                      <p:tavLst>
                                        <p:tav tm="0">
                                          <p:val>
                                            <p:fltVal val="0"/>
                                          </p:val>
                                        </p:tav>
                                        <p:tav tm="100000">
                                          <p:val>
                                            <p:strVal val="#ppt_w"/>
                                          </p:val>
                                        </p:tav>
                                      </p:tavLst>
                                    </p:anim>
                                    <p:anim calcmode="lin" valueType="num">
                                      <p:cBhvr>
                                        <p:cTn id="76" dur="500" fill="hold"/>
                                        <p:tgtEl>
                                          <p:spTgt spid="371"/>
                                        </p:tgtEl>
                                        <p:attrNameLst>
                                          <p:attrName>ppt_h</p:attrName>
                                        </p:attrNameLst>
                                      </p:cBhvr>
                                      <p:tavLst>
                                        <p:tav tm="0">
                                          <p:val>
                                            <p:fltVal val="0"/>
                                          </p:val>
                                        </p:tav>
                                        <p:tav tm="100000">
                                          <p:val>
                                            <p:strVal val="#ppt_h"/>
                                          </p:val>
                                        </p:tav>
                                      </p:tavLst>
                                    </p:anim>
                                    <p:animEffect transition="in" filter="fade">
                                      <p:cBhvr>
                                        <p:cTn id="77" dur="500"/>
                                        <p:tgtEl>
                                          <p:spTgt spid="37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392"/>
                                        </p:tgtEl>
                                        <p:attrNameLst>
                                          <p:attrName>style.visibility</p:attrName>
                                        </p:attrNameLst>
                                      </p:cBhvr>
                                      <p:to>
                                        <p:strVal val="visible"/>
                                      </p:to>
                                    </p:set>
                                    <p:animEffect transition="in" filter="fade">
                                      <p:cBhvr>
                                        <p:cTn id="80" dur="500"/>
                                        <p:tgtEl>
                                          <p:spTgt spid="392"/>
                                        </p:tgtEl>
                                      </p:cBhvr>
                                    </p:animEffect>
                                  </p:childTnLst>
                                </p:cTn>
                              </p:par>
                            </p:childTnLst>
                          </p:cTn>
                        </p:par>
                        <p:par>
                          <p:cTn id="81" fill="hold">
                            <p:stCondLst>
                              <p:cond delay="3000"/>
                            </p:stCondLst>
                            <p:childTnLst>
                              <p:par>
                                <p:cTn id="82" presetID="22" presetClass="entr" presetSubtype="4" fill="hold" nodeType="afterEffect">
                                  <p:stCondLst>
                                    <p:cond delay="0"/>
                                  </p:stCondLst>
                                  <p:childTnLst>
                                    <p:set>
                                      <p:cBhvr>
                                        <p:cTn id="83" dur="1" fill="hold">
                                          <p:stCondLst>
                                            <p:cond delay="0"/>
                                          </p:stCondLst>
                                        </p:cTn>
                                        <p:tgtEl>
                                          <p:spTgt spid="286"/>
                                        </p:tgtEl>
                                        <p:attrNameLst>
                                          <p:attrName>style.visibility</p:attrName>
                                        </p:attrNameLst>
                                      </p:cBhvr>
                                      <p:to>
                                        <p:strVal val="visible"/>
                                      </p:to>
                                    </p:set>
                                    <p:animEffect transition="in" filter="wipe(down)">
                                      <p:cBhvr>
                                        <p:cTn id="84" dur="500"/>
                                        <p:tgtEl>
                                          <p:spTgt spid="286"/>
                                        </p:tgtEl>
                                      </p:cBhvr>
                                    </p:animEffect>
                                  </p:childTnLst>
                                </p:cTn>
                              </p:par>
                            </p:childTnLst>
                          </p:cTn>
                        </p:par>
                        <p:par>
                          <p:cTn id="85" fill="hold">
                            <p:stCondLst>
                              <p:cond delay="3500"/>
                            </p:stCondLst>
                            <p:childTnLst>
                              <p:par>
                                <p:cTn id="86" presetID="10" presetClass="entr" presetSubtype="0" fill="hold" grpId="0" nodeType="afterEffect">
                                  <p:stCondLst>
                                    <p:cond delay="0"/>
                                  </p:stCondLst>
                                  <p:childTnLst>
                                    <p:set>
                                      <p:cBhvr>
                                        <p:cTn id="87" dur="1" fill="hold">
                                          <p:stCondLst>
                                            <p:cond delay="0"/>
                                          </p:stCondLst>
                                        </p:cTn>
                                        <p:tgtEl>
                                          <p:spTgt spid="379"/>
                                        </p:tgtEl>
                                        <p:attrNameLst>
                                          <p:attrName>style.visibility</p:attrName>
                                        </p:attrNameLst>
                                      </p:cBhvr>
                                      <p:to>
                                        <p:strVal val="visible"/>
                                      </p:to>
                                    </p:set>
                                    <p:animEffect transition="in" filter="fade">
                                      <p:cBhvr>
                                        <p:cTn id="88" dur="500"/>
                                        <p:tgtEl>
                                          <p:spTgt spid="379"/>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285"/>
                                        </p:tgtEl>
                                        <p:attrNameLst>
                                          <p:attrName>style.visibility</p:attrName>
                                        </p:attrNameLst>
                                      </p:cBhvr>
                                      <p:to>
                                        <p:strVal val="visible"/>
                                      </p:to>
                                    </p:set>
                                    <p:animEffect transition="in" filter="fade">
                                      <p:cBhvr>
                                        <p:cTn id="91" dur="500"/>
                                        <p:tgtEl>
                                          <p:spTgt spid="285"/>
                                        </p:tgtEl>
                                      </p:cBhvr>
                                    </p:animEffect>
                                  </p:childTnLst>
                                </p:cTn>
                              </p:par>
                            </p:childTnLst>
                          </p:cTn>
                        </p:par>
                        <p:par>
                          <p:cTn id="92" fill="hold">
                            <p:stCondLst>
                              <p:cond delay="4000"/>
                            </p:stCondLst>
                            <p:childTnLst>
                              <p:par>
                                <p:cTn id="93" presetID="53" presetClass="entr" presetSubtype="16" fill="hold" grpId="0" nodeType="afterEffect">
                                  <p:stCondLst>
                                    <p:cond delay="0"/>
                                  </p:stCondLst>
                                  <p:childTnLst>
                                    <p:set>
                                      <p:cBhvr>
                                        <p:cTn id="94" dur="1" fill="hold">
                                          <p:stCondLst>
                                            <p:cond delay="0"/>
                                          </p:stCondLst>
                                        </p:cTn>
                                        <p:tgtEl>
                                          <p:spTgt spid="372"/>
                                        </p:tgtEl>
                                        <p:attrNameLst>
                                          <p:attrName>style.visibility</p:attrName>
                                        </p:attrNameLst>
                                      </p:cBhvr>
                                      <p:to>
                                        <p:strVal val="visible"/>
                                      </p:to>
                                    </p:set>
                                    <p:anim calcmode="lin" valueType="num">
                                      <p:cBhvr>
                                        <p:cTn id="95" dur="500" fill="hold"/>
                                        <p:tgtEl>
                                          <p:spTgt spid="372"/>
                                        </p:tgtEl>
                                        <p:attrNameLst>
                                          <p:attrName>ppt_w</p:attrName>
                                        </p:attrNameLst>
                                      </p:cBhvr>
                                      <p:tavLst>
                                        <p:tav tm="0">
                                          <p:val>
                                            <p:fltVal val="0"/>
                                          </p:val>
                                        </p:tav>
                                        <p:tav tm="100000">
                                          <p:val>
                                            <p:strVal val="#ppt_w"/>
                                          </p:val>
                                        </p:tav>
                                      </p:tavLst>
                                    </p:anim>
                                    <p:anim calcmode="lin" valueType="num">
                                      <p:cBhvr>
                                        <p:cTn id="96" dur="500" fill="hold"/>
                                        <p:tgtEl>
                                          <p:spTgt spid="372"/>
                                        </p:tgtEl>
                                        <p:attrNameLst>
                                          <p:attrName>ppt_h</p:attrName>
                                        </p:attrNameLst>
                                      </p:cBhvr>
                                      <p:tavLst>
                                        <p:tav tm="0">
                                          <p:val>
                                            <p:fltVal val="0"/>
                                          </p:val>
                                        </p:tav>
                                        <p:tav tm="100000">
                                          <p:val>
                                            <p:strVal val="#ppt_h"/>
                                          </p:val>
                                        </p:tav>
                                      </p:tavLst>
                                    </p:anim>
                                    <p:animEffect transition="in" filter="fade">
                                      <p:cBhvr>
                                        <p:cTn id="97" dur="500"/>
                                        <p:tgtEl>
                                          <p:spTgt spid="372"/>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391"/>
                                        </p:tgtEl>
                                        <p:attrNameLst>
                                          <p:attrName>style.visibility</p:attrName>
                                        </p:attrNameLst>
                                      </p:cBhvr>
                                      <p:to>
                                        <p:strVal val="visible"/>
                                      </p:to>
                                    </p:set>
                                    <p:animEffect transition="in" filter="fade">
                                      <p:cBhvr>
                                        <p:cTn id="100" dur="500"/>
                                        <p:tgtEl>
                                          <p:spTgt spid="391"/>
                                        </p:tgtEl>
                                      </p:cBhvr>
                                    </p:animEffect>
                                  </p:childTnLst>
                                </p:cTn>
                              </p:par>
                            </p:childTnLst>
                          </p:cTn>
                        </p:par>
                        <p:par>
                          <p:cTn id="101" fill="hold">
                            <p:stCondLst>
                              <p:cond delay="4500"/>
                            </p:stCondLst>
                            <p:childTnLst>
                              <p:par>
                                <p:cTn id="102" presetID="22" presetClass="entr" presetSubtype="4" fill="hold" nodeType="afterEffect">
                                  <p:stCondLst>
                                    <p:cond delay="0"/>
                                  </p:stCondLst>
                                  <p:childTnLst>
                                    <p:set>
                                      <p:cBhvr>
                                        <p:cTn id="103" dur="1" fill="hold">
                                          <p:stCondLst>
                                            <p:cond delay="0"/>
                                          </p:stCondLst>
                                        </p:cTn>
                                        <p:tgtEl>
                                          <p:spTgt spid="299"/>
                                        </p:tgtEl>
                                        <p:attrNameLst>
                                          <p:attrName>style.visibility</p:attrName>
                                        </p:attrNameLst>
                                      </p:cBhvr>
                                      <p:to>
                                        <p:strVal val="visible"/>
                                      </p:to>
                                    </p:set>
                                    <p:animEffect transition="in" filter="wipe(down)">
                                      <p:cBhvr>
                                        <p:cTn id="104" dur="500"/>
                                        <p:tgtEl>
                                          <p:spTgt spid="299"/>
                                        </p:tgtEl>
                                      </p:cBhvr>
                                    </p:animEffect>
                                  </p:childTnLst>
                                </p:cTn>
                              </p:par>
                            </p:childTnLst>
                          </p:cTn>
                        </p:par>
                        <p:par>
                          <p:cTn id="105" fill="hold">
                            <p:stCondLst>
                              <p:cond delay="5000"/>
                            </p:stCondLst>
                            <p:childTnLst>
                              <p:par>
                                <p:cTn id="106" presetID="10" presetClass="entr" presetSubtype="0" fill="hold" grpId="0" nodeType="afterEffect">
                                  <p:stCondLst>
                                    <p:cond delay="0"/>
                                  </p:stCondLst>
                                  <p:childTnLst>
                                    <p:set>
                                      <p:cBhvr>
                                        <p:cTn id="107" dur="1" fill="hold">
                                          <p:stCondLst>
                                            <p:cond delay="0"/>
                                          </p:stCondLst>
                                        </p:cTn>
                                        <p:tgtEl>
                                          <p:spTgt spid="380"/>
                                        </p:tgtEl>
                                        <p:attrNameLst>
                                          <p:attrName>style.visibility</p:attrName>
                                        </p:attrNameLst>
                                      </p:cBhvr>
                                      <p:to>
                                        <p:strVal val="visible"/>
                                      </p:to>
                                    </p:set>
                                    <p:animEffect transition="in" filter="fade">
                                      <p:cBhvr>
                                        <p:cTn id="108" dur="500"/>
                                        <p:tgtEl>
                                          <p:spTgt spid="380"/>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298"/>
                                        </p:tgtEl>
                                        <p:attrNameLst>
                                          <p:attrName>style.visibility</p:attrName>
                                        </p:attrNameLst>
                                      </p:cBhvr>
                                      <p:to>
                                        <p:strVal val="visible"/>
                                      </p:to>
                                    </p:set>
                                    <p:animEffect transition="in" filter="fade">
                                      <p:cBhvr>
                                        <p:cTn id="111" dur="500"/>
                                        <p:tgtEl>
                                          <p:spTgt spid="298"/>
                                        </p:tgtEl>
                                      </p:cBhvr>
                                    </p:animEffect>
                                  </p:childTnLst>
                                </p:cTn>
                              </p:par>
                            </p:childTnLst>
                          </p:cTn>
                        </p:par>
                        <p:par>
                          <p:cTn id="112" fill="hold">
                            <p:stCondLst>
                              <p:cond delay="5500"/>
                            </p:stCondLst>
                            <p:childTnLst>
                              <p:par>
                                <p:cTn id="113" presetID="53" presetClass="entr" presetSubtype="16" fill="hold" grpId="0" nodeType="afterEffect">
                                  <p:stCondLst>
                                    <p:cond delay="0"/>
                                  </p:stCondLst>
                                  <p:childTnLst>
                                    <p:set>
                                      <p:cBhvr>
                                        <p:cTn id="114" dur="1" fill="hold">
                                          <p:stCondLst>
                                            <p:cond delay="0"/>
                                          </p:stCondLst>
                                        </p:cTn>
                                        <p:tgtEl>
                                          <p:spTgt spid="373"/>
                                        </p:tgtEl>
                                        <p:attrNameLst>
                                          <p:attrName>style.visibility</p:attrName>
                                        </p:attrNameLst>
                                      </p:cBhvr>
                                      <p:to>
                                        <p:strVal val="visible"/>
                                      </p:to>
                                    </p:set>
                                    <p:anim calcmode="lin" valueType="num">
                                      <p:cBhvr>
                                        <p:cTn id="115" dur="500" fill="hold"/>
                                        <p:tgtEl>
                                          <p:spTgt spid="373"/>
                                        </p:tgtEl>
                                        <p:attrNameLst>
                                          <p:attrName>ppt_w</p:attrName>
                                        </p:attrNameLst>
                                      </p:cBhvr>
                                      <p:tavLst>
                                        <p:tav tm="0">
                                          <p:val>
                                            <p:fltVal val="0"/>
                                          </p:val>
                                        </p:tav>
                                        <p:tav tm="100000">
                                          <p:val>
                                            <p:strVal val="#ppt_w"/>
                                          </p:val>
                                        </p:tav>
                                      </p:tavLst>
                                    </p:anim>
                                    <p:anim calcmode="lin" valueType="num">
                                      <p:cBhvr>
                                        <p:cTn id="116" dur="500" fill="hold"/>
                                        <p:tgtEl>
                                          <p:spTgt spid="373"/>
                                        </p:tgtEl>
                                        <p:attrNameLst>
                                          <p:attrName>ppt_h</p:attrName>
                                        </p:attrNameLst>
                                      </p:cBhvr>
                                      <p:tavLst>
                                        <p:tav tm="0">
                                          <p:val>
                                            <p:fltVal val="0"/>
                                          </p:val>
                                        </p:tav>
                                        <p:tav tm="100000">
                                          <p:val>
                                            <p:strVal val="#ppt_h"/>
                                          </p:val>
                                        </p:tav>
                                      </p:tavLst>
                                    </p:anim>
                                    <p:animEffect transition="in" filter="fade">
                                      <p:cBhvr>
                                        <p:cTn id="117" dur="500"/>
                                        <p:tgtEl>
                                          <p:spTgt spid="373"/>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390"/>
                                        </p:tgtEl>
                                        <p:attrNameLst>
                                          <p:attrName>style.visibility</p:attrName>
                                        </p:attrNameLst>
                                      </p:cBhvr>
                                      <p:to>
                                        <p:strVal val="visible"/>
                                      </p:to>
                                    </p:set>
                                    <p:animEffect transition="in" filter="fade">
                                      <p:cBhvr>
                                        <p:cTn id="120" dur="500"/>
                                        <p:tgtEl>
                                          <p:spTgt spid="390"/>
                                        </p:tgtEl>
                                      </p:cBhvr>
                                    </p:animEffect>
                                  </p:childTnLst>
                                </p:cTn>
                              </p:par>
                            </p:childTnLst>
                          </p:cTn>
                        </p:par>
                        <p:par>
                          <p:cTn id="121" fill="hold">
                            <p:stCondLst>
                              <p:cond delay="6000"/>
                            </p:stCondLst>
                            <p:childTnLst>
                              <p:par>
                                <p:cTn id="122" presetID="22" presetClass="entr" presetSubtype="4" fill="hold" nodeType="afterEffect">
                                  <p:stCondLst>
                                    <p:cond delay="0"/>
                                  </p:stCondLst>
                                  <p:childTnLst>
                                    <p:set>
                                      <p:cBhvr>
                                        <p:cTn id="123" dur="1" fill="hold">
                                          <p:stCondLst>
                                            <p:cond delay="0"/>
                                          </p:stCondLst>
                                        </p:cTn>
                                        <p:tgtEl>
                                          <p:spTgt spid="312"/>
                                        </p:tgtEl>
                                        <p:attrNameLst>
                                          <p:attrName>style.visibility</p:attrName>
                                        </p:attrNameLst>
                                      </p:cBhvr>
                                      <p:to>
                                        <p:strVal val="visible"/>
                                      </p:to>
                                    </p:set>
                                    <p:animEffect transition="in" filter="wipe(down)">
                                      <p:cBhvr>
                                        <p:cTn id="124" dur="500"/>
                                        <p:tgtEl>
                                          <p:spTgt spid="312"/>
                                        </p:tgtEl>
                                      </p:cBhvr>
                                    </p:animEffect>
                                  </p:childTnLst>
                                </p:cTn>
                              </p:par>
                            </p:childTnLst>
                          </p:cTn>
                        </p:par>
                        <p:par>
                          <p:cTn id="125" fill="hold">
                            <p:stCondLst>
                              <p:cond delay="6500"/>
                            </p:stCondLst>
                            <p:childTnLst>
                              <p:par>
                                <p:cTn id="126" presetID="10" presetClass="entr" presetSubtype="0" fill="hold" grpId="0" nodeType="afterEffect">
                                  <p:stCondLst>
                                    <p:cond delay="0"/>
                                  </p:stCondLst>
                                  <p:childTnLst>
                                    <p:set>
                                      <p:cBhvr>
                                        <p:cTn id="127" dur="1" fill="hold">
                                          <p:stCondLst>
                                            <p:cond delay="0"/>
                                          </p:stCondLst>
                                        </p:cTn>
                                        <p:tgtEl>
                                          <p:spTgt spid="381"/>
                                        </p:tgtEl>
                                        <p:attrNameLst>
                                          <p:attrName>style.visibility</p:attrName>
                                        </p:attrNameLst>
                                      </p:cBhvr>
                                      <p:to>
                                        <p:strVal val="visible"/>
                                      </p:to>
                                    </p:set>
                                    <p:animEffect transition="in" filter="fade">
                                      <p:cBhvr>
                                        <p:cTn id="128" dur="500"/>
                                        <p:tgtEl>
                                          <p:spTgt spid="381"/>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311"/>
                                        </p:tgtEl>
                                        <p:attrNameLst>
                                          <p:attrName>style.visibility</p:attrName>
                                        </p:attrNameLst>
                                      </p:cBhvr>
                                      <p:to>
                                        <p:strVal val="visible"/>
                                      </p:to>
                                    </p:set>
                                    <p:animEffect transition="in" filter="fade">
                                      <p:cBhvr>
                                        <p:cTn id="131" dur="500"/>
                                        <p:tgtEl>
                                          <p:spTgt spid="311"/>
                                        </p:tgtEl>
                                      </p:cBhvr>
                                    </p:animEffect>
                                  </p:childTnLst>
                                </p:cTn>
                              </p:par>
                            </p:childTnLst>
                          </p:cTn>
                        </p:par>
                        <p:par>
                          <p:cTn id="132" fill="hold">
                            <p:stCondLst>
                              <p:cond delay="7000"/>
                            </p:stCondLst>
                            <p:childTnLst>
                              <p:par>
                                <p:cTn id="133" presetID="53" presetClass="entr" presetSubtype="16" fill="hold" grpId="0" nodeType="afterEffect">
                                  <p:stCondLst>
                                    <p:cond delay="0"/>
                                  </p:stCondLst>
                                  <p:childTnLst>
                                    <p:set>
                                      <p:cBhvr>
                                        <p:cTn id="134" dur="1" fill="hold">
                                          <p:stCondLst>
                                            <p:cond delay="0"/>
                                          </p:stCondLst>
                                        </p:cTn>
                                        <p:tgtEl>
                                          <p:spTgt spid="374"/>
                                        </p:tgtEl>
                                        <p:attrNameLst>
                                          <p:attrName>style.visibility</p:attrName>
                                        </p:attrNameLst>
                                      </p:cBhvr>
                                      <p:to>
                                        <p:strVal val="visible"/>
                                      </p:to>
                                    </p:set>
                                    <p:anim calcmode="lin" valueType="num">
                                      <p:cBhvr>
                                        <p:cTn id="135" dur="500" fill="hold"/>
                                        <p:tgtEl>
                                          <p:spTgt spid="374"/>
                                        </p:tgtEl>
                                        <p:attrNameLst>
                                          <p:attrName>ppt_w</p:attrName>
                                        </p:attrNameLst>
                                      </p:cBhvr>
                                      <p:tavLst>
                                        <p:tav tm="0">
                                          <p:val>
                                            <p:fltVal val="0"/>
                                          </p:val>
                                        </p:tav>
                                        <p:tav tm="100000">
                                          <p:val>
                                            <p:strVal val="#ppt_w"/>
                                          </p:val>
                                        </p:tav>
                                      </p:tavLst>
                                    </p:anim>
                                    <p:anim calcmode="lin" valueType="num">
                                      <p:cBhvr>
                                        <p:cTn id="136" dur="500" fill="hold"/>
                                        <p:tgtEl>
                                          <p:spTgt spid="374"/>
                                        </p:tgtEl>
                                        <p:attrNameLst>
                                          <p:attrName>ppt_h</p:attrName>
                                        </p:attrNameLst>
                                      </p:cBhvr>
                                      <p:tavLst>
                                        <p:tav tm="0">
                                          <p:val>
                                            <p:fltVal val="0"/>
                                          </p:val>
                                        </p:tav>
                                        <p:tav tm="100000">
                                          <p:val>
                                            <p:strVal val="#ppt_h"/>
                                          </p:val>
                                        </p:tav>
                                      </p:tavLst>
                                    </p:anim>
                                    <p:animEffect transition="in" filter="fade">
                                      <p:cBhvr>
                                        <p:cTn id="137" dur="500"/>
                                        <p:tgtEl>
                                          <p:spTgt spid="374"/>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389"/>
                                        </p:tgtEl>
                                        <p:attrNameLst>
                                          <p:attrName>style.visibility</p:attrName>
                                        </p:attrNameLst>
                                      </p:cBhvr>
                                      <p:to>
                                        <p:strVal val="visible"/>
                                      </p:to>
                                    </p:set>
                                    <p:animEffect transition="in" filter="fade">
                                      <p:cBhvr>
                                        <p:cTn id="140" dur="500"/>
                                        <p:tgtEl>
                                          <p:spTgt spid="389"/>
                                        </p:tgtEl>
                                      </p:cBhvr>
                                    </p:animEffect>
                                  </p:childTnLst>
                                </p:cTn>
                              </p:par>
                            </p:childTnLst>
                          </p:cTn>
                        </p:par>
                        <p:par>
                          <p:cTn id="141" fill="hold">
                            <p:stCondLst>
                              <p:cond delay="7500"/>
                            </p:stCondLst>
                            <p:childTnLst>
                              <p:par>
                                <p:cTn id="142" presetID="22" presetClass="entr" presetSubtype="4" fill="hold" nodeType="afterEffect">
                                  <p:stCondLst>
                                    <p:cond delay="0"/>
                                  </p:stCondLst>
                                  <p:childTnLst>
                                    <p:set>
                                      <p:cBhvr>
                                        <p:cTn id="143" dur="1" fill="hold">
                                          <p:stCondLst>
                                            <p:cond delay="0"/>
                                          </p:stCondLst>
                                        </p:cTn>
                                        <p:tgtEl>
                                          <p:spTgt spid="324"/>
                                        </p:tgtEl>
                                        <p:attrNameLst>
                                          <p:attrName>style.visibility</p:attrName>
                                        </p:attrNameLst>
                                      </p:cBhvr>
                                      <p:to>
                                        <p:strVal val="visible"/>
                                      </p:to>
                                    </p:set>
                                    <p:animEffect transition="in" filter="wipe(down)">
                                      <p:cBhvr>
                                        <p:cTn id="144" dur="500"/>
                                        <p:tgtEl>
                                          <p:spTgt spid="324"/>
                                        </p:tgtEl>
                                      </p:cBhvr>
                                    </p:animEffect>
                                  </p:childTnLst>
                                </p:cTn>
                              </p:par>
                            </p:childTnLst>
                          </p:cTn>
                        </p:par>
                        <p:par>
                          <p:cTn id="145" fill="hold">
                            <p:stCondLst>
                              <p:cond delay="8000"/>
                            </p:stCondLst>
                            <p:childTnLst>
                              <p:par>
                                <p:cTn id="146" presetID="10" presetClass="entr" presetSubtype="0" fill="hold" grpId="0" nodeType="afterEffect">
                                  <p:stCondLst>
                                    <p:cond delay="0"/>
                                  </p:stCondLst>
                                  <p:childTnLst>
                                    <p:set>
                                      <p:cBhvr>
                                        <p:cTn id="147" dur="1" fill="hold">
                                          <p:stCondLst>
                                            <p:cond delay="0"/>
                                          </p:stCondLst>
                                        </p:cTn>
                                        <p:tgtEl>
                                          <p:spTgt spid="382"/>
                                        </p:tgtEl>
                                        <p:attrNameLst>
                                          <p:attrName>style.visibility</p:attrName>
                                        </p:attrNameLst>
                                      </p:cBhvr>
                                      <p:to>
                                        <p:strVal val="visible"/>
                                      </p:to>
                                    </p:set>
                                    <p:animEffect transition="in" filter="fade">
                                      <p:cBhvr>
                                        <p:cTn id="148" dur="500"/>
                                        <p:tgtEl>
                                          <p:spTgt spid="382"/>
                                        </p:tgtEl>
                                      </p:cBhvr>
                                    </p:animEffect>
                                  </p:childTnLst>
                                </p:cTn>
                              </p:par>
                            </p:childTnLst>
                          </p:cTn>
                        </p:par>
                        <p:par>
                          <p:cTn id="149" fill="hold">
                            <p:stCondLst>
                              <p:cond delay="8500"/>
                            </p:stCondLst>
                            <p:childTnLst>
                              <p:par>
                                <p:cTn id="150" presetID="53" presetClass="entr" presetSubtype="16" fill="hold" grpId="0" nodeType="afterEffect">
                                  <p:stCondLst>
                                    <p:cond delay="0"/>
                                  </p:stCondLst>
                                  <p:childTnLst>
                                    <p:set>
                                      <p:cBhvr>
                                        <p:cTn id="151" dur="1" fill="hold">
                                          <p:stCondLst>
                                            <p:cond delay="0"/>
                                          </p:stCondLst>
                                        </p:cTn>
                                        <p:tgtEl>
                                          <p:spTgt spid="375"/>
                                        </p:tgtEl>
                                        <p:attrNameLst>
                                          <p:attrName>style.visibility</p:attrName>
                                        </p:attrNameLst>
                                      </p:cBhvr>
                                      <p:to>
                                        <p:strVal val="visible"/>
                                      </p:to>
                                    </p:set>
                                    <p:anim calcmode="lin" valueType="num">
                                      <p:cBhvr>
                                        <p:cTn id="152" dur="500" fill="hold"/>
                                        <p:tgtEl>
                                          <p:spTgt spid="375"/>
                                        </p:tgtEl>
                                        <p:attrNameLst>
                                          <p:attrName>ppt_w</p:attrName>
                                        </p:attrNameLst>
                                      </p:cBhvr>
                                      <p:tavLst>
                                        <p:tav tm="0">
                                          <p:val>
                                            <p:fltVal val="0"/>
                                          </p:val>
                                        </p:tav>
                                        <p:tav tm="100000">
                                          <p:val>
                                            <p:strVal val="#ppt_w"/>
                                          </p:val>
                                        </p:tav>
                                      </p:tavLst>
                                    </p:anim>
                                    <p:anim calcmode="lin" valueType="num">
                                      <p:cBhvr>
                                        <p:cTn id="153" dur="500" fill="hold"/>
                                        <p:tgtEl>
                                          <p:spTgt spid="375"/>
                                        </p:tgtEl>
                                        <p:attrNameLst>
                                          <p:attrName>ppt_h</p:attrName>
                                        </p:attrNameLst>
                                      </p:cBhvr>
                                      <p:tavLst>
                                        <p:tav tm="0">
                                          <p:val>
                                            <p:fltVal val="0"/>
                                          </p:val>
                                        </p:tav>
                                        <p:tav tm="100000">
                                          <p:val>
                                            <p:strVal val="#ppt_h"/>
                                          </p:val>
                                        </p:tav>
                                      </p:tavLst>
                                    </p:anim>
                                    <p:animEffect transition="in" filter="fade">
                                      <p:cBhvr>
                                        <p:cTn id="154" dur="500"/>
                                        <p:tgtEl>
                                          <p:spTgt spid="375"/>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388"/>
                                        </p:tgtEl>
                                        <p:attrNameLst>
                                          <p:attrName>style.visibility</p:attrName>
                                        </p:attrNameLst>
                                      </p:cBhvr>
                                      <p:to>
                                        <p:strVal val="visible"/>
                                      </p:to>
                                    </p:set>
                                    <p:animEffect transition="in" filter="fade">
                                      <p:cBhvr>
                                        <p:cTn id="157" dur="500"/>
                                        <p:tgtEl>
                                          <p:spTgt spid="388"/>
                                        </p:tgtEl>
                                      </p:cBhvr>
                                    </p:animEffect>
                                  </p:childTnLst>
                                </p:cTn>
                              </p:par>
                            </p:childTnLst>
                          </p:cTn>
                        </p:par>
                        <p:par>
                          <p:cTn id="158" fill="hold">
                            <p:stCondLst>
                              <p:cond delay="9000"/>
                            </p:stCondLst>
                            <p:childTnLst>
                              <p:par>
                                <p:cTn id="159" presetID="22" presetClass="entr" presetSubtype="4" fill="hold" nodeType="afterEffect">
                                  <p:stCondLst>
                                    <p:cond delay="0"/>
                                  </p:stCondLst>
                                  <p:childTnLst>
                                    <p:set>
                                      <p:cBhvr>
                                        <p:cTn id="160" dur="1" fill="hold">
                                          <p:stCondLst>
                                            <p:cond delay="0"/>
                                          </p:stCondLst>
                                        </p:cTn>
                                        <p:tgtEl>
                                          <p:spTgt spid="337"/>
                                        </p:tgtEl>
                                        <p:attrNameLst>
                                          <p:attrName>style.visibility</p:attrName>
                                        </p:attrNameLst>
                                      </p:cBhvr>
                                      <p:to>
                                        <p:strVal val="visible"/>
                                      </p:to>
                                    </p:set>
                                    <p:animEffect transition="in" filter="wipe(down)">
                                      <p:cBhvr>
                                        <p:cTn id="161" dur="500"/>
                                        <p:tgtEl>
                                          <p:spTgt spid="337"/>
                                        </p:tgtEl>
                                      </p:cBhvr>
                                    </p:animEffect>
                                  </p:childTnLst>
                                </p:cTn>
                              </p:par>
                            </p:childTnLst>
                          </p:cTn>
                        </p:par>
                        <p:par>
                          <p:cTn id="162" fill="hold">
                            <p:stCondLst>
                              <p:cond delay="9500"/>
                            </p:stCondLst>
                            <p:childTnLst>
                              <p:par>
                                <p:cTn id="163" presetID="10" presetClass="entr" presetSubtype="0" fill="hold" grpId="0" nodeType="afterEffect">
                                  <p:stCondLst>
                                    <p:cond delay="0"/>
                                  </p:stCondLst>
                                  <p:childTnLst>
                                    <p:set>
                                      <p:cBhvr>
                                        <p:cTn id="164" dur="1" fill="hold">
                                          <p:stCondLst>
                                            <p:cond delay="0"/>
                                          </p:stCondLst>
                                        </p:cTn>
                                        <p:tgtEl>
                                          <p:spTgt spid="384"/>
                                        </p:tgtEl>
                                        <p:attrNameLst>
                                          <p:attrName>style.visibility</p:attrName>
                                        </p:attrNameLst>
                                      </p:cBhvr>
                                      <p:to>
                                        <p:strVal val="visible"/>
                                      </p:to>
                                    </p:set>
                                    <p:animEffect transition="in" filter="fade">
                                      <p:cBhvr>
                                        <p:cTn id="165" dur="500"/>
                                        <p:tgtEl>
                                          <p:spTgt spid="384"/>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336"/>
                                        </p:tgtEl>
                                        <p:attrNameLst>
                                          <p:attrName>style.visibility</p:attrName>
                                        </p:attrNameLst>
                                      </p:cBhvr>
                                      <p:to>
                                        <p:strVal val="visible"/>
                                      </p:to>
                                    </p:set>
                                    <p:animEffect transition="in" filter="fade">
                                      <p:cBhvr>
                                        <p:cTn id="168" dur="500"/>
                                        <p:tgtEl>
                                          <p:spTgt spid="336"/>
                                        </p:tgtEl>
                                      </p:cBhvr>
                                    </p:animEffect>
                                  </p:childTnLst>
                                </p:cTn>
                              </p:par>
                            </p:childTnLst>
                          </p:cTn>
                        </p:par>
                        <p:par>
                          <p:cTn id="169" fill="hold">
                            <p:stCondLst>
                              <p:cond delay="10000"/>
                            </p:stCondLst>
                            <p:childTnLst>
                              <p:par>
                                <p:cTn id="170" presetID="53" presetClass="entr" presetSubtype="16" fill="hold" grpId="0" nodeType="afterEffect">
                                  <p:stCondLst>
                                    <p:cond delay="0"/>
                                  </p:stCondLst>
                                  <p:childTnLst>
                                    <p:set>
                                      <p:cBhvr>
                                        <p:cTn id="171" dur="1" fill="hold">
                                          <p:stCondLst>
                                            <p:cond delay="0"/>
                                          </p:stCondLst>
                                        </p:cTn>
                                        <p:tgtEl>
                                          <p:spTgt spid="376"/>
                                        </p:tgtEl>
                                        <p:attrNameLst>
                                          <p:attrName>style.visibility</p:attrName>
                                        </p:attrNameLst>
                                      </p:cBhvr>
                                      <p:to>
                                        <p:strVal val="visible"/>
                                      </p:to>
                                    </p:set>
                                    <p:anim calcmode="lin" valueType="num">
                                      <p:cBhvr>
                                        <p:cTn id="172" dur="500" fill="hold"/>
                                        <p:tgtEl>
                                          <p:spTgt spid="376"/>
                                        </p:tgtEl>
                                        <p:attrNameLst>
                                          <p:attrName>ppt_w</p:attrName>
                                        </p:attrNameLst>
                                      </p:cBhvr>
                                      <p:tavLst>
                                        <p:tav tm="0">
                                          <p:val>
                                            <p:fltVal val="0"/>
                                          </p:val>
                                        </p:tav>
                                        <p:tav tm="100000">
                                          <p:val>
                                            <p:strVal val="#ppt_w"/>
                                          </p:val>
                                        </p:tav>
                                      </p:tavLst>
                                    </p:anim>
                                    <p:anim calcmode="lin" valueType="num">
                                      <p:cBhvr>
                                        <p:cTn id="173" dur="500" fill="hold"/>
                                        <p:tgtEl>
                                          <p:spTgt spid="376"/>
                                        </p:tgtEl>
                                        <p:attrNameLst>
                                          <p:attrName>ppt_h</p:attrName>
                                        </p:attrNameLst>
                                      </p:cBhvr>
                                      <p:tavLst>
                                        <p:tav tm="0">
                                          <p:val>
                                            <p:fltVal val="0"/>
                                          </p:val>
                                        </p:tav>
                                        <p:tav tm="100000">
                                          <p:val>
                                            <p:strVal val="#ppt_h"/>
                                          </p:val>
                                        </p:tav>
                                      </p:tavLst>
                                    </p:anim>
                                    <p:animEffect transition="in" filter="fade">
                                      <p:cBhvr>
                                        <p:cTn id="174" dur="500"/>
                                        <p:tgtEl>
                                          <p:spTgt spid="376"/>
                                        </p:tgtEl>
                                      </p:cBhvr>
                                    </p:animEffect>
                                  </p:childTnLst>
                                </p:cTn>
                              </p:par>
                              <p:par>
                                <p:cTn id="175" presetID="10" presetClass="entr" presetSubtype="0" fill="hold" grpId="0" nodeType="withEffect">
                                  <p:stCondLst>
                                    <p:cond delay="0"/>
                                  </p:stCondLst>
                                  <p:childTnLst>
                                    <p:set>
                                      <p:cBhvr>
                                        <p:cTn id="176" dur="1" fill="hold">
                                          <p:stCondLst>
                                            <p:cond delay="0"/>
                                          </p:stCondLst>
                                        </p:cTn>
                                        <p:tgtEl>
                                          <p:spTgt spid="387"/>
                                        </p:tgtEl>
                                        <p:attrNameLst>
                                          <p:attrName>style.visibility</p:attrName>
                                        </p:attrNameLst>
                                      </p:cBhvr>
                                      <p:to>
                                        <p:strVal val="visible"/>
                                      </p:to>
                                    </p:set>
                                    <p:animEffect transition="in" filter="fade">
                                      <p:cBhvr>
                                        <p:cTn id="177" dur="500"/>
                                        <p:tgtEl>
                                          <p:spTgt spid="387"/>
                                        </p:tgtEl>
                                      </p:cBhvr>
                                    </p:animEffect>
                                  </p:childTnLst>
                                </p:cTn>
                              </p:par>
                            </p:childTnLst>
                          </p:cTn>
                        </p:par>
                        <p:par>
                          <p:cTn id="178" fill="hold">
                            <p:stCondLst>
                              <p:cond delay="10500"/>
                            </p:stCondLst>
                            <p:childTnLst>
                              <p:par>
                                <p:cTn id="179" presetID="22" presetClass="entr" presetSubtype="4" fill="hold" nodeType="afterEffect">
                                  <p:stCondLst>
                                    <p:cond delay="0"/>
                                  </p:stCondLst>
                                  <p:childTnLst>
                                    <p:set>
                                      <p:cBhvr>
                                        <p:cTn id="180" dur="1" fill="hold">
                                          <p:stCondLst>
                                            <p:cond delay="0"/>
                                          </p:stCondLst>
                                        </p:cTn>
                                        <p:tgtEl>
                                          <p:spTgt spid="350"/>
                                        </p:tgtEl>
                                        <p:attrNameLst>
                                          <p:attrName>style.visibility</p:attrName>
                                        </p:attrNameLst>
                                      </p:cBhvr>
                                      <p:to>
                                        <p:strVal val="visible"/>
                                      </p:to>
                                    </p:set>
                                    <p:animEffect transition="in" filter="wipe(down)">
                                      <p:cBhvr>
                                        <p:cTn id="181" dur="500"/>
                                        <p:tgtEl>
                                          <p:spTgt spid="350"/>
                                        </p:tgtEl>
                                      </p:cBhvr>
                                    </p:animEffect>
                                  </p:childTnLst>
                                </p:cTn>
                              </p:par>
                            </p:childTnLst>
                          </p:cTn>
                        </p:par>
                        <p:par>
                          <p:cTn id="182" fill="hold">
                            <p:stCondLst>
                              <p:cond delay="11000"/>
                            </p:stCondLst>
                            <p:childTnLst>
                              <p:par>
                                <p:cTn id="183" presetID="10" presetClass="entr" presetSubtype="0" fill="hold" grpId="0" nodeType="afterEffect">
                                  <p:stCondLst>
                                    <p:cond delay="0"/>
                                  </p:stCondLst>
                                  <p:childTnLst>
                                    <p:set>
                                      <p:cBhvr>
                                        <p:cTn id="184" dur="1" fill="hold">
                                          <p:stCondLst>
                                            <p:cond delay="0"/>
                                          </p:stCondLst>
                                        </p:cTn>
                                        <p:tgtEl>
                                          <p:spTgt spid="383"/>
                                        </p:tgtEl>
                                        <p:attrNameLst>
                                          <p:attrName>style.visibility</p:attrName>
                                        </p:attrNameLst>
                                      </p:cBhvr>
                                      <p:to>
                                        <p:strVal val="visible"/>
                                      </p:to>
                                    </p:set>
                                    <p:animEffect transition="in" filter="fade">
                                      <p:cBhvr>
                                        <p:cTn id="185" dur="500"/>
                                        <p:tgtEl>
                                          <p:spTgt spid="383"/>
                                        </p:tgtEl>
                                      </p:cBhvr>
                                    </p:animEffect>
                                  </p:childTnLst>
                                </p:cTn>
                              </p:par>
                              <p:par>
                                <p:cTn id="186" presetID="10" presetClass="entr" presetSubtype="0" fill="hold" grpId="0" nodeType="withEffect">
                                  <p:stCondLst>
                                    <p:cond delay="0"/>
                                  </p:stCondLst>
                                  <p:childTnLst>
                                    <p:set>
                                      <p:cBhvr>
                                        <p:cTn id="187" dur="1" fill="hold">
                                          <p:stCondLst>
                                            <p:cond delay="0"/>
                                          </p:stCondLst>
                                        </p:cTn>
                                        <p:tgtEl>
                                          <p:spTgt spid="349"/>
                                        </p:tgtEl>
                                        <p:attrNameLst>
                                          <p:attrName>style.visibility</p:attrName>
                                        </p:attrNameLst>
                                      </p:cBhvr>
                                      <p:to>
                                        <p:strVal val="visible"/>
                                      </p:to>
                                    </p:set>
                                    <p:animEffect transition="in" filter="fade">
                                      <p:cBhvr>
                                        <p:cTn id="188" dur="500"/>
                                        <p:tgtEl>
                                          <p:spTgt spid="349"/>
                                        </p:tgtEl>
                                      </p:cBhvr>
                                    </p:animEffect>
                                  </p:childTnLst>
                                </p:cTn>
                              </p:par>
                            </p:childTnLst>
                          </p:cTn>
                        </p:par>
                        <p:par>
                          <p:cTn id="189" fill="hold">
                            <p:stCondLst>
                              <p:cond delay="11500"/>
                            </p:stCondLst>
                            <p:childTnLst>
                              <p:par>
                                <p:cTn id="190" presetID="53" presetClass="entr" presetSubtype="16" fill="hold" grpId="0" nodeType="afterEffect">
                                  <p:stCondLst>
                                    <p:cond delay="0"/>
                                  </p:stCondLst>
                                  <p:childTnLst>
                                    <p:set>
                                      <p:cBhvr>
                                        <p:cTn id="191" dur="1" fill="hold">
                                          <p:stCondLst>
                                            <p:cond delay="0"/>
                                          </p:stCondLst>
                                        </p:cTn>
                                        <p:tgtEl>
                                          <p:spTgt spid="377"/>
                                        </p:tgtEl>
                                        <p:attrNameLst>
                                          <p:attrName>style.visibility</p:attrName>
                                        </p:attrNameLst>
                                      </p:cBhvr>
                                      <p:to>
                                        <p:strVal val="visible"/>
                                      </p:to>
                                    </p:set>
                                    <p:anim calcmode="lin" valueType="num">
                                      <p:cBhvr>
                                        <p:cTn id="192" dur="500" fill="hold"/>
                                        <p:tgtEl>
                                          <p:spTgt spid="377"/>
                                        </p:tgtEl>
                                        <p:attrNameLst>
                                          <p:attrName>ppt_w</p:attrName>
                                        </p:attrNameLst>
                                      </p:cBhvr>
                                      <p:tavLst>
                                        <p:tav tm="0">
                                          <p:val>
                                            <p:fltVal val="0"/>
                                          </p:val>
                                        </p:tav>
                                        <p:tav tm="100000">
                                          <p:val>
                                            <p:strVal val="#ppt_w"/>
                                          </p:val>
                                        </p:tav>
                                      </p:tavLst>
                                    </p:anim>
                                    <p:anim calcmode="lin" valueType="num">
                                      <p:cBhvr>
                                        <p:cTn id="193" dur="500" fill="hold"/>
                                        <p:tgtEl>
                                          <p:spTgt spid="377"/>
                                        </p:tgtEl>
                                        <p:attrNameLst>
                                          <p:attrName>ppt_h</p:attrName>
                                        </p:attrNameLst>
                                      </p:cBhvr>
                                      <p:tavLst>
                                        <p:tav tm="0">
                                          <p:val>
                                            <p:fltVal val="0"/>
                                          </p:val>
                                        </p:tav>
                                        <p:tav tm="100000">
                                          <p:val>
                                            <p:strVal val="#ppt_h"/>
                                          </p:val>
                                        </p:tav>
                                      </p:tavLst>
                                    </p:anim>
                                    <p:animEffect transition="in" filter="fade">
                                      <p:cBhvr>
                                        <p:cTn id="194" dur="500"/>
                                        <p:tgtEl>
                                          <p:spTgt spid="377"/>
                                        </p:tgtEl>
                                      </p:cBhvr>
                                    </p:animEffect>
                                  </p:childTnLst>
                                </p:cTn>
                              </p:par>
                              <p:par>
                                <p:cTn id="195" presetID="22" presetClass="entr" presetSubtype="4" fill="hold" grpId="0" nodeType="withEffect">
                                  <p:stCondLst>
                                    <p:cond delay="0"/>
                                  </p:stCondLst>
                                  <p:childTnLst>
                                    <p:set>
                                      <p:cBhvr>
                                        <p:cTn id="196" dur="1" fill="hold">
                                          <p:stCondLst>
                                            <p:cond delay="0"/>
                                          </p:stCondLst>
                                        </p:cTn>
                                        <p:tgtEl>
                                          <p:spTgt spid="386"/>
                                        </p:tgtEl>
                                        <p:attrNameLst>
                                          <p:attrName>style.visibility</p:attrName>
                                        </p:attrNameLst>
                                      </p:cBhvr>
                                      <p:to>
                                        <p:strVal val="visible"/>
                                      </p:to>
                                    </p:set>
                                    <p:animEffect transition="in" filter="wipe(down)">
                                      <p:cBhvr>
                                        <p:cTn id="197" dur="500"/>
                                        <p:tgtEl>
                                          <p:spTgt spid="386"/>
                                        </p:tgtEl>
                                      </p:cBhvr>
                                    </p:animEffect>
                                  </p:childTnLst>
                                </p:cTn>
                              </p:par>
                            </p:childTnLst>
                          </p:cTn>
                        </p:par>
                        <p:par>
                          <p:cTn id="198" fill="hold">
                            <p:stCondLst>
                              <p:cond delay="12000"/>
                            </p:stCondLst>
                            <p:childTnLst>
                              <p:par>
                                <p:cTn id="199" presetID="22" presetClass="entr" presetSubtype="4" fill="hold" nodeType="afterEffect">
                                  <p:stCondLst>
                                    <p:cond delay="0"/>
                                  </p:stCondLst>
                                  <p:childTnLst>
                                    <p:set>
                                      <p:cBhvr>
                                        <p:cTn id="200" dur="1" fill="hold">
                                          <p:stCondLst>
                                            <p:cond delay="0"/>
                                          </p:stCondLst>
                                        </p:cTn>
                                        <p:tgtEl>
                                          <p:spTgt spid="363"/>
                                        </p:tgtEl>
                                        <p:attrNameLst>
                                          <p:attrName>style.visibility</p:attrName>
                                        </p:attrNameLst>
                                      </p:cBhvr>
                                      <p:to>
                                        <p:strVal val="visible"/>
                                      </p:to>
                                    </p:set>
                                    <p:animEffect transition="in" filter="wipe(down)">
                                      <p:cBhvr>
                                        <p:cTn id="201" dur="500"/>
                                        <p:tgtEl>
                                          <p:spTgt spid="363"/>
                                        </p:tgtEl>
                                      </p:cBhvr>
                                    </p:animEffect>
                                  </p:childTnLst>
                                </p:cTn>
                              </p:par>
                            </p:childTnLst>
                          </p:cTn>
                        </p:par>
                        <p:par>
                          <p:cTn id="202" fill="hold">
                            <p:stCondLst>
                              <p:cond delay="12500"/>
                            </p:stCondLst>
                            <p:childTnLst>
                              <p:par>
                                <p:cTn id="203" presetID="10" presetClass="entr" presetSubtype="0" fill="hold" grpId="0" nodeType="afterEffect">
                                  <p:stCondLst>
                                    <p:cond delay="0"/>
                                  </p:stCondLst>
                                  <p:childTnLst>
                                    <p:set>
                                      <p:cBhvr>
                                        <p:cTn id="204" dur="1" fill="hold">
                                          <p:stCondLst>
                                            <p:cond delay="0"/>
                                          </p:stCondLst>
                                        </p:cTn>
                                        <p:tgtEl>
                                          <p:spTgt spid="385"/>
                                        </p:tgtEl>
                                        <p:attrNameLst>
                                          <p:attrName>style.visibility</p:attrName>
                                        </p:attrNameLst>
                                      </p:cBhvr>
                                      <p:to>
                                        <p:strVal val="visible"/>
                                      </p:to>
                                    </p:set>
                                    <p:animEffect transition="in" filter="fade">
                                      <p:cBhvr>
                                        <p:cTn id="205" dur="500"/>
                                        <p:tgtEl>
                                          <p:spTgt spid="385"/>
                                        </p:tgtEl>
                                      </p:cBhvr>
                                    </p:animEffect>
                                  </p:childTnLst>
                                </p:cTn>
                              </p:par>
                              <p:par>
                                <p:cTn id="206" presetID="10" presetClass="entr" presetSubtype="0" fill="hold" grpId="0" nodeType="withEffect">
                                  <p:stCondLst>
                                    <p:cond delay="0"/>
                                  </p:stCondLst>
                                  <p:childTnLst>
                                    <p:set>
                                      <p:cBhvr>
                                        <p:cTn id="207" dur="1" fill="hold">
                                          <p:stCondLst>
                                            <p:cond delay="0"/>
                                          </p:stCondLst>
                                        </p:cTn>
                                        <p:tgtEl>
                                          <p:spTgt spid="362"/>
                                        </p:tgtEl>
                                        <p:attrNameLst>
                                          <p:attrName>style.visibility</p:attrName>
                                        </p:attrNameLst>
                                      </p:cBhvr>
                                      <p:to>
                                        <p:strVal val="visible"/>
                                      </p:to>
                                    </p:set>
                                    <p:animEffect transition="in" filter="fade">
                                      <p:cBhvr>
                                        <p:cTn id="208" dur="500"/>
                                        <p:tgtEl>
                                          <p:spTgt spid="362"/>
                                        </p:tgtEl>
                                      </p:cBhvr>
                                    </p:animEffect>
                                  </p:childTnLst>
                                </p:cTn>
                              </p:par>
                            </p:childTnLst>
                          </p:cTn>
                        </p:par>
                        <p:par>
                          <p:cTn id="209" fill="hold">
                            <p:stCondLst>
                              <p:cond delay="13000"/>
                            </p:stCondLst>
                            <p:childTnLst>
                              <p:par>
                                <p:cTn id="210" presetID="14" presetClass="entr" presetSubtype="10" fill="hold" grpId="0" nodeType="afterEffect">
                                  <p:stCondLst>
                                    <p:cond delay="250"/>
                                  </p:stCondLst>
                                  <p:childTnLst>
                                    <p:set>
                                      <p:cBhvr>
                                        <p:cTn id="211" dur="1" fill="hold">
                                          <p:stCondLst>
                                            <p:cond delay="0"/>
                                          </p:stCondLst>
                                        </p:cTn>
                                        <p:tgtEl>
                                          <p:spTgt spid="133"/>
                                        </p:tgtEl>
                                        <p:attrNameLst>
                                          <p:attrName>style.visibility</p:attrName>
                                        </p:attrNameLst>
                                      </p:cBhvr>
                                      <p:to>
                                        <p:strVal val="visible"/>
                                      </p:to>
                                    </p:set>
                                    <p:animEffect transition="in" filter="randombar(horizontal)">
                                      <p:cBhvr>
                                        <p:cTn id="212" dur="400"/>
                                        <p:tgtEl>
                                          <p:spTgt spid="133"/>
                                        </p:tgtEl>
                                      </p:cBhvr>
                                    </p:animEffect>
                                  </p:childTnLst>
                                </p:cTn>
                              </p:par>
                              <p:par>
                                <p:cTn id="213" presetID="14" presetClass="entr" presetSubtype="10" fill="hold" grpId="0" nodeType="withEffect">
                                  <p:stCondLst>
                                    <p:cond delay="250"/>
                                  </p:stCondLst>
                                  <p:childTnLst>
                                    <p:set>
                                      <p:cBhvr>
                                        <p:cTn id="214" dur="1" fill="hold">
                                          <p:stCondLst>
                                            <p:cond delay="0"/>
                                          </p:stCondLst>
                                        </p:cTn>
                                        <p:tgtEl>
                                          <p:spTgt spid="134"/>
                                        </p:tgtEl>
                                        <p:attrNameLst>
                                          <p:attrName>style.visibility</p:attrName>
                                        </p:attrNameLst>
                                      </p:cBhvr>
                                      <p:to>
                                        <p:strVal val="visible"/>
                                      </p:to>
                                    </p:set>
                                    <p:animEffect transition="in" filter="randombar(horizontal)">
                                      <p:cBhvr>
                                        <p:cTn id="215" dur="400"/>
                                        <p:tgtEl>
                                          <p:spTgt spid="134"/>
                                        </p:tgtEl>
                                      </p:cBhvr>
                                    </p:animEffect>
                                  </p:childTnLst>
                                </p:cTn>
                              </p:par>
                            </p:childTnLst>
                          </p:cTn>
                        </p:par>
                        <p:par>
                          <p:cTn id="216" fill="hold">
                            <p:stCondLst>
                              <p:cond delay="13750"/>
                            </p:stCondLst>
                            <p:childTnLst>
                              <p:par>
                                <p:cTn id="217" presetID="14" presetClass="entr" presetSubtype="10" fill="hold" grpId="0" nodeType="afterEffect">
                                  <p:stCondLst>
                                    <p:cond delay="250"/>
                                  </p:stCondLst>
                                  <p:childTnLst>
                                    <p:set>
                                      <p:cBhvr>
                                        <p:cTn id="218" dur="1" fill="hold">
                                          <p:stCondLst>
                                            <p:cond delay="0"/>
                                          </p:stCondLst>
                                        </p:cTn>
                                        <p:tgtEl>
                                          <p:spTgt spid="135"/>
                                        </p:tgtEl>
                                        <p:attrNameLst>
                                          <p:attrName>style.visibility</p:attrName>
                                        </p:attrNameLst>
                                      </p:cBhvr>
                                      <p:to>
                                        <p:strVal val="visible"/>
                                      </p:to>
                                    </p:set>
                                    <p:animEffect transition="in" filter="randombar(horizontal)">
                                      <p:cBhvr>
                                        <p:cTn id="219" dur="400"/>
                                        <p:tgtEl>
                                          <p:spTgt spid="135"/>
                                        </p:tgtEl>
                                      </p:cBhvr>
                                    </p:animEffect>
                                  </p:childTnLst>
                                </p:cTn>
                              </p:par>
                              <p:par>
                                <p:cTn id="220" presetID="14" presetClass="entr" presetSubtype="10" fill="hold" grpId="0" nodeType="withEffect">
                                  <p:stCondLst>
                                    <p:cond delay="250"/>
                                  </p:stCondLst>
                                  <p:childTnLst>
                                    <p:set>
                                      <p:cBhvr>
                                        <p:cTn id="221" dur="1" fill="hold">
                                          <p:stCondLst>
                                            <p:cond delay="0"/>
                                          </p:stCondLst>
                                        </p:cTn>
                                        <p:tgtEl>
                                          <p:spTgt spid="136"/>
                                        </p:tgtEl>
                                        <p:attrNameLst>
                                          <p:attrName>style.visibility</p:attrName>
                                        </p:attrNameLst>
                                      </p:cBhvr>
                                      <p:to>
                                        <p:strVal val="visible"/>
                                      </p:to>
                                    </p:set>
                                    <p:animEffect transition="in" filter="randombar(horizontal)">
                                      <p:cBhvr>
                                        <p:cTn id="222" dur="4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 grpId="0"/>
      <p:bldP spid="134" grpId="0"/>
      <p:bldP spid="135" grpId="0"/>
      <p:bldP spid="136" grpId="0"/>
      <p:bldP spid="273" grpId="0" animBg="1"/>
      <p:bldP spid="285" grpId="0" animBg="1"/>
      <p:bldP spid="298" grpId="0" animBg="1"/>
      <p:bldP spid="311" grpId="0" animBg="1"/>
      <p:bldP spid="336" grpId="0" animBg="1"/>
      <p:bldP spid="349" grpId="0" animBg="1"/>
      <p:bldP spid="362" grpId="0" animBg="1"/>
      <p:bldP spid="370" grpId="0" animBg="1"/>
      <p:bldP spid="371" grpId="0" animBg="1"/>
      <p:bldP spid="372" grpId="0" animBg="1"/>
      <p:bldP spid="373" grpId="0" animBg="1"/>
      <p:bldP spid="374" grpId="0" animBg="1"/>
      <p:bldP spid="375" grpId="0" animBg="1"/>
      <p:bldP spid="376" grpId="0" animBg="1"/>
      <p:bldP spid="377" grpId="0" animBg="1"/>
      <p:bldP spid="378" grpId="0"/>
      <p:bldP spid="379" grpId="0"/>
      <p:bldP spid="380" grpId="0"/>
      <p:bldP spid="381" grpId="0"/>
      <p:bldP spid="382" grpId="0"/>
      <p:bldP spid="383" grpId="0"/>
      <p:bldP spid="384" grpId="0"/>
      <p:bldP spid="385" grpId="0"/>
      <p:bldP spid="386" grpId="0"/>
      <p:bldP spid="387" grpId="0"/>
      <p:bldP spid="388" grpId="0"/>
      <p:bldP spid="389" grpId="0"/>
      <p:bldP spid="390" grpId="0"/>
      <p:bldP spid="391" grpId="0"/>
      <p:bldP spid="392" grpId="0"/>
      <p:bldP spid="393" grpId="0"/>
      <p:bldP spid="13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燕尾形箭头 2"/>
          <p:cNvSpPr/>
          <p:nvPr/>
        </p:nvSpPr>
        <p:spPr>
          <a:xfrm>
            <a:off x="1438746" y="3624197"/>
            <a:ext cx="9405532" cy="228600"/>
          </a:xfrm>
          <a:prstGeom prst="notched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9" name="椭圆 8"/>
          <p:cNvSpPr/>
          <p:nvPr/>
        </p:nvSpPr>
        <p:spPr>
          <a:xfrm>
            <a:off x="4779534" y="3655233"/>
            <a:ext cx="166533" cy="1665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10" name="椭圆 9"/>
          <p:cNvSpPr/>
          <p:nvPr/>
        </p:nvSpPr>
        <p:spPr>
          <a:xfrm>
            <a:off x="7274947" y="3655233"/>
            <a:ext cx="166533" cy="1665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11" name="椭圆 10"/>
          <p:cNvSpPr/>
          <p:nvPr/>
        </p:nvSpPr>
        <p:spPr>
          <a:xfrm>
            <a:off x="9755310" y="3655233"/>
            <a:ext cx="166533" cy="1665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12" name="椭圆 11"/>
          <p:cNvSpPr/>
          <p:nvPr/>
        </p:nvSpPr>
        <p:spPr>
          <a:xfrm>
            <a:off x="2299174" y="3655233"/>
            <a:ext cx="166533" cy="1665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nvGrpSpPr>
          <p:cNvPr id="13" name="组合 12"/>
          <p:cNvGrpSpPr/>
          <p:nvPr/>
        </p:nvGrpSpPr>
        <p:grpSpPr>
          <a:xfrm>
            <a:off x="4379166" y="2415604"/>
            <a:ext cx="962021" cy="962022"/>
            <a:chOff x="4341368" y="2343128"/>
            <a:chExt cx="962021" cy="962021"/>
          </a:xfrm>
        </p:grpSpPr>
        <p:sp>
          <p:nvSpPr>
            <p:cNvPr id="4" name="泪滴形 3"/>
            <p:cNvSpPr/>
            <p:nvPr/>
          </p:nvSpPr>
          <p:spPr>
            <a:xfrm rot="8100000">
              <a:off x="4341368" y="2343128"/>
              <a:ext cx="962021" cy="962021"/>
            </a:xfrm>
            <a:prstGeom prst="teardrop">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9" name="文本框 38"/>
            <p:cNvSpPr txBox="1"/>
            <p:nvPr/>
          </p:nvSpPr>
          <p:spPr>
            <a:xfrm>
              <a:off x="4412016" y="2624083"/>
              <a:ext cx="820724" cy="400110"/>
            </a:xfrm>
            <a:prstGeom prst="rect">
              <a:avLst/>
            </a:prstGeom>
            <a:noFill/>
          </p:spPr>
          <p:txBody>
            <a:bodyPr wrap="square" rtlCol="0">
              <a:spAutoFit/>
            </a:bodyPr>
            <a:lstStyle/>
            <a:p>
              <a:pPr algn="ctr"/>
              <a:r>
                <a:rPr lang="en-US" altLang="zh-CN" sz="20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2010</a:t>
              </a:r>
              <a:endParaRPr lang="zh-CN" altLang="en-US" sz="20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 name="组合 4"/>
          <p:cNvGrpSpPr/>
          <p:nvPr/>
        </p:nvGrpSpPr>
        <p:grpSpPr>
          <a:xfrm>
            <a:off x="1897494" y="2415601"/>
            <a:ext cx="962021" cy="962021"/>
            <a:chOff x="1784435" y="2343128"/>
            <a:chExt cx="962021" cy="962021"/>
          </a:xfrm>
        </p:grpSpPr>
        <p:sp>
          <p:nvSpPr>
            <p:cNvPr id="6" name="泪滴形 5"/>
            <p:cNvSpPr/>
            <p:nvPr/>
          </p:nvSpPr>
          <p:spPr>
            <a:xfrm rot="8100000">
              <a:off x="1784435" y="2343128"/>
              <a:ext cx="962021" cy="962021"/>
            </a:xfrm>
            <a:prstGeom prst="teardrop">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0" name="文本框 39"/>
            <p:cNvSpPr txBox="1"/>
            <p:nvPr/>
          </p:nvSpPr>
          <p:spPr>
            <a:xfrm>
              <a:off x="1838580" y="2595809"/>
              <a:ext cx="853730" cy="461665"/>
            </a:xfrm>
            <a:prstGeom prst="rect">
              <a:avLst/>
            </a:prstGeom>
            <a:noFill/>
          </p:spPr>
          <p:txBody>
            <a:bodyPr wrap="square" rtlCol="0">
              <a:spAutoFit/>
            </a:bodyPr>
            <a:lstStyle/>
            <a:p>
              <a:pPr algn="ctr">
                <a:lnSpc>
                  <a:spcPct val="120000"/>
                </a:lnSpc>
              </a:pPr>
              <a:r>
                <a:rPr lang="en-US" altLang="zh-CN" sz="2000" dirty="0" smtClean="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2005</a:t>
              </a:r>
              <a:endParaRPr lang="zh-CN" altLang="en-US" sz="2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5" name="组合 14"/>
          <p:cNvGrpSpPr/>
          <p:nvPr/>
        </p:nvGrpSpPr>
        <p:grpSpPr>
          <a:xfrm>
            <a:off x="9357563" y="2415604"/>
            <a:ext cx="962021" cy="962022"/>
            <a:chOff x="9455232" y="2343128"/>
            <a:chExt cx="962021" cy="962021"/>
          </a:xfrm>
        </p:grpSpPr>
        <p:sp>
          <p:nvSpPr>
            <p:cNvPr id="8" name="泪滴形 7"/>
            <p:cNvSpPr/>
            <p:nvPr/>
          </p:nvSpPr>
          <p:spPr>
            <a:xfrm rot="8100000">
              <a:off x="9455232" y="2343128"/>
              <a:ext cx="962021" cy="962021"/>
            </a:xfrm>
            <a:prstGeom prst="teardrop">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1" name="文本框 40"/>
            <p:cNvSpPr txBox="1"/>
            <p:nvPr/>
          </p:nvSpPr>
          <p:spPr>
            <a:xfrm>
              <a:off x="9525883" y="2652355"/>
              <a:ext cx="820724" cy="400110"/>
            </a:xfrm>
            <a:prstGeom prst="rect">
              <a:avLst/>
            </a:prstGeom>
            <a:noFill/>
          </p:spPr>
          <p:txBody>
            <a:bodyPr wrap="square" rtlCol="0">
              <a:spAutoFit/>
            </a:bodyPr>
            <a:lstStyle/>
            <a:p>
              <a:pPr algn="ctr"/>
              <a:r>
                <a:rPr lang="en-US" altLang="zh-CN" sz="20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2020</a:t>
              </a:r>
              <a:endParaRPr lang="zh-CN" altLang="en-US" sz="20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4" name="组合 13"/>
          <p:cNvGrpSpPr/>
          <p:nvPr/>
        </p:nvGrpSpPr>
        <p:grpSpPr>
          <a:xfrm>
            <a:off x="6875891" y="2415603"/>
            <a:ext cx="962021" cy="962022"/>
            <a:chOff x="6898301" y="2343128"/>
            <a:chExt cx="962021" cy="962021"/>
          </a:xfrm>
        </p:grpSpPr>
        <p:sp>
          <p:nvSpPr>
            <p:cNvPr id="7" name="泪滴形 6"/>
            <p:cNvSpPr/>
            <p:nvPr/>
          </p:nvSpPr>
          <p:spPr>
            <a:xfrm rot="8100000">
              <a:off x="6898301" y="2343128"/>
              <a:ext cx="962021" cy="962021"/>
            </a:xfrm>
            <a:prstGeom prst="teardrop">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2" name="文本框 41"/>
            <p:cNvSpPr txBox="1"/>
            <p:nvPr/>
          </p:nvSpPr>
          <p:spPr>
            <a:xfrm>
              <a:off x="6952446" y="2624083"/>
              <a:ext cx="853730" cy="461665"/>
            </a:xfrm>
            <a:prstGeom prst="rect">
              <a:avLst/>
            </a:prstGeom>
            <a:noFill/>
          </p:spPr>
          <p:txBody>
            <a:bodyPr wrap="square" rtlCol="0">
              <a:spAutoFit/>
            </a:bodyPr>
            <a:lstStyle/>
            <a:p>
              <a:pPr algn="ctr">
                <a:lnSpc>
                  <a:spcPct val="120000"/>
                </a:lnSpc>
              </a:pPr>
              <a:r>
                <a:rPr lang="en-US" altLang="zh-CN" sz="2000" dirty="0" smtClean="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2015</a:t>
              </a:r>
              <a:endParaRPr lang="zh-CN" altLang="en-US" sz="2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51" name="矩形 50"/>
          <p:cNvSpPr/>
          <p:nvPr/>
        </p:nvSpPr>
        <p:spPr>
          <a:xfrm>
            <a:off x="1695759" y="4150231"/>
            <a:ext cx="1313162" cy="430879"/>
          </a:xfrm>
          <a:prstGeom prst="rect">
            <a:avLst/>
          </a:prstGeom>
        </p:spPr>
        <p:txBody>
          <a:bodyPr wrap="none" lIns="91431" tIns="45716" rIns="91431" bIns="45716">
            <a:spAutoFit/>
          </a:bodyPr>
          <a:lstStyle/>
          <a:p>
            <a:pPr algn="ctr"/>
            <a:r>
              <a:rPr lang="zh-CN" altLang="en-US" sz="2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2" name="矩形 47"/>
          <p:cNvSpPr>
            <a:spLocks noChangeArrowheads="1"/>
          </p:cNvSpPr>
          <p:nvPr/>
        </p:nvSpPr>
        <p:spPr bwMode="auto">
          <a:xfrm>
            <a:off x="1383966" y="4538529"/>
            <a:ext cx="1936749" cy="1029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200" dirty="0">
                <a:solidFill>
                  <a:schemeClr val="tx1">
                    <a:lumMod val="65000"/>
                    <a:lumOff val="35000"/>
                  </a:schemeClr>
                </a:solidFill>
                <a:sym typeface="微软雅黑" panose="020B0503020204020204" pitchFamily="34" charset="-122"/>
              </a:rPr>
              <a:t>在此录入上述图表的描述说明，在此录入上述图表的描述说明</a:t>
            </a:r>
            <a:r>
              <a:rPr lang="zh-CN" altLang="en-US" sz="1200" dirty="0" smtClean="0">
                <a:solidFill>
                  <a:schemeClr val="tx1">
                    <a:lumMod val="65000"/>
                    <a:lumOff val="35000"/>
                  </a:schemeClr>
                </a:solidFill>
                <a:sym typeface="微软雅黑" panose="020B0503020204020204" pitchFamily="34" charset="-122"/>
              </a:rPr>
              <a:t>，在此</a:t>
            </a:r>
            <a:r>
              <a:rPr lang="zh-CN" altLang="en-US" sz="1200" dirty="0">
                <a:solidFill>
                  <a:schemeClr val="tx1">
                    <a:lumMod val="65000"/>
                    <a:lumOff val="35000"/>
                  </a:schemeClr>
                </a:solidFill>
                <a:sym typeface="微软雅黑" panose="020B0503020204020204" pitchFamily="34" charset="-122"/>
              </a:rPr>
              <a:t>录入上述图表的描述说明。</a:t>
            </a:r>
          </a:p>
        </p:txBody>
      </p:sp>
      <p:sp>
        <p:nvSpPr>
          <p:cNvPr id="45" name="矩形 47"/>
          <p:cNvSpPr>
            <a:spLocks noChangeArrowheads="1"/>
          </p:cNvSpPr>
          <p:nvPr/>
        </p:nvSpPr>
        <p:spPr bwMode="auto">
          <a:xfrm>
            <a:off x="1335839" y="1562264"/>
            <a:ext cx="9578879"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a:t>
            </a:r>
            <a:r>
              <a:rPr lang="zh-CN" altLang="en-US" sz="1400" dirty="0" smtClean="0">
                <a:solidFill>
                  <a:schemeClr val="tx1">
                    <a:lumMod val="65000"/>
                    <a:lumOff val="35000"/>
                  </a:schemeClr>
                </a:solidFill>
                <a:sym typeface="微软雅黑" panose="020B0503020204020204" pitchFamily="34" charset="-122"/>
              </a:rPr>
              <a:t>的描述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的描述</a:t>
            </a:r>
            <a:r>
              <a:rPr lang="zh-CN" altLang="en-US" sz="1400" dirty="0">
                <a:solidFill>
                  <a:schemeClr val="tx1">
                    <a:lumMod val="65000"/>
                    <a:lumOff val="35000"/>
                  </a:schemeClr>
                </a:solidFill>
                <a:sym typeface="微软雅黑" panose="020B0503020204020204" pitchFamily="34" charset="-122"/>
              </a:rPr>
              <a:t>说明，在此录入上述图表的综合描述说明，在此录入上述图表的综合描述说明。</a:t>
            </a:r>
          </a:p>
        </p:txBody>
      </p:sp>
      <p:sp>
        <p:nvSpPr>
          <p:cNvPr id="46" name="矩形 45"/>
          <p:cNvSpPr/>
          <p:nvPr/>
        </p:nvSpPr>
        <p:spPr>
          <a:xfrm>
            <a:off x="4179924" y="4150231"/>
            <a:ext cx="1313162" cy="430879"/>
          </a:xfrm>
          <a:prstGeom prst="rect">
            <a:avLst/>
          </a:prstGeom>
        </p:spPr>
        <p:txBody>
          <a:bodyPr wrap="none" lIns="91431" tIns="45716" rIns="91431" bIns="45716">
            <a:spAutoFit/>
          </a:bodyPr>
          <a:lstStyle/>
          <a:p>
            <a:pPr algn="ctr"/>
            <a:r>
              <a:rPr lang="zh-CN" altLang="en-US" sz="2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矩形 47"/>
          <p:cNvSpPr>
            <a:spLocks noChangeArrowheads="1"/>
          </p:cNvSpPr>
          <p:nvPr/>
        </p:nvSpPr>
        <p:spPr bwMode="auto">
          <a:xfrm>
            <a:off x="3868131" y="4538529"/>
            <a:ext cx="1936749" cy="1029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200" dirty="0">
                <a:solidFill>
                  <a:schemeClr val="tx1">
                    <a:lumMod val="65000"/>
                    <a:lumOff val="35000"/>
                  </a:schemeClr>
                </a:solidFill>
                <a:sym typeface="微软雅黑" panose="020B0503020204020204" pitchFamily="34" charset="-122"/>
              </a:rPr>
              <a:t>在此录入上述图表的描述说明，在此录入上述图表的描述说明</a:t>
            </a:r>
            <a:r>
              <a:rPr lang="zh-CN" altLang="en-US" sz="1200" dirty="0" smtClean="0">
                <a:solidFill>
                  <a:schemeClr val="tx1">
                    <a:lumMod val="65000"/>
                    <a:lumOff val="35000"/>
                  </a:schemeClr>
                </a:solidFill>
                <a:sym typeface="微软雅黑" panose="020B0503020204020204" pitchFamily="34" charset="-122"/>
              </a:rPr>
              <a:t>，在此</a:t>
            </a:r>
            <a:r>
              <a:rPr lang="zh-CN" altLang="en-US" sz="1200" dirty="0">
                <a:solidFill>
                  <a:schemeClr val="tx1">
                    <a:lumMod val="65000"/>
                    <a:lumOff val="35000"/>
                  </a:schemeClr>
                </a:solidFill>
                <a:sym typeface="微软雅黑" panose="020B0503020204020204" pitchFamily="34" charset="-122"/>
              </a:rPr>
              <a:t>录入上述图表的描述说明。</a:t>
            </a:r>
          </a:p>
        </p:txBody>
      </p:sp>
      <p:sp>
        <p:nvSpPr>
          <p:cNvPr id="48" name="矩形 47"/>
          <p:cNvSpPr/>
          <p:nvPr/>
        </p:nvSpPr>
        <p:spPr>
          <a:xfrm>
            <a:off x="6704900" y="4150231"/>
            <a:ext cx="1313162" cy="430879"/>
          </a:xfrm>
          <a:prstGeom prst="rect">
            <a:avLst/>
          </a:prstGeom>
        </p:spPr>
        <p:txBody>
          <a:bodyPr wrap="none" lIns="91431" tIns="45716" rIns="91431" bIns="45716">
            <a:spAutoFit/>
          </a:bodyPr>
          <a:lstStyle/>
          <a:p>
            <a:pPr algn="ctr"/>
            <a:r>
              <a:rPr lang="zh-CN" altLang="en-US" sz="2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6393107" y="4538529"/>
            <a:ext cx="1936749" cy="1029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200" dirty="0">
                <a:solidFill>
                  <a:schemeClr val="tx1">
                    <a:lumMod val="65000"/>
                    <a:lumOff val="35000"/>
                  </a:schemeClr>
                </a:solidFill>
                <a:sym typeface="微软雅黑" panose="020B0503020204020204" pitchFamily="34" charset="-122"/>
              </a:rPr>
              <a:t>在此录入上述图表的描述说明，在此录入上述图表的描述说明</a:t>
            </a:r>
            <a:r>
              <a:rPr lang="zh-CN" altLang="en-US" sz="1200" dirty="0" smtClean="0">
                <a:solidFill>
                  <a:schemeClr val="tx1">
                    <a:lumMod val="65000"/>
                    <a:lumOff val="35000"/>
                  </a:schemeClr>
                </a:solidFill>
                <a:sym typeface="微软雅黑" panose="020B0503020204020204" pitchFamily="34" charset="-122"/>
              </a:rPr>
              <a:t>，在此</a:t>
            </a:r>
            <a:r>
              <a:rPr lang="zh-CN" altLang="en-US" sz="1200" dirty="0">
                <a:solidFill>
                  <a:schemeClr val="tx1">
                    <a:lumMod val="65000"/>
                    <a:lumOff val="35000"/>
                  </a:schemeClr>
                </a:solidFill>
                <a:sym typeface="微软雅黑" panose="020B0503020204020204" pitchFamily="34" charset="-122"/>
              </a:rPr>
              <a:t>录入上述图表的描述说明。</a:t>
            </a:r>
          </a:p>
        </p:txBody>
      </p:sp>
      <p:sp>
        <p:nvSpPr>
          <p:cNvPr id="50" name="矩形 49"/>
          <p:cNvSpPr/>
          <p:nvPr/>
        </p:nvSpPr>
        <p:spPr>
          <a:xfrm>
            <a:off x="9098729" y="4150231"/>
            <a:ext cx="1313162" cy="430879"/>
          </a:xfrm>
          <a:prstGeom prst="rect">
            <a:avLst/>
          </a:prstGeom>
        </p:spPr>
        <p:txBody>
          <a:bodyPr wrap="none" lIns="91431" tIns="45716" rIns="91431" bIns="45716">
            <a:spAutoFit/>
          </a:bodyPr>
          <a:lstStyle/>
          <a:p>
            <a:pPr algn="ctr"/>
            <a:r>
              <a:rPr lang="zh-CN" altLang="en-US" sz="2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矩形 47"/>
          <p:cNvSpPr>
            <a:spLocks noChangeArrowheads="1"/>
          </p:cNvSpPr>
          <p:nvPr/>
        </p:nvSpPr>
        <p:spPr bwMode="auto">
          <a:xfrm>
            <a:off x="8786936" y="4538529"/>
            <a:ext cx="1936749" cy="1029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200" dirty="0">
                <a:solidFill>
                  <a:schemeClr val="tx1">
                    <a:lumMod val="65000"/>
                    <a:lumOff val="35000"/>
                  </a:schemeClr>
                </a:solidFill>
                <a:sym typeface="微软雅黑" panose="020B0503020204020204" pitchFamily="34" charset="-122"/>
              </a:rPr>
              <a:t>在此录入上述图表的描述说明，在此录入上述图表的描述说明</a:t>
            </a:r>
            <a:r>
              <a:rPr lang="zh-CN" altLang="en-US" sz="1200" dirty="0" smtClean="0">
                <a:solidFill>
                  <a:schemeClr val="tx1">
                    <a:lumMod val="65000"/>
                    <a:lumOff val="35000"/>
                  </a:schemeClr>
                </a:solidFill>
                <a:sym typeface="微软雅黑" panose="020B0503020204020204" pitchFamily="34" charset="-122"/>
              </a:rPr>
              <a:t>，在此</a:t>
            </a:r>
            <a:r>
              <a:rPr lang="zh-CN" altLang="en-US" sz="1200" dirty="0">
                <a:solidFill>
                  <a:schemeClr val="tx1">
                    <a:lumMod val="65000"/>
                    <a:lumOff val="35000"/>
                  </a:schemeClr>
                </a:solidFill>
                <a:sym typeface="微软雅黑" panose="020B0503020204020204" pitchFamily="34" charset="-122"/>
              </a:rPr>
              <a:t>录入上述图表的描述说明。</a:t>
            </a:r>
          </a:p>
        </p:txBody>
      </p:sp>
      <p:sp>
        <p:nvSpPr>
          <p:cNvPr id="29"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25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400"/>
                                        <p:tgtEl>
                                          <p:spTgt spid="3"/>
                                        </p:tgtEl>
                                      </p:cBhvr>
                                    </p:animEffect>
                                  </p:childTnLst>
                                </p:cTn>
                              </p:par>
                              <p:par>
                                <p:cTn id="12" presetID="2" presetClass="entr" presetSubtype="1" fill="hold" nodeType="withEffect">
                                  <p:stCondLst>
                                    <p:cond delay="85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250" fill="hold"/>
                                        <p:tgtEl>
                                          <p:spTgt spid="5"/>
                                        </p:tgtEl>
                                        <p:attrNameLst>
                                          <p:attrName>ppt_x</p:attrName>
                                        </p:attrNameLst>
                                      </p:cBhvr>
                                      <p:tavLst>
                                        <p:tav tm="0">
                                          <p:val>
                                            <p:strVal val="#ppt_x"/>
                                          </p:val>
                                        </p:tav>
                                        <p:tav tm="100000">
                                          <p:val>
                                            <p:strVal val="#ppt_x"/>
                                          </p:val>
                                        </p:tav>
                                      </p:tavLst>
                                    </p:anim>
                                    <p:anim calcmode="lin" valueType="num">
                                      <p:cBhvr additive="base">
                                        <p:cTn id="15" dur="250" fill="hold"/>
                                        <p:tgtEl>
                                          <p:spTgt spid="5"/>
                                        </p:tgtEl>
                                        <p:attrNameLst>
                                          <p:attrName>ppt_y</p:attrName>
                                        </p:attrNameLst>
                                      </p:cBhvr>
                                      <p:tavLst>
                                        <p:tav tm="0">
                                          <p:val>
                                            <p:strVal val="0-#ppt_h/2"/>
                                          </p:val>
                                        </p:tav>
                                        <p:tav tm="100000">
                                          <p:val>
                                            <p:strVal val="#ppt_y"/>
                                          </p:val>
                                        </p:tav>
                                      </p:tavLst>
                                    </p:anim>
                                  </p:childTnLst>
                                </p:cTn>
                              </p:par>
                              <p:par>
                                <p:cTn id="16" presetID="53" presetClass="entr" presetSubtype="16" fill="hold" grpId="0" nodeType="withEffect">
                                  <p:stCondLst>
                                    <p:cond delay="1250"/>
                                  </p:stCondLst>
                                  <p:childTnLst>
                                    <p:set>
                                      <p:cBhvr>
                                        <p:cTn id="17" dur="1" fill="hold">
                                          <p:stCondLst>
                                            <p:cond delay="0"/>
                                          </p:stCondLst>
                                        </p:cTn>
                                        <p:tgtEl>
                                          <p:spTgt spid="12"/>
                                        </p:tgtEl>
                                        <p:attrNameLst>
                                          <p:attrName>style.visibility</p:attrName>
                                        </p:attrNameLst>
                                      </p:cBhvr>
                                      <p:to>
                                        <p:strVal val="visible"/>
                                      </p:to>
                                    </p:set>
                                    <p:anim calcmode="lin" valueType="num">
                                      <p:cBhvr>
                                        <p:cTn id="18" dur="250" fill="hold"/>
                                        <p:tgtEl>
                                          <p:spTgt spid="12"/>
                                        </p:tgtEl>
                                        <p:attrNameLst>
                                          <p:attrName>ppt_w</p:attrName>
                                        </p:attrNameLst>
                                      </p:cBhvr>
                                      <p:tavLst>
                                        <p:tav tm="0">
                                          <p:val>
                                            <p:fltVal val="0"/>
                                          </p:val>
                                        </p:tav>
                                        <p:tav tm="100000">
                                          <p:val>
                                            <p:strVal val="#ppt_w"/>
                                          </p:val>
                                        </p:tav>
                                      </p:tavLst>
                                    </p:anim>
                                    <p:anim calcmode="lin" valueType="num">
                                      <p:cBhvr>
                                        <p:cTn id="19" dur="250" fill="hold"/>
                                        <p:tgtEl>
                                          <p:spTgt spid="12"/>
                                        </p:tgtEl>
                                        <p:attrNameLst>
                                          <p:attrName>ppt_h</p:attrName>
                                        </p:attrNameLst>
                                      </p:cBhvr>
                                      <p:tavLst>
                                        <p:tav tm="0">
                                          <p:val>
                                            <p:fltVal val="0"/>
                                          </p:val>
                                        </p:tav>
                                        <p:tav tm="100000">
                                          <p:val>
                                            <p:strVal val="#ppt_h"/>
                                          </p:val>
                                        </p:tav>
                                      </p:tavLst>
                                    </p:anim>
                                    <p:animEffect transition="in" filter="fade">
                                      <p:cBhvr>
                                        <p:cTn id="20" dur="250"/>
                                        <p:tgtEl>
                                          <p:spTgt spid="12"/>
                                        </p:tgtEl>
                                      </p:cBhvr>
                                    </p:animEffect>
                                  </p:childTnLst>
                                </p:cTn>
                              </p:par>
                              <p:par>
                                <p:cTn id="21" presetID="14" presetClass="entr" presetSubtype="10" fill="hold" grpId="0" nodeType="withEffect">
                                  <p:stCondLst>
                                    <p:cond delay="1750"/>
                                  </p:stCondLst>
                                  <p:childTnLst>
                                    <p:set>
                                      <p:cBhvr>
                                        <p:cTn id="22" dur="1" fill="hold">
                                          <p:stCondLst>
                                            <p:cond delay="0"/>
                                          </p:stCondLst>
                                        </p:cTn>
                                        <p:tgtEl>
                                          <p:spTgt spid="51"/>
                                        </p:tgtEl>
                                        <p:attrNameLst>
                                          <p:attrName>style.visibility</p:attrName>
                                        </p:attrNameLst>
                                      </p:cBhvr>
                                      <p:to>
                                        <p:strVal val="visible"/>
                                      </p:to>
                                    </p:set>
                                    <p:animEffect transition="in" filter="randombar(horizontal)">
                                      <p:cBhvr>
                                        <p:cTn id="23" dur="400"/>
                                        <p:tgtEl>
                                          <p:spTgt spid="51"/>
                                        </p:tgtEl>
                                      </p:cBhvr>
                                    </p:animEffect>
                                  </p:childTnLst>
                                </p:cTn>
                              </p:par>
                              <p:par>
                                <p:cTn id="24" presetID="14" presetClass="entr" presetSubtype="10" fill="hold" grpId="0" nodeType="withEffect">
                                  <p:stCondLst>
                                    <p:cond delay="1750"/>
                                  </p:stCondLst>
                                  <p:childTnLst>
                                    <p:set>
                                      <p:cBhvr>
                                        <p:cTn id="25" dur="1" fill="hold">
                                          <p:stCondLst>
                                            <p:cond delay="0"/>
                                          </p:stCondLst>
                                        </p:cTn>
                                        <p:tgtEl>
                                          <p:spTgt spid="52"/>
                                        </p:tgtEl>
                                        <p:attrNameLst>
                                          <p:attrName>style.visibility</p:attrName>
                                        </p:attrNameLst>
                                      </p:cBhvr>
                                      <p:to>
                                        <p:strVal val="visible"/>
                                      </p:to>
                                    </p:set>
                                    <p:animEffect transition="in" filter="randombar(horizontal)">
                                      <p:cBhvr>
                                        <p:cTn id="26" dur="400"/>
                                        <p:tgtEl>
                                          <p:spTgt spid="52"/>
                                        </p:tgtEl>
                                      </p:cBhvr>
                                    </p:animEffect>
                                  </p:childTnLst>
                                </p:cTn>
                              </p:par>
                              <p:par>
                                <p:cTn id="27" presetID="2" presetClass="entr" presetSubtype="1" fill="hold" nodeType="withEffect">
                                  <p:stCondLst>
                                    <p:cond delay="250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250" fill="hold"/>
                                        <p:tgtEl>
                                          <p:spTgt spid="13"/>
                                        </p:tgtEl>
                                        <p:attrNameLst>
                                          <p:attrName>ppt_x</p:attrName>
                                        </p:attrNameLst>
                                      </p:cBhvr>
                                      <p:tavLst>
                                        <p:tav tm="0">
                                          <p:val>
                                            <p:strVal val="#ppt_x"/>
                                          </p:val>
                                        </p:tav>
                                        <p:tav tm="100000">
                                          <p:val>
                                            <p:strVal val="#ppt_x"/>
                                          </p:val>
                                        </p:tav>
                                      </p:tavLst>
                                    </p:anim>
                                    <p:anim calcmode="lin" valueType="num">
                                      <p:cBhvr additive="base">
                                        <p:cTn id="30" dur="250" fill="hold"/>
                                        <p:tgtEl>
                                          <p:spTgt spid="13"/>
                                        </p:tgtEl>
                                        <p:attrNameLst>
                                          <p:attrName>ppt_y</p:attrName>
                                        </p:attrNameLst>
                                      </p:cBhvr>
                                      <p:tavLst>
                                        <p:tav tm="0">
                                          <p:val>
                                            <p:strVal val="0-#ppt_h/2"/>
                                          </p:val>
                                        </p:tav>
                                        <p:tav tm="100000">
                                          <p:val>
                                            <p:strVal val="#ppt_y"/>
                                          </p:val>
                                        </p:tav>
                                      </p:tavLst>
                                    </p:anim>
                                  </p:childTnLst>
                                </p:cTn>
                              </p:par>
                              <p:par>
                                <p:cTn id="31" presetID="53" presetClass="entr" presetSubtype="16" fill="hold" grpId="0" nodeType="withEffect">
                                  <p:stCondLst>
                                    <p:cond delay="2900"/>
                                  </p:stCondLst>
                                  <p:childTnLst>
                                    <p:set>
                                      <p:cBhvr>
                                        <p:cTn id="32" dur="1" fill="hold">
                                          <p:stCondLst>
                                            <p:cond delay="0"/>
                                          </p:stCondLst>
                                        </p:cTn>
                                        <p:tgtEl>
                                          <p:spTgt spid="9"/>
                                        </p:tgtEl>
                                        <p:attrNameLst>
                                          <p:attrName>style.visibility</p:attrName>
                                        </p:attrNameLst>
                                      </p:cBhvr>
                                      <p:to>
                                        <p:strVal val="visible"/>
                                      </p:to>
                                    </p:set>
                                    <p:anim calcmode="lin" valueType="num">
                                      <p:cBhvr>
                                        <p:cTn id="33" dur="250" fill="hold"/>
                                        <p:tgtEl>
                                          <p:spTgt spid="9"/>
                                        </p:tgtEl>
                                        <p:attrNameLst>
                                          <p:attrName>ppt_w</p:attrName>
                                        </p:attrNameLst>
                                      </p:cBhvr>
                                      <p:tavLst>
                                        <p:tav tm="0">
                                          <p:val>
                                            <p:fltVal val="0"/>
                                          </p:val>
                                        </p:tav>
                                        <p:tav tm="100000">
                                          <p:val>
                                            <p:strVal val="#ppt_w"/>
                                          </p:val>
                                        </p:tav>
                                      </p:tavLst>
                                    </p:anim>
                                    <p:anim calcmode="lin" valueType="num">
                                      <p:cBhvr>
                                        <p:cTn id="34" dur="250" fill="hold"/>
                                        <p:tgtEl>
                                          <p:spTgt spid="9"/>
                                        </p:tgtEl>
                                        <p:attrNameLst>
                                          <p:attrName>ppt_h</p:attrName>
                                        </p:attrNameLst>
                                      </p:cBhvr>
                                      <p:tavLst>
                                        <p:tav tm="0">
                                          <p:val>
                                            <p:fltVal val="0"/>
                                          </p:val>
                                        </p:tav>
                                        <p:tav tm="100000">
                                          <p:val>
                                            <p:strVal val="#ppt_h"/>
                                          </p:val>
                                        </p:tav>
                                      </p:tavLst>
                                    </p:anim>
                                    <p:animEffect transition="in" filter="fade">
                                      <p:cBhvr>
                                        <p:cTn id="35" dur="250"/>
                                        <p:tgtEl>
                                          <p:spTgt spid="9"/>
                                        </p:tgtEl>
                                      </p:cBhvr>
                                    </p:animEffect>
                                  </p:childTnLst>
                                </p:cTn>
                              </p:par>
                              <p:par>
                                <p:cTn id="36" presetID="14" presetClass="entr" presetSubtype="10" fill="hold" grpId="0" nodeType="withEffect">
                                  <p:stCondLst>
                                    <p:cond delay="3500"/>
                                  </p:stCondLst>
                                  <p:childTnLst>
                                    <p:set>
                                      <p:cBhvr>
                                        <p:cTn id="37" dur="1" fill="hold">
                                          <p:stCondLst>
                                            <p:cond delay="0"/>
                                          </p:stCondLst>
                                        </p:cTn>
                                        <p:tgtEl>
                                          <p:spTgt spid="46"/>
                                        </p:tgtEl>
                                        <p:attrNameLst>
                                          <p:attrName>style.visibility</p:attrName>
                                        </p:attrNameLst>
                                      </p:cBhvr>
                                      <p:to>
                                        <p:strVal val="visible"/>
                                      </p:to>
                                    </p:set>
                                    <p:animEffect transition="in" filter="randombar(horizontal)">
                                      <p:cBhvr>
                                        <p:cTn id="38" dur="400"/>
                                        <p:tgtEl>
                                          <p:spTgt spid="46"/>
                                        </p:tgtEl>
                                      </p:cBhvr>
                                    </p:animEffect>
                                  </p:childTnLst>
                                </p:cTn>
                              </p:par>
                              <p:par>
                                <p:cTn id="39" presetID="14" presetClass="entr" presetSubtype="10" fill="hold" grpId="0" nodeType="withEffect">
                                  <p:stCondLst>
                                    <p:cond delay="3500"/>
                                  </p:stCondLst>
                                  <p:childTnLst>
                                    <p:set>
                                      <p:cBhvr>
                                        <p:cTn id="40" dur="1" fill="hold">
                                          <p:stCondLst>
                                            <p:cond delay="0"/>
                                          </p:stCondLst>
                                        </p:cTn>
                                        <p:tgtEl>
                                          <p:spTgt spid="47"/>
                                        </p:tgtEl>
                                        <p:attrNameLst>
                                          <p:attrName>style.visibility</p:attrName>
                                        </p:attrNameLst>
                                      </p:cBhvr>
                                      <p:to>
                                        <p:strVal val="visible"/>
                                      </p:to>
                                    </p:set>
                                    <p:animEffect transition="in" filter="randombar(horizontal)">
                                      <p:cBhvr>
                                        <p:cTn id="41" dur="400"/>
                                        <p:tgtEl>
                                          <p:spTgt spid="47"/>
                                        </p:tgtEl>
                                      </p:cBhvr>
                                    </p:animEffect>
                                  </p:childTnLst>
                                </p:cTn>
                              </p:par>
                              <p:par>
                                <p:cTn id="42" presetID="2" presetClass="entr" presetSubtype="1" fill="hold" nodeType="withEffect">
                                  <p:stCondLst>
                                    <p:cond delay="410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250" fill="hold"/>
                                        <p:tgtEl>
                                          <p:spTgt spid="14"/>
                                        </p:tgtEl>
                                        <p:attrNameLst>
                                          <p:attrName>ppt_x</p:attrName>
                                        </p:attrNameLst>
                                      </p:cBhvr>
                                      <p:tavLst>
                                        <p:tav tm="0">
                                          <p:val>
                                            <p:strVal val="#ppt_x"/>
                                          </p:val>
                                        </p:tav>
                                        <p:tav tm="100000">
                                          <p:val>
                                            <p:strVal val="#ppt_x"/>
                                          </p:val>
                                        </p:tav>
                                      </p:tavLst>
                                    </p:anim>
                                    <p:anim calcmode="lin" valueType="num">
                                      <p:cBhvr additive="base">
                                        <p:cTn id="45" dur="250" fill="hold"/>
                                        <p:tgtEl>
                                          <p:spTgt spid="14"/>
                                        </p:tgtEl>
                                        <p:attrNameLst>
                                          <p:attrName>ppt_y</p:attrName>
                                        </p:attrNameLst>
                                      </p:cBhvr>
                                      <p:tavLst>
                                        <p:tav tm="0">
                                          <p:val>
                                            <p:strVal val="0-#ppt_h/2"/>
                                          </p:val>
                                        </p:tav>
                                        <p:tav tm="100000">
                                          <p:val>
                                            <p:strVal val="#ppt_y"/>
                                          </p:val>
                                        </p:tav>
                                      </p:tavLst>
                                    </p:anim>
                                  </p:childTnLst>
                                </p:cTn>
                              </p:par>
                              <p:par>
                                <p:cTn id="46" presetID="53" presetClass="entr" presetSubtype="16" fill="hold" grpId="0" nodeType="withEffect">
                                  <p:stCondLst>
                                    <p:cond delay="4500"/>
                                  </p:stCondLst>
                                  <p:childTnLst>
                                    <p:set>
                                      <p:cBhvr>
                                        <p:cTn id="47" dur="1" fill="hold">
                                          <p:stCondLst>
                                            <p:cond delay="0"/>
                                          </p:stCondLst>
                                        </p:cTn>
                                        <p:tgtEl>
                                          <p:spTgt spid="10"/>
                                        </p:tgtEl>
                                        <p:attrNameLst>
                                          <p:attrName>style.visibility</p:attrName>
                                        </p:attrNameLst>
                                      </p:cBhvr>
                                      <p:to>
                                        <p:strVal val="visible"/>
                                      </p:to>
                                    </p:set>
                                    <p:anim calcmode="lin" valueType="num">
                                      <p:cBhvr>
                                        <p:cTn id="48" dur="250" fill="hold"/>
                                        <p:tgtEl>
                                          <p:spTgt spid="10"/>
                                        </p:tgtEl>
                                        <p:attrNameLst>
                                          <p:attrName>ppt_w</p:attrName>
                                        </p:attrNameLst>
                                      </p:cBhvr>
                                      <p:tavLst>
                                        <p:tav tm="0">
                                          <p:val>
                                            <p:fltVal val="0"/>
                                          </p:val>
                                        </p:tav>
                                        <p:tav tm="100000">
                                          <p:val>
                                            <p:strVal val="#ppt_w"/>
                                          </p:val>
                                        </p:tav>
                                      </p:tavLst>
                                    </p:anim>
                                    <p:anim calcmode="lin" valueType="num">
                                      <p:cBhvr>
                                        <p:cTn id="49" dur="250" fill="hold"/>
                                        <p:tgtEl>
                                          <p:spTgt spid="10"/>
                                        </p:tgtEl>
                                        <p:attrNameLst>
                                          <p:attrName>ppt_h</p:attrName>
                                        </p:attrNameLst>
                                      </p:cBhvr>
                                      <p:tavLst>
                                        <p:tav tm="0">
                                          <p:val>
                                            <p:fltVal val="0"/>
                                          </p:val>
                                        </p:tav>
                                        <p:tav tm="100000">
                                          <p:val>
                                            <p:strVal val="#ppt_h"/>
                                          </p:val>
                                        </p:tav>
                                      </p:tavLst>
                                    </p:anim>
                                    <p:animEffect transition="in" filter="fade">
                                      <p:cBhvr>
                                        <p:cTn id="50" dur="250"/>
                                        <p:tgtEl>
                                          <p:spTgt spid="10"/>
                                        </p:tgtEl>
                                      </p:cBhvr>
                                    </p:animEffect>
                                  </p:childTnLst>
                                </p:cTn>
                              </p:par>
                              <p:par>
                                <p:cTn id="51" presetID="14" presetClass="entr" presetSubtype="10" fill="hold" grpId="0" nodeType="withEffect">
                                  <p:stCondLst>
                                    <p:cond delay="5000"/>
                                  </p:stCondLst>
                                  <p:childTnLst>
                                    <p:set>
                                      <p:cBhvr>
                                        <p:cTn id="52" dur="1" fill="hold">
                                          <p:stCondLst>
                                            <p:cond delay="0"/>
                                          </p:stCondLst>
                                        </p:cTn>
                                        <p:tgtEl>
                                          <p:spTgt spid="48"/>
                                        </p:tgtEl>
                                        <p:attrNameLst>
                                          <p:attrName>style.visibility</p:attrName>
                                        </p:attrNameLst>
                                      </p:cBhvr>
                                      <p:to>
                                        <p:strVal val="visible"/>
                                      </p:to>
                                    </p:set>
                                    <p:animEffect transition="in" filter="randombar(horizontal)">
                                      <p:cBhvr>
                                        <p:cTn id="53" dur="400"/>
                                        <p:tgtEl>
                                          <p:spTgt spid="48"/>
                                        </p:tgtEl>
                                      </p:cBhvr>
                                    </p:animEffect>
                                  </p:childTnLst>
                                </p:cTn>
                              </p:par>
                              <p:par>
                                <p:cTn id="54" presetID="14" presetClass="entr" presetSubtype="10" fill="hold" grpId="0" nodeType="withEffect">
                                  <p:stCondLst>
                                    <p:cond delay="5000"/>
                                  </p:stCondLst>
                                  <p:childTnLst>
                                    <p:set>
                                      <p:cBhvr>
                                        <p:cTn id="55" dur="1" fill="hold">
                                          <p:stCondLst>
                                            <p:cond delay="0"/>
                                          </p:stCondLst>
                                        </p:cTn>
                                        <p:tgtEl>
                                          <p:spTgt spid="49"/>
                                        </p:tgtEl>
                                        <p:attrNameLst>
                                          <p:attrName>style.visibility</p:attrName>
                                        </p:attrNameLst>
                                      </p:cBhvr>
                                      <p:to>
                                        <p:strVal val="visible"/>
                                      </p:to>
                                    </p:set>
                                    <p:animEffect transition="in" filter="randombar(horizontal)">
                                      <p:cBhvr>
                                        <p:cTn id="56" dur="400"/>
                                        <p:tgtEl>
                                          <p:spTgt spid="49"/>
                                        </p:tgtEl>
                                      </p:cBhvr>
                                    </p:animEffect>
                                  </p:childTnLst>
                                </p:cTn>
                              </p:par>
                              <p:par>
                                <p:cTn id="57" presetID="2" presetClass="entr" presetSubtype="1" fill="hold" nodeType="withEffect">
                                  <p:stCondLst>
                                    <p:cond delay="565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250" fill="hold"/>
                                        <p:tgtEl>
                                          <p:spTgt spid="15"/>
                                        </p:tgtEl>
                                        <p:attrNameLst>
                                          <p:attrName>ppt_x</p:attrName>
                                        </p:attrNameLst>
                                      </p:cBhvr>
                                      <p:tavLst>
                                        <p:tav tm="0">
                                          <p:val>
                                            <p:strVal val="#ppt_x"/>
                                          </p:val>
                                        </p:tav>
                                        <p:tav tm="100000">
                                          <p:val>
                                            <p:strVal val="#ppt_x"/>
                                          </p:val>
                                        </p:tav>
                                      </p:tavLst>
                                    </p:anim>
                                    <p:anim calcmode="lin" valueType="num">
                                      <p:cBhvr additive="base">
                                        <p:cTn id="60" dur="250" fill="hold"/>
                                        <p:tgtEl>
                                          <p:spTgt spid="15"/>
                                        </p:tgtEl>
                                        <p:attrNameLst>
                                          <p:attrName>ppt_y</p:attrName>
                                        </p:attrNameLst>
                                      </p:cBhvr>
                                      <p:tavLst>
                                        <p:tav tm="0">
                                          <p:val>
                                            <p:strVal val="0-#ppt_h/2"/>
                                          </p:val>
                                        </p:tav>
                                        <p:tav tm="100000">
                                          <p:val>
                                            <p:strVal val="#ppt_y"/>
                                          </p:val>
                                        </p:tav>
                                      </p:tavLst>
                                    </p:anim>
                                  </p:childTnLst>
                                </p:cTn>
                              </p:par>
                              <p:par>
                                <p:cTn id="61" presetID="53" presetClass="entr" presetSubtype="16" fill="hold" grpId="0" nodeType="withEffect">
                                  <p:stCondLst>
                                    <p:cond delay="6050"/>
                                  </p:stCondLst>
                                  <p:childTnLst>
                                    <p:set>
                                      <p:cBhvr>
                                        <p:cTn id="62" dur="1" fill="hold">
                                          <p:stCondLst>
                                            <p:cond delay="0"/>
                                          </p:stCondLst>
                                        </p:cTn>
                                        <p:tgtEl>
                                          <p:spTgt spid="11"/>
                                        </p:tgtEl>
                                        <p:attrNameLst>
                                          <p:attrName>style.visibility</p:attrName>
                                        </p:attrNameLst>
                                      </p:cBhvr>
                                      <p:to>
                                        <p:strVal val="visible"/>
                                      </p:to>
                                    </p:set>
                                    <p:anim calcmode="lin" valueType="num">
                                      <p:cBhvr>
                                        <p:cTn id="63" dur="250" fill="hold"/>
                                        <p:tgtEl>
                                          <p:spTgt spid="11"/>
                                        </p:tgtEl>
                                        <p:attrNameLst>
                                          <p:attrName>ppt_w</p:attrName>
                                        </p:attrNameLst>
                                      </p:cBhvr>
                                      <p:tavLst>
                                        <p:tav tm="0">
                                          <p:val>
                                            <p:fltVal val="0"/>
                                          </p:val>
                                        </p:tav>
                                        <p:tav tm="100000">
                                          <p:val>
                                            <p:strVal val="#ppt_w"/>
                                          </p:val>
                                        </p:tav>
                                      </p:tavLst>
                                    </p:anim>
                                    <p:anim calcmode="lin" valueType="num">
                                      <p:cBhvr>
                                        <p:cTn id="64" dur="250" fill="hold"/>
                                        <p:tgtEl>
                                          <p:spTgt spid="11"/>
                                        </p:tgtEl>
                                        <p:attrNameLst>
                                          <p:attrName>ppt_h</p:attrName>
                                        </p:attrNameLst>
                                      </p:cBhvr>
                                      <p:tavLst>
                                        <p:tav tm="0">
                                          <p:val>
                                            <p:fltVal val="0"/>
                                          </p:val>
                                        </p:tav>
                                        <p:tav tm="100000">
                                          <p:val>
                                            <p:strVal val="#ppt_h"/>
                                          </p:val>
                                        </p:tav>
                                      </p:tavLst>
                                    </p:anim>
                                    <p:animEffect transition="in" filter="fade">
                                      <p:cBhvr>
                                        <p:cTn id="65" dur="250"/>
                                        <p:tgtEl>
                                          <p:spTgt spid="11"/>
                                        </p:tgtEl>
                                      </p:cBhvr>
                                    </p:animEffect>
                                  </p:childTnLst>
                                </p:cTn>
                              </p:par>
                              <p:par>
                                <p:cTn id="66" presetID="14" presetClass="entr" presetSubtype="10" fill="hold" grpId="0" nodeType="withEffect">
                                  <p:stCondLst>
                                    <p:cond delay="6500"/>
                                  </p:stCondLst>
                                  <p:childTnLst>
                                    <p:set>
                                      <p:cBhvr>
                                        <p:cTn id="67" dur="1" fill="hold">
                                          <p:stCondLst>
                                            <p:cond delay="0"/>
                                          </p:stCondLst>
                                        </p:cTn>
                                        <p:tgtEl>
                                          <p:spTgt spid="50"/>
                                        </p:tgtEl>
                                        <p:attrNameLst>
                                          <p:attrName>style.visibility</p:attrName>
                                        </p:attrNameLst>
                                      </p:cBhvr>
                                      <p:to>
                                        <p:strVal val="visible"/>
                                      </p:to>
                                    </p:set>
                                    <p:animEffect transition="in" filter="randombar(horizontal)">
                                      <p:cBhvr>
                                        <p:cTn id="68" dur="400"/>
                                        <p:tgtEl>
                                          <p:spTgt spid="50"/>
                                        </p:tgtEl>
                                      </p:cBhvr>
                                    </p:animEffect>
                                  </p:childTnLst>
                                </p:cTn>
                              </p:par>
                              <p:par>
                                <p:cTn id="69" presetID="14" presetClass="entr" presetSubtype="10" fill="hold" grpId="0" nodeType="withEffect">
                                  <p:stCondLst>
                                    <p:cond delay="6500"/>
                                  </p:stCondLst>
                                  <p:childTnLst>
                                    <p:set>
                                      <p:cBhvr>
                                        <p:cTn id="70" dur="1" fill="hold">
                                          <p:stCondLst>
                                            <p:cond delay="0"/>
                                          </p:stCondLst>
                                        </p:cTn>
                                        <p:tgtEl>
                                          <p:spTgt spid="53"/>
                                        </p:tgtEl>
                                        <p:attrNameLst>
                                          <p:attrName>style.visibility</p:attrName>
                                        </p:attrNameLst>
                                      </p:cBhvr>
                                      <p:to>
                                        <p:strVal val="visible"/>
                                      </p:to>
                                    </p:set>
                                    <p:animEffect transition="in" filter="randombar(horizontal)">
                                      <p:cBhvr>
                                        <p:cTn id="71" dur="400"/>
                                        <p:tgtEl>
                                          <p:spTgt spid="53"/>
                                        </p:tgtEl>
                                      </p:cBhvr>
                                    </p:animEffect>
                                  </p:childTnLst>
                                </p:cTn>
                              </p:par>
                            </p:childTnLst>
                          </p:cTn>
                        </p:par>
                        <p:par>
                          <p:cTn id="72" fill="hold">
                            <p:stCondLst>
                              <p:cond delay="1250"/>
                            </p:stCondLst>
                            <p:childTnLst>
                              <p:par>
                                <p:cTn id="73" presetID="16" presetClass="entr" presetSubtype="37" fill="hold" grpId="0" nodeType="after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barn(outVertical)">
                                      <p:cBhvr>
                                        <p:cTn id="7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animBg="1"/>
      <p:bldP spid="12" grpId="0" animBg="1"/>
      <p:bldP spid="51" grpId="0"/>
      <p:bldP spid="52" grpId="0"/>
      <p:bldP spid="45" grpId="0"/>
      <p:bldP spid="46" grpId="0"/>
      <p:bldP spid="47" grpId="0"/>
      <p:bldP spid="48" grpId="0"/>
      <p:bldP spid="49" grpId="0"/>
      <p:bldP spid="50" grpId="0"/>
      <p:bldP spid="53"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902600" y="1218789"/>
            <a:ext cx="1224247" cy="1224247"/>
            <a:chOff x="6501056" y="2921024"/>
            <a:chExt cx="696763" cy="696763"/>
          </a:xfrm>
          <a:solidFill>
            <a:schemeClr val="accent1">
              <a:lumMod val="50000"/>
            </a:schemeClr>
          </a:solidFill>
        </p:grpSpPr>
        <p:sp>
          <p:nvSpPr>
            <p:cNvPr id="12" name="椭圆 11"/>
            <p:cNvSpPr/>
            <p:nvPr/>
          </p:nvSpPr>
          <p:spPr>
            <a:xfrm>
              <a:off x="6501056" y="2921024"/>
              <a:ext cx="696763" cy="696763"/>
            </a:xfrm>
            <a:prstGeom prst="ellipse">
              <a:avLst/>
            </a:prstGeom>
            <a:gradFill>
              <a:gsLst>
                <a:gs pos="0">
                  <a:srgbClr val="4A7C29"/>
                </a:gs>
                <a:gs pos="100000">
                  <a:schemeClr val="accent2"/>
                </a:gs>
              </a:gsLst>
              <a:path path="circle">
                <a:fillToRect l="100000" t="100000"/>
              </a:path>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25">
                <a:solidFill>
                  <a:srgbClr val="4E7730"/>
                </a:solidFill>
              </a:endParaRPr>
            </a:p>
          </p:txBody>
        </p:sp>
        <p:grpSp>
          <p:nvGrpSpPr>
            <p:cNvPr id="13" name="组合 12"/>
            <p:cNvGrpSpPr>
              <a:grpSpLocks noChangeAspect="1"/>
            </p:cNvGrpSpPr>
            <p:nvPr/>
          </p:nvGrpSpPr>
          <p:grpSpPr>
            <a:xfrm>
              <a:off x="6636672" y="3066937"/>
              <a:ext cx="455384" cy="390650"/>
              <a:chOff x="5084763" y="971550"/>
              <a:chExt cx="323850" cy="277813"/>
            </a:xfrm>
            <a:grpFill/>
          </p:grpSpPr>
          <p:sp>
            <p:nvSpPr>
              <p:cNvPr id="14"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25">
                  <a:solidFill>
                    <a:srgbClr val="4E7730"/>
                  </a:solidFill>
                </a:endParaRPr>
              </a:p>
            </p:txBody>
          </p:sp>
          <p:sp>
            <p:nvSpPr>
              <p:cNvPr id="15"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25">
                  <a:solidFill>
                    <a:srgbClr val="4E7730"/>
                  </a:solidFill>
                </a:endParaRPr>
              </a:p>
            </p:txBody>
          </p:sp>
          <p:sp>
            <p:nvSpPr>
              <p:cNvPr id="16"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25">
                  <a:solidFill>
                    <a:srgbClr val="4E7730"/>
                  </a:solidFill>
                </a:endParaRPr>
              </a:p>
            </p:txBody>
          </p:sp>
        </p:grpSp>
      </p:grpSp>
      <p:sp>
        <p:nvSpPr>
          <p:cNvPr id="39" name="TextBox 18"/>
          <p:cNvSpPr txBox="1"/>
          <p:nvPr/>
        </p:nvSpPr>
        <p:spPr>
          <a:xfrm>
            <a:off x="6941597" y="2671129"/>
            <a:ext cx="3351529" cy="461661"/>
          </a:xfrm>
          <a:prstGeom prst="rect">
            <a:avLst/>
          </a:prstGeom>
          <a:noFill/>
        </p:spPr>
        <p:txBody>
          <a:bodyPr wrap="square" lIns="91434" tIns="45718" rIns="91434" bIns="45718" rtlCol="0">
            <a:spAutoFit/>
          </a:bodyPr>
          <a:lstStyle/>
          <a:p>
            <a:pPr algn="ctr"/>
            <a:r>
              <a:rPr lang="en-US" altLang="zh-CN" sz="2400" dirty="0" smtClean="0">
                <a:solidFill>
                  <a:srgbClr val="4E7730"/>
                </a:solidFill>
                <a:latin typeface="Arial" panose="020B0604020202020204" pitchFamily="34" charset="0"/>
                <a:ea typeface="Dotum" panose="020B0600000101010101" pitchFamily="34" charset="-127"/>
                <a:cs typeface="Arial" panose="020B0604020202020204" pitchFamily="34" charset="0"/>
              </a:rPr>
              <a:t>PART  02</a:t>
            </a:r>
            <a:endParaRPr lang="zh-CN" altLang="en-US" sz="2400" dirty="0">
              <a:solidFill>
                <a:srgbClr val="4E7730"/>
              </a:solidFill>
              <a:latin typeface="Arial" panose="020B0604020202020204" pitchFamily="34" charset="0"/>
              <a:ea typeface="Dotum" panose="020B0600000101010101" pitchFamily="34" charset="-127"/>
              <a:cs typeface="Arial" panose="020B0604020202020204" pitchFamily="34" charset="0"/>
            </a:endParaRPr>
          </a:p>
        </p:txBody>
      </p:sp>
      <p:sp>
        <p:nvSpPr>
          <p:cNvPr id="40" name="文本框 8"/>
          <p:cNvSpPr txBox="1"/>
          <p:nvPr/>
        </p:nvSpPr>
        <p:spPr>
          <a:xfrm>
            <a:off x="6469246" y="3127315"/>
            <a:ext cx="4296230" cy="707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defPPr>
              <a:defRPr lang="zh-CN"/>
            </a:defPPr>
            <a:lvl1pPr fontAlgn="base">
              <a:spcBef>
                <a:spcPct val="0"/>
              </a:spcBef>
              <a:spcAft>
                <a:spcPct val="0"/>
              </a:spcAft>
              <a:buFont typeface="Arial" panose="020B0604020202020204" pitchFamily="34" charset="0"/>
              <a:buNone/>
              <a:defRPr>
                <a:solidFill>
                  <a:srgbClr val="000000"/>
                </a:solidFill>
                <a:latin typeface="微软雅黑" panose="020B0503020204020204" pitchFamily="34" charset="-122"/>
                <a:ea typeface="微软雅黑" panose="020B0503020204020204" pitchFamily="34" charset="-122"/>
              </a:defRPr>
            </a:lvl1pPr>
            <a:lvl2pPr marL="742950" indent="-285750" eaLnBrk="0" fontAlgn="base" hangingPunct="0">
              <a:spcBef>
                <a:spcPct val="20000"/>
              </a:spcBef>
              <a:spcAft>
                <a:spcPct val="0"/>
              </a:spcAft>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eaLnBrk="0" fontAlgn="base" hangingPunct="0">
              <a:spcBef>
                <a:spcPct val="20000"/>
              </a:spcBef>
              <a:spcAft>
                <a:spcPct val="0"/>
              </a:spcAft>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gn="ctr"/>
            <a:r>
              <a:rPr lang="zh-CN" altLang="en-US" sz="4000" b="1" dirty="0" smtClean="0">
                <a:solidFill>
                  <a:srgbClr val="4E7730"/>
                </a:solidFill>
              </a:rPr>
              <a:t>工作完成情况</a:t>
            </a:r>
            <a:endParaRPr lang="zh-CN" altLang="en-US" sz="4000" b="1" dirty="0">
              <a:solidFill>
                <a:srgbClr val="4E7730"/>
              </a:solidFill>
            </a:endParaRPr>
          </a:p>
        </p:txBody>
      </p:sp>
      <p:cxnSp>
        <p:nvCxnSpPr>
          <p:cNvPr id="46" name="直接连接符 45"/>
          <p:cNvCxnSpPr/>
          <p:nvPr/>
        </p:nvCxnSpPr>
        <p:spPr>
          <a:xfrm>
            <a:off x="7057601" y="3885459"/>
            <a:ext cx="3119521" cy="0"/>
          </a:xfrm>
          <a:prstGeom prst="line">
            <a:avLst/>
          </a:prstGeom>
          <a:ln w="12700">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7057601" y="3988736"/>
            <a:ext cx="3301516" cy="605294"/>
          </a:xfrm>
          <a:prstGeom prst="rect">
            <a:avLst/>
          </a:prstGeom>
        </p:spPr>
        <p:txBody>
          <a:bodyPr wrap="square">
            <a:spAutoFit/>
          </a:bodyPr>
          <a:lstStyle/>
          <a:p>
            <a:pPr>
              <a:lnSpc>
                <a:spcPts val="1980"/>
              </a:lnSpc>
            </a:pPr>
            <a:r>
              <a:rPr lang="zh-CN" altLang="en-US" sz="1400" dirty="0">
                <a:solidFill>
                  <a:srgbClr val="4E7730"/>
                </a:solidFill>
                <a:cs typeface="+mn-ea"/>
                <a:sym typeface="+mn-lt"/>
              </a:rPr>
              <a:t>您的内容打在这里，或者通过复制您的文本后粘贴</a:t>
            </a:r>
            <a:endParaRPr lang="en-US" altLang="zh-CN" sz="1400" dirty="0">
              <a:solidFill>
                <a:srgbClr val="4E7730"/>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26" presetClass="emph" presetSubtype="0" fill="hold" nodeType="withEffect">
                                  <p:stCondLst>
                                    <p:cond delay="250"/>
                                  </p:stCondLst>
                                  <p:childTnLst>
                                    <p:animEffect transition="out" filter="fade">
                                      <p:cBhvr>
                                        <p:cTn id="9" dur="500" tmFilter="0, 0; .2, .5; .8, .5; 1, 0"/>
                                        <p:tgtEl>
                                          <p:spTgt spid="11"/>
                                        </p:tgtEl>
                                      </p:cBhvr>
                                    </p:animEffect>
                                    <p:animScale>
                                      <p:cBhvr>
                                        <p:cTn id="10" dur="250" autoRev="1" fill="hold"/>
                                        <p:tgtEl>
                                          <p:spTgt spid="11"/>
                                        </p:tgtEl>
                                      </p:cBhvr>
                                      <p:by x="105000" y="105000"/>
                                    </p:animScale>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wipe(up)">
                                      <p:cBhvr>
                                        <p:cTn id="14" dur="500"/>
                                        <p:tgtEl>
                                          <p:spTgt spid="39"/>
                                        </p:tgtEl>
                                      </p:cBhvr>
                                    </p:animEffect>
                                  </p:childTnLst>
                                </p:cTn>
                              </p:par>
                            </p:childTnLst>
                          </p:cTn>
                        </p:par>
                        <p:par>
                          <p:cTn id="15" fill="hold">
                            <p:stCondLst>
                              <p:cond delay="1000"/>
                            </p:stCondLst>
                            <p:childTnLst>
                              <p:par>
                                <p:cTn id="16" presetID="16" presetClass="entr" presetSubtype="37"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barn(outVertical)">
                                      <p:cBhvr>
                                        <p:cTn id="18" dur="500"/>
                                        <p:tgtEl>
                                          <p:spTgt spid="46"/>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p:tgtEl>
                                          <p:spTgt spid="40"/>
                                        </p:tgtEl>
                                        <p:attrNameLst>
                                          <p:attrName>ppt_y</p:attrName>
                                        </p:attrNameLst>
                                      </p:cBhvr>
                                      <p:tavLst>
                                        <p:tav tm="0">
                                          <p:val>
                                            <p:strVal val="#ppt_y+#ppt_h*1.125000"/>
                                          </p:val>
                                        </p:tav>
                                        <p:tav tm="100000">
                                          <p:val>
                                            <p:strVal val="#ppt_y"/>
                                          </p:val>
                                        </p:tav>
                                      </p:tavLst>
                                    </p:anim>
                                    <p:animEffect transition="in" filter="wipe(up)">
                                      <p:cBhvr>
                                        <p:cTn id="23" dur="500"/>
                                        <p:tgtEl>
                                          <p:spTgt spid="40"/>
                                        </p:tgtEl>
                                      </p:cBhvr>
                                    </p:animEffect>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500" fill="hold"/>
                                        <p:tgtEl>
                                          <p:spTgt spid="47"/>
                                        </p:tgtEl>
                                        <p:attrNameLst>
                                          <p:attrName>ppt_x</p:attrName>
                                        </p:attrNameLst>
                                      </p:cBhvr>
                                      <p:tavLst>
                                        <p:tav tm="0">
                                          <p:val>
                                            <p:strVal val="1+#ppt_w/2"/>
                                          </p:val>
                                        </p:tav>
                                        <p:tav tm="100000">
                                          <p:val>
                                            <p:strVal val="#ppt_x"/>
                                          </p:val>
                                        </p:tav>
                                      </p:tavLst>
                                    </p:anim>
                                    <p:anim calcmode="lin" valueType="num">
                                      <p:cBhvr additive="base">
                                        <p:cTn id="28"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46" name="矩形 45"/>
          <p:cNvSpPr/>
          <p:nvPr/>
        </p:nvSpPr>
        <p:spPr>
          <a:xfrm>
            <a:off x="278955" y="1075991"/>
            <a:ext cx="3819576" cy="2740893"/>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7" name="矩形 46"/>
          <p:cNvSpPr/>
          <p:nvPr/>
        </p:nvSpPr>
        <p:spPr>
          <a:xfrm>
            <a:off x="4186212" y="1075991"/>
            <a:ext cx="3819576" cy="2740893"/>
          </a:xfrm>
          <a:prstGeom prst="rect">
            <a:avLst/>
          </a:prstGeom>
          <a:solidFill>
            <a:srgbClr val="4A7C2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8" name="矩形 47"/>
          <p:cNvSpPr/>
          <p:nvPr/>
        </p:nvSpPr>
        <p:spPr>
          <a:xfrm>
            <a:off x="8093469" y="1075991"/>
            <a:ext cx="3819576" cy="2740893"/>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9" name="矩形 48"/>
          <p:cNvSpPr/>
          <p:nvPr/>
        </p:nvSpPr>
        <p:spPr>
          <a:xfrm>
            <a:off x="278955" y="3888125"/>
            <a:ext cx="3819576" cy="2740893"/>
          </a:xfrm>
          <a:prstGeom prst="rect">
            <a:avLst/>
          </a:prstGeom>
          <a:solidFill>
            <a:srgbClr val="29590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0" name="矩形 49"/>
          <p:cNvSpPr/>
          <p:nvPr/>
        </p:nvSpPr>
        <p:spPr>
          <a:xfrm>
            <a:off x="4186212" y="3888125"/>
            <a:ext cx="3819576" cy="2740893"/>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1" name="矩形 50"/>
          <p:cNvSpPr/>
          <p:nvPr/>
        </p:nvSpPr>
        <p:spPr>
          <a:xfrm>
            <a:off x="8093469" y="3888123"/>
            <a:ext cx="3819576" cy="2740893"/>
          </a:xfrm>
          <a:prstGeom prst="rect">
            <a:avLst/>
          </a:prstGeom>
          <a:solidFill>
            <a:srgbClr val="29590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2" name="TextBox 3"/>
          <p:cNvSpPr>
            <a:spLocks noChangeArrowheads="1"/>
          </p:cNvSpPr>
          <p:nvPr/>
        </p:nvSpPr>
        <p:spPr bwMode="auto">
          <a:xfrm>
            <a:off x="4643547" y="2051430"/>
            <a:ext cx="3352075" cy="835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8000" tIns="48000" rIns="48000" bIns="4800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工程名称：</a:t>
            </a:r>
            <a:r>
              <a:rPr lang="zh-CN" altLang="en-US"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输入具体的项目名称</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工程时间</a:t>
            </a:r>
            <a:r>
              <a:rPr lang="zh-CN" altLang="en-US" sz="1065"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a:t>
            </a:r>
            <a:r>
              <a:rPr lang="en-US" altLang="zh-CN" sz="1065" dirty="0" smtClean="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2018</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工程造价：</a:t>
            </a:r>
            <a:r>
              <a:rPr lang="zh-CN" altLang="en-US"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总造价</a:t>
            </a:r>
            <a:r>
              <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50</a:t>
            </a:r>
            <a:r>
              <a:rPr lang="zh-CN" altLang="en-US"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万</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p:txBody>
      </p:sp>
      <p:sp>
        <p:nvSpPr>
          <p:cNvPr id="53" name="TextBox 3"/>
          <p:cNvSpPr>
            <a:spLocks noChangeArrowheads="1"/>
          </p:cNvSpPr>
          <p:nvPr/>
        </p:nvSpPr>
        <p:spPr bwMode="auto">
          <a:xfrm>
            <a:off x="1199457" y="4863563"/>
            <a:ext cx="2556225" cy="835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8000" tIns="48000" rIns="48000" bIns="4800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工程名称：</a:t>
            </a:r>
            <a:r>
              <a:rPr lang="zh-CN" altLang="en-US"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输入具体的项目名称</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工程时间</a:t>
            </a:r>
            <a:r>
              <a:rPr lang="zh-CN" altLang="en-US" sz="1065"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a:t>
            </a:r>
            <a:r>
              <a:rPr lang="en-US" altLang="zh-CN" sz="1065" dirty="0" smtClean="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2017</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工程造价：</a:t>
            </a:r>
            <a:r>
              <a:rPr lang="zh-CN" altLang="en-US"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总造价</a:t>
            </a:r>
            <a:r>
              <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50</a:t>
            </a:r>
            <a:r>
              <a:rPr lang="zh-CN" altLang="en-US"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万</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p:txBody>
      </p:sp>
      <p:sp>
        <p:nvSpPr>
          <p:cNvPr id="54" name="TextBox 3"/>
          <p:cNvSpPr>
            <a:spLocks noChangeArrowheads="1"/>
          </p:cNvSpPr>
          <p:nvPr/>
        </p:nvSpPr>
        <p:spPr bwMode="auto">
          <a:xfrm>
            <a:off x="8551567" y="4863562"/>
            <a:ext cx="3352075" cy="835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8000" tIns="48000" rIns="48000" bIns="4800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工程名称：</a:t>
            </a:r>
            <a:r>
              <a:rPr lang="zh-CN" altLang="en-US"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输入具体的项目名称</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工程时间</a:t>
            </a:r>
            <a:r>
              <a:rPr lang="zh-CN" altLang="en-US" sz="1065"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a:t>
            </a:r>
            <a:r>
              <a:rPr lang="en-US" altLang="zh-CN" sz="1065" dirty="0" smtClean="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2019</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工程造价：</a:t>
            </a:r>
            <a:r>
              <a:rPr lang="zh-CN" altLang="en-US"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总造价</a:t>
            </a:r>
            <a:r>
              <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50</a:t>
            </a:r>
            <a:r>
              <a:rPr lang="zh-CN" altLang="en-US"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万</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p:txBody>
      </p:sp>
      <p:sp>
        <p:nvSpPr>
          <p:cNvPr id="55" name="矩形 32"/>
          <p:cNvSpPr/>
          <p:nvPr/>
        </p:nvSpPr>
        <p:spPr>
          <a:xfrm flipH="1">
            <a:off x="4186212" y="2899634"/>
            <a:ext cx="883115" cy="917251"/>
          </a:xfrm>
          <a:custGeom>
            <a:avLst/>
            <a:gdLst/>
            <a:ahLst/>
            <a:cxnLst/>
            <a:rect l="l" t="t" r="r" b="b"/>
            <a:pathLst>
              <a:path w="1862852" h="1934859">
                <a:moveTo>
                  <a:pt x="895422" y="0"/>
                </a:moveTo>
                <a:lnTo>
                  <a:pt x="1862852" y="967430"/>
                </a:lnTo>
                <a:lnTo>
                  <a:pt x="1830523" y="999758"/>
                </a:lnTo>
                <a:lnTo>
                  <a:pt x="1830523" y="999758"/>
                </a:lnTo>
                <a:lnTo>
                  <a:pt x="895421" y="1934859"/>
                </a:lnTo>
                <a:lnTo>
                  <a:pt x="863093" y="1902531"/>
                </a:lnTo>
                <a:lnTo>
                  <a:pt x="1770654" y="994970"/>
                </a:lnTo>
                <a:lnTo>
                  <a:pt x="0" y="994970"/>
                </a:lnTo>
                <a:lnTo>
                  <a:pt x="0" y="949251"/>
                </a:lnTo>
                <a:lnTo>
                  <a:pt x="1780016" y="949251"/>
                </a:lnTo>
                <a:lnTo>
                  <a:pt x="863094" y="3232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6" name="矩形 32"/>
          <p:cNvSpPr/>
          <p:nvPr/>
        </p:nvSpPr>
        <p:spPr>
          <a:xfrm>
            <a:off x="3215416" y="5711767"/>
            <a:ext cx="883115" cy="917251"/>
          </a:xfrm>
          <a:custGeom>
            <a:avLst/>
            <a:gdLst/>
            <a:ahLst/>
            <a:cxnLst/>
            <a:rect l="l" t="t" r="r" b="b"/>
            <a:pathLst>
              <a:path w="1862852" h="1934859">
                <a:moveTo>
                  <a:pt x="895422" y="0"/>
                </a:moveTo>
                <a:lnTo>
                  <a:pt x="1862852" y="967430"/>
                </a:lnTo>
                <a:lnTo>
                  <a:pt x="1830523" y="999758"/>
                </a:lnTo>
                <a:lnTo>
                  <a:pt x="1830523" y="999758"/>
                </a:lnTo>
                <a:lnTo>
                  <a:pt x="895421" y="1934859"/>
                </a:lnTo>
                <a:lnTo>
                  <a:pt x="863093" y="1902531"/>
                </a:lnTo>
                <a:lnTo>
                  <a:pt x="1770654" y="994970"/>
                </a:lnTo>
                <a:lnTo>
                  <a:pt x="0" y="994970"/>
                </a:lnTo>
                <a:lnTo>
                  <a:pt x="0" y="949251"/>
                </a:lnTo>
                <a:lnTo>
                  <a:pt x="1780016" y="949251"/>
                </a:lnTo>
                <a:lnTo>
                  <a:pt x="863094" y="3232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7" name="矩形 32"/>
          <p:cNvSpPr/>
          <p:nvPr/>
        </p:nvSpPr>
        <p:spPr>
          <a:xfrm rot="16200000">
            <a:off x="8110537" y="3871056"/>
            <a:ext cx="883115" cy="917251"/>
          </a:xfrm>
          <a:custGeom>
            <a:avLst/>
            <a:gdLst/>
            <a:ahLst/>
            <a:cxnLst/>
            <a:rect l="l" t="t" r="r" b="b"/>
            <a:pathLst>
              <a:path w="1862852" h="1934859">
                <a:moveTo>
                  <a:pt x="895422" y="0"/>
                </a:moveTo>
                <a:lnTo>
                  <a:pt x="1862852" y="967430"/>
                </a:lnTo>
                <a:lnTo>
                  <a:pt x="1830523" y="999758"/>
                </a:lnTo>
                <a:lnTo>
                  <a:pt x="1830523" y="999758"/>
                </a:lnTo>
                <a:lnTo>
                  <a:pt x="895421" y="1934859"/>
                </a:lnTo>
                <a:lnTo>
                  <a:pt x="863093" y="1902531"/>
                </a:lnTo>
                <a:lnTo>
                  <a:pt x="1770654" y="994970"/>
                </a:lnTo>
                <a:lnTo>
                  <a:pt x="0" y="994970"/>
                </a:lnTo>
                <a:lnTo>
                  <a:pt x="0" y="949251"/>
                </a:lnTo>
                <a:lnTo>
                  <a:pt x="1780016" y="949251"/>
                </a:lnTo>
                <a:lnTo>
                  <a:pt x="863094" y="3232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left)">
                                      <p:cBhvr>
                                        <p:cTn id="7" dur="500"/>
                                        <p:tgtEl>
                                          <p:spTgt spid="68"/>
                                        </p:tgtEl>
                                      </p:cBhvr>
                                    </p:animEffect>
                                  </p:childTnLst>
                                </p:cTn>
                              </p:par>
                            </p:childTnLst>
                          </p:cTn>
                        </p:par>
                        <p:par>
                          <p:cTn id="8" fill="hold">
                            <p:stCondLst>
                              <p:cond delay="500"/>
                            </p:stCondLst>
                            <p:childTnLst>
                              <p:par>
                                <p:cTn id="9" presetID="23" presetClass="entr" presetSubtype="528"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 calcmode="lin" valueType="num">
                                      <p:cBhvr>
                                        <p:cTn id="13" dur="500" fill="hold"/>
                                        <p:tgtEl>
                                          <p:spTgt spid="46"/>
                                        </p:tgtEl>
                                        <p:attrNameLst>
                                          <p:attrName>ppt_x</p:attrName>
                                        </p:attrNameLst>
                                      </p:cBhvr>
                                      <p:tavLst>
                                        <p:tav tm="0">
                                          <p:val>
                                            <p:fltVal val="0.5"/>
                                          </p:val>
                                        </p:tav>
                                        <p:tav tm="100000">
                                          <p:val>
                                            <p:strVal val="#ppt_x"/>
                                          </p:val>
                                        </p:tav>
                                      </p:tavLst>
                                    </p:anim>
                                    <p:anim calcmode="lin" valueType="num">
                                      <p:cBhvr>
                                        <p:cTn id="14" dur="500" fill="hold"/>
                                        <p:tgtEl>
                                          <p:spTgt spid="46"/>
                                        </p:tgtEl>
                                        <p:attrNameLst>
                                          <p:attrName>ppt_y</p:attrName>
                                        </p:attrNameLst>
                                      </p:cBhvr>
                                      <p:tavLst>
                                        <p:tav tm="0">
                                          <p:val>
                                            <p:fltVal val="0.5"/>
                                          </p:val>
                                        </p:tav>
                                        <p:tav tm="100000">
                                          <p:val>
                                            <p:strVal val="#ppt_y"/>
                                          </p:val>
                                        </p:tav>
                                      </p:tavLst>
                                    </p:anim>
                                  </p:childTnLst>
                                </p:cTn>
                              </p:par>
                              <p:par>
                                <p:cTn id="15" presetID="49" presetClass="entr" presetSubtype="0" decel="100000" fill="hold" grpId="1" nodeType="with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 calcmode="lin" valueType="num">
                                      <p:cBhvr>
                                        <p:cTn id="19" dur="500" fill="hold"/>
                                        <p:tgtEl>
                                          <p:spTgt spid="46"/>
                                        </p:tgtEl>
                                        <p:attrNameLst>
                                          <p:attrName>style.rotation</p:attrName>
                                        </p:attrNameLst>
                                      </p:cBhvr>
                                      <p:tavLst>
                                        <p:tav tm="0">
                                          <p:val>
                                            <p:fltVal val="360"/>
                                          </p:val>
                                        </p:tav>
                                        <p:tav tm="100000">
                                          <p:val>
                                            <p:fltVal val="0"/>
                                          </p:val>
                                        </p:tav>
                                      </p:tavLst>
                                    </p:anim>
                                    <p:animEffect transition="in" filter="fade">
                                      <p:cBhvr>
                                        <p:cTn id="20" dur="500"/>
                                        <p:tgtEl>
                                          <p:spTgt spid="46"/>
                                        </p:tgtEl>
                                      </p:cBhvr>
                                    </p:animEffect>
                                  </p:childTnLst>
                                </p:cTn>
                              </p:par>
                              <p:par>
                                <p:cTn id="21" presetID="23" presetClass="entr" presetSubtype="528"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p:cTn id="23" dur="500" fill="hold"/>
                                        <p:tgtEl>
                                          <p:spTgt spid="47"/>
                                        </p:tgtEl>
                                        <p:attrNameLst>
                                          <p:attrName>ppt_w</p:attrName>
                                        </p:attrNameLst>
                                      </p:cBhvr>
                                      <p:tavLst>
                                        <p:tav tm="0">
                                          <p:val>
                                            <p:fltVal val="0"/>
                                          </p:val>
                                        </p:tav>
                                        <p:tav tm="100000">
                                          <p:val>
                                            <p:strVal val="#ppt_w"/>
                                          </p:val>
                                        </p:tav>
                                      </p:tavLst>
                                    </p:anim>
                                    <p:anim calcmode="lin" valueType="num">
                                      <p:cBhvr>
                                        <p:cTn id="24" dur="500" fill="hold"/>
                                        <p:tgtEl>
                                          <p:spTgt spid="47"/>
                                        </p:tgtEl>
                                        <p:attrNameLst>
                                          <p:attrName>ppt_h</p:attrName>
                                        </p:attrNameLst>
                                      </p:cBhvr>
                                      <p:tavLst>
                                        <p:tav tm="0">
                                          <p:val>
                                            <p:fltVal val="0"/>
                                          </p:val>
                                        </p:tav>
                                        <p:tav tm="100000">
                                          <p:val>
                                            <p:strVal val="#ppt_h"/>
                                          </p:val>
                                        </p:tav>
                                      </p:tavLst>
                                    </p:anim>
                                    <p:anim calcmode="lin" valueType="num">
                                      <p:cBhvr>
                                        <p:cTn id="25" dur="500" fill="hold"/>
                                        <p:tgtEl>
                                          <p:spTgt spid="47"/>
                                        </p:tgtEl>
                                        <p:attrNameLst>
                                          <p:attrName>ppt_x</p:attrName>
                                        </p:attrNameLst>
                                      </p:cBhvr>
                                      <p:tavLst>
                                        <p:tav tm="0">
                                          <p:val>
                                            <p:fltVal val="0.5"/>
                                          </p:val>
                                        </p:tav>
                                        <p:tav tm="100000">
                                          <p:val>
                                            <p:strVal val="#ppt_x"/>
                                          </p:val>
                                        </p:tav>
                                      </p:tavLst>
                                    </p:anim>
                                    <p:anim calcmode="lin" valueType="num">
                                      <p:cBhvr>
                                        <p:cTn id="26" dur="500" fill="hold"/>
                                        <p:tgtEl>
                                          <p:spTgt spid="47"/>
                                        </p:tgtEl>
                                        <p:attrNameLst>
                                          <p:attrName>ppt_y</p:attrName>
                                        </p:attrNameLst>
                                      </p:cBhvr>
                                      <p:tavLst>
                                        <p:tav tm="0">
                                          <p:val>
                                            <p:fltVal val="0.5"/>
                                          </p:val>
                                        </p:tav>
                                        <p:tav tm="100000">
                                          <p:val>
                                            <p:strVal val="#ppt_y"/>
                                          </p:val>
                                        </p:tav>
                                      </p:tavLst>
                                    </p:anim>
                                  </p:childTnLst>
                                </p:cTn>
                              </p:par>
                              <p:par>
                                <p:cTn id="27" presetID="49" presetClass="entr" presetSubtype="0" decel="100000" fill="hold" grpId="1" nodeType="with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p:cTn id="29" dur="500" fill="hold"/>
                                        <p:tgtEl>
                                          <p:spTgt spid="47"/>
                                        </p:tgtEl>
                                        <p:attrNameLst>
                                          <p:attrName>ppt_w</p:attrName>
                                        </p:attrNameLst>
                                      </p:cBhvr>
                                      <p:tavLst>
                                        <p:tav tm="0">
                                          <p:val>
                                            <p:fltVal val="0"/>
                                          </p:val>
                                        </p:tav>
                                        <p:tav tm="100000">
                                          <p:val>
                                            <p:strVal val="#ppt_w"/>
                                          </p:val>
                                        </p:tav>
                                      </p:tavLst>
                                    </p:anim>
                                    <p:anim calcmode="lin" valueType="num">
                                      <p:cBhvr>
                                        <p:cTn id="30" dur="500" fill="hold"/>
                                        <p:tgtEl>
                                          <p:spTgt spid="47"/>
                                        </p:tgtEl>
                                        <p:attrNameLst>
                                          <p:attrName>ppt_h</p:attrName>
                                        </p:attrNameLst>
                                      </p:cBhvr>
                                      <p:tavLst>
                                        <p:tav tm="0">
                                          <p:val>
                                            <p:fltVal val="0"/>
                                          </p:val>
                                        </p:tav>
                                        <p:tav tm="100000">
                                          <p:val>
                                            <p:strVal val="#ppt_h"/>
                                          </p:val>
                                        </p:tav>
                                      </p:tavLst>
                                    </p:anim>
                                    <p:anim calcmode="lin" valueType="num">
                                      <p:cBhvr>
                                        <p:cTn id="31" dur="500" fill="hold"/>
                                        <p:tgtEl>
                                          <p:spTgt spid="47"/>
                                        </p:tgtEl>
                                        <p:attrNameLst>
                                          <p:attrName>style.rotation</p:attrName>
                                        </p:attrNameLst>
                                      </p:cBhvr>
                                      <p:tavLst>
                                        <p:tav tm="0">
                                          <p:val>
                                            <p:fltVal val="360"/>
                                          </p:val>
                                        </p:tav>
                                        <p:tav tm="100000">
                                          <p:val>
                                            <p:fltVal val="0"/>
                                          </p:val>
                                        </p:tav>
                                      </p:tavLst>
                                    </p:anim>
                                    <p:animEffect transition="in" filter="fade">
                                      <p:cBhvr>
                                        <p:cTn id="32" dur="500"/>
                                        <p:tgtEl>
                                          <p:spTgt spid="47"/>
                                        </p:tgtEl>
                                      </p:cBhvr>
                                    </p:animEffect>
                                  </p:childTnLst>
                                </p:cTn>
                              </p:par>
                              <p:par>
                                <p:cTn id="33" presetID="23" presetClass="entr" presetSubtype="528"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p:cTn id="35" dur="500" fill="hold"/>
                                        <p:tgtEl>
                                          <p:spTgt spid="48"/>
                                        </p:tgtEl>
                                        <p:attrNameLst>
                                          <p:attrName>ppt_w</p:attrName>
                                        </p:attrNameLst>
                                      </p:cBhvr>
                                      <p:tavLst>
                                        <p:tav tm="0">
                                          <p:val>
                                            <p:fltVal val="0"/>
                                          </p:val>
                                        </p:tav>
                                        <p:tav tm="100000">
                                          <p:val>
                                            <p:strVal val="#ppt_w"/>
                                          </p:val>
                                        </p:tav>
                                      </p:tavLst>
                                    </p:anim>
                                    <p:anim calcmode="lin" valueType="num">
                                      <p:cBhvr>
                                        <p:cTn id="36" dur="500" fill="hold"/>
                                        <p:tgtEl>
                                          <p:spTgt spid="48"/>
                                        </p:tgtEl>
                                        <p:attrNameLst>
                                          <p:attrName>ppt_h</p:attrName>
                                        </p:attrNameLst>
                                      </p:cBhvr>
                                      <p:tavLst>
                                        <p:tav tm="0">
                                          <p:val>
                                            <p:fltVal val="0"/>
                                          </p:val>
                                        </p:tav>
                                        <p:tav tm="100000">
                                          <p:val>
                                            <p:strVal val="#ppt_h"/>
                                          </p:val>
                                        </p:tav>
                                      </p:tavLst>
                                    </p:anim>
                                    <p:anim calcmode="lin" valueType="num">
                                      <p:cBhvr>
                                        <p:cTn id="37" dur="500" fill="hold"/>
                                        <p:tgtEl>
                                          <p:spTgt spid="48"/>
                                        </p:tgtEl>
                                        <p:attrNameLst>
                                          <p:attrName>ppt_x</p:attrName>
                                        </p:attrNameLst>
                                      </p:cBhvr>
                                      <p:tavLst>
                                        <p:tav tm="0">
                                          <p:val>
                                            <p:fltVal val="0.5"/>
                                          </p:val>
                                        </p:tav>
                                        <p:tav tm="100000">
                                          <p:val>
                                            <p:strVal val="#ppt_x"/>
                                          </p:val>
                                        </p:tav>
                                      </p:tavLst>
                                    </p:anim>
                                    <p:anim calcmode="lin" valueType="num">
                                      <p:cBhvr>
                                        <p:cTn id="38" dur="500" fill="hold"/>
                                        <p:tgtEl>
                                          <p:spTgt spid="48"/>
                                        </p:tgtEl>
                                        <p:attrNameLst>
                                          <p:attrName>ppt_y</p:attrName>
                                        </p:attrNameLst>
                                      </p:cBhvr>
                                      <p:tavLst>
                                        <p:tav tm="0">
                                          <p:val>
                                            <p:fltVal val="0.5"/>
                                          </p:val>
                                        </p:tav>
                                        <p:tav tm="100000">
                                          <p:val>
                                            <p:strVal val="#ppt_y"/>
                                          </p:val>
                                        </p:tav>
                                      </p:tavLst>
                                    </p:anim>
                                  </p:childTnLst>
                                </p:cTn>
                              </p:par>
                              <p:par>
                                <p:cTn id="39" presetID="49" presetClass="entr" presetSubtype="0" decel="100000" fill="hold" grpId="1" nodeType="with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p:cTn id="41" dur="500" fill="hold"/>
                                        <p:tgtEl>
                                          <p:spTgt spid="48"/>
                                        </p:tgtEl>
                                        <p:attrNameLst>
                                          <p:attrName>ppt_w</p:attrName>
                                        </p:attrNameLst>
                                      </p:cBhvr>
                                      <p:tavLst>
                                        <p:tav tm="0">
                                          <p:val>
                                            <p:fltVal val="0"/>
                                          </p:val>
                                        </p:tav>
                                        <p:tav tm="100000">
                                          <p:val>
                                            <p:strVal val="#ppt_w"/>
                                          </p:val>
                                        </p:tav>
                                      </p:tavLst>
                                    </p:anim>
                                    <p:anim calcmode="lin" valueType="num">
                                      <p:cBhvr>
                                        <p:cTn id="42" dur="500" fill="hold"/>
                                        <p:tgtEl>
                                          <p:spTgt spid="48"/>
                                        </p:tgtEl>
                                        <p:attrNameLst>
                                          <p:attrName>ppt_h</p:attrName>
                                        </p:attrNameLst>
                                      </p:cBhvr>
                                      <p:tavLst>
                                        <p:tav tm="0">
                                          <p:val>
                                            <p:fltVal val="0"/>
                                          </p:val>
                                        </p:tav>
                                        <p:tav tm="100000">
                                          <p:val>
                                            <p:strVal val="#ppt_h"/>
                                          </p:val>
                                        </p:tav>
                                      </p:tavLst>
                                    </p:anim>
                                    <p:anim calcmode="lin" valueType="num">
                                      <p:cBhvr>
                                        <p:cTn id="43" dur="500" fill="hold"/>
                                        <p:tgtEl>
                                          <p:spTgt spid="48"/>
                                        </p:tgtEl>
                                        <p:attrNameLst>
                                          <p:attrName>style.rotation</p:attrName>
                                        </p:attrNameLst>
                                      </p:cBhvr>
                                      <p:tavLst>
                                        <p:tav tm="0">
                                          <p:val>
                                            <p:fltVal val="360"/>
                                          </p:val>
                                        </p:tav>
                                        <p:tav tm="100000">
                                          <p:val>
                                            <p:fltVal val="0"/>
                                          </p:val>
                                        </p:tav>
                                      </p:tavLst>
                                    </p:anim>
                                    <p:animEffect transition="in" filter="fade">
                                      <p:cBhvr>
                                        <p:cTn id="44" dur="500"/>
                                        <p:tgtEl>
                                          <p:spTgt spid="48"/>
                                        </p:tgtEl>
                                      </p:cBhvr>
                                    </p:animEffect>
                                  </p:childTnLst>
                                </p:cTn>
                              </p:par>
                              <p:par>
                                <p:cTn id="45" presetID="23" presetClass="entr" presetSubtype="528"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 calcmode="lin" valueType="num">
                                      <p:cBhvr>
                                        <p:cTn id="49" dur="500" fill="hold"/>
                                        <p:tgtEl>
                                          <p:spTgt spid="49"/>
                                        </p:tgtEl>
                                        <p:attrNameLst>
                                          <p:attrName>ppt_x</p:attrName>
                                        </p:attrNameLst>
                                      </p:cBhvr>
                                      <p:tavLst>
                                        <p:tav tm="0">
                                          <p:val>
                                            <p:fltVal val="0.5"/>
                                          </p:val>
                                        </p:tav>
                                        <p:tav tm="100000">
                                          <p:val>
                                            <p:strVal val="#ppt_x"/>
                                          </p:val>
                                        </p:tav>
                                      </p:tavLst>
                                    </p:anim>
                                    <p:anim calcmode="lin" valueType="num">
                                      <p:cBhvr>
                                        <p:cTn id="50" dur="500" fill="hold"/>
                                        <p:tgtEl>
                                          <p:spTgt spid="49"/>
                                        </p:tgtEl>
                                        <p:attrNameLst>
                                          <p:attrName>ppt_y</p:attrName>
                                        </p:attrNameLst>
                                      </p:cBhvr>
                                      <p:tavLst>
                                        <p:tav tm="0">
                                          <p:val>
                                            <p:fltVal val="0.5"/>
                                          </p:val>
                                        </p:tav>
                                        <p:tav tm="100000">
                                          <p:val>
                                            <p:strVal val="#ppt_y"/>
                                          </p:val>
                                        </p:tav>
                                      </p:tavLst>
                                    </p:anim>
                                  </p:childTnLst>
                                </p:cTn>
                              </p:par>
                              <p:par>
                                <p:cTn id="51" presetID="49" presetClass="entr" presetSubtype="0" decel="100000" fill="hold" grpId="1" nodeType="withEffect">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cBhvr>
                                        <p:cTn id="53" dur="500" fill="hold"/>
                                        <p:tgtEl>
                                          <p:spTgt spid="49"/>
                                        </p:tgtEl>
                                        <p:attrNameLst>
                                          <p:attrName>ppt_w</p:attrName>
                                        </p:attrNameLst>
                                      </p:cBhvr>
                                      <p:tavLst>
                                        <p:tav tm="0">
                                          <p:val>
                                            <p:fltVal val="0"/>
                                          </p:val>
                                        </p:tav>
                                        <p:tav tm="100000">
                                          <p:val>
                                            <p:strVal val="#ppt_w"/>
                                          </p:val>
                                        </p:tav>
                                      </p:tavLst>
                                    </p:anim>
                                    <p:anim calcmode="lin" valueType="num">
                                      <p:cBhvr>
                                        <p:cTn id="54" dur="500" fill="hold"/>
                                        <p:tgtEl>
                                          <p:spTgt spid="49"/>
                                        </p:tgtEl>
                                        <p:attrNameLst>
                                          <p:attrName>ppt_h</p:attrName>
                                        </p:attrNameLst>
                                      </p:cBhvr>
                                      <p:tavLst>
                                        <p:tav tm="0">
                                          <p:val>
                                            <p:fltVal val="0"/>
                                          </p:val>
                                        </p:tav>
                                        <p:tav tm="100000">
                                          <p:val>
                                            <p:strVal val="#ppt_h"/>
                                          </p:val>
                                        </p:tav>
                                      </p:tavLst>
                                    </p:anim>
                                    <p:anim calcmode="lin" valueType="num">
                                      <p:cBhvr>
                                        <p:cTn id="55" dur="500" fill="hold"/>
                                        <p:tgtEl>
                                          <p:spTgt spid="49"/>
                                        </p:tgtEl>
                                        <p:attrNameLst>
                                          <p:attrName>style.rotation</p:attrName>
                                        </p:attrNameLst>
                                      </p:cBhvr>
                                      <p:tavLst>
                                        <p:tav tm="0">
                                          <p:val>
                                            <p:fltVal val="360"/>
                                          </p:val>
                                        </p:tav>
                                        <p:tav tm="100000">
                                          <p:val>
                                            <p:fltVal val="0"/>
                                          </p:val>
                                        </p:tav>
                                      </p:tavLst>
                                    </p:anim>
                                    <p:animEffect transition="in" filter="fade">
                                      <p:cBhvr>
                                        <p:cTn id="56" dur="500"/>
                                        <p:tgtEl>
                                          <p:spTgt spid="49"/>
                                        </p:tgtEl>
                                      </p:cBhvr>
                                    </p:animEffect>
                                  </p:childTnLst>
                                </p:cTn>
                              </p:par>
                              <p:par>
                                <p:cTn id="57" presetID="23" presetClass="entr" presetSubtype="528" fill="hold" grpId="0" nodeType="withEffect">
                                  <p:stCondLst>
                                    <p:cond delay="0"/>
                                  </p:stCondLst>
                                  <p:childTnLst>
                                    <p:set>
                                      <p:cBhvr>
                                        <p:cTn id="58" dur="1" fill="hold">
                                          <p:stCondLst>
                                            <p:cond delay="0"/>
                                          </p:stCondLst>
                                        </p:cTn>
                                        <p:tgtEl>
                                          <p:spTgt spid="50"/>
                                        </p:tgtEl>
                                        <p:attrNameLst>
                                          <p:attrName>style.visibility</p:attrName>
                                        </p:attrNameLst>
                                      </p:cBhvr>
                                      <p:to>
                                        <p:strVal val="visible"/>
                                      </p:to>
                                    </p:set>
                                    <p:anim calcmode="lin" valueType="num">
                                      <p:cBhvr>
                                        <p:cTn id="59" dur="500" fill="hold"/>
                                        <p:tgtEl>
                                          <p:spTgt spid="50"/>
                                        </p:tgtEl>
                                        <p:attrNameLst>
                                          <p:attrName>ppt_w</p:attrName>
                                        </p:attrNameLst>
                                      </p:cBhvr>
                                      <p:tavLst>
                                        <p:tav tm="0">
                                          <p:val>
                                            <p:fltVal val="0"/>
                                          </p:val>
                                        </p:tav>
                                        <p:tav tm="100000">
                                          <p:val>
                                            <p:strVal val="#ppt_w"/>
                                          </p:val>
                                        </p:tav>
                                      </p:tavLst>
                                    </p:anim>
                                    <p:anim calcmode="lin" valueType="num">
                                      <p:cBhvr>
                                        <p:cTn id="60" dur="500" fill="hold"/>
                                        <p:tgtEl>
                                          <p:spTgt spid="50"/>
                                        </p:tgtEl>
                                        <p:attrNameLst>
                                          <p:attrName>ppt_h</p:attrName>
                                        </p:attrNameLst>
                                      </p:cBhvr>
                                      <p:tavLst>
                                        <p:tav tm="0">
                                          <p:val>
                                            <p:fltVal val="0"/>
                                          </p:val>
                                        </p:tav>
                                        <p:tav tm="100000">
                                          <p:val>
                                            <p:strVal val="#ppt_h"/>
                                          </p:val>
                                        </p:tav>
                                      </p:tavLst>
                                    </p:anim>
                                    <p:anim calcmode="lin" valueType="num">
                                      <p:cBhvr>
                                        <p:cTn id="61" dur="500" fill="hold"/>
                                        <p:tgtEl>
                                          <p:spTgt spid="50"/>
                                        </p:tgtEl>
                                        <p:attrNameLst>
                                          <p:attrName>ppt_x</p:attrName>
                                        </p:attrNameLst>
                                      </p:cBhvr>
                                      <p:tavLst>
                                        <p:tav tm="0">
                                          <p:val>
                                            <p:fltVal val="0.5"/>
                                          </p:val>
                                        </p:tav>
                                        <p:tav tm="100000">
                                          <p:val>
                                            <p:strVal val="#ppt_x"/>
                                          </p:val>
                                        </p:tav>
                                      </p:tavLst>
                                    </p:anim>
                                    <p:anim calcmode="lin" valueType="num">
                                      <p:cBhvr>
                                        <p:cTn id="62" dur="500" fill="hold"/>
                                        <p:tgtEl>
                                          <p:spTgt spid="50"/>
                                        </p:tgtEl>
                                        <p:attrNameLst>
                                          <p:attrName>ppt_y</p:attrName>
                                        </p:attrNameLst>
                                      </p:cBhvr>
                                      <p:tavLst>
                                        <p:tav tm="0">
                                          <p:val>
                                            <p:fltVal val="0.5"/>
                                          </p:val>
                                        </p:tav>
                                        <p:tav tm="100000">
                                          <p:val>
                                            <p:strVal val="#ppt_y"/>
                                          </p:val>
                                        </p:tav>
                                      </p:tavLst>
                                    </p:anim>
                                  </p:childTnLst>
                                </p:cTn>
                              </p:par>
                              <p:par>
                                <p:cTn id="63" presetID="49" presetClass="entr" presetSubtype="0" decel="100000" fill="hold" grpId="1" nodeType="with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500" fill="hold"/>
                                        <p:tgtEl>
                                          <p:spTgt spid="50"/>
                                        </p:tgtEl>
                                        <p:attrNameLst>
                                          <p:attrName>ppt_w</p:attrName>
                                        </p:attrNameLst>
                                      </p:cBhvr>
                                      <p:tavLst>
                                        <p:tav tm="0">
                                          <p:val>
                                            <p:fltVal val="0"/>
                                          </p:val>
                                        </p:tav>
                                        <p:tav tm="100000">
                                          <p:val>
                                            <p:strVal val="#ppt_w"/>
                                          </p:val>
                                        </p:tav>
                                      </p:tavLst>
                                    </p:anim>
                                    <p:anim calcmode="lin" valueType="num">
                                      <p:cBhvr>
                                        <p:cTn id="66" dur="500" fill="hold"/>
                                        <p:tgtEl>
                                          <p:spTgt spid="50"/>
                                        </p:tgtEl>
                                        <p:attrNameLst>
                                          <p:attrName>ppt_h</p:attrName>
                                        </p:attrNameLst>
                                      </p:cBhvr>
                                      <p:tavLst>
                                        <p:tav tm="0">
                                          <p:val>
                                            <p:fltVal val="0"/>
                                          </p:val>
                                        </p:tav>
                                        <p:tav tm="100000">
                                          <p:val>
                                            <p:strVal val="#ppt_h"/>
                                          </p:val>
                                        </p:tav>
                                      </p:tavLst>
                                    </p:anim>
                                    <p:anim calcmode="lin" valueType="num">
                                      <p:cBhvr>
                                        <p:cTn id="67" dur="500" fill="hold"/>
                                        <p:tgtEl>
                                          <p:spTgt spid="50"/>
                                        </p:tgtEl>
                                        <p:attrNameLst>
                                          <p:attrName>style.rotation</p:attrName>
                                        </p:attrNameLst>
                                      </p:cBhvr>
                                      <p:tavLst>
                                        <p:tav tm="0">
                                          <p:val>
                                            <p:fltVal val="360"/>
                                          </p:val>
                                        </p:tav>
                                        <p:tav tm="100000">
                                          <p:val>
                                            <p:fltVal val="0"/>
                                          </p:val>
                                        </p:tav>
                                      </p:tavLst>
                                    </p:anim>
                                    <p:animEffect transition="in" filter="fade">
                                      <p:cBhvr>
                                        <p:cTn id="68" dur="500"/>
                                        <p:tgtEl>
                                          <p:spTgt spid="50"/>
                                        </p:tgtEl>
                                      </p:cBhvr>
                                    </p:animEffect>
                                  </p:childTnLst>
                                </p:cTn>
                              </p:par>
                              <p:par>
                                <p:cTn id="69" presetID="23" presetClass="entr" presetSubtype="528" fill="hold" grpId="0" nodeType="withEffect">
                                  <p:stCondLst>
                                    <p:cond delay="0"/>
                                  </p:stCondLst>
                                  <p:childTnLst>
                                    <p:set>
                                      <p:cBhvr>
                                        <p:cTn id="70" dur="1" fill="hold">
                                          <p:stCondLst>
                                            <p:cond delay="0"/>
                                          </p:stCondLst>
                                        </p:cTn>
                                        <p:tgtEl>
                                          <p:spTgt spid="51"/>
                                        </p:tgtEl>
                                        <p:attrNameLst>
                                          <p:attrName>style.visibility</p:attrName>
                                        </p:attrNameLst>
                                      </p:cBhvr>
                                      <p:to>
                                        <p:strVal val="visible"/>
                                      </p:to>
                                    </p:set>
                                    <p:anim calcmode="lin" valueType="num">
                                      <p:cBhvr>
                                        <p:cTn id="71" dur="500" fill="hold"/>
                                        <p:tgtEl>
                                          <p:spTgt spid="51"/>
                                        </p:tgtEl>
                                        <p:attrNameLst>
                                          <p:attrName>ppt_w</p:attrName>
                                        </p:attrNameLst>
                                      </p:cBhvr>
                                      <p:tavLst>
                                        <p:tav tm="0">
                                          <p:val>
                                            <p:fltVal val="0"/>
                                          </p:val>
                                        </p:tav>
                                        <p:tav tm="100000">
                                          <p:val>
                                            <p:strVal val="#ppt_w"/>
                                          </p:val>
                                        </p:tav>
                                      </p:tavLst>
                                    </p:anim>
                                    <p:anim calcmode="lin" valueType="num">
                                      <p:cBhvr>
                                        <p:cTn id="72" dur="500" fill="hold"/>
                                        <p:tgtEl>
                                          <p:spTgt spid="51"/>
                                        </p:tgtEl>
                                        <p:attrNameLst>
                                          <p:attrName>ppt_h</p:attrName>
                                        </p:attrNameLst>
                                      </p:cBhvr>
                                      <p:tavLst>
                                        <p:tav tm="0">
                                          <p:val>
                                            <p:fltVal val="0"/>
                                          </p:val>
                                        </p:tav>
                                        <p:tav tm="100000">
                                          <p:val>
                                            <p:strVal val="#ppt_h"/>
                                          </p:val>
                                        </p:tav>
                                      </p:tavLst>
                                    </p:anim>
                                    <p:anim calcmode="lin" valueType="num">
                                      <p:cBhvr>
                                        <p:cTn id="73" dur="500" fill="hold"/>
                                        <p:tgtEl>
                                          <p:spTgt spid="51"/>
                                        </p:tgtEl>
                                        <p:attrNameLst>
                                          <p:attrName>ppt_x</p:attrName>
                                        </p:attrNameLst>
                                      </p:cBhvr>
                                      <p:tavLst>
                                        <p:tav tm="0">
                                          <p:val>
                                            <p:fltVal val="0.5"/>
                                          </p:val>
                                        </p:tav>
                                        <p:tav tm="100000">
                                          <p:val>
                                            <p:strVal val="#ppt_x"/>
                                          </p:val>
                                        </p:tav>
                                      </p:tavLst>
                                    </p:anim>
                                    <p:anim calcmode="lin" valueType="num">
                                      <p:cBhvr>
                                        <p:cTn id="74" dur="500" fill="hold"/>
                                        <p:tgtEl>
                                          <p:spTgt spid="51"/>
                                        </p:tgtEl>
                                        <p:attrNameLst>
                                          <p:attrName>ppt_y</p:attrName>
                                        </p:attrNameLst>
                                      </p:cBhvr>
                                      <p:tavLst>
                                        <p:tav tm="0">
                                          <p:val>
                                            <p:fltVal val="0.5"/>
                                          </p:val>
                                        </p:tav>
                                        <p:tav tm="100000">
                                          <p:val>
                                            <p:strVal val="#ppt_y"/>
                                          </p:val>
                                        </p:tav>
                                      </p:tavLst>
                                    </p:anim>
                                  </p:childTnLst>
                                </p:cTn>
                              </p:par>
                              <p:par>
                                <p:cTn id="75" presetID="49" presetClass="entr" presetSubtype="0" decel="100000" fill="hold" grpId="1" nodeType="withEffect">
                                  <p:stCondLst>
                                    <p:cond delay="0"/>
                                  </p:stCondLst>
                                  <p:childTnLst>
                                    <p:set>
                                      <p:cBhvr>
                                        <p:cTn id="76" dur="1" fill="hold">
                                          <p:stCondLst>
                                            <p:cond delay="0"/>
                                          </p:stCondLst>
                                        </p:cTn>
                                        <p:tgtEl>
                                          <p:spTgt spid="51"/>
                                        </p:tgtEl>
                                        <p:attrNameLst>
                                          <p:attrName>style.visibility</p:attrName>
                                        </p:attrNameLst>
                                      </p:cBhvr>
                                      <p:to>
                                        <p:strVal val="visible"/>
                                      </p:to>
                                    </p:set>
                                    <p:anim calcmode="lin" valueType="num">
                                      <p:cBhvr>
                                        <p:cTn id="77" dur="500" fill="hold"/>
                                        <p:tgtEl>
                                          <p:spTgt spid="51"/>
                                        </p:tgtEl>
                                        <p:attrNameLst>
                                          <p:attrName>ppt_w</p:attrName>
                                        </p:attrNameLst>
                                      </p:cBhvr>
                                      <p:tavLst>
                                        <p:tav tm="0">
                                          <p:val>
                                            <p:fltVal val="0"/>
                                          </p:val>
                                        </p:tav>
                                        <p:tav tm="100000">
                                          <p:val>
                                            <p:strVal val="#ppt_w"/>
                                          </p:val>
                                        </p:tav>
                                      </p:tavLst>
                                    </p:anim>
                                    <p:anim calcmode="lin" valueType="num">
                                      <p:cBhvr>
                                        <p:cTn id="78" dur="500" fill="hold"/>
                                        <p:tgtEl>
                                          <p:spTgt spid="51"/>
                                        </p:tgtEl>
                                        <p:attrNameLst>
                                          <p:attrName>ppt_h</p:attrName>
                                        </p:attrNameLst>
                                      </p:cBhvr>
                                      <p:tavLst>
                                        <p:tav tm="0">
                                          <p:val>
                                            <p:fltVal val="0"/>
                                          </p:val>
                                        </p:tav>
                                        <p:tav tm="100000">
                                          <p:val>
                                            <p:strVal val="#ppt_h"/>
                                          </p:val>
                                        </p:tav>
                                      </p:tavLst>
                                    </p:anim>
                                    <p:anim calcmode="lin" valueType="num">
                                      <p:cBhvr>
                                        <p:cTn id="79" dur="500" fill="hold"/>
                                        <p:tgtEl>
                                          <p:spTgt spid="51"/>
                                        </p:tgtEl>
                                        <p:attrNameLst>
                                          <p:attrName>style.rotation</p:attrName>
                                        </p:attrNameLst>
                                      </p:cBhvr>
                                      <p:tavLst>
                                        <p:tav tm="0">
                                          <p:val>
                                            <p:fltVal val="360"/>
                                          </p:val>
                                        </p:tav>
                                        <p:tav tm="100000">
                                          <p:val>
                                            <p:fltVal val="0"/>
                                          </p:val>
                                        </p:tav>
                                      </p:tavLst>
                                    </p:anim>
                                    <p:animEffect transition="in" filter="fade">
                                      <p:cBhvr>
                                        <p:cTn id="80" dur="500"/>
                                        <p:tgtEl>
                                          <p:spTgt spid="51"/>
                                        </p:tgtEl>
                                      </p:cBhvr>
                                    </p:animEffect>
                                  </p:childTnLst>
                                </p:cTn>
                              </p:par>
                            </p:childTnLst>
                          </p:cTn>
                        </p:par>
                        <p:par>
                          <p:cTn id="81" fill="hold">
                            <p:stCondLst>
                              <p:cond delay="1000"/>
                            </p:stCondLst>
                            <p:childTnLst>
                              <p:par>
                                <p:cTn id="82" presetID="2" presetClass="entr" presetSubtype="2" fill="hold" grpId="0" nodeType="afterEffect">
                                  <p:stCondLst>
                                    <p:cond delay="0"/>
                                  </p:stCondLst>
                                  <p:childTnLst>
                                    <p:set>
                                      <p:cBhvr>
                                        <p:cTn id="83" dur="1" fill="hold">
                                          <p:stCondLst>
                                            <p:cond delay="0"/>
                                          </p:stCondLst>
                                        </p:cTn>
                                        <p:tgtEl>
                                          <p:spTgt spid="52"/>
                                        </p:tgtEl>
                                        <p:attrNameLst>
                                          <p:attrName>style.visibility</p:attrName>
                                        </p:attrNameLst>
                                      </p:cBhvr>
                                      <p:to>
                                        <p:strVal val="visible"/>
                                      </p:to>
                                    </p:set>
                                    <p:anim calcmode="lin" valueType="num">
                                      <p:cBhvr additive="base">
                                        <p:cTn id="84" dur="500" fill="hold"/>
                                        <p:tgtEl>
                                          <p:spTgt spid="52"/>
                                        </p:tgtEl>
                                        <p:attrNameLst>
                                          <p:attrName>ppt_x</p:attrName>
                                        </p:attrNameLst>
                                      </p:cBhvr>
                                      <p:tavLst>
                                        <p:tav tm="0">
                                          <p:val>
                                            <p:strVal val="1+#ppt_w/2"/>
                                          </p:val>
                                        </p:tav>
                                        <p:tav tm="100000">
                                          <p:val>
                                            <p:strVal val="#ppt_x"/>
                                          </p:val>
                                        </p:tav>
                                      </p:tavLst>
                                    </p:anim>
                                    <p:anim calcmode="lin" valueType="num">
                                      <p:cBhvr additive="base">
                                        <p:cTn id="85" dur="500" fill="hold"/>
                                        <p:tgtEl>
                                          <p:spTgt spid="52"/>
                                        </p:tgtEl>
                                        <p:attrNameLst>
                                          <p:attrName>ppt_y</p:attrName>
                                        </p:attrNameLst>
                                      </p:cBhvr>
                                      <p:tavLst>
                                        <p:tav tm="0">
                                          <p:val>
                                            <p:strVal val="#ppt_y"/>
                                          </p:val>
                                        </p:tav>
                                        <p:tav tm="100000">
                                          <p:val>
                                            <p:strVal val="#ppt_y"/>
                                          </p:val>
                                        </p:tav>
                                      </p:tavLst>
                                    </p:anim>
                                  </p:childTnLst>
                                </p:cTn>
                              </p:par>
                            </p:childTnLst>
                          </p:cTn>
                        </p:par>
                        <p:par>
                          <p:cTn id="86" fill="hold">
                            <p:stCondLst>
                              <p:cond delay="1500"/>
                            </p:stCondLst>
                            <p:childTnLst>
                              <p:par>
                                <p:cTn id="87" presetID="12" presetClass="entr" presetSubtype="2" fill="hold" grpId="0" nodeType="afterEffect">
                                  <p:stCondLst>
                                    <p:cond delay="0"/>
                                  </p:stCondLst>
                                  <p:childTnLst>
                                    <p:set>
                                      <p:cBhvr>
                                        <p:cTn id="88" dur="1" fill="hold">
                                          <p:stCondLst>
                                            <p:cond delay="0"/>
                                          </p:stCondLst>
                                        </p:cTn>
                                        <p:tgtEl>
                                          <p:spTgt spid="55"/>
                                        </p:tgtEl>
                                        <p:attrNameLst>
                                          <p:attrName>style.visibility</p:attrName>
                                        </p:attrNameLst>
                                      </p:cBhvr>
                                      <p:to>
                                        <p:strVal val="visible"/>
                                      </p:to>
                                    </p:set>
                                    <p:anim calcmode="lin" valueType="num">
                                      <p:cBhvr additive="base">
                                        <p:cTn id="89" dur="1000"/>
                                        <p:tgtEl>
                                          <p:spTgt spid="55"/>
                                        </p:tgtEl>
                                        <p:attrNameLst>
                                          <p:attrName>ppt_x</p:attrName>
                                        </p:attrNameLst>
                                      </p:cBhvr>
                                      <p:tavLst>
                                        <p:tav tm="0">
                                          <p:val>
                                            <p:strVal val="#ppt_x+#ppt_w*1.125000"/>
                                          </p:val>
                                        </p:tav>
                                        <p:tav tm="100000">
                                          <p:val>
                                            <p:strVal val="#ppt_x"/>
                                          </p:val>
                                        </p:tav>
                                      </p:tavLst>
                                    </p:anim>
                                    <p:animEffect transition="in" filter="wipe(left)">
                                      <p:cBhvr>
                                        <p:cTn id="90" dur="1000"/>
                                        <p:tgtEl>
                                          <p:spTgt spid="55"/>
                                        </p:tgtEl>
                                      </p:cBhvr>
                                    </p:animEffect>
                                  </p:childTnLst>
                                </p:cTn>
                              </p:par>
                            </p:childTnLst>
                          </p:cTn>
                        </p:par>
                        <p:par>
                          <p:cTn id="91" fill="hold">
                            <p:stCondLst>
                              <p:cond delay="2500"/>
                            </p:stCondLst>
                            <p:childTnLst>
                              <p:par>
                                <p:cTn id="92" presetID="2" presetClass="entr" presetSubtype="2" fill="hold" grpId="0" nodeType="afterEffect">
                                  <p:stCondLst>
                                    <p:cond delay="0"/>
                                  </p:stCondLst>
                                  <p:childTnLst>
                                    <p:set>
                                      <p:cBhvr>
                                        <p:cTn id="93" dur="1" fill="hold">
                                          <p:stCondLst>
                                            <p:cond delay="0"/>
                                          </p:stCondLst>
                                        </p:cTn>
                                        <p:tgtEl>
                                          <p:spTgt spid="53"/>
                                        </p:tgtEl>
                                        <p:attrNameLst>
                                          <p:attrName>style.visibility</p:attrName>
                                        </p:attrNameLst>
                                      </p:cBhvr>
                                      <p:to>
                                        <p:strVal val="visible"/>
                                      </p:to>
                                    </p:set>
                                    <p:anim calcmode="lin" valueType="num">
                                      <p:cBhvr additive="base">
                                        <p:cTn id="94" dur="500" fill="hold"/>
                                        <p:tgtEl>
                                          <p:spTgt spid="53"/>
                                        </p:tgtEl>
                                        <p:attrNameLst>
                                          <p:attrName>ppt_x</p:attrName>
                                        </p:attrNameLst>
                                      </p:cBhvr>
                                      <p:tavLst>
                                        <p:tav tm="0">
                                          <p:val>
                                            <p:strVal val="1+#ppt_w/2"/>
                                          </p:val>
                                        </p:tav>
                                        <p:tav tm="100000">
                                          <p:val>
                                            <p:strVal val="#ppt_x"/>
                                          </p:val>
                                        </p:tav>
                                      </p:tavLst>
                                    </p:anim>
                                    <p:anim calcmode="lin" valueType="num">
                                      <p:cBhvr additive="base">
                                        <p:cTn id="95" dur="500" fill="hold"/>
                                        <p:tgtEl>
                                          <p:spTgt spid="53"/>
                                        </p:tgtEl>
                                        <p:attrNameLst>
                                          <p:attrName>ppt_y</p:attrName>
                                        </p:attrNameLst>
                                      </p:cBhvr>
                                      <p:tavLst>
                                        <p:tav tm="0">
                                          <p:val>
                                            <p:strVal val="#ppt_y"/>
                                          </p:val>
                                        </p:tav>
                                        <p:tav tm="100000">
                                          <p:val>
                                            <p:strVal val="#ppt_y"/>
                                          </p:val>
                                        </p:tav>
                                      </p:tavLst>
                                    </p:anim>
                                  </p:childTnLst>
                                </p:cTn>
                              </p:par>
                            </p:childTnLst>
                          </p:cTn>
                        </p:par>
                        <p:par>
                          <p:cTn id="96" fill="hold">
                            <p:stCondLst>
                              <p:cond delay="3000"/>
                            </p:stCondLst>
                            <p:childTnLst>
                              <p:par>
                                <p:cTn id="97" presetID="12" presetClass="entr" presetSubtype="8" fill="hold" grpId="0" nodeType="afterEffect">
                                  <p:stCondLst>
                                    <p:cond delay="0"/>
                                  </p:stCondLst>
                                  <p:childTnLst>
                                    <p:set>
                                      <p:cBhvr>
                                        <p:cTn id="98" dur="1" fill="hold">
                                          <p:stCondLst>
                                            <p:cond delay="0"/>
                                          </p:stCondLst>
                                        </p:cTn>
                                        <p:tgtEl>
                                          <p:spTgt spid="56"/>
                                        </p:tgtEl>
                                        <p:attrNameLst>
                                          <p:attrName>style.visibility</p:attrName>
                                        </p:attrNameLst>
                                      </p:cBhvr>
                                      <p:to>
                                        <p:strVal val="visible"/>
                                      </p:to>
                                    </p:set>
                                    <p:anim calcmode="lin" valueType="num">
                                      <p:cBhvr additive="base">
                                        <p:cTn id="99" dur="1000"/>
                                        <p:tgtEl>
                                          <p:spTgt spid="56"/>
                                        </p:tgtEl>
                                        <p:attrNameLst>
                                          <p:attrName>ppt_x</p:attrName>
                                        </p:attrNameLst>
                                      </p:cBhvr>
                                      <p:tavLst>
                                        <p:tav tm="0">
                                          <p:val>
                                            <p:strVal val="#ppt_x-#ppt_w*1.125000"/>
                                          </p:val>
                                        </p:tav>
                                        <p:tav tm="100000">
                                          <p:val>
                                            <p:strVal val="#ppt_x"/>
                                          </p:val>
                                        </p:tav>
                                      </p:tavLst>
                                    </p:anim>
                                    <p:animEffect transition="in" filter="wipe(right)">
                                      <p:cBhvr>
                                        <p:cTn id="100" dur="1000"/>
                                        <p:tgtEl>
                                          <p:spTgt spid="56"/>
                                        </p:tgtEl>
                                      </p:cBhvr>
                                    </p:animEffect>
                                  </p:childTnLst>
                                </p:cTn>
                              </p:par>
                            </p:childTnLst>
                          </p:cTn>
                        </p:par>
                        <p:par>
                          <p:cTn id="101" fill="hold">
                            <p:stCondLst>
                              <p:cond delay="4000"/>
                            </p:stCondLst>
                            <p:childTnLst>
                              <p:par>
                                <p:cTn id="102" presetID="2" presetClass="entr" presetSubtype="2" fill="hold" grpId="0" nodeType="afterEffect">
                                  <p:stCondLst>
                                    <p:cond delay="0"/>
                                  </p:stCondLst>
                                  <p:childTnLst>
                                    <p:set>
                                      <p:cBhvr>
                                        <p:cTn id="103" dur="1" fill="hold">
                                          <p:stCondLst>
                                            <p:cond delay="0"/>
                                          </p:stCondLst>
                                        </p:cTn>
                                        <p:tgtEl>
                                          <p:spTgt spid="54"/>
                                        </p:tgtEl>
                                        <p:attrNameLst>
                                          <p:attrName>style.visibility</p:attrName>
                                        </p:attrNameLst>
                                      </p:cBhvr>
                                      <p:to>
                                        <p:strVal val="visible"/>
                                      </p:to>
                                    </p:set>
                                    <p:anim calcmode="lin" valueType="num">
                                      <p:cBhvr additive="base">
                                        <p:cTn id="104" dur="500" fill="hold"/>
                                        <p:tgtEl>
                                          <p:spTgt spid="54"/>
                                        </p:tgtEl>
                                        <p:attrNameLst>
                                          <p:attrName>ppt_x</p:attrName>
                                        </p:attrNameLst>
                                      </p:cBhvr>
                                      <p:tavLst>
                                        <p:tav tm="0">
                                          <p:val>
                                            <p:strVal val="1+#ppt_w/2"/>
                                          </p:val>
                                        </p:tav>
                                        <p:tav tm="100000">
                                          <p:val>
                                            <p:strVal val="#ppt_x"/>
                                          </p:val>
                                        </p:tav>
                                      </p:tavLst>
                                    </p:anim>
                                    <p:anim calcmode="lin" valueType="num">
                                      <p:cBhvr additive="base">
                                        <p:cTn id="105" dur="500" fill="hold"/>
                                        <p:tgtEl>
                                          <p:spTgt spid="54"/>
                                        </p:tgtEl>
                                        <p:attrNameLst>
                                          <p:attrName>ppt_y</p:attrName>
                                        </p:attrNameLst>
                                      </p:cBhvr>
                                      <p:tavLst>
                                        <p:tav tm="0">
                                          <p:val>
                                            <p:strVal val="#ppt_y"/>
                                          </p:val>
                                        </p:tav>
                                        <p:tav tm="100000">
                                          <p:val>
                                            <p:strVal val="#ppt_y"/>
                                          </p:val>
                                        </p:tav>
                                      </p:tavLst>
                                    </p:anim>
                                  </p:childTnLst>
                                </p:cTn>
                              </p:par>
                            </p:childTnLst>
                          </p:cTn>
                        </p:par>
                        <p:par>
                          <p:cTn id="106" fill="hold">
                            <p:stCondLst>
                              <p:cond delay="4500"/>
                            </p:stCondLst>
                            <p:childTnLst>
                              <p:par>
                                <p:cTn id="107" presetID="12" presetClass="entr" presetSubtype="4" fill="hold" grpId="0" nodeType="afterEffect">
                                  <p:stCondLst>
                                    <p:cond delay="0"/>
                                  </p:stCondLst>
                                  <p:childTnLst>
                                    <p:set>
                                      <p:cBhvr>
                                        <p:cTn id="108" dur="1" fill="hold">
                                          <p:stCondLst>
                                            <p:cond delay="0"/>
                                          </p:stCondLst>
                                        </p:cTn>
                                        <p:tgtEl>
                                          <p:spTgt spid="57"/>
                                        </p:tgtEl>
                                        <p:attrNameLst>
                                          <p:attrName>style.visibility</p:attrName>
                                        </p:attrNameLst>
                                      </p:cBhvr>
                                      <p:to>
                                        <p:strVal val="visible"/>
                                      </p:to>
                                    </p:set>
                                    <p:anim calcmode="lin" valueType="num">
                                      <p:cBhvr additive="base">
                                        <p:cTn id="109" dur="1000"/>
                                        <p:tgtEl>
                                          <p:spTgt spid="57"/>
                                        </p:tgtEl>
                                        <p:attrNameLst>
                                          <p:attrName>ppt_y</p:attrName>
                                        </p:attrNameLst>
                                      </p:cBhvr>
                                      <p:tavLst>
                                        <p:tav tm="0">
                                          <p:val>
                                            <p:strVal val="#ppt_y+#ppt_h*1.125000"/>
                                          </p:val>
                                        </p:tav>
                                        <p:tav tm="100000">
                                          <p:val>
                                            <p:strVal val="#ppt_y"/>
                                          </p:val>
                                        </p:tav>
                                      </p:tavLst>
                                    </p:anim>
                                    <p:animEffect transition="in" filter="wipe(up)">
                                      <p:cBhvr>
                                        <p:cTn id="110"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p:bldP spid="53" grpId="0"/>
      <p:bldP spid="54" grpId="0"/>
      <p:bldP spid="55" grpId="0" animBg="1"/>
      <p:bldP spid="56" grpId="0" animBg="1"/>
      <p:bldP spid="5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47"/>
          <p:cNvSpPr>
            <a:spLocks noChangeArrowheads="1"/>
          </p:cNvSpPr>
          <p:nvPr/>
        </p:nvSpPr>
        <p:spPr bwMode="auto">
          <a:xfrm>
            <a:off x="1299411" y="5238866"/>
            <a:ext cx="9582339"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43" name="矩形 42"/>
          <p:cNvSpPr/>
          <p:nvPr/>
        </p:nvSpPr>
        <p:spPr>
          <a:xfrm>
            <a:off x="6577429" y="1486912"/>
            <a:ext cx="1057910" cy="520700"/>
          </a:xfrm>
          <a:prstGeom prst="rect">
            <a:avLst/>
          </a:prstGeom>
        </p:spPr>
        <p:txBody>
          <a:bodyPr wrap="none" lIns="91431" tIns="45716" rIns="91431" bIns="45716">
            <a:spAutoFit/>
          </a:bodyPr>
          <a:lstStyle/>
          <a:p>
            <a:r>
              <a:rPr lang="en-US" altLang="zh-CN" sz="2800" b="1" dirty="0" smtClean="0">
                <a:solidFill>
                  <a:schemeClr val="tx1">
                    <a:lumMod val="75000"/>
                    <a:lumOff val="25000"/>
                  </a:schemeClr>
                </a:solidFill>
                <a:latin typeface="微软雅黑" panose="020B0503020204020204" pitchFamily="34" charset="-122"/>
                <a:ea typeface="微软雅黑" panose="020B0503020204020204" pitchFamily="34" charset="-122"/>
              </a:rPr>
              <a:t>2017</a:t>
            </a:r>
            <a:endPar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矩形 47"/>
          <p:cNvSpPr>
            <a:spLocks noChangeArrowheads="1"/>
          </p:cNvSpPr>
          <p:nvPr/>
        </p:nvSpPr>
        <p:spPr bwMode="auto">
          <a:xfrm>
            <a:off x="6552202" y="1964779"/>
            <a:ext cx="432954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在此录入图表的描述说明，在此录入图表的描述说明，在此录入上述图表的描述说明。</a:t>
            </a:r>
          </a:p>
        </p:txBody>
      </p:sp>
      <p:sp>
        <p:nvSpPr>
          <p:cNvPr id="45" name="矩形 44"/>
          <p:cNvSpPr/>
          <p:nvPr/>
        </p:nvSpPr>
        <p:spPr>
          <a:xfrm>
            <a:off x="4697767" y="1486912"/>
            <a:ext cx="1057910" cy="520700"/>
          </a:xfrm>
          <a:prstGeom prst="rect">
            <a:avLst/>
          </a:prstGeom>
        </p:spPr>
        <p:txBody>
          <a:bodyPr wrap="none" lIns="91431" tIns="45716" rIns="91431" bIns="45716">
            <a:spAutoFit/>
          </a:bodyPr>
          <a:lstStyle/>
          <a:p>
            <a:pPr algn="r"/>
            <a:r>
              <a:rPr lang="en-US" altLang="zh-CN" sz="2800" b="1" dirty="0" smtClean="0">
                <a:solidFill>
                  <a:schemeClr val="tx1">
                    <a:lumMod val="75000"/>
                    <a:lumOff val="25000"/>
                  </a:schemeClr>
                </a:solidFill>
                <a:latin typeface="微软雅黑" panose="020B0503020204020204" pitchFamily="34" charset="-122"/>
                <a:ea typeface="微软雅黑" panose="020B0503020204020204" pitchFamily="34" charset="-122"/>
              </a:rPr>
              <a:t>2016</a:t>
            </a:r>
            <a:endPar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矩形 47"/>
          <p:cNvSpPr>
            <a:spLocks noChangeArrowheads="1"/>
          </p:cNvSpPr>
          <p:nvPr/>
        </p:nvSpPr>
        <p:spPr bwMode="auto">
          <a:xfrm>
            <a:off x="1416050" y="1964779"/>
            <a:ext cx="4339627"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在此录入图表的描述说明，在此录入图表的描述说明，在此录入上述图表的描述说明。</a:t>
            </a:r>
          </a:p>
        </p:txBody>
      </p:sp>
      <p:sp>
        <p:nvSpPr>
          <p:cNvPr id="47" name="矩形 46"/>
          <p:cNvSpPr/>
          <p:nvPr/>
        </p:nvSpPr>
        <p:spPr>
          <a:xfrm>
            <a:off x="3558215" y="2703936"/>
            <a:ext cx="2112341" cy="360000"/>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75000"/>
                  <a:lumOff val="25000"/>
                </a:schemeClr>
              </a:solidFill>
            </a:endParaRPr>
          </a:p>
        </p:txBody>
      </p:sp>
      <p:sp>
        <p:nvSpPr>
          <p:cNvPr id="48" name="矩形 47"/>
          <p:cNvSpPr/>
          <p:nvPr/>
        </p:nvSpPr>
        <p:spPr>
          <a:xfrm>
            <a:off x="2914918" y="3201971"/>
            <a:ext cx="2755639" cy="360000"/>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bg1"/>
              </a:solidFill>
            </a:endParaRPr>
          </a:p>
        </p:txBody>
      </p:sp>
      <p:sp>
        <p:nvSpPr>
          <p:cNvPr id="49" name="矩形 48"/>
          <p:cNvSpPr/>
          <p:nvPr/>
        </p:nvSpPr>
        <p:spPr>
          <a:xfrm>
            <a:off x="2345141" y="3700006"/>
            <a:ext cx="3325415" cy="360000"/>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bg1"/>
              </a:solidFill>
            </a:endParaRPr>
          </a:p>
        </p:txBody>
      </p:sp>
      <p:sp>
        <p:nvSpPr>
          <p:cNvPr id="50" name="矩形 49"/>
          <p:cNvSpPr/>
          <p:nvPr/>
        </p:nvSpPr>
        <p:spPr>
          <a:xfrm>
            <a:off x="2914918" y="4198041"/>
            <a:ext cx="2755639" cy="360000"/>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75000"/>
                  <a:lumOff val="25000"/>
                </a:schemeClr>
              </a:solidFill>
            </a:endParaRPr>
          </a:p>
        </p:txBody>
      </p:sp>
      <p:sp>
        <p:nvSpPr>
          <p:cNvPr id="51" name="矩形 50"/>
          <p:cNvSpPr/>
          <p:nvPr/>
        </p:nvSpPr>
        <p:spPr>
          <a:xfrm>
            <a:off x="3974825" y="4696075"/>
            <a:ext cx="1695731" cy="360000"/>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75000"/>
                  <a:lumOff val="25000"/>
                </a:schemeClr>
              </a:solidFill>
            </a:endParaRPr>
          </a:p>
        </p:txBody>
      </p:sp>
      <p:sp>
        <p:nvSpPr>
          <p:cNvPr id="52" name="文本框 51"/>
          <p:cNvSpPr txBox="1"/>
          <p:nvPr/>
        </p:nvSpPr>
        <p:spPr>
          <a:xfrm>
            <a:off x="4667136" y="2714659"/>
            <a:ext cx="1003421" cy="338554"/>
          </a:xfrm>
          <a:prstGeom prst="rect">
            <a:avLst/>
          </a:prstGeom>
          <a:noFill/>
        </p:spPr>
        <p:txBody>
          <a:bodyPr wrap="square" rtlCol="0">
            <a:spAutoFit/>
          </a:bodyPr>
          <a:lstStyle/>
          <a:p>
            <a:pPr algn="r"/>
            <a:r>
              <a:rPr lang="en-US" altLang="zh-CN" sz="1600" b="1" dirty="0">
                <a:solidFill>
                  <a:schemeClr val="bg1"/>
                </a:solidFill>
                <a:latin typeface="Arial" panose="020B0604020202020204" pitchFamily="34" charset="0"/>
                <a:cs typeface="Arial" panose="020B0604020202020204" pitchFamily="34" charset="0"/>
              </a:rPr>
              <a:t>55%</a:t>
            </a:r>
            <a:endParaRPr lang="zh-CN" altLang="en-US" sz="1600" b="1" dirty="0">
              <a:solidFill>
                <a:schemeClr val="bg1"/>
              </a:solidFill>
              <a:latin typeface="Arial" panose="020B0604020202020204" pitchFamily="34" charset="0"/>
              <a:cs typeface="Arial" panose="020B0604020202020204" pitchFamily="34" charset="0"/>
            </a:endParaRPr>
          </a:p>
        </p:txBody>
      </p:sp>
      <p:sp>
        <p:nvSpPr>
          <p:cNvPr id="53" name="文本框 52"/>
          <p:cNvSpPr txBox="1"/>
          <p:nvPr/>
        </p:nvSpPr>
        <p:spPr>
          <a:xfrm>
            <a:off x="4667136" y="3212694"/>
            <a:ext cx="1003421" cy="338554"/>
          </a:xfrm>
          <a:prstGeom prst="rect">
            <a:avLst/>
          </a:prstGeom>
          <a:noFill/>
        </p:spPr>
        <p:txBody>
          <a:bodyPr wrap="square" rtlCol="0">
            <a:spAutoFit/>
          </a:bodyPr>
          <a:lstStyle/>
          <a:p>
            <a:pPr algn="r"/>
            <a:r>
              <a:rPr lang="en-US" altLang="zh-CN" sz="1600" b="1" dirty="0">
                <a:solidFill>
                  <a:schemeClr val="bg1"/>
                </a:solidFill>
                <a:latin typeface="Arial" panose="020B0604020202020204" pitchFamily="34" charset="0"/>
                <a:cs typeface="Arial" panose="020B0604020202020204" pitchFamily="34" charset="0"/>
              </a:rPr>
              <a:t>68%</a:t>
            </a:r>
            <a:endParaRPr lang="zh-CN" altLang="en-US" sz="1600" b="1" dirty="0">
              <a:solidFill>
                <a:schemeClr val="bg1"/>
              </a:solidFill>
              <a:latin typeface="Arial" panose="020B0604020202020204" pitchFamily="34" charset="0"/>
              <a:cs typeface="Arial" panose="020B0604020202020204" pitchFamily="34" charset="0"/>
            </a:endParaRPr>
          </a:p>
        </p:txBody>
      </p:sp>
      <p:sp>
        <p:nvSpPr>
          <p:cNvPr id="54" name="文本框 53"/>
          <p:cNvSpPr txBox="1"/>
          <p:nvPr/>
        </p:nvSpPr>
        <p:spPr>
          <a:xfrm>
            <a:off x="4667136" y="4706798"/>
            <a:ext cx="1003421" cy="338554"/>
          </a:xfrm>
          <a:prstGeom prst="rect">
            <a:avLst/>
          </a:prstGeom>
          <a:noFill/>
        </p:spPr>
        <p:txBody>
          <a:bodyPr wrap="square" rtlCol="0">
            <a:spAutoFit/>
          </a:bodyPr>
          <a:lstStyle/>
          <a:p>
            <a:pPr algn="r"/>
            <a:r>
              <a:rPr lang="en-US" altLang="zh-CN" sz="1600" b="1" dirty="0">
                <a:solidFill>
                  <a:schemeClr val="bg1"/>
                </a:solidFill>
                <a:latin typeface="Arial" panose="020B0604020202020204" pitchFamily="34" charset="0"/>
                <a:cs typeface="Arial" panose="020B0604020202020204" pitchFamily="34" charset="0"/>
              </a:rPr>
              <a:t>40%</a:t>
            </a:r>
            <a:endParaRPr lang="zh-CN" altLang="en-US" sz="1600" b="1" dirty="0">
              <a:solidFill>
                <a:schemeClr val="bg1"/>
              </a:solidFill>
              <a:latin typeface="Arial" panose="020B0604020202020204" pitchFamily="34" charset="0"/>
              <a:cs typeface="Arial" panose="020B0604020202020204" pitchFamily="34" charset="0"/>
            </a:endParaRPr>
          </a:p>
        </p:txBody>
      </p:sp>
      <p:sp>
        <p:nvSpPr>
          <p:cNvPr id="55" name="文本框 54"/>
          <p:cNvSpPr txBox="1"/>
          <p:nvPr/>
        </p:nvSpPr>
        <p:spPr>
          <a:xfrm>
            <a:off x="4667136" y="3710729"/>
            <a:ext cx="1003421" cy="338554"/>
          </a:xfrm>
          <a:prstGeom prst="rect">
            <a:avLst/>
          </a:prstGeom>
          <a:noFill/>
        </p:spPr>
        <p:txBody>
          <a:bodyPr wrap="square" rtlCol="0">
            <a:spAutoFit/>
          </a:bodyPr>
          <a:lstStyle/>
          <a:p>
            <a:pPr algn="r"/>
            <a:r>
              <a:rPr lang="en-US" altLang="zh-CN" sz="1600" b="1" dirty="0">
                <a:solidFill>
                  <a:schemeClr val="bg1"/>
                </a:solidFill>
                <a:latin typeface="Arial" panose="020B0604020202020204" pitchFamily="34" charset="0"/>
                <a:cs typeface="Arial" panose="020B0604020202020204" pitchFamily="34" charset="0"/>
              </a:rPr>
              <a:t>81%</a:t>
            </a:r>
            <a:endParaRPr lang="zh-CN" altLang="en-US" sz="1600" b="1" dirty="0">
              <a:solidFill>
                <a:schemeClr val="bg1"/>
              </a:solidFill>
              <a:latin typeface="Arial" panose="020B0604020202020204" pitchFamily="34" charset="0"/>
              <a:cs typeface="Arial" panose="020B0604020202020204" pitchFamily="34" charset="0"/>
            </a:endParaRPr>
          </a:p>
        </p:txBody>
      </p:sp>
      <p:sp>
        <p:nvSpPr>
          <p:cNvPr id="56" name="文本框 55"/>
          <p:cNvSpPr txBox="1"/>
          <p:nvPr/>
        </p:nvSpPr>
        <p:spPr>
          <a:xfrm>
            <a:off x="4667136" y="4208764"/>
            <a:ext cx="1003421" cy="338554"/>
          </a:xfrm>
          <a:prstGeom prst="rect">
            <a:avLst/>
          </a:prstGeom>
          <a:noFill/>
        </p:spPr>
        <p:txBody>
          <a:bodyPr wrap="square" rtlCol="0">
            <a:spAutoFit/>
          </a:bodyPr>
          <a:lstStyle/>
          <a:p>
            <a:pPr algn="r"/>
            <a:r>
              <a:rPr lang="en-US" altLang="zh-CN" sz="1600" b="1" dirty="0">
                <a:solidFill>
                  <a:schemeClr val="bg1"/>
                </a:solidFill>
                <a:latin typeface="Arial" panose="020B0604020202020204" pitchFamily="34" charset="0"/>
                <a:cs typeface="Arial" panose="020B0604020202020204" pitchFamily="34" charset="0"/>
              </a:rPr>
              <a:t>68%</a:t>
            </a:r>
            <a:endParaRPr lang="zh-CN" altLang="en-US" sz="1600" b="1" dirty="0">
              <a:solidFill>
                <a:schemeClr val="bg1"/>
              </a:solidFill>
              <a:latin typeface="Arial" panose="020B0604020202020204" pitchFamily="34" charset="0"/>
              <a:cs typeface="Arial" panose="020B0604020202020204" pitchFamily="34" charset="0"/>
            </a:endParaRPr>
          </a:p>
        </p:txBody>
      </p:sp>
      <p:sp>
        <p:nvSpPr>
          <p:cNvPr id="57" name="矩形 56"/>
          <p:cNvSpPr/>
          <p:nvPr/>
        </p:nvSpPr>
        <p:spPr>
          <a:xfrm>
            <a:off x="6640239" y="2703936"/>
            <a:ext cx="2174627" cy="360000"/>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490">
              <a:solidFill>
                <a:schemeClr val="tx1">
                  <a:lumMod val="75000"/>
                  <a:lumOff val="25000"/>
                </a:schemeClr>
              </a:solidFill>
            </a:endParaRPr>
          </a:p>
        </p:txBody>
      </p:sp>
      <p:sp>
        <p:nvSpPr>
          <p:cNvPr id="58" name="矩形 57"/>
          <p:cNvSpPr/>
          <p:nvPr/>
        </p:nvSpPr>
        <p:spPr>
          <a:xfrm>
            <a:off x="6640239" y="3201971"/>
            <a:ext cx="2958836" cy="360000"/>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490">
              <a:solidFill>
                <a:schemeClr val="tx1">
                  <a:lumMod val="75000"/>
                  <a:lumOff val="25000"/>
                </a:schemeClr>
              </a:solidFill>
            </a:endParaRPr>
          </a:p>
        </p:txBody>
      </p:sp>
      <p:sp>
        <p:nvSpPr>
          <p:cNvPr id="59" name="矩形 58"/>
          <p:cNvSpPr/>
          <p:nvPr/>
        </p:nvSpPr>
        <p:spPr>
          <a:xfrm>
            <a:off x="6640239" y="3700006"/>
            <a:ext cx="3393827" cy="360000"/>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490">
              <a:solidFill>
                <a:schemeClr val="tx1">
                  <a:lumMod val="75000"/>
                  <a:lumOff val="25000"/>
                </a:schemeClr>
              </a:solidFill>
            </a:endParaRPr>
          </a:p>
        </p:txBody>
      </p:sp>
      <p:sp>
        <p:nvSpPr>
          <p:cNvPr id="60" name="矩形 59"/>
          <p:cNvSpPr/>
          <p:nvPr/>
        </p:nvSpPr>
        <p:spPr>
          <a:xfrm>
            <a:off x="6640239" y="4198041"/>
            <a:ext cx="2755639" cy="360000"/>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490">
              <a:solidFill>
                <a:schemeClr val="tx1">
                  <a:lumMod val="75000"/>
                  <a:lumOff val="25000"/>
                </a:schemeClr>
              </a:solidFill>
            </a:endParaRPr>
          </a:p>
        </p:txBody>
      </p:sp>
      <p:sp>
        <p:nvSpPr>
          <p:cNvPr id="61" name="矩形 60"/>
          <p:cNvSpPr/>
          <p:nvPr/>
        </p:nvSpPr>
        <p:spPr>
          <a:xfrm>
            <a:off x="6640239" y="4696075"/>
            <a:ext cx="1666116" cy="360000"/>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490">
              <a:solidFill>
                <a:schemeClr val="tx1">
                  <a:lumMod val="75000"/>
                  <a:lumOff val="25000"/>
                </a:schemeClr>
              </a:solidFill>
            </a:endParaRPr>
          </a:p>
        </p:txBody>
      </p:sp>
      <p:sp>
        <p:nvSpPr>
          <p:cNvPr id="62" name="文本框 61"/>
          <p:cNvSpPr txBox="1"/>
          <p:nvPr/>
        </p:nvSpPr>
        <p:spPr>
          <a:xfrm>
            <a:off x="6640239" y="2714659"/>
            <a:ext cx="1003421" cy="338554"/>
          </a:xfrm>
          <a:prstGeom prst="rect">
            <a:avLst/>
          </a:prstGeom>
          <a:noFill/>
        </p:spPr>
        <p:txBody>
          <a:bodyPr wrap="square" rtlCol="0">
            <a:spAutoFit/>
          </a:bodyPr>
          <a:lstStyle/>
          <a:p>
            <a:r>
              <a:rPr lang="en-US" altLang="zh-CN" sz="1600" b="1" dirty="0">
                <a:solidFill>
                  <a:schemeClr val="bg1"/>
                </a:solidFill>
                <a:latin typeface="Arial" panose="020B0604020202020204" pitchFamily="34" charset="0"/>
                <a:cs typeface="Arial" panose="020B0604020202020204" pitchFamily="34" charset="0"/>
              </a:rPr>
              <a:t>58%</a:t>
            </a:r>
            <a:endParaRPr lang="zh-CN" altLang="en-US" sz="1600" b="1" dirty="0">
              <a:solidFill>
                <a:schemeClr val="bg1"/>
              </a:solidFill>
              <a:latin typeface="Arial" panose="020B0604020202020204" pitchFamily="34" charset="0"/>
              <a:cs typeface="Arial" panose="020B0604020202020204" pitchFamily="34" charset="0"/>
            </a:endParaRPr>
          </a:p>
        </p:txBody>
      </p:sp>
      <p:sp>
        <p:nvSpPr>
          <p:cNvPr id="63" name="文本框 62"/>
          <p:cNvSpPr txBox="1"/>
          <p:nvPr/>
        </p:nvSpPr>
        <p:spPr>
          <a:xfrm>
            <a:off x="6640239" y="3212694"/>
            <a:ext cx="1003421" cy="338554"/>
          </a:xfrm>
          <a:prstGeom prst="rect">
            <a:avLst/>
          </a:prstGeom>
          <a:noFill/>
        </p:spPr>
        <p:txBody>
          <a:bodyPr wrap="square" rtlCol="0">
            <a:spAutoFit/>
          </a:bodyPr>
          <a:lstStyle/>
          <a:p>
            <a:r>
              <a:rPr lang="en-US" altLang="zh-CN" sz="1600" b="1" dirty="0">
                <a:solidFill>
                  <a:schemeClr val="bg1"/>
                </a:solidFill>
                <a:latin typeface="Arial" panose="020B0604020202020204" pitchFamily="34" charset="0"/>
                <a:cs typeface="Arial" panose="020B0604020202020204" pitchFamily="34" charset="0"/>
              </a:rPr>
              <a:t>72%</a:t>
            </a:r>
            <a:endParaRPr lang="zh-CN" altLang="en-US" sz="1600" b="1" dirty="0">
              <a:solidFill>
                <a:schemeClr val="bg1"/>
              </a:solidFill>
              <a:latin typeface="Arial" panose="020B0604020202020204" pitchFamily="34" charset="0"/>
              <a:cs typeface="Arial" panose="020B0604020202020204" pitchFamily="34" charset="0"/>
            </a:endParaRPr>
          </a:p>
        </p:txBody>
      </p:sp>
      <p:sp>
        <p:nvSpPr>
          <p:cNvPr id="64" name="文本框 63"/>
          <p:cNvSpPr txBox="1"/>
          <p:nvPr/>
        </p:nvSpPr>
        <p:spPr>
          <a:xfrm>
            <a:off x="6640239" y="4706798"/>
            <a:ext cx="1003421" cy="338554"/>
          </a:xfrm>
          <a:prstGeom prst="rect">
            <a:avLst/>
          </a:prstGeom>
          <a:noFill/>
        </p:spPr>
        <p:txBody>
          <a:bodyPr wrap="square" rtlCol="0">
            <a:spAutoFit/>
          </a:bodyPr>
          <a:lstStyle/>
          <a:p>
            <a:r>
              <a:rPr lang="en-US" altLang="zh-CN" sz="1600" b="1" dirty="0">
                <a:solidFill>
                  <a:schemeClr val="bg1"/>
                </a:solidFill>
                <a:latin typeface="Arial" panose="020B0604020202020204" pitchFamily="34" charset="0"/>
                <a:cs typeface="Arial" panose="020B0604020202020204" pitchFamily="34" charset="0"/>
              </a:rPr>
              <a:t>39%</a:t>
            </a:r>
            <a:endParaRPr lang="zh-CN" altLang="en-US" sz="1600" b="1" dirty="0">
              <a:solidFill>
                <a:schemeClr val="bg1"/>
              </a:solidFill>
              <a:latin typeface="Arial" panose="020B0604020202020204" pitchFamily="34" charset="0"/>
              <a:cs typeface="Arial" panose="020B0604020202020204" pitchFamily="34" charset="0"/>
            </a:endParaRPr>
          </a:p>
        </p:txBody>
      </p:sp>
      <p:sp>
        <p:nvSpPr>
          <p:cNvPr id="65" name="文本框 64"/>
          <p:cNvSpPr txBox="1"/>
          <p:nvPr/>
        </p:nvSpPr>
        <p:spPr>
          <a:xfrm>
            <a:off x="6640239" y="3710729"/>
            <a:ext cx="1003421" cy="338554"/>
          </a:xfrm>
          <a:prstGeom prst="rect">
            <a:avLst/>
          </a:prstGeom>
          <a:noFill/>
        </p:spPr>
        <p:txBody>
          <a:bodyPr wrap="square" rtlCol="0">
            <a:spAutoFit/>
          </a:bodyPr>
          <a:lstStyle/>
          <a:p>
            <a:r>
              <a:rPr lang="en-US" altLang="zh-CN" sz="1600" b="1" dirty="0">
                <a:solidFill>
                  <a:schemeClr val="bg1"/>
                </a:solidFill>
                <a:latin typeface="Arial" panose="020B0604020202020204" pitchFamily="34" charset="0"/>
                <a:cs typeface="Arial" panose="020B0604020202020204" pitchFamily="34" charset="0"/>
              </a:rPr>
              <a:t>83%</a:t>
            </a:r>
            <a:endParaRPr lang="zh-CN" altLang="en-US" sz="1600" b="1" dirty="0">
              <a:solidFill>
                <a:schemeClr val="bg1"/>
              </a:solidFill>
              <a:latin typeface="Arial" panose="020B0604020202020204" pitchFamily="34" charset="0"/>
              <a:cs typeface="Arial" panose="020B0604020202020204" pitchFamily="34" charset="0"/>
            </a:endParaRPr>
          </a:p>
        </p:txBody>
      </p:sp>
      <p:sp>
        <p:nvSpPr>
          <p:cNvPr id="66" name="文本框 65"/>
          <p:cNvSpPr txBox="1"/>
          <p:nvPr/>
        </p:nvSpPr>
        <p:spPr>
          <a:xfrm>
            <a:off x="6640239" y="4208764"/>
            <a:ext cx="1003421" cy="338554"/>
          </a:xfrm>
          <a:prstGeom prst="rect">
            <a:avLst/>
          </a:prstGeom>
          <a:noFill/>
        </p:spPr>
        <p:txBody>
          <a:bodyPr wrap="square" rtlCol="0">
            <a:spAutoFit/>
          </a:bodyPr>
          <a:lstStyle/>
          <a:p>
            <a:r>
              <a:rPr lang="en-US" altLang="zh-CN" sz="1600" b="1" dirty="0">
                <a:solidFill>
                  <a:schemeClr val="bg1"/>
                </a:solidFill>
                <a:latin typeface="Arial" panose="020B0604020202020204" pitchFamily="34" charset="0"/>
                <a:cs typeface="Arial" panose="020B0604020202020204" pitchFamily="34" charset="0"/>
              </a:rPr>
              <a:t>68%</a:t>
            </a:r>
            <a:endParaRPr lang="zh-CN" altLang="en-US" sz="1600" b="1" dirty="0">
              <a:solidFill>
                <a:schemeClr val="bg1"/>
              </a:solidFill>
              <a:latin typeface="Arial" panose="020B0604020202020204" pitchFamily="34" charset="0"/>
              <a:cs typeface="Arial" panose="020B0604020202020204" pitchFamily="34" charset="0"/>
            </a:endParaRPr>
          </a:p>
        </p:txBody>
      </p:sp>
      <p:sp>
        <p:nvSpPr>
          <p:cNvPr id="67" name="文本框 66"/>
          <p:cNvSpPr txBox="1"/>
          <p:nvPr/>
        </p:nvSpPr>
        <p:spPr>
          <a:xfrm>
            <a:off x="8814866" y="2730048"/>
            <a:ext cx="902811"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输入标签</a:t>
            </a:r>
          </a:p>
        </p:txBody>
      </p:sp>
      <p:sp>
        <p:nvSpPr>
          <p:cNvPr id="68" name="文本框 67"/>
          <p:cNvSpPr txBox="1"/>
          <p:nvPr/>
        </p:nvSpPr>
        <p:spPr>
          <a:xfrm>
            <a:off x="9599076" y="3228083"/>
            <a:ext cx="902811"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输入标签</a:t>
            </a:r>
          </a:p>
        </p:txBody>
      </p:sp>
      <p:sp>
        <p:nvSpPr>
          <p:cNvPr id="69" name="文本框 68"/>
          <p:cNvSpPr txBox="1"/>
          <p:nvPr/>
        </p:nvSpPr>
        <p:spPr>
          <a:xfrm>
            <a:off x="10034066" y="3726118"/>
            <a:ext cx="902811"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输入标签</a:t>
            </a:r>
          </a:p>
        </p:txBody>
      </p:sp>
      <p:sp>
        <p:nvSpPr>
          <p:cNvPr id="70" name="文本框 69"/>
          <p:cNvSpPr txBox="1"/>
          <p:nvPr/>
        </p:nvSpPr>
        <p:spPr>
          <a:xfrm>
            <a:off x="9395878" y="4224153"/>
            <a:ext cx="902811"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输入标签</a:t>
            </a:r>
          </a:p>
        </p:txBody>
      </p:sp>
      <p:sp>
        <p:nvSpPr>
          <p:cNvPr id="71" name="文本框 70"/>
          <p:cNvSpPr txBox="1"/>
          <p:nvPr/>
        </p:nvSpPr>
        <p:spPr>
          <a:xfrm>
            <a:off x="8306356" y="4722187"/>
            <a:ext cx="902811"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输入标签</a:t>
            </a:r>
          </a:p>
        </p:txBody>
      </p:sp>
      <p:sp>
        <p:nvSpPr>
          <p:cNvPr id="72" name="文本框 71"/>
          <p:cNvSpPr txBox="1"/>
          <p:nvPr/>
        </p:nvSpPr>
        <p:spPr>
          <a:xfrm>
            <a:off x="2628046" y="2730048"/>
            <a:ext cx="902811"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输入标签</a:t>
            </a:r>
          </a:p>
        </p:txBody>
      </p:sp>
      <p:sp>
        <p:nvSpPr>
          <p:cNvPr id="73" name="文本框 72"/>
          <p:cNvSpPr txBox="1"/>
          <p:nvPr/>
        </p:nvSpPr>
        <p:spPr>
          <a:xfrm>
            <a:off x="1984749" y="3228083"/>
            <a:ext cx="902811"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输入标签</a:t>
            </a:r>
          </a:p>
        </p:txBody>
      </p:sp>
      <p:sp>
        <p:nvSpPr>
          <p:cNvPr id="74" name="文本框 73"/>
          <p:cNvSpPr txBox="1"/>
          <p:nvPr/>
        </p:nvSpPr>
        <p:spPr>
          <a:xfrm>
            <a:off x="1416050" y="3726118"/>
            <a:ext cx="902811"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输入标签</a:t>
            </a:r>
          </a:p>
        </p:txBody>
      </p:sp>
      <p:sp>
        <p:nvSpPr>
          <p:cNvPr id="75" name="文本框 74"/>
          <p:cNvSpPr txBox="1"/>
          <p:nvPr/>
        </p:nvSpPr>
        <p:spPr>
          <a:xfrm>
            <a:off x="1984749" y="4224153"/>
            <a:ext cx="902811"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输入标签</a:t>
            </a:r>
          </a:p>
        </p:txBody>
      </p:sp>
      <p:sp>
        <p:nvSpPr>
          <p:cNvPr id="76" name="文本框 75"/>
          <p:cNvSpPr txBox="1"/>
          <p:nvPr/>
        </p:nvSpPr>
        <p:spPr>
          <a:xfrm>
            <a:off x="3044657" y="4722187"/>
            <a:ext cx="902811"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输入标签</a:t>
            </a:r>
          </a:p>
        </p:txBody>
      </p:sp>
      <p:sp>
        <p:nvSpPr>
          <p:cNvPr id="38"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right)">
                                      <p:cBhvr>
                                        <p:cTn id="11" dur="500"/>
                                        <p:tgtEl>
                                          <p:spTgt spid="45"/>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wipe(right)">
                                      <p:cBhvr>
                                        <p:cTn id="14" dur="500"/>
                                        <p:tgtEl>
                                          <p:spTgt spid="46"/>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wipe(left)">
                                      <p:cBhvr>
                                        <p:cTn id="18" dur="500"/>
                                        <p:tgtEl>
                                          <p:spTgt spid="43"/>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wipe(left)">
                                      <p:cBhvr>
                                        <p:cTn id="21" dur="500"/>
                                        <p:tgtEl>
                                          <p:spTgt spid="44"/>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wipe(right)">
                                      <p:cBhvr>
                                        <p:cTn id="25" dur="350"/>
                                        <p:tgtEl>
                                          <p:spTgt spid="4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wipe(left)">
                                      <p:cBhvr>
                                        <p:cTn id="28" dur="350"/>
                                        <p:tgtEl>
                                          <p:spTgt spid="57"/>
                                        </p:tgtEl>
                                      </p:cBhvr>
                                    </p:animEffect>
                                  </p:childTnLst>
                                </p:cTn>
                              </p:par>
                              <p:par>
                                <p:cTn id="29" presetID="22" presetClass="entr" presetSubtype="2" fill="hold" grpId="0" nodeType="withEffect">
                                  <p:stCondLst>
                                    <p:cond delay="250"/>
                                  </p:stCondLst>
                                  <p:childTnLst>
                                    <p:set>
                                      <p:cBhvr>
                                        <p:cTn id="30" dur="1" fill="hold">
                                          <p:stCondLst>
                                            <p:cond delay="0"/>
                                          </p:stCondLst>
                                        </p:cTn>
                                        <p:tgtEl>
                                          <p:spTgt spid="72"/>
                                        </p:tgtEl>
                                        <p:attrNameLst>
                                          <p:attrName>style.visibility</p:attrName>
                                        </p:attrNameLst>
                                      </p:cBhvr>
                                      <p:to>
                                        <p:strVal val="visible"/>
                                      </p:to>
                                    </p:set>
                                    <p:animEffect transition="in" filter="wipe(right)">
                                      <p:cBhvr>
                                        <p:cTn id="31" dur="250"/>
                                        <p:tgtEl>
                                          <p:spTgt spid="72"/>
                                        </p:tgtEl>
                                      </p:cBhvr>
                                    </p:animEffect>
                                  </p:childTnLst>
                                </p:cTn>
                              </p:par>
                              <p:par>
                                <p:cTn id="32" presetID="22" presetClass="entr" presetSubtype="8" fill="hold" grpId="0" nodeType="withEffect">
                                  <p:stCondLst>
                                    <p:cond delay="250"/>
                                  </p:stCondLst>
                                  <p:childTnLst>
                                    <p:set>
                                      <p:cBhvr>
                                        <p:cTn id="33" dur="1" fill="hold">
                                          <p:stCondLst>
                                            <p:cond delay="0"/>
                                          </p:stCondLst>
                                        </p:cTn>
                                        <p:tgtEl>
                                          <p:spTgt spid="67"/>
                                        </p:tgtEl>
                                        <p:attrNameLst>
                                          <p:attrName>style.visibility</p:attrName>
                                        </p:attrNameLst>
                                      </p:cBhvr>
                                      <p:to>
                                        <p:strVal val="visible"/>
                                      </p:to>
                                    </p:set>
                                    <p:animEffect transition="in" filter="wipe(left)">
                                      <p:cBhvr>
                                        <p:cTn id="34" dur="250"/>
                                        <p:tgtEl>
                                          <p:spTgt spid="67"/>
                                        </p:tgtEl>
                                      </p:cBhvr>
                                    </p:animEffect>
                                  </p:childTnLst>
                                </p:cTn>
                              </p:par>
                              <p:par>
                                <p:cTn id="35" presetID="22" presetClass="entr" presetSubtype="2" fill="hold" grpId="0" nodeType="withEffect">
                                  <p:stCondLst>
                                    <p:cond delay="250"/>
                                  </p:stCondLst>
                                  <p:childTnLst>
                                    <p:set>
                                      <p:cBhvr>
                                        <p:cTn id="36" dur="1" fill="hold">
                                          <p:stCondLst>
                                            <p:cond delay="0"/>
                                          </p:stCondLst>
                                        </p:cTn>
                                        <p:tgtEl>
                                          <p:spTgt spid="48"/>
                                        </p:tgtEl>
                                        <p:attrNameLst>
                                          <p:attrName>style.visibility</p:attrName>
                                        </p:attrNameLst>
                                      </p:cBhvr>
                                      <p:to>
                                        <p:strVal val="visible"/>
                                      </p:to>
                                    </p:set>
                                    <p:animEffect transition="in" filter="wipe(right)">
                                      <p:cBhvr>
                                        <p:cTn id="37" dur="500"/>
                                        <p:tgtEl>
                                          <p:spTgt spid="48"/>
                                        </p:tgtEl>
                                      </p:cBhvr>
                                    </p:animEffect>
                                  </p:childTnLst>
                                </p:cTn>
                              </p:par>
                              <p:par>
                                <p:cTn id="38" presetID="22" presetClass="entr" presetSubtype="8" fill="hold" grpId="0" nodeType="withEffect">
                                  <p:stCondLst>
                                    <p:cond delay="250"/>
                                  </p:stCondLst>
                                  <p:childTnLst>
                                    <p:set>
                                      <p:cBhvr>
                                        <p:cTn id="39" dur="1" fill="hold">
                                          <p:stCondLst>
                                            <p:cond delay="0"/>
                                          </p:stCondLst>
                                        </p:cTn>
                                        <p:tgtEl>
                                          <p:spTgt spid="58"/>
                                        </p:tgtEl>
                                        <p:attrNameLst>
                                          <p:attrName>style.visibility</p:attrName>
                                        </p:attrNameLst>
                                      </p:cBhvr>
                                      <p:to>
                                        <p:strVal val="visible"/>
                                      </p:to>
                                    </p:set>
                                    <p:animEffect transition="in" filter="wipe(left)">
                                      <p:cBhvr>
                                        <p:cTn id="40" dur="500"/>
                                        <p:tgtEl>
                                          <p:spTgt spid="58"/>
                                        </p:tgtEl>
                                      </p:cBhvr>
                                    </p:animEffect>
                                  </p:childTnLst>
                                </p:cTn>
                              </p:par>
                              <p:par>
                                <p:cTn id="41" presetID="22" presetClass="entr" presetSubtype="2" fill="hold" grpId="0" nodeType="withEffect">
                                  <p:stCondLst>
                                    <p:cond delay="750"/>
                                  </p:stCondLst>
                                  <p:childTnLst>
                                    <p:set>
                                      <p:cBhvr>
                                        <p:cTn id="42" dur="1" fill="hold">
                                          <p:stCondLst>
                                            <p:cond delay="0"/>
                                          </p:stCondLst>
                                        </p:cTn>
                                        <p:tgtEl>
                                          <p:spTgt spid="73"/>
                                        </p:tgtEl>
                                        <p:attrNameLst>
                                          <p:attrName>style.visibility</p:attrName>
                                        </p:attrNameLst>
                                      </p:cBhvr>
                                      <p:to>
                                        <p:strVal val="visible"/>
                                      </p:to>
                                    </p:set>
                                    <p:animEffect transition="in" filter="wipe(right)">
                                      <p:cBhvr>
                                        <p:cTn id="43" dur="250"/>
                                        <p:tgtEl>
                                          <p:spTgt spid="73"/>
                                        </p:tgtEl>
                                      </p:cBhvr>
                                    </p:animEffect>
                                  </p:childTnLst>
                                </p:cTn>
                              </p:par>
                              <p:par>
                                <p:cTn id="44" presetID="22" presetClass="entr" presetSubtype="8" fill="hold" grpId="0" nodeType="withEffect">
                                  <p:stCondLst>
                                    <p:cond delay="750"/>
                                  </p:stCondLst>
                                  <p:childTnLst>
                                    <p:set>
                                      <p:cBhvr>
                                        <p:cTn id="45" dur="1" fill="hold">
                                          <p:stCondLst>
                                            <p:cond delay="0"/>
                                          </p:stCondLst>
                                        </p:cTn>
                                        <p:tgtEl>
                                          <p:spTgt spid="68"/>
                                        </p:tgtEl>
                                        <p:attrNameLst>
                                          <p:attrName>style.visibility</p:attrName>
                                        </p:attrNameLst>
                                      </p:cBhvr>
                                      <p:to>
                                        <p:strVal val="visible"/>
                                      </p:to>
                                    </p:set>
                                    <p:animEffect transition="in" filter="wipe(left)">
                                      <p:cBhvr>
                                        <p:cTn id="46" dur="250"/>
                                        <p:tgtEl>
                                          <p:spTgt spid="68"/>
                                        </p:tgtEl>
                                      </p:cBhvr>
                                    </p:animEffect>
                                  </p:childTnLst>
                                </p:cTn>
                              </p:par>
                              <p:par>
                                <p:cTn id="47" presetID="22" presetClass="entr" presetSubtype="2" fill="hold" grpId="0" nodeType="withEffect">
                                  <p:stCondLst>
                                    <p:cond delay="500"/>
                                  </p:stCondLst>
                                  <p:childTnLst>
                                    <p:set>
                                      <p:cBhvr>
                                        <p:cTn id="48" dur="1" fill="hold">
                                          <p:stCondLst>
                                            <p:cond delay="0"/>
                                          </p:stCondLst>
                                        </p:cTn>
                                        <p:tgtEl>
                                          <p:spTgt spid="49"/>
                                        </p:tgtEl>
                                        <p:attrNameLst>
                                          <p:attrName>style.visibility</p:attrName>
                                        </p:attrNameLst>
                                      </p:cBhvr>
                                      <p:to>
                                        <p:strVal val="visible"/>
                                      </p:to>
                                    </p:set>
                                    <p:animEffect transition="in" filter="wipe(right)">
                                      <p:cBhvr>
                                        <p:cTn id="49" dur="500"/>
                                        <p:tgtEl>
                                          <p:spTgt spid="49"/>
                                        </p:tgtEl>
                                      </p:cBhvr>
                                    </p:animEffect>
                                  </p:childTnLst>
                                </p:cTn>
                              </p:par>
                              <p:par>
                                <p:cTn id="50" presetID="22" presetClass="entr" presetSubtype="8" fill="hold" grpId="0" nodeType="withEffect">
                                  <p:stCondLst>
                                    <p:cond delay="500"/>
                                  </p:stCondLst>
                                  <p:childTnLst>
                                    <p:set>
                                      <p:cBhvr>
                                        <p:cTn id="51" dur="1" fill="hold">
                                          <p:stCondLst>
                                            <p:cond delay="0"/>
                                          </p:stCondLst>
                                        </p:cTn>
                                        <p:tgtEl>
                                          <p:spTgt spid="59"/>
                                        </p:tgtEl>
                                        <p:attrNameLst>
                                          <p:attrName>style.visibility</p:attrName>
                                        </p:attrNameLst>
                                      </p:cBhvr>
                                      <p:to>
                                        <p:strVal val="visible"/>
                                      </p:to>
                                    </p:set>
                                    <p:animEffect transition="in" filter="wipe(left)">
                                      <p:cBhvr>
                                        <p:cTn id="52" dur="500"/>
                                        <p:tgtEl>
                                          <p:spTgt spid="59"/>
                                        </p:tgtEl>
                                      </p:cBhvr>
                                    </p:animEffect>
                                  </p:childTnLst>
                                </p:cTn>
                              </p:par>
                              <p:par>
                                <p:cTn id="53" presetID="22" presetClass="entr" presetSubtype="2" fill="hold" grpId="0" nodeType="withEffect">
                                  <p:stCondLst>
                                    <p:cond delay="1000"/>
                                  </p:stCondLst>
                                  <p:childTnLst>
                                    <p:set>
                                      <p:cBhvr>
                                        <p:cTn id="54" dur="1" fill="hold">
                                          <p:stCondLst>
                                            <p:cond delay="0"/>
                                          </p:stCondLst>
                                        </p:cTn>
                                        <p:tgtEl>
                                          <p:spTgt spid="74"/>
                                        </p:tgtEl>
                                        <p:attrNameLst>
                                          <p:attrName>style.visibility</p:attrName>
                                        </p:attrNameLst>
                                      </p:cBhvr>
                                      <p:to>
                                        <p:strVal val="visible"/>
                                      </p:to>
                                    </p:set>
                                    <p:animEffect transition="in" filter="wipe(right)">
                                      <p:cBhvr>
                                        <p:cTn id="55" dur="250"/>
                                        <p:tgtEl>
                                          <p:spTgt spid="74"/>
                                        </p:tgtEl>
                                      </p:cBhvr>
                                    </p:animEffect>
                                  </p:childTnLst>
                                </p:cTn>
                              </p:par>
                              <p:par>
                                <p:cTn id="56" presetID="22" presetClass="entr" presetSubtype="8" fill="hold" grpId="0" nodeType="withEffect">
                                  <p:stCondLst>
                                    <p:cond delay="1000"/>
                                  </p:stCondLst>
                                  <p:childTnLst>
                                    <p:set>
                                      <p:cBhvr>
                                        <p:cTn id="57" dur="1" fill="hold">
                                          <p:stCondLst>
                                            <p:cond delay="0"/>
                                          </p:stCondLst>
                                        </p:cTn>
                                        <p:tgtEl>
                                          <p:spTgt spid="69"/>
                                        </p:tgtEl>
                                        <p:attrNameLst>
                                          <p:attrName>style.visibility</p:attrName>
                                        </p:attrNameLst>
                                      </p:cBhvr>
                                      <p:to>
                                        <p:strVal val="visible"/>
                                      </p:to>
                                    </p:set>
                                    <p:animEffect transition="in" filter="wipe(left)">
                                      <p:cBhvr>
                                        <p:cTn id="58" dur="250"/>
                                        <p:tgtEl>
                                          <p:spTgt spid="69"/>
                                        </p:tgtEl>
                                      </p:cBhvr>
                                    </p:animEffect>
                                  </p:childTnLst>
                                </p:cTn>
                              </p:par>
                              <p:par>
                                <p:cTn id="59" presetID="22" presetClass="entr" presetSubtype="2" fill="hold" grpId="0" nodeType="withEffect">
                                  <p:stCondLst>
                                    <p:cond delay="750"/>
                                  </p:stCondLst>
                                  <p:childTnLst>
                                    <p:set>
                                      <p:cBhvr>
                                        <p:cTn id="60" dur="1" fill="hold">
                                          <p:stCondLst>
                                            <p:cond delay="0"/>
                                          </p:stCondLst>
                                        </p:cTn>
                                        <p:tgtEl>
                                          <p:spTgt spid="50"/>
                                        </p:tgtEl>
                                        <p:attrNameLst>
                                          <p:attrName>style.visibility</p:attrName>
                                        </p:attrNameLst>
                                      </p:cBhvr>
                                      <p:to>
                                        <p:strVal val="visible"/>
                                      </p:to>
                                    </p:set>
                                    <p:animEffect transition="in" filter="wipe(right)">
                                      <p:cBhvr>
                                        <p:cTn id="61" dur="500"/>
                                        <p:tgtEl>
                                          <p:spTgt spid="50"/>
                                        </p:tgtEl>
                                      </p:cBhvr>
                                    </p:animEffect>
                                  </p:childTnLst>
                                </p:cTn>
                              </p:par>
                              <p:par>
                                <p:cTn id="62" presetID="22" presetClass="entr" presetSubtype="8" fill="hold" grpId="0" nodeType="withEffect">
                                  <p:stCondLst>
                                    <p:cond delay="750"/>
                                  </p:stCondLst>
                                  <p:childTnLst>
                                    <p:set>
                                      <p:cBhvr>
                                        <p:cTn id="63" dur="1" fill="hold">
                                          <p:stCondLst>
                                            <p:cond delay="0"/>
                                          </p:stCondLst>
                                        </p:cTn>
                                        <p:tgtEl>
                                          <p:spTgt spid="60"/>
                                        </p:tgtEl>
                                        <p:attrNameLst>
                                          <p:attrName>style.visibility</p:attrName>
                                        </p:attrNameLst>
                                      </p:cBhvr>
                                      <p:to>
                                        <p:strVal val="visible"/>
                                      </p:to>
                                    </p:set>
                                    <p:animEffect transition="in" filter="wipe(left)">
                                      <p:cBhvr>
                                        <p:cTn id="64" dur="500"/>
                                        <p:tgtEl>
                                          <p:spTgt spid="60"/>
                                        </p:tgtEl>
                                      </p:cBhvr>
                                    </p:animEffect>
                                  </p:childTnLst>
                                </p:cTn>
                              </p:par>
                              <p:par>
                                <p:cTn id="65" presetID="22" presetClass="entr" presetSubtype="2" fill="hold" grpId="0" nodeType="withEffect">
                                  <p:stCondLst>
                                    <p:cond delay="1250"/>
                                  </p:stCondLst>
                                  <p:childTnLst>
                                    <p:set>
                                      <p:cBhvr>
                                        <p:cTn id="66" dur="1" fill="hold">
                                          <p:stCondLst>
                                            <p:cond delay="0"/>
                                          </p:stCondLst>
                                        </p:cTn>
                                        <p:tgtEl>
                                          <p:spTgt spid="75"/>
                                        </p:tgtEl>
                                        <p:attrNameLst>
                                          <p:attrName>style.visibility</p:attrName>
                                        </p:attrNameLst>
                                      </p:cBhvr>
                                      <p:to>
                                        <p:strVal val="visible"/>
                                      </p:to>
                                    </p:set>
                                    <p:animEffect transition="in" filter="wipe(right)">
                                      <p:cBhvr>
                                        <p:cTn id="67" dur="250"/>
                                        <p:tgtEl>
                                          <p:spTgt spid="75"/>
                                        </p:tgtEl>
                                      </p:cBhvr>
                                    </p:animEffect>
                                  </p:childTnLst>
                                </p:cTn>
                              </p:par>
                              <p:par>
                                <p:cTn id="68" presetID="22" presetClass="entr" presetSubtype="8" fill="hold" grpId="0" nodeType="withEffect">
                                  <p:stCondLst>
                                    <p:cond delay="1250"/>
                                  </p:stCondLst>
                                  <p:childTnLst>
                                    <p:set>
                                      <p:cBhvr>
                                        <p:cTn id="69" dur="1" fill="hold">
                                          <p:stCondLst>
                                            <p:cond delay="0"/>
                                          </p:stCondLst>
                                        </p:cTn>
                                        <p:tgtEl>
                                          <p:spTgt spid="70"/>
                                        </p:tgtEl>
                                        <p:attrNameLst>
                                          <p:attrName>style.visibility</p:attrName>
                                        </p:attrNameLst>
                                      </p:cBhvr>
                                      <p:to>
                                        <p:strVal val="visible"/>
                                      </p:to>
                                    </p:set>
                                    <p:animEffect transition="in" filter="wipe(left)">
                                      <p:cBhvr>
                                        <p:cTn id="70" dur="250"/>
                                        <p:tgtEl>
                                          <p:spTgt spid="70"/>
                                        </p:tgtEl>
                                      </p:cBhvr>
                                    </p:animEffect>
                                  </p:childTnLst>
                                </p:cTn>
                              </p:par>
                              <p:par>
                                <p:cTn id="71" presetID="22" presetClass="entr" presetSubtype="2" fill="hold" grpId="0" nodeType="withEffect">
                                  <p:stCondLst>
                                    <p:cond delay="1000"/>
                                  </p:stCondLst>
                                  <p:childTnLst>
                                    <p:set>
                                      <p:cBhvr>
                                        <p:cTn id="72" dur="1" fill="hold">
                                          <p:stCondLst>
                                            <p:cond delay="0"/>
                                          </p:stCondLst>
                                        </p:cTn>
                                        <p:tgtEl>
                                          <p:spTgt spid="51"/>
                                        </p:tgtEl>
                                        <p:attrNameLst>
                                          <p:attrName>style.visibility</p:attrName>
                                        </p:attrNameLst>
                                      </p:cBhvr>
                                      <p:to>
                                        <p:strVal val="visible"/>
                                      </p:to>
                                    </p:set>
                                    <p:animEffect transition="in" filter="wipe(right)">
                                      <p:cBhvr>
                                        <p:cTn id="73" dur="350"/>
                                        <p:tgtEl>
                                          <p:spTgt spid="51"/>
                                        </p:tgtEl>
                                      </p:cBhvr>
                                    </p:animEffect>
                                  </p:childTnLst>
                                </p:cTn>
                              </p:par>
                              <p:par>
                                <p:cTn id="74" presetID="22" presetClass="entr" presetSubtype="8" fill="hold" grpId="0" nodeType="withEffect">
                                  <p:stCondLst>
                                    <p:cond delay="1000"/>
                                  </p:stCondLst>
                                  <p:childTnLst>
                                    <p:set>
                                      <p:cBhvr>
                                        <p:cTn id="75" dur="1" fill="hold">
                                          <p:stCondLst>
                                            <p:cond delay="0"/>
                                          </p:stCondLst>
                                        </p:cTn>
                                        <p:tgtEl>
                                          <p:spTgt spid="61"/>
                                        </p:tgtEl>
                                        <p:attrNameLst>
                                          <p:attrName>style.visibility</p:attrName>
                                        </p:attrNameLst>
                                      </p:cBhvr>
                                      <p:to>
                                        <p:strVal val="visible"/>
                                      </p:to>
                                    </p:set>
                                    <p:animEffect transition="in" filter="wipe(left)">
                                      <p:cBhvr>
                                        <p:cTn id="76" dur="350"/>
                                        <p:tgtEl>
                                          <p:spTgt spid="61"/>
                                        </p:tgtEl>
                                      </p:cBhvr>
                                    </p:animEffect>
                                  </p:childTnLst>
                                </p:cTn>
                              </p:par>
                              <p:par>
                                <p:cTn id="77" presetID="22" presetClass="entr" presetSubtype="2" fill="hold" grpId="0" nodeType="withEffect">
                                  <p:stCondLst>
                                    <p:cond delay="1250"/>
                                  </p:stCondLst>
                                  <p:childTnLst>
                                    <p:set>
                                      <p:cBhvr>
                                        <p:cTn id="78" dur="1" fill="hold">
                                          <p:stCondLst>
                                            <p:cond delay="0"/>
                                          </p:stCondLst>
                                        </p:cTn>
                                        <p:tgtEl>
                                          <p:spTgt spid="76"/>
                                        </p:tgtEl>
                                        <p:attrNameLst>
                                          <p:attrName>style.visibility</p:attrName>
                                        </p:attrNameLst>
                                      </p:cBhvr>
                                      <p:to>
                                        <p:strVal val="visible"/>
                                      </p:to>
                                    </p:set>
                                    <p:animEffect transition="in" filter="wipe(right)">
                                      <p:cBhvr>
                                        <p:cTn id="79" dur="250"/>
                                        <p:tgtEl>
                                          <p:spTgt spid="76"/>
                                        </p:tgtEl>
                                      </p:cBhvr>
                                    </p:animEffect>
                                  </p:childTnLst>
                                </p:cTn>
                              </p:par>
                              <p:par>
                                <p:cTn id="80" presetID="22" presetClass="entr" presetSubtype="8" fill="hold" grpId="0" nodeType="withEffect">
                                  <p:stCondLst>
                                    <p:cond delay="1250"/>
                                  </p:stCondLst>
                                  <p:childTnLst>
                                    <p:set>
                                      <p:cBhvr>
                                        <p:cTn id="81" dur="1" fill="hold">
                                          <p:stCondLst>
                                            <p:cond delay="0"/>
                                          </p:stCondLst>
                                        </p:cTn>
                                        <p:tgtEl>
                                          <p:spTgt spid="71"/>
                                        </p:tgtEl>
                                        <p:attrNameLst>
                                          <p:attrName>style.visibility</p:attrName>
                                        </p:attrNameLst>
                                      </p:cBhvr>
                                      <p:to>
                                        <p:strVal val="visible"/>
                                      </p:to>
                                    </p:set>
                                    <p:animEffect transition="in" filter="wipe(left)">
                                      <p:cBhvr>
                                        <p:cTn id="82" dur="250"/>
                                        <p:tgtEl>
                                          <p:spTgt spid="71"/>
                                        </p:tgtEl>
                                      </p:cBhvr>
                                    </p:animEffect>
                                  </p:childTnLst>
                                </p:cTn>
                              </p:par>
                            </p:childTnLst>
                          </p:cTn>
                        </p:par>
                        <p:par>
                          <p:cTn id="83" fill="hold">
                            <p:stCondLst>
                              <p:cond delay="2000"/>
                            </p:stCondLst>
                            <p:childTnLst>
                              <p:par>
                                <p:cTn id="84" presetID="10" presetClass="entr" presetSubtype="0" fill="hold" grpId="0" nodeType="afterEffect">
                                  <p:stCondLst>
                                    <p:cond delay="250"/>
                                  </p:stCondLst>
                                  <p:childTnLst>
                                    <p:set>
                                      <p:cBhvr>
                                        <p:cTn id="85" dur="1" fill="hold">
                                          <p:stCondLst>
                                            <p:cond delay="0"/>
                                          </p:stCondLst>
                                        </p:cTn>
                                        <p:tgtEl>
                                          <p:spTgt spid="52"/>
                                        </p:tgtEl>
                                        <p:attrNameLst>
                                          <p:attrName>style.visibility</p:attrName>
                                        </p:attrNameLst>
                                      </p:cBhvr>
                                      <p:to>
                                        <p:strVal val="visible"/>
                                      </p:to>
                                    </p:set>
                                    <p:animEffect transition="in" filter="fade">
                                      <p:cBhvr>
                                        <p:cTn id="86" dur="250"/>
                                        <p:tgtEl>
                                          <p:spTgt spid="52"/>
                                        </p:tgtEl>
                                      </p:cBhvr>
                                    </p:animEffect>
                                  </p:childTnLst>
                                </p:cTn>
                              </p:par>
                              <p:par>
                                <p:cTn id="87" presetID="10" presetClass="entr" presetSubtype="0" fill="hold" grpId="0" nodeType="withEffect">
                                  <p:stCondLst>
                                    <p:cond delay="250"/>
                                  </p:stCondLst>
                                  <p:childTnLst>
                                    <p:set>
                                      <p:cBhvr>
                                        <p:cTn id="88" dur="1" fill="hold">
                                          <p:stCondLst>
                                            <p:cond delay="0"/>
                                          </p:stCondLst>
                                        </p:cTn>
                                        <p:tgtEl>
                                          <p:spTgt spid="53"/>
                                        </p:tgtEl>
                                        <p:attrNameLst>
                                          <p:attrName>style.visibility</p:attrName>
                                        </p:attrNameLst>
                                      </p:cBhvr>
                                      <p:to>
                                        <p:strVal val="visible"/>
                                      </p:to>
                                    </p:set>
                                    <p:animEffect transition="in" filter="fade">
                                      <p:cBhvr>
                                        <p:cTn id="89" dur="250"/>
                                        <p:tgtEl>
                                          <p:spTgt spid="53"/>
                                        </p:tgtEl>
                                      </p:cBhvr>
                                    </p:animEffect>
                                  </p:childTnLst>
                                </p:cTn>
                              </p:par>
                              <p:par>
                                <p:cTn id="90" presetID="10" presetClass="entr" presetSubtype="0" fill="hold" grpId="0" nodeType="withEffect">
                                  <p:stCondLst>
                                    <p:cond delay="250"/>
                                  </p:stCondLst>
                                  <p:childTnLst>
                                    <p:set>
                                      <p:cBhvr>
                                        <p:cTn id="91" dur="1" fill="hold">
                                          <p:stCondLst>
                                            <p:cond delay="0"/>
                                          </p:stCondLst>
                                        </p:cTn>
                                        <p:tgtEl>
                                          <p:spTgt spid="54"/>
                                        </p:tgtEl>
                                        <p:attrNameLst>
                                          <p:attrName>style.visibility</p:attrName>
                                        </p:attrNameLst>
                                      </p:cBhvr>
                                      <p:to>
                                        <p:strVal val="visible"/>
                                      </p:to>
                                    </p:set>
                                    <p:animEffect transition="in" filter="fade">
                                      <p:cBhvr>
                                        <p:cTn id="92" dur="250"/>
                                        <p:tgtEl>
                                          <p:spTgt spid="54"/>
                                        </p:tgtEl>
                                      </p:cBhvr>
                                    </p:animEffect>
                                  </p:childTnLst>
                                </p:cTn>
                              </p:par>
                              <p:par>
                                <p:cTn id="93" presetID="10" presetClass="entr" presetSubtype="0" fill="hold" grpId="0" nodeType="withEffect">
                                  <p:stCondLst>
                                    <p:cond delay="250"/>
                                  </p:stCondLst>
                                  <p:childTnLst>
                                    <p:set>
                                      <p:cBhvr>
                                        <p:cTn id="94" dur="1" fill="hold">
                                          <p:stCondLst>
                                            <p:cond delay="0"/>
                                          </p:stCondLst>
                                        </p:cTn>
                                        <p:tgtEl>
                                          <p:spTgt spid="55"/>
                                        </p:tgtEl>
                                        <p:attrNameLst>
                                          <p:attrName>style.visibility</p:attrName>
                                        </p:attrNameLst>
                                      </p:cBhvr>
                                      <p:to>
                                        <p:strVal val="visible"/>
                                      </p:to>
                                    </p:set>
                                    <p:animEffect transition="in" filter="fade">
                                      <p:cBhvr>
                                        <p:cTn id="95" dur="250"/>
                                        <p:tgtEl>
                                          <p:spTgt spid="55"/>
                                        </p:tgtEl>
                                      </p:cBhvr>
                                    </p:animEffect>
                                  </p:childTnLst>
                                </p:cTn>
                              </p:par>
                              <p:par>
                                <p:cTn id="96" presetID="10" presetClass="entr" presetSubtype="0" fill="hold" grpId="0" nodeType="withEffect">
                                  <p:stCondLst>
                                    <p:cond delay="250"/>
                                  </p:stCondLst>
                                  <p:childTnLst>
                                    <p:set>
                                      <p:cBhvr>
                                        <p:cTn id="97" dur="1" fill="hold">
                                          <p:stCondLst>
                                            <p:cond delay="0"/>
                                          </p:stCondLst>
                                        </p:cTn>
                                        <p:tgtEl>
                                          <p:spTgt spid="56"/>
                                        </p:tgtEl>
                                        <p:attrNameLst>
                                          <p:attrName>style.visibility</p:attrName>
                                        </p:attrNameLst>
                                      </p:cBhvr>
                                      <p:to>
                                        <p:strVal val="visible"/>
                                      </p:to>
                                    </p:set>
                                    <p:animEffect transition="in" filter="fade">
                                      <p:cBhvr>
                                        <p:cTn id="98" dur="250"/>
                                        <p:tgtEl>
                                          <p:spTgt spid="56"/>
                                        </p:tgtEl>
                                      </p:cBhvr>
                                    </p:animEffect>
                                  </p:childTnLst>
                                </p:cTn>
                              </p:par>
                              <p:par>
                                <p:cTn id="99" presetID="10" presetClass="entr" presetSubtype="0" fill="hold" grpId="0" nodeType="withEffect">
                                  <p:stCondLst>
                                    <p:cond delay="250"/>
                                  </p:stCondLst>
                                  <p:childTnLst>
                                    <p:set>
                                      <p:cBhvr>
                                        <p:cTn id="100" dur="1" fill="hold">
                                          <p:stCondLst>
                                            <p:cond delay="0"/>
                                          </p:stCondLst>
                                        </p:cTn>
                                        <p:tgtEl>
                                          <p:spTgt spid="62"/>
                                        </p:tgtEl>
                                        <p:attrNameLst>
                                          <p:attrName>style.visibility</p:attrName>
                                        </p:attrNameLst>
                                      </p:cBhvr>
                                      <p:to>
                                        <p:strVal val="visible"/>
                                      </p:to>
                                    </p:set>
                                    <p:animEffect transition="in" filter="fade">
                                      <p:cBhvr>
                                        <p:cTn id="101" dur="250"/>
                                        <p:tgtEl>
                                          <p:spTgt spid="62"/>
                                        </p:tgtEl>
                                      </p:cBhvr>
                                    </p:animEffect>
                                  </p:childTnLst>
                                </p:cTn>
                              </p:par>
                              <p:par>
                                <p:cTn id="102" presetID="10" presetClass="entr" presetSubtype="0" fill="hold" grpId="0" nodeType="withEffect">
                                  <p:stCondLst>
                                    <p:cond delay="250"/>
                                  </p:stCondLst>
                                  <p:childTnLst>
                                    <p:set>
                                      <p:cBhvr>
                                        <p:cTn id="103" dur="1" fill="hold">
                                          <p:stCondLst>
                                            <p:cond delay="0"/>
                                          </p:stCondLst>
                                        </p:cTn>
                                        <p:tgtEl>
                                          <p:spTgt spid="63"/>
                                        </p:tgtEl>
                                        <p:attrNameLst>
                                          <p:attrName>style.visibility</p:attrName>
                                        </p:attrNameLst>
                                      </p:cBhvr>
                                      <p:to>
                                        <p:strVal val="visible"/>
                                      </p:to>
                                    </p:set>
                                    <p:animEffect transition="in" filter="fade">
                                      <p:cBhvr>
                                        <p:cTn id="104" dur="250"/>
                                        <p:tgtEl>
                                          <p:spTgt spid="63"/>
                                        </p:tgtEl>
                                      </p:cBhvr>
                                    </p:animEffect>
                                  </p:childTnLst>
                                </p:cTn>
                              </p:par>
                              <p:par>
                                <p:cTn id="105" presetID="10" presetClass="entr" presetSubtype="0" fill="hold" grpId="0" nodeType="withEffect">
                                  <p:stCondLst>
                                    <p:cond delay="250"/>
                                  </p:stCondLst>
                                  <p:childTnLst>
                                    <p:set>
                                      <p:cBhvr>
                                        <p:cTn id="106" dur="1" fill="hold">
                                          <p:stCondLst>
                                            <p:cond delay="0"/>
                                          </p:stCondLst>
                                        </p:cTn>
                                        <p:tgtEl>
                                          <p:spTgt spid="64"/>
                                        </p:tgtEl>
                                        <p:attrNameLst>
                                          <p:attrName>style.visibility</p:attrName>
                                        </p:attrNameLst>
                                      </p:cBhvr>
                                      <p:to>
                                        <p:strVal val="visible"/>
                                      </p:to>
                                    </p:set>
                                    <p:animEffect transition="in" filter="fade">
                                      <p:cBhvr>
                                        <p:cTn id="107" dur="250"/>
                                        <p:tgtEl>
                                          <p:spTgt spid="64"/>
                                        </p:tgtEl>
                                      </p:cBhvr>
                                    </p:animEffect>
                                  </p:childTnLst>
                                </p:cTn>
                              </p:par>
                              <p:par>
                                <p:cTn id="108" presetID="10" presetClass="entr" presetSubtype="0" fill="hold" grpId="0" nodeType="withEffect">
                                  <p:stCondLst>
                                    <p:cond delay="250"/>
                                  </p:stCondLst>
                                  <p:childTnLst>
                                    <p:set>
                                      <p:cBhvr>
                                        <p:cTn id="109" dur="1" fill="hold">
                                          <p:stCondLst>
                                            <p:cond delay="0"/>
                                          </p:stCondLst>
                                        </p:cTn>
                                        <p:tgtEl>
                                          <p:spTgt spid="65"/>
                                        </p:tgtEl>
                                        <p:attrNameLst>
                                          <p:attrName>style.visibility</p:attrName>
                                        </p:attrNameLst>
                                      </p:cBhvr>
                                      <p:to>
                                        <p:strVal val="visible"/>
                                      </p:to>
                                    </p:set>
                                    <p:animEffect transition="in" filter="fade">
                                      <p:cBhvr>
                                        <p:cTn id="110" dur="250"/>
                                        <p:tgtEl>
                                          <p:spTgt spid="65"/>
                                        </p:tgtEl>
                                      </p:cBhvr>
                                    </p:animEffect>
                                  </p:childTnLst>
                                </p:cTn>
                              </p:par>
                              <p:par>
                                <p:cTn id="111" presetID="10" presetClass="entr" presetSubtype="0" fill="hold" grpId="0" nodeType="withEffect">
                                  <p:stCondLst>
                                    <p:cond delay="250"/>
                                  </p:stCondLst>
                                  <p:childTnLst>
                                    <p:set>
                                      <p:cBhvr>
                                        <p:cTn id="112" dur="1" fill="hold">
                                          <p:stCondLst>
                                            <p:cond delay="0"/>
                                          </p:stCondLst>
                                        </p:cTn>
                                        <p:tgtEl>
                                          <p:spTgt spid="66"/>
                                        </p:tgtEl>
                                        <p:attrNameLst>
                                          <p:attrName>style.visibility</p:attrName>
                                        </p:attrNameLst>
                                      </p:cBhvr>
                                      <p:to>
                                        <p:strVal val="visible"/>
                                      </p:to>
                                    </p:set>
                                    <p:animEffect transition="in" filter="fade">
                                      <p:cBhvr>
                                        <p:cTn id="113" dur="250"/>
                                        <p:tgtEl>
                                          <p:spTgt spid="66"/>
                                        </p:tgtEl>
                                      </p:cBhvr>
                                    </p:animEffect>
                                  </p:childTnLst>
                                </p:cTn>
                              </p:par>
                            </p:childTnLst>
                          </p:cTn>
                        </p:par>
                        <p:par>
                          <p:cTn id="114" fill="hold">
                            <p:stCondLst>
                              <p:cond delay="2750"/>
                            </p:stCondLst>
                            <p:childTnLst>
                              <p:par>
                                <p:cTn id="115" presetID="16" presetClass="entr" presetSubtype="37" fill="hold" grpId="0" nodeType="afterEffect">
                                  <p:stCondLst>
                                    <p:cond delay="250"/>
                                  </p:stCondLst>
                                  <p:childTnLst>
                                    <p:set>
                                      <p:cBhvr>
                                        <p:cTn id="116" dur="1" fill="hold">
                                          <p:stCondLst>
                                            <p:cond delay="0"/>
                                          </p:stCondLst>
                                        </p:cTn>
                                        <p:tgtEl>
                                          <p:spTgt spid="42"/>
                                        </p:tgtEl>
                                        <p:attrNameLst>
                                          <p:attrName>style.visibility</p:attrName>
                                        </p:attrNameLst>
                                      </p:cBhvr>
                                      <p:to>
                                        <p:strVal val="visible"/>
                                      </p:to>
                                    </p:set>
                                    <p:animEffect transition="in" filter="barn(outVertical)">
                                      <p:cBhvr>
                                        <p:cTn id="11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47" grpId="0" animBg="1"/>
      <p:bldP spid="48" grpId="0" animBg="1"/>
      <p:bldP spid="49" grpId="0" animBg="1"/>
      <p:bldP spid="50" grpId="0" animBg="1"/>
      <p:bldP spid="51" grpId="0" animBg="1"/>
      <p:bldP spid="52" grpId="0"/>
      <p:bldP spid="53" grpId="0"/>
      <p:bldP spid="54" grpId="0"/>
      <p:bldP spid="55" grpId="0"/>
      <p:bldP spid="56" grpId="0"/>
      <p:bldP spid="57" grpId="0" animBg="1"/>
      <p:bldP spid="58" grpId="0" animBg="1"/>
      <p:bldP spid="59" grpId="0" animBg="1"/>
      <p:bldP spid="60" grpId="0" animBg="1"/>
      <p:bldP spid="61" grpId="0" animBg="1"/>
      <p:bldP spid="62" grpId="0"/>
      <p:bldP spid="63" grpId="0"/>
      <p:bldP spid="64" grpId="0"/>
      <p:bldP spid="65" grpId="0"/>
      <p:bldP spid="66" grpId="0"/>
      <p:bldP spid="67" grpId="0"/>
      <p:bldP spid="68" grpId="0"/>
      <p:bldP spid="69" grpId="0"/>
      <p:bldP spid="70" grpId="0"/>
      <p:bldP spid="71" grpId="0"/>
      <p:bldP spid="72" grpId="0"/>
      <p:bldP spid="73" grpId="0"/>
      <p:bldP spid="74" grpId="0"/>
      <p:bldP spid="75" grpId="0"/>
      <p:bldP spid="76"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nvGrpSpPr>
          <p:cNvPr id="47" name="Group 4"/>
          <p:cNvGrpSpPr/>
          <p:nvPr/>
        </p:nvGrpSpPr>
        <p:grpSpPr>
          <a:xfrm>
            <a:off x="2183827" y="1453614"/>
            <a:ext cx="5419904" cy="465128"/>
            <a:chOff x="1043608" y="2504017"/>
            <a:chExt cx="3048696" cy="261634"/>
          </a:xfrm>
        </p:grpSpPr>
        <p:sp>
          <p:nvSpPr>
            <p:cNvPr id="58" name="Rectangle 5"/>
            <p:cNvSpPr/>
            <p:nvPr/>
          </p:nvSpPr>
          <p:spPr>
            <a:xfrm>
              <a:off x="1057256" y="2512876"/>
              <a:ext cx="3035048" cy="245913"/>
            </a:xfrm>
            <a:prstGeom prst="rect">
              <a:avLst/>
            </a:prstGeom>
            <a:solidFill>
              <a:schemeClr val="bg1">
                <a:lumMod val="75000"/>
              </a:schemeClr>
            </a:solid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59" name="Rectangle 6"/>
            <p:cNvSpPr/>
            <p:nvPr/>
          </p:nvSpPr>
          <p:spPr>
            <a:xfrm>
              <a:off x="1057256" y="2512876"/>
              <a:ext cx="1517524" cy="245913"/>
            </a:xfrm>
            <a:prstGeom prst="rect">
              <a:avLst/>
            </a:prstGeom>
            <a:gradFill>
              <a:gsLst>
                <a:gs pos="0">
                  <a:srgbClr val="4A7C29"/>
                </a:gs>
                <a:gs pos="100000">
                  <a:schemeClr val="accent2"/>
                </a:gs>
              </a:gsLst>
              <a:path path="circle">
                <a:fillToRect l="100000" t="100000"/>
              </a:path>
            </a:grad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61" name="Content Placeholder 2"/>
            <p:cNvSpPr txBox="1"/>
            <p:nvPr/>
          </p:nvSpPr>
          <p:spPr>
            <a:xfrm>
              <a:off x="1043608" y="2504017"/>
              <a:ext cx="431395" cy="261634"/>
            </a:xfrm>
            <a:prstGeom prst="rect">
              <a:avLst/>
            </a:prstGeom>
            <a:noFill/>
          </p:spPr>
          <p:txBody>
            <a:bodyPr vert="horz" lIns="162560" tIns="81280" rIns="162560" bIns="8128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en-US" sz="1955" b="1" dirty="0">
                  <a:solidFill>
                    <a:sysClr val="window" lastClr="FFFFFF"/>
                  </a:solidFill>
                  <a:latin typeface="Calibri" panose="020F0502020204030204"/>
                </a:rPr>
                <a:t>50%</a:t>
              </a:r>
            </a:p>
          </p:txBody>
        </p:sp>
      </p:grpSp>
      <p:grpSp>
        <p:nvGrpSpPr>
          <p:cNvPr id="62" name="Group 8"/>
          <p:cNvGrpSpPr/>
          <p:nvPr/>
        </p:nvGrpSpPr>
        <p:grpSpPr>
          <a:xfrm>
            <a:off x="2159564" y="4114746"/>
            <a:ext cx="5419904" cy="465128"/>
            <a:chOff x="1043608" y="4162119"/>
            <a:chExt cx="3048696" cy="261634"/>
          </a:xfrm>
        </p:grpSpPr>
        <p:sp>
          <p:nvSpPr>
            <p:cNvPr id="63" name="Rectangle 9"/>
            <p:cNvSpPr/>
            <p:nvPr/>
          </p:nvSpPr>
          <p:spPr>
            <a:xfrm>
              <a:off x="1057256" y="4169968"/>
              <a:ext cx="3035048" cy="245913"/>
            </a:xfrm>
            <a:prstGeom prst="rect">
              <a:avLst/>
            </a:prstGeom>
            <a:solidFill>
              <a:schemeClr val="bg1">
                <a:lumMod val="75000"/>
              </a:schemeClr>
            </a:solid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65" name="Rectangle 10"/>
            <p:cNvSpPr/>
            <p:nvPr/>
          </p:nvSpPr>
          <p:spPr>
            <a:xfrm>
              <a:off x="1057256" y="4169968"/>
              <a:ext cx="1249725" cy="245913"/>
            </a:xfrm>
            <a:prstGeom prst="rect">
              <a:avLst/>
            </a:prstGeom>
            <a:gradFill>
              <a:gsLst>
                <a:gs pos="0">
                  <a:srgbClr val="4A7C29"/>
                </a:gs>
                <a:gs pos="100000">
                  <a:schemeClr val="accent2"/>
                </a:gs>
              </a:gsLst>
              <a:path path="circle">
                <a:fillToRect l="100000" t="100000"/>
              </a:path>
            </a:grad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66" name="Content Placeholder 2"/>
            <p:cNvSpPr txBox="1"/>
            <p:nvPr/>
          </p:nvSpPr>
          <p:spPr>
            <a:xfrm>
              <a:off x="1043608" y="4162119"/>
              <a:ext cx="431395" cy="261634"/>
            </a:xfrm>
            <a:prstGeom prst="rect">
              <a:avLst/>
            </a:prstGeom>
            <a:noFill/>
          </p:spPr>
          <p:txBody>
            <a:bodyPr vert="horz" lIns="162560" tIns="81280" rIns="162560" bIns="8128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en-US" sz="1955" b="1" dirty="0">
                  <a:solidFill>
                    <a:sysClr val="window" lastClr="FFFFFF"/>
                  </a:solidFill>
                  <a:latin typeface="Calibri" panose="020F0502020204030204"/>
                </a:rPr>
                <a:t>45%</a:t>
              </a:r>
            </a:p>
          </p:txBody>
        </p:sp>
      </p:grpSp>
      <p:grpSp>
        <p:nvGrpSpPr>
          <p:cNvPr id="68" name="Group 12"/>
          <p:cNvGrpSpPr/>
          <p:nvPr/>
        </p:nvGrpSpPr>
        <p:grpSpPr>
          <a:xfrm>
            <a:off x="2159564" y="3451307"/>
            <a:ext cx="5419904" cy="465127"/>
            <a:chOff x="1043608" y="3815105"/>
            <a:chExt cx="3048696" cy="261634"/>
          </a:xfrm>
        </p:grpSpPr>
        <p:sp>
          <p:nvSpPr>
            <p:cNvPr id="70" name="Rectangle 13"/>
            <p:cNvSpPr/>
            <p:nvPr/>
          </p:nvSpPr>
          <p:spPr>
            <a:xfrm>
              <a:off x="1057256" y="3823964"/>
              <a:ext cx="3035048" cy="245913"/>
            </a:xfrm>
            <a:prstGeom prst="rect">
              <a:avLst/>
            </a:prstGeom>
            <a:solidFill>
              <a:schemeClr val="bg1">
                <a:lumMod val="75000"/>
              </a:schemeClr>
            </a:solid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71" name="Rectangle 14"/>
            <p:cNvSpPr/>
            <p:nvPr/>
          </p:nvSpPr>
          <p:spPr>
            <a:xfrm>
              <a:off x="1057256" y="3823964"/>
              <a:ext cx="2261408" cy="245913"/>
            </a:xfrm>
            <a:prstGeom prst="rect">
              <a:avLst/>
            </a:prstGeom>
            <a:gradFill>
              <a:gsLst>
                <a:gs pos="0">
                  <a:srgbClr val="4A7C29"/>
                </a:gs>
                <a:gs pos="100000">
                  <a:schemeClr val="accent2"/>
                </a:gs>
              </a:gsLst>
              <a:path path="circle">
                <a:fillToRect l="100000" t="100000"/>
              </a:path>
            </a:grad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72" name="Content Placeholder 2"/>
            <p:cNvSpPr txBox="1"/>
            <p:nvPr/>
          </p:nvSpPr>
          <p:spPr>
            <a:xfrm>
              <a:off x="1043608" y="3815105"/>
              <a:ext cx="431395" cy="261634"/>
            </a:xfrm>
            <a:prstGeom prst="rect">
              <a:avLst/>
            </a:prstGeom>
            <a:noFill/>
          </p:spPr>
          <p:txBody>
            <a:bodyPr vert="horz" lIns="162560" tIns="81280" rIns="162560" bIns="8128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en-US" sz="1955" b="1" dirty="0">
                  <a:solidFill>
                    <a:sysClr val="window" lastClr="FFFFFF"/>
                  </a:solidFill>
                  <a:latin typeface="Calibri" panose="020F0502020204030204"/>
                </a:rPr>
                <a:t>75%</a:t>
              </a:r>
            </a:p>
          </p:txBody>
        </p:sp>
      </p:grpSp>
      <p:grpSp>
        <p:nvGrpSpPr>
          <p:cNvPr id="73" name="Group 16"/>
          <p:cNvGrpSpPr/>
          <p:nvPr/>
        </p:nvGrpSpPr>
        <p:grpSpPr>
          <a:xfrm>
            <a:off x="2159564" y="2101986"/>
            <a:ext cx="5419904" cy="465126"/>
            <a:chOff x="1043608" y="2936065"/>
            <a:chExt cx="3048696" cy="261634"/>
          </a:xfrm>
        </p:grpSpPr>
        <p:sp>
          <p:nvSpPr>
            <p:cNvPr id="74" name="Rectangle 17"/>
            <p:cNvSpPr/>
            <p:nvPr/>
          </p:nvSpPr>
          <p:spPr>
            <a:xfrm>
              <a:off x="1057256" y="2944924"/>
              <a:ext cx="3035048" cy="245913"/>
            </a:xfrm>
            <a:prstGeom prst="rect">
              <a:avLst/>
            </a:prstGeom>
            <a:solidFill>
              <a:schemeClr val="bg1">
                <a:lumMod val="75000"/>
              </a:schemeClr>
            </a:solid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75" name="Rectangle 18"/>
            <p:cNvSpPr/>
            <p:nvPr/>
          </p:nvSpPr>
          <p:spPr>
            <a:xfrm>
              <a:off x="1057256" y="2944924"/>
              <a:ext cx="1785323" cy="245913"/>
            </a:xfrm>
            <a:prstGeom prst="rect">
              <a:avLst/>
            </a:prstGeom>
            <a:gradFill>
              <a:gsLst>
                <a:gs pos="0">
                  <a:srgbClr val="4A7C29"/>
                </a:gs>
                <a:gs pos="100000">
                  <a:schemeClr val="accent2"/>
                </a:gs>
              </a:gsLst>
              <a:path path="circle">
                <a:fillToRect l="100000" t="100000"/>
              </a:path>
            </a:grad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76" name="Content Placeholder 2"/>
            <p:cNvSpPr txBox="1"/>
            <p:nvPr/>
          </p:nvSpPr>
          <p:spPr>
            <a:xfrm>
              <a:off x="1043608" y="2936065"/>
              <a:ext cx="431395" cy="261634"/>
            </a:xfrm>
            <a:prstGeom prst="rect">
              <a:avLst/>
            </a:prstGeom>
            <a:noFill/>
          </p:spPr>
          <p:txBody>
            <a:bodyPr vert="horz" lIns="162560" tIns="81280" rIns="162560" bIns="8128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en-US" sz="1955" b="1" dirty="0">
                  <a:solidFill>
                    <a:sysClr val="window" lastClr="FFFFFF"/>
                  </a:solidFill>
                  <a:latin typeface="Calibri" panose="020F0502020204030204"/>
                </a:rPr>
                <a:t>62%</a:t>
              </a:r>
            </a:p>
          </p:txBody>
        </p:sp>
      </p:grpSp>
      <p:grpSp>
        <p:nvGrpSpPr>
          <p:cNvPr id="77" name="Group 20"/>
          <p:cNvGrpSpPr/>
          <p:nvPr/>
        </p:nvGrpSpPr>
        <p:grpSpPr>
          <a:xfrm>
            <a:off x="2159564" y="2789682"/>
            <a:ext cx="5419904" cy="465127"/>
            <a:chOff x="1043608" y="3383057"/>
            <a:chExt cx="3048696" cy="261634"/>
          </a:xfrm>
        </p:grpSpPr>
        <p:sp>
          <p:nvSpPr>
            <p:cNvPr id="78" name="Rectangle 21"/>
            <p:cNvSpPr/>
            <p:nvPr/>
          </p:nvSpPr>
          <p:spPr>
            <a:xfrm>
              <a:off x="1057256" y="3391916"/>
              <a:ext cx="3035048" cy="245913"/>
            </a:xfrm>
            <a:prstGeom prst="rect">
              <a:avLst/>
            </a:prstGeom>
            <a:solidFill>
              <a:schemeClr val="bg1">
                <a:lumMod val="75000"/>
              </a:schemeClr>
            </a:solid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79" name="Rectangle 22"/>
            <p:cNvSpPr/>
            <p:nvPr/>
          </p:nvSpPr>
          <p:spPr>
            <a:xfrm>
              <a:off x="1057256" y="3391916"/>
              <a:ext cx="758762" cy="245913"/>
            </a:xfrm>
            <a:prstGeom prst="rect">
              <a:avLst/>
            </a:prstGeom>
            <a:gradFill>
              <a:gsLst>
                <a:gs pos="0">
                  <a:srgbClr val="4A7C29"/>
                </a:gs>
                <a:gs pos="100000">
                  <a:schemeClr val="accent2"/>
                </a:gs>
              </a:gsLst>
              <a:path path="circle">
                <a:fillToRect l="100000" t="100000"/>
              </a:path>
            </a:grad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80" name="Content Placeholder 2"/>
            <p:cNvSpPr txBox="1"/>
            <p:nvPr/>
          </p:nvSpPr>
          <p:spPr>
            <a:xfrm>
              <a:off x="1043608" y="3383057"/>
              <a:ext cx="431395" cy="261634"/>
            </a:xfrm>
            <a:prstGeom prst="rect">
              <a:avLst/>
            </a:prstGeom>
            <a:noFill/>
          </p:spPr>
          <p:txBody>
            <a:bodyPr vert="horz" lIns="162560" tIns="81280" rIns="162560" bIns="8128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en-US" sz="1955" b="1" dirty="0">
                  <a:solidFill>
                    <a:sysClr val="window" lastClr="FFFFFF"/>
                  </a:solidFill>
                  <a:latin typeface="Calibri" panose="020F0502020204030204"/>
                </a:rPr>
                <a:t>25%</a:t>
              </a:r>
            </a:p>
          </p:txBody>
        </p:sp>
      </p:grpSp>
      <p:sp>
        <p:nvSpPr>
          <p:cNvPr id="81" name="Rectangle 27"/>
          <p:cNvSpPr/>
          <p:nvPr/>
        </p:nvSpPr>
        <p:spPr>
          <a:xfrm>
            <a:off x="1103446" y="2789678"/>
            <a:ext cx="891852" cy="436579"/>
          </a:xfrm>
          <a:prstGeom prst="rect">
            <a:avLst/>
          </a:prstGeom>
          <a:solidFill>
            <a:schemeClr val="tx1">
              <a:lumMod val="65000"/>
              <a:lumOff val="35000"/>
            </a:schemeClr>
          </a:solidFill>
          <a:ln w="12700" cap="flat" cmpd="sng" algn="ctr">
            <a:noFill/>
            <a:prstDash val="solid"/>
            <a:miter lim="800000"/>
          </a:ln>
          <a:effectLst/>
        </p:spPr>
        <p:txBody>
          <a:bodyPr rtlCol="0" anchor="ctr"/>
          <a:lstStyle/>
          <a:p>
            <a:pPr lvl="0" algn="ctr">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业务</a:t>
            </a:r>
            <a:r>
              <a:rPr lang="en-US" altLang="zh-CN" sz="1600" kern="0" dirty="0">
                <a:solidFill>
                  <a:sysClr val="window" lastClr="FFFFFF"/>
                </a:solidFill>
                <a:latin typeface="微软雅黑" panose="020B0503020204020204" pitchFamily="34" charset="-122"/>
                <a:ea typeface="微软雅黑" panose="020B0503020204020204" pitchFamily="34" charset="-122"/>
              </a:rPr>
              <a:t>3</a:t>
            </a:r>
            <a:endParaRPr lang="vi-VN" altLang="zh-CN" sz="1600" kern="0" dirty="0">
              <a:solidFill>
                <a:sysClr val="window" lastClr="FFFFFF"/>
              </a:solidFill>
              <a:latin typeface="Calibri" panose="020F0502020204030204"/>
              <a:ea typeface="微软雅黑" panose="020B0503020204020204" pitchFamily="34" charset="-122"/>
            </a:endParaRPr>
          </a:p>
        </p:txBody>
      </p:sp>
      <p:sp>
        <p:nvSpPr>
          <p:cNvPr id="82" name="Rectangle 26"/>
          <p:cNvSpPr/>
          <p:nvPr/>
        </p:nvSpPr>
        <p:spPr>
          <a:xfrm>
            <a:off x="1103447" y="2101986"/>
            <a:ext cx="891852" cy="436579"/>
          </a:xfrm>
          <a:prstGeom prst="rect">
            <a:avLst/>
          </a:prstGeom>
          <a:solidFill>
            <a:schemeClr val="tx1">
              <a:lumMod val="65000"/>
              <a:lumOff val="35000"/>
            </a:schemeClr>
          </a:solidFill>
          <a:ln w="12700" cap="flat" cmpd="sng" algn="ctr">
            <a:noFill/>
            <a:prstDash val="solid"/>
            <a:miter lim="800000"/>
          </a:ln>
          <a:effectLst/>
        </p:spPr>
        <p:txBody>
          <a:bodyPr rtlCol="0" anchor="ctr"/>
          <a:lstStyle/>
          <a:p>
            <a:pPr lvl="0" algn="ctr">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业务</a:t>
            </a:r>
            <a:r>
              <a:rPr lang="en-US" altLang="zh-CN" sz="1600" kern="0" dirty="0">
                <a:solidFill>
                  <a:sysClr val="window" lastClr="FFFFFF"/>
                </a:solidFill>
                <a:latin typeface="微软雅黑" panose="020B0503020204020204" pitchFamily="34" charset="-122"/>
                <a:ea typeface="微软雅黑" panose="020B0503020204020204" pitchFamily="34" charset="-122"/>
              </a:rPr>
              <a:t>2</a:t>
            </a:r>
            <a:endParaRPr lang="vi-VN" altLang="zh-CN" sz="1600" kern="0" dirty="0">
              <a:solidFill>
                <a:sysClr val="window" lastClr="FFFFFF"/>
              </a:solidFill>
              <a:latin typeface="Calibri" panose="020F0502020204030204"/>
              <a:ea typeface="微软雅黑" panose="020B0503020204020204" pitchFamily="34" charset="-122"/>
            </a:endParaRPr>
          </a:p>
        </p:txBody>
      </p:sp>
      <p:sp>
        <p:nvSpPr>
          <p:cNvPr id="83" name="Rectangle 29"/>
          <p:cNvSpPr/>
          <p:nvPr/>
        </p:nvSpPr>
        <p:spPr>
          <a:xfrm>
            <a:off x="1103446" y="4128692"/>
            <a:ext cx="891852" cy="436579"/>
          </a:xfrm>
          <a:prstGeom prst="rect">
            <a:avLst/>
          </a:prstGeom>
          <a:solidFill>
            <a:schemeClr val="tx1">
              <a:lumMod val="65000"/>
              <a:lumOff val="35000"/>
            </a:schemeClr>
          </a:solidFill>
          <a:ln w="12700" cap="flat" cmpd="sng" algn="ctr">
            <a:noFill/>
            <a:prstDash val="solid"/>
            <a:miter lim="800000"/>
          </a:ln>
          <a:effectLst/>
        </p:spPr>
        <p:txBody>
          <a:bodyPr rtlCol="0" anchor="ctr"/>
          <a:lstStyle/>
          <a:p>
            <a:pPr lvl="0" algn="ctr">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业务</a:t>
            </a:r>
            <a:r>
              <a:rPr lang="en-US" altLang="zh-CN" sz="1600" kern="0" dirty="0">
                <a:solidFill>
                  <a:sysClr val="window" lastClr="FFFFFF"/>
                </a:solidFill>
                <a:latin typeface="微软雅黑" panose="020B0503020204020204" pitchFamily="34" charset="-122"/>
                <a:ea typeface="微软雅黑" panose="020B0503020204020204" pitchFamily="34" charset="-122"/>
              </a:rPr>
              <a:t>5</a:t>
            </a:r>
            <a:endParaRPr lang="vi-VN" altLang="zh-CN" sz="1600" kern="0" dirty="0">
              <a:solidFill>
                <a:sysClr val="window" lastClr="FFFFFF"/>
              </a:solidFill>
              <a:latin typeface="Calibri" panose="020F0502020204030204"/>
              <a:ea typeface="微软雅黑" panose="020B0503020204020204" pitchFamily="34" charset="-122"/>
            </a:endParaRPr>
          </a:p>
        </p:txBody>
      </p:sp>
      <p:sp>
        <p:nvSpPr>
          <p:cNvPr id="84" name="Rectangle 25"/>
          <p:cNvSpPr/>
          <p:nvPr/>
        </p:nvSpPr>
        <p:spPr>
          <a:xfrm>
            <a:off x="1103447" y="1467139"/>
            <a:ext cx="891852" cy="436579"/>
          </a:xfrm>
          <a:prstGeom prst="rect">
            <a:avLst/>
          </a:prstGeom>
          <a:solidFill>
            <a:schemeClr val="tx1">
              <a:lumMod val="65000"/>
              <a:lumOff val="35000"/>
            </a:schemeClr>
          </a:solidFill>
          <a:ln w="12700" cap="flat" cmpd="sng" algn="ctr">
            <a:noFill/>
            <a:prstDash val="solid"/>
            <a:miter lim="800000"/>
          </a:ln>
          <a:effectLst/>
        </p:spPr>
        <p:txBody>
          <a:bodyPr rtlCol="0" anchor="ctr"/>
          <a:lstStyle/>
          <a:p>
            <a:pPr algn="ctr">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业务</a:t>
            </a:r>
            <a:r>
              <a:rPr lang="en-US" altLang="zh-CN" sz="1600" kern="0" dirty="0">
                <a:solidFill>
                  <a:sysClr val="window" lastClr="FFFFFF"/>
                </a:solidFill>
                <a:latin typeface="微软雅黑" panose="020B0503020204020204" pitchFamily="34" charset="-122"/>
                <a:ea typeface="微软雅黑" panose="020B0503020204020204" pitchFamily="34" charset="-122"/>
              </a:rPr>
              <a:t>1</a:t>
            </a:r>
            <a:endParaRPr lang="vi-VN" sz="1600" kern="0" dirty="0">
              <a:solidFill>
                <a:sysClr val="window" lastClr="FFFFFF"/>
              </a:solidFill>
              <a:latin typeface="Calibri" panose="020F0502020204030204"/>
              <a:ea typeface="微软雅黑" panose="020B0503020204020204" pitchFamily="34" charset="-122"/>
            </a:endParaRPr>
          </a:p>
        </p:txBody>
      </p:sp>
      <p:sp>
        <p:nvSpPr>
          <p:cNvPr id="85" name="Rectangle 28"/>
          <p:cNvSpPr/>
          <p:nvPr/>
        </p:nvSpPr>
        <p:spPr>
          <a:xfrm>
            <a:off x="1103446" y="3477370"/>
            <a:ext cx="891852" cy="436579"/>
          </a:xfrm>
          <a:prstGeom prst="rect">
            <a:avLst/>
          </a:prstGeom>
          <a:solidFill>
            <a:schemeClr val="tx1">
              <a:lumMod val="65000"/>
              <a:lumOff val="35000"/>
            </a:schemeClr>
          </a:solidFill>
          <a:ln w="12700" cap="flat" cmpd="sng" algn="ctr">
            <a:noFill/>
            <a:prstDash val="solid"/>
            <a:miter lim="800000"/>
          </a:ln>
          <a:effectLst/>
        </p:spPr>
        <p:txBody>
          <a:bodyPr rtlCol="0" anchor="ctr"/>
          <a:lstStyle/>
          <a:p>
            <a:pPr lvl="0" algn="ctr">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业务</a:t>
            </a:r>
            <a:r>
              <a:rPr lang="en-US" altLang="zh-CN" sz="1600" kern="0" dirty="0">
                <a:solidFill>
                  <a:sysClr val="window" lastClr="FFFFFF"/>
                </a:solidFill>
                <a:latin typeface="微软雅黑" panose="020B0503020204020204" pitchFamily="34" charset="-122"/>
                <a:ea typeface="微软雅黑" panose="020B0503020204020204" pitchFamily="34" charset="-122"/>
              </a:rPr>
              <a:t>4</a:t>
            </a:r>
            <a:endParaRPr lang="vi-VN" altLang="zh-CN" sz="1600" kern="0" dirty="0">
              <a:solidFill>
                <a:sysClr val="window" lastClr="FFFFFF"/>
              </a:solidFill>
              <a:latin typeface="Calibri" panose="020F0502020204030204"/>
              <a:ea typeface="微软雅黑" panose="020B0503020204020204" pitchFamily="34" charset="-122"/>
            </a:endParaRPr>
          </a:p>
        </p:txBody>
      </p:sp>
      <p:sp>
        <p:nvSpPr>
          <p:cNvPr id="87" name="矩形 86"/>
          <p:cNvSpPr/>
          <p:nvPr/>
        </p:nvSpPr>
        <p:spPr>
          <a:xfrm>
            <a:off x="8174203" y="1514151"/>
            <a:ext cx="2768415" cy="1433579"/>
          </a:xfrm>
          <a:prstGeom prst="rect">
            <a:avLst/>
          </a:prstGeom>
          <a:blipFill>
            <a:blip r:embed="rId3">
              <a:grayscl/>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88" name="矩形 87"/>
          <p:cNvSpPr/>
          <p:nvPr/>
        </p:nvSpPr>
        <p:spPr>
          <a:xfrm>
            <a:off x="8174203" y="3146332"/>
            <a:ext cx="2768415" cy="1433579"/>
          </a:xfrm>
          <a:prstGeom prst="rect">
            <a:avLst/>
          </a:prstGeom>
          <a:blipFill>
            <a:blip r:embed="rId3">
              <a:grayscl/>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89" name="Rectangle 5"/>
          <p:cNvSpPr/>
          <p:nvPr/>
        </p:nvSpPr>
        <p:spPr>
          <a:xfrm>
            <a:off x="2183827" y="4909306"/>
            <a:ext cx="3096661" cy="118512"/>
          </a:xfrm>
          <a:prstGeom prst="rect">
            <a:avLst/>
          </a:prstGeom>
          <a:solidFill>
            <a:schemeClr val="bg1">
              <a:lumMod val="75000"/>
            </a:schemeClr>
          </a:solid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grpSp>
        <p:nvGrpSpPr>
          <p:cNvPr id="90" name="组合 89"/>
          <p:cNvGrpSpPr/>
          <p:nvPr/>
        </p:nvGrpSpPr>
        <p:grpSpPr>
          <a:xfrm>
            <a:off x="2183827" y="5155975"/>
            <a:ext cx="3096661" cy="118523"/>
            <a:chOff x="2238182" y="3898916"/>
            <a:chExt cx="2322496" cy="88892"/>
          </a:xfrm>
          <a:gradFill>
            <a:gsLst>
              <a:gs pos="0">
                <a:srgbClr val="4A7C29"/>
              </a:gs>
              <a:gs pos="100000">
                <a:schemeClr val="accent2"/>
              </a:gs>
            </a:gsLst>
            <a:path path="circle">
              <a:fillToRect l="100000" t="100000"/>
            </a:path>
          </a:gradFill>
        </p:grpSpPr>
        <p:sp>
          <p:nvSpPr>
            <p:cNvPr id="91" name="Rectangle 5"/>
            <p:cNvSpPr/>
            <p:nvPr/>
          </p:nvSpPr>
          <p:spPr>
            <a:xfrm>
              <a:off x="2238182" y="3898916"/>
              <a:ext cx="465676" cy="88884"/>
            </a:xfrm>
            <a:prstGeom prst="rect">
              <a:avLst/>
            </a:prstGeom>
            <a:grp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92" name="Rectangle 5"/>
            <p:cNvSpPr/>
            <p:nvPr/>
          </p:nvSpPr>
          <p:spPr>
            <a:xfrm>
              <a:off x="2702616" y="3898916"/>
              <a:ext cx="465676" cy="88884"/>
            </a:xfrm>
            <a:prstGeom prst="rect">
              <a:avLst/>
            </a:prstGeom>
            <a:grp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93" name="Rectangle 5"/>
            <p:cNvSpPr/>
            <p:nvPr/>
          </p:nvSpPr>
          <p:spPr>
            <a:xfrm>
              <a:off x="3168262" y="3898916"/>
              <a:ext cx="465676" cy="88884"/>
            </a:xfrm>
            <a:prstGeom prst="rect">
              <a:avLst/>
            </a:prstGeom>
            <a:grp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95" name="Rectangle 5"/>
            <p:cNvSpPr/>
            <p:nvPr/>
          </p:nvSpPr>
          <p:spPr>
            <a:xfrm>
              <a:off x="3629326" y="3898916"/>
              <a:ext cx="465676" cy="88884"/>
            </a:xfrm>
            <a:prstGeom prst="rect">
              <a:avLst/>
            </a:prstGeom>
            <a:grp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96" name="Rectangle 5"/>
            <p:cNvSpPr/>
            <p:nvPr/>
          </p:nvSpPr>
          <p:spPr>
            <a:xfrm>
              <a:off x="4095002" y="3898924"/>
              <a:ext cx="465676" cy="88884"/>
            </a:xfrm>
            <a:prstGeom prst="rect">
              <a:avLst/>
            </a:prstGeom>
            <a:grp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grpSp>
      <p:sp>
        <p:nvSpPr>
          <p:cNvPr id="97" name="TextBox 40"/>
          <p:cNvSpPr txBox="1"/>
          <p:nvPr/>
        </p:nvSpPr>
        <p:spPr>
          <a:xfrm>
            <a:off x="5410634" y="4830062"/>
            <a:ext cx="593431" cy="256545"/>
          </a:xfrm>
          <a:prstGeom prst="rect">
            <a:avLst/>
          </a:prstGeom>
          <a:noFill/>
        </p:spPr>
        <p:txBody>
          <a:bodyPr wrap="none" lIns="91440" tIns="45720" rIns="91440" bIns="45720" rtlCol="0">
            <a:spAutoFit/>
          </a:bodyPr>
          <a:lstStyle/>
          <a:p>
            <a:pPr algn="r">
              <a:defRPr/>
            </a:pPr>
            <a:r>
              <a:rPr lang="zh-CN" altLang="en-US" sz="1065" kern="0" dirty="0">
                <a:solidFill>
                  <a:schemeClr val="tx1">
                    <a:lumMod val="75000"/>
                    <a:lumOff val="25000"/>
                  </a:schemeClr>
                </a:solidFill>
                <a:latin typeface="微软雅黑" panose="020B0503020204020204" pitchFamily="34" charset="-122"/>
                <a:ea typeface="微软雅黑" panose="020B0503020204020204" pitchFamily="34" charset="-122"/>
              </a:rPr>
              <a:t>计划数</a:t>
            </a:r>
            <a:endParaRPr lang="id-ID" sz="1065"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8" name="TextBox 41"/>
          <p:cNvSpPr txBox="1"/>
          <p:nvPr/>
        </p:nvSpPr>
        <p:spPr>
          <a:xfrm>
            <a:off x="5410634" y="5086542"/>
            <a:ext cx="593431" cy="256545"/>
          </a:xfrm>
          <a:prstGeom prst="rect">
            <a:avLst/>
          </a:prstGeom>
          <a:noFill/>
        </p:spPr>
        <p:txBody>
          <a:bodyPr wrap="none" lIns="91440" tIns="45720" rIns="91440" bIns="45720" rtlCol="0">
            <a:spAutoFit/>
          </a:bodyPr>
          <a:lstStyle/>
          <a:p>
            <a:pPr algn="r">
              <a:defRPr/>
            </a:pPr>
            <a:r>
              <a:rPr lang="zh-CN" altLang="en-US" sz="1065" kern="0" dirty="0">
                <a:solidFill>
                  <a:schemeClr val="tx1">
                    <a:lumMod val="75000"/>
                    <a:lumOff val="25000"/>
                  </a:schemeClr>
                </a:solidFill>
                <a:latin typeface="微软雅黑" panose="020B0503020204020204" pitchFamily="34" charset="-122"/>
                <a:ea typeface="微软雅黑" panose="020B0503020204020204" pitchFamily="34" charset="-122"/>
              </a:rPr>
              <a:t>实际数</a:t>
            </a:r>
            <a:endParaRPr lang="id-ID" sz="1065"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9" name="TextBox 34"/>
          <p:cNvSpPr txBox="1"/>
          <p:nvPr/>
        </p:nvSpPr>
        <p:spPr>
          <a:xfrm>
            <a:off x="925035" y="5508277"/>
            <a:ext cx="10158059" cy="613694"/>
          </a:xfrm>
          <a:prstGeom prst="rect">
            <a:avLst/>
          </a:prstGeom>
          <a:noFill/>
        </p:spPr>
        <p:txBody>
          <a:bodyPr wrap="square" lIns="91440" tIns="45720" rIns="91440" bIns="45720"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lnSpc>
                <a:spcPct val="150000"/>
              </a:lnSpc>
              <a:spcAft>
                <a:spcPts val="600"/>
              </a:spcAft>
              <a:buClr>
                <a:schemeClr val="accent1"/>
              </a:buClr>
            </a:pPr>
            <a:r>
              <a:rPr lang="zh-CN" altLang="en-US" sz="1200" dirty="0">
                <a:solidFill>
                  <a:schemeClr val="tx1">
                    <a:lumMod val="65000"/>
                    <a:lumOff val="35000"/>
                  </a:schemeClr>
                </a:solidFill>
                <a:latin typeface="+mn-ea"/>
              </a:rPr>
              <a:t>为客户提供有效服务，是我们工作的方向和价值评价的标尺，成就客户就是成就我们自己。我们坚持以客户为中心，快速响应客户需求，持续为客户创造长期价值进而成就客户。为客户提供有效服务，是我们工作的方向和价值评价的标尺。</a:t>
            </a:r>
          </a:p>
        </p:txBody>
      </p:sp>
      <p:sp>
        <p:nvSpPr>
          <p:cNvPr id="100" name="TextBox 43"/>
          <p:cNvSpPr txBox="1"/>
          <p:nvPr/>
        </p:nvSpPr>
        <p:spPr>
          <a:xfrm>
            <a:off x="8174203" y="4667325"/>
            <a:ext cx="2794355" cy="400110"/>
          </a:xfrm>
          <a:prstGeom prst="rect">
            <a:avLst/>
          </a:prstGeom>
          <a:noFill/>
        </p:spPr>
        <p:txBody>
          <a:bodyPr wrap="none" lIns="91440" tIns="45720" rIns="91440" bIns="45720" rtlCol="0">
            <a:spAutoFit/>
          </a:bodyPr>
          <a:lstStyle/>
          <a:p>
            <a:pPr>
              <a:defRPr/>
            </a:pPr>
            <a:r>
              <a:rPr lang="zh-CN" altLang="en-US" sz="2000" kern="0" dirty="0" smtClean="0">
                <a:solidFill>
                  <a:schemeClr val="tx1">
                    <a:lumMod val="75000"/>
                    <a:lumOff val="25000"/>
                  </a:schemeClr>
                </a:solidFill>
                <a:latin typeface="微软雅黑" panose="020B0503020204020204" pitchFamily="34" charset="-122"/>
                <a:ea typeface="微软雅黑" panose="020B0503020204020204" pitchFamily="34" charset="-122"/>
              </a:rPr>
              <a:t>关键词  关键词  关键词</a:t>
            </a:r>
            <a:endParaRPr lang="en-US"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500" fill="hold"/>
                                        <p:tgtEl>
                                          <p:spTgt spid="84"/>
                                        </p:tgtEl>
                                        <p:attrNameLst>
                                          <p:attrName>ppt_x</p:attrName>
                                        </p:attrNameLst>
                                      </p:cBhvr>
                                      <p:tavLst>
                                        <p:tav tm="0">
                                          <p:val>
                                            <p:strVal val="0-#ppt_w/2"/>
                                          </p:val>
                                        </p:tav>
                                        <p:tav tm="100000">
                                          <p:val>
                                            <p:strVal val="#ppt_x"/>
                                          </p:val>
                                        </p:tav>
                                      </p:tavLst>
                                    </p:anim>
                                    <p:anim calcmode="lin" valueType="num">
                                      <p:cBhvr additive="base">
                                        <p:cTn id="12" dur="500" fill="hold"/>
                                        <p:tgtEl>
                                          <p:spTgt spid="8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2"/>
                                        </p:tgtEl>
                                        <p:attrNameLst>
                                          <p:attrName>style.visibility</p:attrName>
                                        </p:attrNameLst>
                                      </p:cBhvr>
                                      <p:to>
                                        <p:strVal val="visible"/>
                                      </p:to>
                                    </p:set>
                                    <p:anim calcmode="lin" valueType="num">
                                      <p:cBhvr additive="base">
                                        <p:cTn id="15" dur="500" fill="hold"/>
                                        <p:tgtEl>
                                          <p:spTgt spid="82"/>
                                        </p:tgtEl>
                                        <p:attrNameLst>
                                          <p:attrName>ppt_x</p:attrName>
                                        </p:attrNameLst>
                                      </p:cBhvr>
                                      <p:tavLst>
                                        <p:tav tm="0">
                                          <p:val>
                                            <p:strVal val="0-#ppt_w/2"/>
                                          </p:val>
                                        </p:tav>
                                        <p:tav tm="100000">
                                          <p:val>
                                            <p:strVal val="#ppt_x"/>
                                          </p:val>
                                        </p:tav>
                                      </p:tavLst>
                                    </p:anim>
                                    <p:anim calcmode="lin" valueType="num">
                                      <p:cBhvr additive="base">
                                        <p:cTn id="16" dur="500" fill="hold"/>
                                        <p:tgtEl>
                                          <p:spTgt spid="8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81"/>
                                        </p:tgtEl>
                                        <p:attrNameLst>
                                          <p:attrName>style.visibility</p:attrName>
                                        </p:attrNameLst>
                                      </p:cBhvr>
                                      <p:to>
                                        <p:strVal val="visible"/>
                                      </p:to>
                                    </p:set>
                                    <p:anim calcmode="lin" valueType="num">
                                      <p:cBhvr additive="base">
                                        <p:cTn id="19" dur="500" fill="hold"/>
                                        <p:tgtEl>
                                          <p:spTgt spid="81"/>
                                        </p:tgtEl>
                                        <p:attrNameLst>
                                          <p:attrName>ppt_x</p:attrName>
                                        </p:attrNameLst>
                                      </p:cBhvr>
                                      <p:tavLst>
                                        <p:tav tm="0">
                                          <p:val>
                                            <p:strVal val="0-#ppt_w/2"/>
                                          </p:val>
                                        </p:tav>
                                        <p:tav tm="100000">
                                          <p:val>
                                            <p:strVal val="#ppt_x"/>
                                          </p:val>
                                        </p:tav>
                                      </p:tavLst>
                                    </p:anim>
                                    <p:anim calcmode="lin" valueType="num">
                                      <p:cBhvr additive="base">
                                        <p:cTn id="20" dur="500" fill="hold"/>
                                        <p:tgtEl>
                                          <p:spTgt spid="81"/>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anim calcmode="lin" valueType="num">
                                      <p:cBhvr additive="base">
                                        <p:cTn id="23" dur="500" fill="hold"/>
                                        <p:tgtEl>
                                          <p:spTgt spid="85"/>
                                        </p:tgtEl>
                                        <p:attrNameLst>
                                          <p:attrName>ppt_x</p:attrName>
                                        </p:attrNameLst>
                                      </p:cBhvr>
                                      <p:tavLst>
                                        <p:tav tm="0">
                                          <p:val>
                                            <p:strVal val="0-#ppt_w/2"/>
                                          </p:val>
                                        </p:tav>
                                        <p:tav tm="100000">
                                          <p:val>
                                            <p:strVal val="#ppt_x"/>
                                          </p:val>
                                        </p:tav>
                                      </p:tavLst>
                                    </p:anim>
                                    <p:anim calcmode="lin" valueType="num">
                                      <p:cBhvr additive="base">
                                        <p:cTn id="24" dur="500" fill="hold"/>
                                        <p:tgtEl>
                                          <p:spTgt spid="8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cBhvr additive="base">
                                        <p:cTn id="27" dur="500" fill="hold"/>
                                        <p:tgtEl>
                                          <p:spTgt spid="83"/>
                                        </p:tgtEl>
                                        <p:attrNameLst>
                                          <p:attrName>ppt_x</p:attrName>
                                        </p:attrNameLst>
                                      </p:cBhvr>
                                      <p:tavLst>
                                        <p:tav tm="0">
                                          <p:val>
                                            <p:strVal val="0-#ppt_w/2"/>
                                          </p:val>
                                        </p:tav>
                                        <p:tav tm="100000">
                                          <p:val>
                                            <p:strVal val="#ppt_x"/>
                                          </p:val>
                                        </p:tav>
                                      </p:tavLst>
                                    </p:anim>
                                    <p:anim calcmode="lin" valueType="num">
                                      <p:cBhvr additive="base">
                                        <p:cTn id="28" dur="500" fill="hold"/>
                                        <p:tgtEl>
                                          <p:spTgt spid="83"/>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22" presetClass="entr" presetSubtype="8" fill="hold" nodeType="after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wipe(left)">
                                      <p:cBhvr>
                                        <p:cTn id="32" dur="500"/>
                                        <p:tgtEl>
                                          <p:spTgt spid="47"/>
                                        </p:tgtEl>
                                      </p:cBhvr>
                                    </p:animEffect>
                                  </p:childTnLst>
                                </p:cTn>
                              </p:par>
                            </p:childTnLst>
                          </p:cTn>
                        </p:par>
                        <p:par>
                          <p:cTn id="33" fill="hold">
                            <p:stCondLst>
                              <p:cond delay="1500"/>
                            </p:stCondLst>
                            <p:childTnLst>
                              <p:par>
                                <p:cTn id="34" presetID="22" presetClass="entr" presetSubtype="8" fill="hold"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wipe(left)">
                                      <p:cBhvr>
                                        <p:cTn id="36" dur="500"/>
                                        <p:tgtEl>
                                          <p:spTgt spid="73"/>
                                        </p:tgtEl>
                                      </p:cBhvr>
                                    </p:animEffect>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wipe(left)">
                                      <p:cBhvr>
                                        <p:cTn id="40" dur="500"/>
                                        <p:tgtEl>
                                          <p:spTgt spid="77"/>
                                        </p:tgtEl>
                                      </p:cBhvr>
                                    </p:animEffect>
                                  </p:childTnLst>
                                </p:cTn>
                              </p:par>
                            </p:childTnLst>
                          </p:cTn>
                        </p:par>
                        <p:par>
                          <p:cTn id="41" fill="hold">
                            <p:stCondLst>
                              <p:cond delay="2500"/>
                            </p:stCondLst>
                            <p:childTnLst>
                              <p:par>
                                <p:cTn id="42" presetID="22" presetClass="entr" presetSubtype="8" fill="hold" nodeType="afterEffect">
                                  <p:stCondLst>
                                    <p:cond delay="0"/>
                                  </p:stCondLst>
                                  <p:childTnLst>
                                    <p:set>
                                      <p:cBhvr>
                                        <p:cTn id="43" dur="1" fill="hold">
                                          <p:stCondLst>
                                            <p:cond delay="0"/>
                                          </p:stCondLst>
                                        </p:cTn>
                                        <p:tgtEl>
                                          <p:spTgt spid="68"/>
                                        </p:tgtEl>
                                        <p:attrNameLst>
                                          <p:attrName>style.visibility</p:attrName>
                                        </p:attrNameLst>
                                      </p:cBhvr>
                                      <p:to>
                                        <p:strVal val="visible"/>
                                      </p:to>
                                    </p:set>
                                    <p:animEffect transition="in" filter="wipe(left)">
                                      <p:cBhvr>
                                        <p:cTn id="44" dur="500"/>
                                        <p:tgtEl>
                                          <p:spTgt spid="68"/>
                                        </p:tgtEl>
                                      </p:cBhvr>
                                    </p:animEffect>
                                  </p:childTnLst>
                                </p:cTn>
                              </p:par>
                            </p:childTnLst>
                          </p:cTn>
                        </p:par>
                        <p:par>
                          <p:cTn id="45" fill="hold">
                            <p:stCondLst>
                              <p:cond delay="3000"/>
                            </p:stCondLst>
                            <p:childTnLst>
                              <p:par>
                                <p:cTn id="46" presetID="22" presetClass="entr" presetSubtype="8" fill="hold" nodeType="after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left)">
                                      <p:cBhvr>
                                        <p:cTn id="48" dur="500"/>
                                        <p:tgtEl>
                                          <p:spTgt spid="62"/>
                                        </p:tgtEl>
                                      </p:cBhvr>
                                    </p:animEffect>
                                  </p:childTnLst>
                                </p:cTn>
                              </p:par>
                            </p:childTnLst>
                          </p:cTn>
                        </p:par>
                        <p:par>
                          <p:cTn id="49" fill="hold">
                            <p:stCondLst>
                              <p:cond delay="3500"/>
                            </p:stCondLst>
                            <p:childTnLst>
                              <p:par>
                                <p:cTn id="50" presetID="2" presetClass="entr" presetSubtype="2" fill="hold" grpId="0" nodeType="afterEffect">
                                  <p:stCondLst>
                                    <p:cond delay="0"/>
                                  </p:stCondLst>
                                  <p:childTnLst>
                                    <p:set>
                                      <p:cBhvr>
                                        <p:cTn id="51" dur="1" fill="hold">
                                          <p:stCondLst>
                                            <p:cond delay="0"/>
                                          </p:stCondLst>
                                        </p:cTn>
                                        <p:tgtEl>
                                          <p:spTgt spid="88"/>
                                        </p:tgtEl>
                                        <p:attrNameLst>
                                          <p:attrName>style.visibility</p:attrName>
                                        </p:attrNameLst>
                                      </p:cBhvr>
                                      <p:to>
                                        <p:strVal val="visible"/>
                                      </p:to>
                                    </p:set>
                                    <p:anim calcmode="lin" valueType="num">
                                      <p:cBhvr additive="base">
                                        <p:cTn id="52" dur="500" fill="hold"/>
                                        <p:tgtEl>
                                          <p:spTgt spid="88"/>
                                        </p:tgtEl>
                                        <p:attrNameLst>
                                          <p:attrName>ppt_x</p:attrName>
                                        </p:attrNameLst>
                                      </p:cBhvr>
                                      <p:tavLst>
                                        <p:tav tm="0">
                                          <p:val>
                                            <p:strVal val="1+#ppt_w/2"/>
                                          </p:val>
                                        </p:tav>
                                        <p:tav tm="100000">
                                          <p:val>
                                            <p:strVal val="#ppt_x"/>
                                          </p:val>
                                        </p:tav>
                                      </p:tavLst>
                                    </p:anim>
                                    <p:anim calcmode="lin" valueType="num">
                                      <p:cBhvr additive="base">
                                        <p:cTn id="53" dur="500" fill="hold"/>
                                        <p:tgtEl>
                                          <p:spTgt spid="88"/>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87"/>
                                        </p:tgtEl>
                                        <p:attrNameLst>
                                          <p:attrName>style.visibility</p:attrName>
                                        </p:attrNameLst>
                                      </p:cBhvr>
                                      <p:to>
                                        <p:strVal val="visible"/>
                                      </p:to>
                                    </p:set>
                                    <p:anim calcmode="lin" valueType="num">
                                      <p:cBhvr additive="base">
                                        <p:cTn id="56" dur="500" fill="hold"/>
                                        <p:tgtEl>
                                          <p:spTgt spid="87"/>
                                        </p:tgtEl>
                                        <p:attrNameLst>
                                          <p:attrName>ppt_x</p:attrName>
                                        </p:attrNameLst>
                                      </p:cBhvr>
                                      <p:tavLst>
                                        <p:tav tm="0">
                                          <p:val>
                                            <p:strVal val="1+#ppt_w/2"/>
                                          </p:val>
                                        </p:tav>
                                        <p:tav tm="100000">
                                          <p:val>
                                            <p:strVal val="#ppt_x"/>
                                          </p:val>
                                        </p:tav>
                                      </p:tavLst>
                                    </p:anim>
                                    <p:anim calcmode="lin" valueType="num">
                                      <p:cBhvr additive="base">
                                        <p:cTn id="57" dur="500" fill="hold"/>
                                        <p:tgtEl>
                                          <p:spTgt spid="87"/>
                                        </p:tgtEl>
                                        <p:attrNameLst>
                                          <p:attrName>ppt_y</p:attrName>
                                        </p:attrNameLst>
                                      </p:cBhvr>
                                      <p:tavLst>
                                        <p:tav tm="0">
                                          <p:val>
                                            <p:strVal val="#ppt_y"/>
                                          </p:val>
                                        </p:tav>
                                        <p:tav tm="100000">
                                          <p:val>
                                            <p:strVal val="#ppt_y"/>
                                          </p:val>
                                        </p:tav>
                                      </p:tavLst>
                                    </p:anim>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89"/>
                                        </p:tgtEl>
                                        <p:attrNameLst>
                                          <p:attrName>style.visibility</p:attrName>
                                        </p:attrNameLst>
                                      </p:cBhvr>
                                      <p:to>
                                        <p:strVal val="visible"/>
                                      </p:to>
                                    </p:set>
                                    <p:animEffect transition="in" filter="fade">
                                      <p:cBhvr>
                                        <p:cTn id="61" dur="500"/>
                                        <p:tgtEl>
                                          <p:spTgt spid="89"/>
                                        </p:tgtEl>
                                      </p:cBhvr>
                                    </p:animEffect>
                                  </p:childTnLst>
                                </p:cTn>
                              </p:par>
                            </p:childTnLst>
                          </p:cTn>
                        </p:par>
                        <p:par>
                          <p:cTn id="62" fill="hold">
                            <p:stCondLst>
                              <p:cond delay="4500"/>
                            </p:stCondLst>
                            <p:childTnLst>
                              <p:par>
                                <p:cTn id="63" presetID="10" presetClass="entr" presetSubtype="0" fill="hold" grpId="0" nodeType="afterEffect">
                                  <p:stCondLst>
                                    <p:cond delay="0"/>
                                  </p:stCondLst>
                                  <p:childTnLst>
                                    <p:set>
                                      <p:cBhvr>
                                        <p:cTn id="64" dur="1" fill="hold">
                                          <p:stCondLst>
                                            <p:cond delay="0"/>
                                          </p:stCondLst>
                                        </p:cTn>
                                        <p:tgtEl>
                                          <p:spTgt spid="97"/>
                                        </p:tgtEl>
                                        <p:attrNameLst>
                                          <p:attrName>style.visibility</p:attrName>
                                        </p:attrNameLst>
                                      </p:cBhvr>
                                      <p:to>
                                        <p:strVal val="visible"/>
                                      </p:to>
                                    </p:set>
                                    <p:animEffect transition="in" filter="fade">
                                      <p:cBhvr>
                                        <p:cTn id="65" dur="500"/>
                                        <p:tgtEl>
                                          <p:spTgt spid="97"/>
                                        </p:tgtEl>
                                      </p:cBhvr>
                                    </p:animEffect>
                                  </p:childTnLst>
                                </p:cTn>
                              </p:par>
                            </p:childTnLst>
                          </p:cTn>
                        </p:par>
                        <p:par>
                          <p:cTn id="66" fill="hold">
                            <p:stCondLst>
                              <p:cond delay="5000"/>
                            </p:stCondLst>
                            <p:childTnLst>
                              <p:par>
                                <p:cTn id="67" presetID="10" presetClass="entr" presetSubtype="0" fill="hold" nodeType="afterEffect">
                                  <p:stCondLst>
                                    <p:cond delay="0"/>
                                  </p:stCondLst>
                                  <p:childTnLst>
                                    <p:set>
                                      <p:cBhvr>
                                        <p:cTn id="68" dur="1" fill="hold">
                                          <p:stCondLst>
                                            <p:cond delay="0"/>
                                          </p:stCondLst>
                                        </p:cTn>
                                        <p:tgtEl>
                                          <p:spTgt spid="90"/>
                                        </p:tgtEl>
                                        <p:attrNameLst>
                                          <p:attrName>style.visibility</p:attrName>
                                        </p:attrNameLst>
                                      </p:cBhvr>
                                      <p:to>
                                        <p:strVal val="visible"/>
                                      </p:to>
                                    </p:set>
                                    <p:animEffect transition="in" filter="fade">
                                      <p:cBhvr>
                                        <p:cTn id="69" dur="500"/>
                                        <p:tgtEl>
                                          <p:spTgt spid="90"/>
                                        </p:tgtEl>
                                      </p:cBhvr>
                                    </p:animEffect>
                                  </p:childTnLst>
                                </p:cTn>
                              </p:par>
                            </p:childTnLst>
                          </p:cTn>
                        </p:par>
                        <p:par>
                          <p:cTn id="70" fill="hold">
                            <p:stCondLst>
                              <p:cond delay="5500"/>
                            </p:stCondLst>
                            <p:childTnLst>
                              <p:par>
                                <p:cTn id="71" presetID="10" presetClass="entr" presetSubtype="0" fill="hold" grpId="0" nodeType="afterEffect">
                                  <p:stCondLst>
                                    <p:cond delay="0"/>
                                  </p:stCondLst>
                                  <p:childTnLst>
                                    <p:set>
                                      <p:cBhvr>
                                        <p:cTn id="72" dur="1" fill="hold">
                                          <p:stCondLst>
                                            <p:cond delay="0"/>
                                          </p:stCondLst>
                                        </p:cTn>
                                        <p:tgtEl>
                                          <p:spTgt spid="98"/>
                                        </p:tgtEl>
                                        <p:attrNameLst>
                                          <p:attrName>style.visibility</p:attrName>
                                        </p:attrNameLst>
                                      </p:cBhvr>
                                      <p:to>
                                        <p:strVal val="visible"/>
                                      </p:to>
                                    </p:set>
                                    <p:animEffect transition="in" filter="fade">
                                      <p:cBhvr>
                                        <p:cTn id="73" dur="500"/>
                                        <p:tgtEl>
                                          <p:spTgt spid="98"/>
                                        </p:tgtEl>
                                      </p:cBhvr>
                                    </p:animEffect>
                                  </p:childTnLst>
                                </p:cTn>
                              </p:par>
                            </p:childTnLst>
                          </p:cTn>
                        </p:par>
                        <p:par>
                          <p:cTn id="74" fill="hold">
                            <p:stCondLst>
                              <p:cond delay="6000"/>
                            </p:stCondLst>
                            <p:childTnLst>
                              <p:par>
                                <p:cTn id="75" presetID="47" presetClass="entr" presetSubtype="0" fill="hold" grpId="0" nodeType="afterEffect">
                                  <p:stCondLst>
                                    <p:cond delay="0"/>
                                  </p:stCondLst>
                                  <p:childTnLst>
                                    <p:set>
                                      <p:cBhvr>
                                        <p:cTn id="76" dur="1" fill="hold">
                                          <p:stCondLst>
                                            <p:cond delay="0"/>
                                          </p:stCondLst>
                                        </p:cTn>
                                        <p:tgtEl>
                                          <p:spTgt spid="100"/>
                                        </p:tgtEl>
                                        <p:attrNameLst>
                                          <p:attrName>style.visibility</p:attrName>
                                        </p:attrNameLst>
                                      </p:cBhvr>
                                      <p:to>
                                        <p:strVal val="visible"/>
                                      </p:to>
                                    </p:set>
                                    <p:animEffect transition="in" filter="fade">
                                      <p:cBhvr>
                                        <p:cTn id="77" dur="500"/>
                                        <p:tgtEl>
                                          <p:spTgt spid="100"/>
                                        </p:tgtEl>
                                      </p:cBhvr>
                                    </p:animEffect>
                                    <p:anim calcmode="lin" valueType="num">
                                      <p:cBhvr>
                                        <p:cTn id="78" dur="500" fill="hold"/>
                                        <p:tgtEl>
                                          <p:spTgt spid="100"/>
                                        </p:tgtEl>
                                        <p:attrNameLst>
                                          <p:attrName>ppt_x</p:attrName>
                                        </p:attrNameLst>
                                      </p:cBhvr>
                                      <p:tavLst>
                                        <p:tav tm="0">
                                          <p:val>
                                            <p:strVal val="#ppt_x"/>
                                          </p:val>
                                        </p:tav>
                                        <p:tav tm="100000">
                                          <p:val>
                                            <p:strVal val="#ppt_x"/>
                                          </p:val>
                                        </p:tav>
                                      </p:tavLst>
                                    </p:anim>
                                    <p:anim calcmode="lin" valueType="num">
                                      <p:cBhvr>
                                        <p:cTn id="79" dur="500" fill="hold"/>
                                        <p:tgtEl>
                                          <p:spTgt spid="100"/>
                                        </p:tgtEl>
                                        <p:attrNameLst>
                                          <p:attrName>ppt_y</p:attrName>
                                        </p:attrNameLst>
                                      </p:cBhvr>
                                      <p:tavLst>
                                        <p:tav tm="0">
                                          <p:val>
                                            <p:strVal val="#ppt_y-.1"/>
                                          </p:val>
                                        </p:tav>
                                        <p:tav tm="100000">
                                          <p:val>
                                            <p:strVal val="#ppt_y"/>
                                          </p:val>
                                        </p:tav>
                                      </p:tavLst>
                                    </p:anim>
                                  </p:childTnLst>
                                </p:cTn>
                              </p:par>
                            </p:childTnLst>
                          </p:cTn>
                        </p:par>
                        <p:par>
                          <p:cTn id="80" fill="hold">
                            <p:stCondLst>
                              <p:cond delay="6500"/>
                            </p:stCondLst>
                            <p:childTnLst>
                              <p:par>
                                <p:cTn id="81" presetID="10" presetClass="entr" presetSubtype="0" fill="hold" grpId="0" nodeType="afterEffect">
                                  <p:stCondLst>
                                    <p:cond delay="0"/>
                                  </p:stCondLst>
                                  <p:childTnLst>
                                    <p:set>
                                      <p:cBhvr>
                                        <p:cTn id="82" dur="1" fill="hold">
                                          <p:stCondLst>
                                            <p:cond delay="0"/>
                                          </p:stCondLst>
                                        </p:cTn>
                                        <p:tgtEl>
                                          <p:spTgt spid="99"/>
                                        </p:tgtEl>
                                        <p:attrNameLst>
                                          <p:attrName>style.visibility</p:attrName>
                                        </p:attrNameLst>
                                      </p:cBhvr>
                                      <p:to>
                                        <p:strVal val="visible"/>
                                      </p:to>
                                    </p:set>
                                    <p:animEffect transition="in" filter="fade">
                                      <p:cBhvr>
                                        <p:cTn id="83"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81" grpId="0" animBg="1"/>
      <p:bldP spid="82" grpId="0" animBg="1"/>
      <p:bldP spid="83" grpId="0" animBg="1"/>
      <p:bldP spid="84" grpId="0" animBg="1"/>
      <p:bldP spid="85" grpId="0" animBg="1"/>
      <p:bldP spid="87" grpId="0" animBg="1"/>
      <p:bldP spid="88" grpId="0" animBg="1"/>
      <p:bldP spid="89" grpId="0" animBg="1"/>
      <p:bldP spid="97" grpId="0"/>
      <p:bldP spid="98" grpId="0"/>
      <p:bldP spid="99" grpId="0"/>
      <p:bldP spid="10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463326" y="1735630"/>
            <a:ext cx="551037" cy="533400"/>
            <a:chOff x="1676400" y="2235200"/>
            <a:chExt cx="551035" cy="533400"/>
          </a:xfrm>
        </p:grpSpPr>
        <p:sp>
          <p:nvSpPr>
            <p:cNvPr id="3" name="椭圆 2"/>
            <p:cNvSpPr/>
            <p:nvPr/>
          </p:nvSpPr>
          <p:spPr>
            <a:xfrm>
              <a:off x="1676400" y="2235200"/>
              <a:ext cx="533400" cy="533400"/>
            </a:xfrm>
            <a:prstGeom prst="ellipse">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solidFill>
                  <a:schemeClr val="tx2">
                    <a:lumMod val="75000"/>
                  </a:schemeClr>
                </a:solidFill>
                <a:latin typeface="Arial" panose="020B0604020202020204" pitchFamily="34" charset="0"/>
                <a:cs typeface="Arial" panose="020B0604020202020204" pitchFamily="34" charset="0"/>
              </a:endParaRPr>
            </a:p>
          </p:txBody>
        </p:sp>
        <p:sp>
          <p:nvSpPr>
            <p:cNvPr id="4" name="矩形 3"/>
            <p:cNvSpPr/>
            <p:nvPr/>
          </p:nvSpPr>
          <p:spPr>
            <a:xfrm>
              <a:off x="1686904" y="2271903"/>
              <a:ext cx="540531" cy="475387"/>
            </a:xfrm>
            <a:prstGeom prst="rect">
              <a:avLst/>
            </a:prstGeom>
          </p:spPr>
          <p:txBody>
            <a:bodyPr wrap="none" anchor="ctr">
              <a:spAutoFit/>
            </a:bodyPr>
            <a:lstStyle/>
            <a:p>
              <a:pPr algn="ctr" fontAlgn="ctr"/>
              <a:r>
                <a:rPr lang="en-US" altLang="zh-CN" sz="2490" dirty="0">
                  <a:solidFill>
                    <a:schemeClr val="bg1">
                      <a:lumMod val="95000"/>
                    </a:schemeClr>
                  </a:solidFill>
                  <a:latin typeface="Arial" panose="020B0604020202020204" pitchFamily="34" charset="0"/>
                  <a:cs typeface="Arial" panose="020B0604020202020204" pitchFamily="34" charset="0"/>
                </a:rPr>
                <a:t>01</a:t>
              </a:r>
              <a:endParaRPr lang="zh-CN" altLang="en-US" sz="2490" dirty="0">
                <a:solidFill>
                  <a:schemeClr val="bg1">
                    <a:lumMod val="95000"/>
                  </a:schemeClr>
                </a:solidFill>
                <a:latin typeface="Arial" panose="020B0604020202020204" pitchFamily="34" charset="0"/>
                <a:cs typeface="Arial" panose="020B0604020202020204" pitchFamily="34" charset="0"/>
              </a:endParaRPr>
            </a:p>
          </p:txBody>
        </p:sp>
      </p:grpSp>
      <p:grpSp>
        <p:nvGrpSpPr>
          <p:cNvPr id="5" name="组合 4"/>
          <p:cNvGrpSpPr/>
          <p:nvPr/>
        </p:nvGrpSpPr>
        <p:grpSpPr>
          <a:xfrm>
            <a:off x="6219508" y="5524030"/>
            <a:ext cx="590204" cy="552011"/>
            <a:chOff x="6560581" y="2212092"/>
            <a:chExt cx="590204" cy="552011"/>
          </a:xfrm>
        </p:grpSpPr>
        <p:sp>
          <p:nvSpPr>
            <p:cNvPr id="6" name="椭圆 5"/>
            <p:cNvSpPr/>
            <p:nvPr/>
          </p:nvSpPr>
          <p:spPr>
            <a:xfrm>
              <a:off x="6588983" y="2230703"/>
              <a:ext cx="533400" cy="533400"/>
            </a:xfrm>
            <a:prstGeom prst="ellipse">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ctr"/>
              <a:endParaRPr lang="zh-CN" altLang="en-US" sz="2490" dirty="0">
                <a:solidFill>
                  <a:schemeClr val="bg1"/>
                </a:solidFill>
                <a:latin typeface="Arial" panose="020B0604020202020204" pitchFamily="34" charset="0"/>
                <a:cs typeface="Arial" panose="020B0604020202020204" pitchFamily="34" charset="0"/>
              </a:endParaRPr>
            </a:p>
          </p:txBody>
        </p:sp>
        <p:sp>
          <p:nvSpPr>
            <p:cNvPr id="7" name="矩形 6"/>
            <p:cNvSpPr/>
            <p:nvPr/>
          </p:nvSpPr>
          <p:spPr>
            <a:xfrm>
              <a:off x="6560581" y="2212092"/>
              <a:ext cx="590204" cy="552011"/>
            </a:xfrm>
            <a:prstGeom prst="rect">
              <a:avLst/>
            </a:prstGeom>
            <a:noFill/>
          </p:spPr>
          <p:txBody>
            <a:bodyPr wrap="square" rtlCol="0" anchor="ctr">
              <a:spAutoFit/>
            </a:bodyPr>
            <a:lstStyle/>
            <a:p>
              <a:pPr algn="ctr" fontAlgn="ctr">
                <a:lnSpc>
                  <a:spcPct val="120000"/>
                </a:lnSpc>
              </a:pPr>
              <a:r>
                <a:rPr lang="en-US" altLang="zh-CN" sz="2490" dirty="0">
                  <a:solidFill>
                    <a:schemeClr val="bg1"/>
                  </a:solidFill>
                  <a:latin typeface="Arial" panose="020B0604020202020204" pitchFamily="34" charset="0"/>
                  <a:cs typeface="Arial" panose="020B0604020202020204" pitchFamily="34" charset="0"/>
                </a:rPr>
                <a:t>02</a:t>
              </a:r>
              <a:endParaRPr lang="zh-CN" altLang="en-US" sz="2490" dirty="0">
                <a:solidFill>
                  <a:schemeClr val="bg1"/>
                </a:solidFill>
                <a:latin typeface="Arial" panose="020B0604020202020204" pitchFamily="34" charset="0"/>
                <a:cs typeface="Arial" panose="020B0604020202020204" pitchFamily="34" charset="0"/>
              </a:endParaRPr>
            </a:p>
          </p:txBody>
        </p:sp>
      </p:grpSp>
      <p:sp>
        <p:nvSpPr>
          <p:cNvPr id="9" name="矩形 8"/>
          <p:cNvSpPr/>
          <p:nvPr/>
        </p:nvSpPr>
        <p:spPr>
          <a:xfrm rot="16200000" flipH="1">
            <a:off x="3513657" y="551895"/>
            <a:ext cx="533401" cy="2900863"/>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6" rIns="91435" bIns="45716" numCol="1" spcCol="0" rtlCol="0" fromWordArt="0" anchor="ctr" anchorCtr="0" forceAA="0" compatLnSpc="1">
            <a:noAutofit/>
          </a:bodyPr>
          <a:lstStyle/>
          <a:p>
            <a:pPr algn="ctr"/>
            <a:endParaRPr lang="zh-CN" altLang="en-US" sz="2490"/>
          </a:p>
        </p:txBody>
      </p:sp>
      <p:sp>
        <p:nvSpPr>
          <p:cNvPr id="10" name="矩形 9"/>
          <p:cNvSpPr/>
          <p:nvPr/>
        </p:nvSpPr>
        <p:spPr>
          <a:xfrm>
            <a:off x="3334840" y="1802276"/>
            <a:ext cx="1723531" cy="400101"/>
          </a:xfrm>
          <a:prstGeom prst="rect">
            <a:avLst/>
          </a:prstGeom>
        </p:spPr>
        <p:txBody>
          <a:bodyPr wrap="none" lIns="91431" tIns="45716" rIns="91431" bIns="45716">
            <a:spAutoFit/>
          </a:bodyPr>
          <a:lstStyle/>
          <a:p>
            <a:pPr algn="r"/>
            <a:r>
              <a:rPr lang="zh-CN" altLang="en-US" sz="2000" b="1" dirty="0">
                <a:solidFill>
                  <a:schemeClr val="bg1">
                    <a:lumMod val="95000"/>
                  </a:schemeClr>
                </a:solidFill>
                <a:latin typeface="微软雅黑" panose="020B0503020204020204" pitchFamily="34" charset="-122"/>
                <a:ea typeface="微软雅黑" panose="020B0503020204020204" pitchFamily="34" charset="-122"/>
              </a:rPr>
              <a:t>添加项目名称</a:t>
            </a:r>
            <a:endParaRPr lang="en-US" altLang="zh-CN" sz="20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1" name="矩形 47"/>
          <p:cNvSpPr>
            <a:spLocks noChangeArrowheads="1"/>
          </p:cNvSpPr>
          <p:nvPr/>
        </p:nvSpPr>
        <p:spPr bwMode="auto">
          <a:xfrm>
            <a:off x="1412019" y="5006607"/>
            <a:ext cx="3846795"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在此录入上述图表的描述说明，在此录入上述图表的描述说明，在此录入上述图表的描述说明，在此录入上述图表的描述说明。</a:t>
            </a:r>
          </a:p>
        </p:txBody>
      </p:sp>
      <p:sp>
        <p:nvSpPr>
          <p:cNvPr id="8" name="矩形 7"/>
          <p:cNvSpPr/>
          <p:nvPr/>
        </p:nvSpPr>
        <p:spPr>
          <a:xfrm>
            <a:off x="1492594" y="2478612"/>
            <a:ext cx="3692923" cy="2393313"/>
          </a:xfrm>
          <a:prstGeom prst="rect">
            <a:avLst/>
          </a:prstGeom>
          <a:blipFill>
            <a:blip r:embed="rId3" cstate="print"/>
            <a:srcRect/>
            <a:stretch>
              <a:fillRect l="1" r="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5" tIns="45716" rIns="91435" bIns="45716" rtlCol="0" anchor="ctr"/>
          <a:lstStyle/>
          <a:p>
            <a:pPr algn="ctr"/>
            <a:endParaRPr lang="zh-CN" altLang="en-US" sz="2490"/>
          </a:p>
        </p:txBody>
      </p:sp>
      <p:sp>
        <p:nvSpPr>
          <p:cNvPr id="15" name="矩形 14"/>
          <p:cNvSpPr/>
          <p:nvPr/>
        </p:nvSpPr>
        <p:spPr>
          <a:xfrm>
            <a:off x="7024054" y="2917046"/>
            <a:ext cx="3692923" cy="2393313"/>
          </a:xfrm>
          <a:prstGeom prst="rect">
            <a:avLst/>
          </a:prstGeom>
          <a:blipFill>
            <a:blip r:embed="rId4" cstate="print"/>
            <a:srcRect/>
            <a:stretch>
              <a:fillRect l="1" r="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5" tIns="45716" rIns="91435" bIns="45716" rtlCol="0" anchor="ctr"/>
          <a:lstStyle/>
          <a:p>
            <a:pPr algn="ctr"/>
            <a:endParaRPr lang="zh-CN" altLang="en-US" sz="2490"/>
          </a:p>
        </p:txBody>
      </p:sp>
      <p:sp>
        <p:nvSpPr>
          <p:cNvPr id="16" name="矩形 47"/>
          <p:cNvSpPr>
            <a:spLocks noChangeArrowheads="1"/>
          </p:cNvSpPr>
          <p:nvPr/>
        </p:nvSpPr>
        <p:spPr bwMode="auto">
          <a:xfrm>
            <a:off x="6953989" y="1920369"/>
            <a:ext cx="376298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在此录入上述图表的描述说明，在此录入上述图表的描述说明，在此录入上述图表的描述说明，在此录入上述图表的描述说明。</a:t>
            </a:r>
          </a:p>
        </p:txBody>
      </p:sp>
      <p:sp>
        <p:nvSpPr>
          <p:cNvPr id="17" name="矩形 16"/>
          <p:cNvSpPr/>
          <p:nvPr/>
        </p:nvSpPr>
        <p:spPr>
          <a:xfrm rot="16200000" flipH="1">
            <a:off x="8221801" y="4363435"/>
            <a:ext cx="533401" cy="2900863"/>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6" rIns="91435" bIns="45716" numCol="1" spcCol="0" rtlCol="0" fromWordArt="0" anchor="ctr" anchorCtr="0" forceAA="0" compatLnSpc="1">
            <a:noAutofit/>
          </a:bodyPr>
          <a:lstStyle/>
          <a:p>
            <a:pPr algn="ctr"/>
            <a:endParaRPr lang="zh-CN" altLang="en-US" sz="2490"/>
          </a:p>
        </p:txBody>
      </p:sp>
      <p:sp>
        <p:nvSpPr>
          <p:cNvPr id="13" name="矩形 12"/>
          <p:cNvSpPr/>
          <p:nvPr/>
        </p:nvSpPr>
        <p:spPr>
          <a:xfrm>
            <a:off x="7330955" y="5613817"/>
            <a:ext cx="1723531" cy="400101"/>
          </a:xfrm>
          <a:prstGeom prst="rect">
            <a:avLst/>
          </a:prstGeom>
        </p:spPr>
        <p:txBody>
          <a:bodyPr wrap="none" lIns="91431" tIns="45716" rIns="91431" bIns="45716">
            <a:spAutoFit/>
          </a:bodyPr>
          <a:lstStyle/>
          <a:p>
            <a:r>
              <a:rPr lang="zh-CN" altLang="en-US" sz="2000" b="1" dirty="0">
                <a:solidFill>
                  <a:schemeClr val="bg1">
                    <a:lumMod val="95000"/>
                  </a:schemeClr>
                </a:solidFill>
                <a:latin typeface="微软雅黑" panose="020B0503020204020204" pitchFamily="34" charset="-122"/>
                <a:ea typeface="微软雅黑" panose="020B0503020204020204" pitchFamily="34" charset="-122"/>
              </a:rPr>
              <a:t>添加项目标题</a:t>
            </a:r>
            <a:endParaRPr lang="en-US" altLang="zh-CN" sz="20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8"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53" presetClass="entr" presetSubtype="16" fill="hold" nodeType="afterEffect">
                                  <p:stCondLst>
                                    <p:cond delay="500"/>
                                  </p:stCondLst>
                                  <p:childTnLst>
                                    <p:set>
                                      <p:cBhvr>
                                        <p:cTn id="10" dur="1" fill="hold">
                                          <p:stCondLst>
                                            <p:cond delay="0"/>
                                          </p:stCondLst>
                                        </p:cTn>
                                        <p:tgtEl>
                                          <p:spTgt spid="2"/>
                                        </p:tgtEl>
                                        <p:attrNameLst>
                                          <p:attrName>style.visibility</p:attrName>
                                        </p:attrNameLst>
                                      </p:cBhvr>
                                      <p:to>
                                        <p:strVal val="visible"/>
                                      </p:to>
                                    </p:set>
                                    <p:anim calcmode="lin" valueType="num">
                                      <p:cBhvr>
                                        <p:cTn id="11" dur="400" fill="hold"/>
                                        <p:tgtEl>
                                          <p:spTgt spid="2"/>
                                        </p:tgtEl>
                                        <p:attrNameLst>
                                          <p:attrName>ppt_w</p:attrName>
                                        </p:attrNameLst>
                                      </p:cBhvr>
                                      <p:tavLst>
                                        <p:tav tm="0">
                                          <p:val>
                                            <p:fltVal val="0"/>
                                          </p:val>
                                        </p:tav>
                                        <p:tav tm="100000">
                                          <p:val>
                                            <p:strVal val="#ppt_w"/>
                                          </p:val>
                                        </p:tav>
                                      </p:tavLst>
                                    </p:anim>
                                    <p:anim calcmode="lin" valueType="num">
                                      <p:cBhvr>
                                        <p:cTn id="12" dur="400" fill="hold"/>
                                        <p:tgtEl>
                                          <p:spTgt spid="2"/>
                                        </p:tgtEl>
                                        <p:attrNameLst>
                                          <p:attrName>ppt_h</p:attrName>
                                        </p:attrNameLst>
                                      </p:cBhvr>
                                      <p:tavLst>
                                        <p:tav tm="0">
                                          <p:val>
                                            <p:fltVal val="0"/>
                                          </p:val>
                                        </p:tav>
                                        <p:tav tm="100000">
                                          <p:val>
                                            <p:strVal val="#ppt_h"/>
                                          </p:val>
                                        </p:tav>
                                      </p:tavLst>
                                    </p:anim>
                                    <p:animEffect transition="in" filter="fade">
                                      <p:cBhvr>
                                        <p:cTn id="13" dur="400"/>
                                        <p:tgtEl>
                                          <p:spTgt spid="2"/>
                                        </p:tgtEl>
                                      </p:cBhvr>
                                    </p:animEffect>
                                  </p:childTnLst>
                                </p:cTn>
                              </p:par>
                              <p:par>
                                <p:cTn id="14" presetID="53" presetClass="entr" presetSubtype="16" fill="hold" nodeType="withEffect">
                                  <p:stCondLst>
                                    <p:cond delay="500"/>
                                  </p:stCondLst>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ppt_w</p:attrName>
                                        </p:attrNameLst>
                                      </p:cBhvr>
                                      <p:tavLst>
                                        <p:tav tm="0">
                                          <p:val>
                                            <p:fltVal val="0"/>
                                          </p:val>
                                        </p:tav>
                                        <p:tav tm="100000">
                                          <p:val>
                                            <p:strVal val="#ppt_w"/>
                                          </p:val>
                                        </p:tav>
                                      </p:tavLst>
                                    </p:anim>
                                    <p:anim calcmode="lin" valueType="num">
                                      <p:cBhvr>
                                        <p:cTn id="17" dur="400" fill="hold"/>
                                        <p:tgtEl>
                                          <p:spTgt spid="5"/>
                                        </p:tgtEl>
                                        <p:attrNameLst>
                                          <p:attrName>ppt_h</p:attrName>
                                        </p:attrNameLst>
                                      </p:cBhvr>
                                      <p:tavLst>
                                        <p:tav tm="0">
                                          <p:val>
                                            <p:fltVal val="0"/>
                                          </p:val>
                                        </p:tav>
                                        <p:tav tm="100000">
                                          <p:val>
                                            <p:strVal val="#ppt_h"/>
                                          </p:val>
                                        </p:tav>
                                      </p:tavLst>
                                    </p:anim>
                                    <p:animEffect transition="in" filter="fade">
                                      <p:cBhvr>
                                        <p:cTn id="18" dur="400"/>
                                        <p:tgtEl>
                                          <p:spTgt spid="5"/>
                                        </p:tgtEl>
                                      </p:cBhvr>
                                    </p:animEffect>
                                  </p:childTnLst>
                                </p:cTn>
                              </p:par>
                              <p:par>
                                <p:cTn id="19" presetID="2" presetClass="entr" presetSubtype="2" fill="hold" grpId="0" nodeType="withEffect">
                                  <p:stCondLst>
                                    <p:cond delay="85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1+#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85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0-#ppt_w/2"/>
                                          </p:val>
                                        </p:tav>
                                        <p:tav tm="100000">
                                          <p:val>
                                            <p:strVal val="#ppt_x"/>
                                          </p:val>
                                        </p:tav>
                                      </p:tavLst>
                                    </p:anim>
                                    <p:anim calcmode="lin" valueType="num">
                                      <p:cBhvr additive="base">
                                        <p:cTn id="26" dur="500" fill="hold"/>
                                        <p:tgtEl>
                                          <p:spTgt spid="17"/>
                                        </p:tgtEl>
                                        <p:attrNameLst>
                                          <p:attrName>ppt_y</p:attrName>
                                        </p:attrNameLst>
                                      </p:cBhvr>
                                      <p:tavLst>
                                        <p:tav tm="0">
                                          <p:val>
                                            <p:strVal val="#ppt_y"/>
                                          </p:val>
                                        </p:tav>
                                        <p:tav tm="100000">
                                          <p:val>
                                            <p:strVal val="#ppt_y"/>
                                          </p:val>
                                        </p:tav>
                                      </p:tavLst>
                                    </p:anim>
                                  </p:childTnLst>
                                </p:cTn>
                              </p:par>
                              <p:par>
                                <p:cTn id="27" presetID="14" presetClass="entr" presetSubtype="10" fill="hold" grpId="0" nodeType="withEffect">
                                  <p:stCondLst>
                                    <p:cond delay="2000"/>
                                  </p:stCondLst>
                                  <p:childTnLst>
                                    <p:set>
                                      <p:cBhvr>
                                        <p:cTn id="28" dur="1" fill="hold">
                                          <p:stCondLst>
                                            <p:cond delay="0"/>
                                          </p:stCondLst>
                                        </p:cTn>
                                        <p:tgtEl>
                                          <p:spTgt spid="10"/>
                                        </p:tgtEl>
                                        <p:attrNameLst>
                                          <p:attrName>style.visibility</p:attrName>
                                        </p:attrNameLst>
                                      </p:cBhvr>
                                      <p:to>
                                        <p:strVal val="visible"/>
                                      </p:to>
                                    </p:set>
                                    <p:animEffect transition="in" filter="randombar(horizontal)">
                                      <p:cBhvr>
                                        <p:cTn id="29" dur="400"/>
                                        <p:tgtEl>
                                          <p:spTgt spid="10"/>
                                        </p:tgtEl>
                                      </p:cBhvr>
                                    </p:animEffect>
                                  </p:childTnLst>
                                </p:cTn>
                              </p:par>
                              <p:par>
                                <p:cTn id="30" presetID="14" presetClass="entr" presetSubtype="10" fill="hold" grpId="0" nodeType="withEffect">
                                  <p:stCondLst>
                                    <p:cond delay="2000"/>
                                  </p:stCondLst>
                                  <p:childTnLst>
                                    <p:set>
                                      <p:cBhvr>
                                        <p:cTn id="31" dur="1" fill="hold">
                                          <p:stCondLst>
                                            <p:cond delay="0"/>
                                          </p:stCondLst>
                                        </p:cTn>
                                        <p:tgtEl>
                                          <p:spTgt spid="13"/>
                                        </p:tgtEl>
                                        <p:attrNameLst>
                                          <p:attrName>style.visibility</p:attrName>
                                        </p:attrNameLst>
                                      </p:cBhvr>
                                      <p:to>
                                        <p:strVal val="visible"/>
                                      </p:to>
                                    </p:set>
                                    <p:animEffect transition="in" filter="randombar(horizontal)">
                                      <p:cBhvr>
                                        <p:cTn id="32" dur="400"/>
                                        <p:tgtEl>
                                          <p:spTgt spid="13"/>
                                        </p:tgtEl>
                                      </p:cBhvr>
                                    </p:animEffect>
                                  </p:childTnLst>
                                </p:cTn>
                              </p:par>
                            </p:childTnLst>
                          </p:cTn>
                        </p:par>
                        <p:par>
                          <p:cTn id="33" fill="hold">
                            <p:stCondLst>
                              <p:cond delay="15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1"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8" grpId="0" animBg="1"/>
      <p:bldP spid="15" grpId="0" animBg="1"/>
      <p:bldP spid="16" grpId="0"/>
      <p:bldP spid="17" grpId="0" animBg="1"/>
      <p:bldP spid="13"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24" name="六边形 23"/>
          <p:cNvSpPr/>
          <p:nvPr/>
        </p:nvSpPr>
        <p:spPr>
          <a:xfrm>
            <a:off x="4096107" y="2110619"/>
            <a:ext cx="2337944" cy="2015207"/>
          </a:xfrm>
          <a:prstGeom prst="hexagon">
            <a:avLst/>
          </a:prstGeom>
          <a:blipFill>
            <a:blip r:embed="rId3"/>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dirty="0">
              <a:cs typeface="+mn-ea"/>
              <a:sym typeface="+mn-lt"/>
            </a:endParaRPr>
          </a:p>
        </p:txBody>
      </p:sp>
      <p:sp>
        <p:nvSpPr>
          <p:cNvPr id="25" name="六边形 24"/>
          <p:cNvSpPr/>
          <p:nvPr/>
        </p:nvSpPr>
        <p:spPr>
          <a:xfrm>
            <a:off x="6051820" y="3150893"/>
            <a:ext cx="2337944" cy="2015207"/>
          </a:xfrm>
          <a:prstGeom prst="hexagon">
            <a:avLst/>
          </a:prstGeom>
          <a:blipFill>
            <a:blip r:embed="rId4"/>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dirty="0">
              <a:cs typeface="+mn-ea"/>
              <a:sym typeface="+mn-lt"/>
            </a:endParaRPr>
          </a:p>
        </p:txBody>
      </p:sp>
      <p:sp>
        <p:nvSpPr>
          <p:cNvPr id="27" name="六边形 26"/>
          <p:cNvSpPr/>
          <p:nvPr/>
        </p:nvSpPr>
        <p:spPr>
          <a:xfrm>
            <a:off x="8007535" y="2110619"/>
            <a:ext cx="2337944" cy="2015207"/>
          </a:xfrm>
          <a:prstGeom prst="hexagon">
            <a:avLst/>
          </a:prstGeom>
          <a:blipFill>
            <a:blip r:embed="rId5"/>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dirty="0">
              <a:cs typeface="+mn-ea"/>
              <a:sym typeface="+mn-lt"/>
            </a:endParaRPr>
          </a:p>
        </p:txBody>
      </p:sp>
      <p:sp>
        <p:nvSpPr>
          <p:cNvPr id="28" name="六边形 27"/>
          <p:cNvSpPr/>
          <p:nvPr/>
        </p:nvSpPr>
        <p:spPr>
          <a:xfrm>
            <a:off x="6051820" y="1028734"/>
            <a:ext cx="2337944" cy="2015207"/>
          </a:xfrm>
          <a:prstGeom prst="hexagon">
            <a:avLst/>
          </a:prstGeom>
          <a:gradFill>
            <a:gsLst>
              <a:gs pos="0">
                <a:srgbClr val="4A7C29"/>
              </a:gs>
              <a:gs pos="100000">
                <a:schemeClr val="accent2"/>
              </a:gs>
            </a:gsLst>
            <a:path path="circle">
              <a:fillToRect l="100000" t="100000"/>
            </a:path>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dirty="0">
              <a:cs typeface="+mn-ea"/>
              <a:sym typeface="+mn-lt"/>
            </a:endParaRPr>
          </a:p>
        </p:txBody>
      </p:sp>
      <p:grpSp>
        <p:nvGrpSpPr>
          <p:cNvPr id="29" name="组合 28"/>
          <p:cNvGrpSpPr/>
          <p:nvPr/>
        </p:nvGrpSpPr>
        <p:grpSpPr>
          <a:xfrm>
            <a:off x="6199103" y="1240555"/>
            <a:ext cx="2043380" cy="1455070"/>
            <a:chOff x="4966337" y="339502"/>
            <a:chExt cx="1870968" cy="1332297"/>
          </a:xfrm>
        </p:grpSpPr>
        <p:sp>
          <p:nvSpPr>
            <p:cNvPr id="30" name="TextBox 7"/>
            <p:cNvSpPr txBox="1"/>
            <p:nvPr/>
          </p:nvSpPr>
          <p:spPr>
            <a:xfrm>
              <a:off x="5547212" y="339502"/>
              <a:ext cx="656377" cy="610525"/>
            </a:xfrm>
            <a:prstGeom prst="rect">
              <a:avLst/>
            </a:prstGeom>
            <a:noFill/>
          </p:spPr>
          <p:txBody>
            <a:bodyPr wrap="none" rtlCol="0">
              <a:spAutoFit/>
            </a:bodyPr>
            <a:lstStyle/>
            <a:p>
              <a:r>
                <a:rPr lang="en-US" altLang="zh-CN" sz="3735" b="1" dirty="0">
                  <a:solidFill>
                    <a:schemeClr val="bg1"/>
                  </a:solidFill>
                  <a:effectLst>
                    <a:innerShdw blurRad="63500" dist="50800" dir="13500000">
                      <a:prstClr val="black">
                        <a:alpha val="50000"/>
                      </a:prstClr>
                    </a:innerShdw>
                  </a:effectLst>
                  <a:cs typeface="+mn-ea"/>
                  <a:sym typeface="+mn-lt"/>
                </a:rPr>
                <a:t>01</a:t>
              </a:r>
              <a:endParaRPr lang="zh-CN" altLang="en-US" sz="3735" b="1" dirty="0">
                <a:solidFill>
                  <a:schemeClr val="bg1"/>
                </a:solidFill>
                <a:effectLst>
                  <a:innerShdw blurRad="63500" dist="50800" dir="13500000">
                    <a:prstClr val="black">
                      <a:alpha val="50000"/>
                    </a:prstClr>
                  </a:innerShdw>
                </a:effectLst>
                <a:cs typeface="+mn-ea"/>
                <a:sym typeface="+mn-lt"/>
              </a:endParaRPr>
            </a:p>
          </p:txBody>
        </p:sp>
        <p:sp>
          <p:nvSpPr>
            <p:cNvPr id="31" name="矩形 30"/>
            <p:cNvSpPr/>
            <p:nvPr/>
          </p:nvSpPr>
          <p:spPr>
            <a:xfrm>
              <a:off x="4966337" y="985833"/>
              <a:ext cx="1870968" cy="685966"/>
            </a:xfrm>
            <a:prstGeom prst="rect">
              <a:avLst/>
            </a:prstGeom>
          </p:spPr>
          <p:txBody>
            <a:bodyPr wrap="square">
              <a:spAutoFit/>
            </a:bodyPr>
            <a:lstStyle/>
            <a:p>
              <a:pPr algn="ctr"/>
              <a:r>
                <a:rPr lang="zh-CN" altLang="en-US" sz="1065" dirty="0">
                  <a:solidFill>
                    <a:schemeClr val="bg1"/>
                  </a:solidFill>
                  <a:cs typeface="+mn-ea"/>
                  <a:sym typeface="+mn-lt"/>
                </a:rPr>
                <a:t>单击选中图片</a:t>
              </a:r>
              <a:r>
                <a:rPr lang="en-US" altLang="zh-CN" sz="1065" dirty="0">
                  <a:solidFill>
                    <a:schemeClr val="bg1"/>
                  </a:solidFill>
                  <a:cs typeface="+mn-ea"/>
                  <a:sym typeface="+mn-lt"/>
                </a:rPr>
                <a:t>——</a:t>
              </a:r>
              <a:r>
                <a:rPr lang="zh-CN" altLang="en-US" sz="1065" dirty="0">
                  <a:solidFill>
                    <a:schemeClr val="bg1"/>
                  </a:solidFill>
                  <a:cs typeface="+mn-ea"/>
                  <a:sym typeface="+mn-lt"/>
                </a:rPr>
                <a:t>右键</a:t>
              </a:r>
              <a:r>
                <a:rPr lang="en-US" altLang="zh-CN" sz="1065" dirty="0">
                  <a:solidFill>
                    <a:schemeClr val="bg1"/>
                  </a:solidFill>
                  <a:cs typeface="+mn-ea"/>
                  <a:sym typeface="+mn-lt"/>
                </a:rPr>
                <a:t>——</a:t>
              </a:r>
              <a:r>
                <a:rPr lang="zh-CN" altLang="en-US" sz="1065" dirty="0">
                  <a:solidFill>
                    <a:schemeClr val="bg1"/>
                  </a:solidFill>
                  <a:cs typeface="+mn-ea"/>
                  <a:sym typeface="+mn-lt"/>
                </a:rPr>
                <a:t>设置图片格式</a:t>
              </a:r>
              <a:r>
                <a:rPr lang="en-US" altLang="zh-CN" sz="1065" dirty="0">
                  <a:solidFill>
                    <a:schemeClr val="bg1"/>
                  </a:solidFill>
                  <a:cs typeface="+mn-ea"/>
                  <a:sym typeface="+mn-lt"/>
                </a:rPr>
                <a:t>——</a:t>
              </a:r>
              <a:r>
                <a:rPr lang="zh-CN" altLang="en-US" sz="1065" dirty="0">
                  <a:solidFill>
                    <a:schemeClr val="bg1"/>
                  </a:solidFill>
                  <a:cs typeface="+mn-ea"/>
                  <a:sym typeface="+mn-lt"/>
                </a:rPr>
                <a:t>填充</a:t>
              </a:r>
              <a:r>
                <a:rPr lang="en-US" altLang="zh-CN" sz="1065" dirty="0">
                  <a:solidFill>
                    <a:schemeClr val="bg1"/>
                  </a:solidFill>
                  <a:cs typeface="+mn-ea"/>
                  <a:sym typeface="+mn-lt"/>
                </a:rPr>
                <a:t>——</a:t>
              </a:r>
              <a:r>
                <a:rPr lang="zh-CN" altLang="en-US" sz="1065" dirty="0">
                  <a:solidFill>
                    <a:schemeClr val="bg1"/>
                  </a:solidFill>
                  <a:cs typeface="+mn-ea"/>
                  <a:sym typeface="+mn-lt"/>
                </a:rPr>
                <a:t>图片或文理填充</a:t>
              </a:r>
              <a:r>
                <a:rPr lang="en-US" altLang="zh-CN" sz="1065" dirty="0">
                  <a:solidFill>
                    <a:schemeClr val="bg1"/>
                  </a:solidFill>
                  <a:cs typeface="+mn-ea"/>
                  <a:sym typeface="+mn-lt"/>
                </a:rPr>
                <a:t>——</a:t>
              </a:r>
              <a:r>
                <a:rPr lang="zh-CN" altLang="en-US" sz="1065" dirty="0">
                  <a:solidFill>
                    <a:schemeClr val="bg1"/>
                  </a:solidFill>
                  <a:cs typeface="+mn-ea"/>
                  <a:sym typeface="+mn-lt"/>
                </a:rPr>
                <a:t>文件，选择你要的图片即可</a:t>
              </a:r>
              <a:endParaRPr lang="en-US" altLang="zh-CN" sz="1065" dirty="0">
                <a:solidFill>
                  <a:schemeClr val="bg1"/>
                </a:solidFill>
                <a:cs typeface="+mn-ea"/>
                <a:sym typeface="+mn-lt"/>
              </a:endParaRPr>
            </a:p>
          </p:txBody>
        </p:sp>
      </p:grpSp>
      <p:sp>
        <p:nvSpPr>
          <p:cNvPr id="32" name="六边形 31"/>
          <p:cNvSpPr/>
          <p:nvPr/>
        </p:nvSpPr>
        <p:spPr>
          <a:xfrm>
            <a:off x="4116912" y="4191166"/>
            <a:ext cx="2337944" cy="2015207"/>
          </a:xfrm>
          <a:prstGeom prst="hexagon">
            <a:avLst/>
          </a:prstGeom>
          <a:gradFill>
            <a:gsLst>
              <a:gs pos="0">
                <a:srgbClr val="4A7C29"/>
              </a:gs>
              <a:gs pos="100000">
                <a:schemeClr val="accent2"/>
              </a:gs>
            </a:gsLst>
            <a:path path="circle">
              <a:fillToRect l="100000" t="100000"/>
            </a:path>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dirty="0">
              <a:cs typeface="+mn-ea"/>
              <a:sym typeface="+mn-lt"/>
            </a:endParaRPr>
          </a:p>
        </p:txBody>
      </p:sp>
      <p:grpSp>
        <p:nvGrpSpPr>
          <p:cNvPr id="33" name="组合 32"/>
          <p:cNvGrpSpPr/>
          <p:nvPr/>
        </p:nvGrpSpPr>
        <p:grpSpPr>
          <a:xfrm>
            <a:off x="4264194" y="4288560"/>
            <a:ext cx="2043380" cy="1455068"/>
            <a:chOff x="3194687" y="3130327"/>
            <a:chExt cx="1870968" cy="1332296"/>
          </a:xfrm>
        </p:grpSpPr>
        <p:sp>
          <p:nvSpPr>
            <p:cNvPr id="34" name="TextBox 12"/>
            <p:cNvSpPr txBox="1"/>
            <p:nvPr/>
          </p:nvSpPr>
          <p:spPr>
            <a:xfrm>
              <a:off x="3770800" y="3130327"/>
              <a:ext cx="656377" cy="610526"/>
            </a:xfrm>
            <a:prstGeom prst="rect">
              <a:avLst/>
            </a:prstGeom>
            <a:noFill/>
          </p:spPr>
          <p:txBody>
            <a:bodyPr wrap="none" rtlCol="0">
              <a:spAutoFit/>
            </a:bodyPr>
            <a:lstStyle/>
            <a:p>
              <a:r>
                <a:rPr lang="en-US" altLang="zh-CN" sz="3735" b="1" dirty="0">
                  <a:solidFill>
                    <a:schemeClr val="bg1"/>
                  </a:solidFill>
                  <a:effectLst>
                    <a:innerShdw blurRad="63500" dist="50800" dir="13500000">
                      <a:prstClr val="black">
                        <a:alpha val="50000"/>
                      </a:prstClr>
                    </a:innerShdw>
                  </a:effectLst>
                  <a:cs typeface="+mn-ea"/>
                  <a:sym typeface="+mn-lt"/>
                </a:rPr>
                <a:t>02</a:t>
              </a:r>
              <a:endParaRPr lang="zh-CN" altLang="en-US" sz="3735" b="1" dirty="0">
                <a:solidFill>
                  <a:schemeClr val="bg1"/>
                </a:solidFill>
                <a:effectLst>
                  <a:innerShdw blurRad="63500" dist="50800" dir="13500000">
                    <a:prstClr val="black">
                      <a:alpha val="50000"/>
                    </a:prstClr>
                  </a:innerShdw>
                </a:effectLst>
                <a:cs typeface="+mn-ea"/>
                <a:sym typeface="+mn-lt"/>
              </a:endParaRPr>
            </a:p>
          </p:txBody>
        </p:sp>
        <p:sp>
          <p:nvSpPr>
            <p:cNvPr id="36" name="矩形 35"/>
            <p:cNvSpPr/>
            <p:nvPr/>
          </p:nvSpPr>
          <p:spPr>
            <a:xfrm>
              <a:off x="3194687" y="3776656"/>
              <a:ext cx="1870968" cy="685967"/>
            </a:xfrm>
            <a:prstGeom prst="rect">
              <a:avLst/>
            </a:prstGeom>
          </p:spPr>
          <p:txBody>
            <a:bodyPr wrap="square">
              <a:spAutoFit/>
            </a:bodyPr>
            <a:lstStyle/>
            <a:p>
              <a:pPr algn="ctr"/>
              <a:r>
                <a:rPr lang="zh-CN" altLang="en-US" sz="1065" dirty="0">
                  <a:solidFill>
                    <a:schemeClr val="bg1"/>
                  </a:solidFill>
                  <a:cs typeface="+mn-ea"/>
                  <a:sym typeface="+mn-lt"/>
                </a:rPr>
                <a:t>单击选中图片</a:t>
              </a:r>
              <a:r>
                <a:rPr lang="en-US" altLang="zh-CN" sz="1065" dirty="0">
                  <a:solidFill>
                    <a:schemeClr val="bg1"/>
                  </a:solidFill>
                  <a:cs typeface="+mn-ea"/>
                  <a:sym typeface="+mn-lt"/>
                </a:rPr>
                <a:t>——</a:t>
              </a:r>
              <a:r>
                <a:rPr lang="zh-CN" altLang="en-US" sz="1065" dirty="0">
                  <a:solidFill>
                    <a:schemeClr val="bg1"/>
                  </a:solidFill>
                  <a:cs typeface="+mn-ea"/>
                  <a:sym typeface="+mn-lt"/>
                </a:rPr>
                <a:t>右键</a:t>
              </a:r>
              <a:r>
                <a:rPr lang="en-US" altLang="zh-CN" sz="1065" dirty="0">
                  <a:solidFill>
                    <a:schemeClr val="bg1"/>
                  </a:solidFill>
                  <a:cs typeface="+mn-ea"/>
                  <a:sym typeface="+mn-lt"/>
                </a:rPr>
                <a:t>——</a:t>
              </a:r>
              <a:r>
                <a:rPr lang="zh-CN" altLang="en-US" sz="1065" dirty="0">
                  <a:solidFill>
                    <a:schemeClr val="bg1"/>
                  </a:solidFill>
                  <a:cs typeface="+mn-ea"/>
                  <a:sym typeface="+mn-lt"/>
                </a:rPr>
                <a:t>设置图片格式</a:t>
              </a:r>
              <a:r>
                <a:rPr lang="en-US" altLang="zh-CN" sz="1065" dirty="0">
                  <a:solidFill>
                    <a:schemeClr val="bg1"/>
                  </a:solidFill>
                  <a:cs typeface="+mn-ea"/>
                  <a:sym typeface="+mn-lt"/>
                </a:rPr>
                <a:t>——</a:t>
              </a:r>
              <a:r>
                <a:rPr lang="zh-CN" altLang="en-US" sz="1065" dirty="0">
                  <a:solidFill>
                    <a:schemeClr val="bg1"/>
                  </a:solidFill>
                  <a:cs typeface="+mn-ea"/>
                  <a:sym typeface="+mn-lt"/>
                </a:rPr>
                <a:t>填充</a:t>
              </a:r>
              <a:r>
                <a:rPr lang="en-US" altLang="zh-CN" sz="1065" dirty="0">
                  <a:solidFill>
                    <a:schemeClr val="bg1"/>
                  </a:solidFill>
                  <a:cs typeface="+mn-ea"/>
                  <a:sym typeface="+mn-lt"/>
                </a:rPr>
                <a:t>——</a:t>
              </a:r>
              <a:r>
                <a:rPr lang="zh-CN" altLang="en-US" sz="1065" dirty="0">
                  <a:solidFill>
                    <a:schemeClr val="bg1"/>
                  </a:solidFill>
                  <a:cs typeface="+mn-ea"/>
                  <a:sym typeface="+mn-lt"/>
                </a:rPr>
                <a:t>图片或文理填充</a:t>
              </a:r>
              <a:r>
                <a:rPr lang="en-US" altLang="zh-CN" sz="1065" dirty="0">
                  <a:solidFill>
                    <a:schemeClr val="bg1"/>
                  </a:solidFill>
                  <a:cs typeface="+mn-ea"/>
                  <a:sym typeface="+mn-lt"/>
                </a:rPr>
                <a:t>——</a:t>
              </a:r>
              <a:r>
                <a:rPr lang="zh-CN" altLang="en-US" sz="1065" dirty="0">
                  <a:solidFill>
                    <a:schemeClr val="bg1"/>
                  </a:solidFill>
                  <a:cs typeface="+mn-ea"/>
                  <a:sym typeface="+mn-lt"/>
                </a:rPr>
                <a:t>文件，选择你要的图片即可</a:t>
              </a:r>
              <a:endParaRPr lang="en-US" altLang="zh-CN" sz="1065" dirty="0">
                <a:solidFill>
                  <a:schemeClr val="bg1"/>
                </a:solidFill>
                <a:cs typeface="+mn-ea"/>
                <a:sym typeface="+mn-lt"/>
              </a:endParaRPr>
            </a:p>
          </p:txBody>
        </p:sp>
      </p:grpSp>
      <p:sp>
        <p:nvSpPr>
          <p:cNvPr id="37" name="六边形 36"/>
          <p:cNvSpPr/>
          <p:nvPr/>
        </p:nvSpPr>
        <p:spPr>
          <a:xfrm>
            <a:off x="7997132" y="4211971"/>
            <a:ext cx="2337944" cy="2015207"/>
          </a:xfrm>
          <a:prstGeom prst="hexagon">
            <a:avLst/>
          </a:prstGeom>
          <a:gradFill>
            <a:gsLst>
              <a:gs pos="0">
                <a:srgbClr val="4A7C29"/>
              </a:gs>
              <a:gs pos="100000">
                <a:schemeClr val="accent2"/>
              </a:gs>
            </a:gsLst>
            <a:path path="circle">
              <a:fillToRect l="100000" t="100000"/>
            </a:path>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dirty="0">
              <a:cs typeface="+mn-ea"/>
              <a:sym typeface="+mn-lt"/>
            </a:endParaRPr>
          </a:p>
        </p:txBody>
      </p:sp>
      <p:grpSp>
        <p:nvGrpSpPr>
          <p:cNvPr id="40" name="组合 39"/>
          <p:cNvGrpSpPr/>
          <p:nvPr/>
        </p:nvGrpSpPr>
        <p:grpSpPr>
          <a:xfrm>
            <a:off x="8165221" y="4350976"/>
            <a:ext cx="2043380" cy="1455068"/>
            <a:chOff x="6766562" y="3187477"/>
            <a:chExt cx="1870968" cy="1332296"/>
          </a:xfrm>
        </p:grpSpPr>
        <p:sp>
          <p:nvSpPr>
            <p:cNvPr id="41" name="TextBox 17"/>
            <p:cNvSpPr txBox="1"/>
            <p:nvPr/>
          </p:nvSpPr>
          <p:spPr>
            <a:xfrm>
              <a:off x="7328386" y="3187477"/>
              <a:ext cx="656377" cy="610526"/>
            </a:xfrm>
            <a:prstGeom prst="rect">
              <a:avLst/>
            </a:prstGeom>
            <a:noFill/>
          </p:spPr>
          <p:txBody>
            <a:bodyPr wrap="none" rtlCol="0">
              <a:spAutoFit/>
            </a:bodyPr>
            <a:lstStyle/>
            <a:p>
              <a:r>
                <a:rPr lang="en-US" altLang="zh-CN" sz="3735" b="1" dirty="0">
                  <a:solidFill>
                    <a:schemeClr val="bg1"/>
                  </a:solidFill>
                  <a:effectLst>
                    <a:innerShdw blurRad="63500" dist="50800" dir="13500000">
                      <a:prstClr val="black">
                        <a:alpha val="50000"/>
                      </a:prstClr>
                    </a:innerShdw>
                  </a:effectLst>
                  <a:cs typeface="+mn-ea"/>
                  <a:sym typeface="+mn-lt"/>
                </a:rPr>
                <a:t>03</a:t>
              </a:r>
              <a:endParaRPr lang="zh-CN" altLang="en-US" sz="3735" b="1" dirty="0">
                <a:solidFill>
                  <a:schemeClr val="bg1"/>
                </a:solidFill>
                <a:effectLst>
                  <a:innerShdw blurRad="63500" dist="50800" dir="13500000">
                    <a:prstClr val="black">
                      <a:alpha val="50000"/>
                    </a:prstClr>
                  </a:innerShdw>
                </a:effectLst>
                <a:cs typeface="+mn-ea"/>
                <a:sym typeface="+mn-lt"/>
              </a:endParaRPr>
            </a:p>
          </p:txBody>
        </p:sp>
        <p:sp>
          <p:nvSpPr>
            <p:cNvPr id="42" name="矩形 41"/>
            <p:cNvSpPr/>
            <p:nvPr/>
          </p:nvSpPr>
          <p:spPr>
            <a:xfrm>
              <a:off x="6766562" y="3833806"/>
              <a:ext cx="1870968" cy="685967"/>
            </a:xfrm>
            <a:prstGeom prst="rect">
              <a:avLst/>
            </a:prstGeom>
          </p:spPr>
          <p:txBody>
            <a:bodyPr wrap="square">
              <a:spAutoFit/>
            </a:bodyPr>
            <a:lstStyle/>
            <a:p>
              <a:pPr algn="ctr"/>
              <a:r>
                <a:rPr lang="zh-CN" altLang="en-US" sz="1065" dirty="0">
                  <a:solidFill>
                    <a:schemeClr val="bg1"/>
                  </a:solidFill>
                  <a:cs typeface="+mn-ea"/>
                  <a:sym typeface="+mn-lt"/>
                </a:rPr>
                <a:t>单击选中图片</a:t>
              </a:r>
              <a:r>
                <a:rPr lang="en-US" altLang="zh-CN" sz="1065" dirty="0">
                  <a:solidFill>
                    <a:schemeClr val="bg1"/>
                  </a:solidFill>
                  <a:cs typeface="+mn-ea"/>
                  <a:sym typeface="+mn-lt"/>
                </a:rPr>
                <a:t>——</a:t>
              </a:r>
              <a:r>
                <a:rPr lang="zh-CN" altLang="en-US" sz="1065" dirty="0">
                  <a:solidFill>
                    <a:schemeClr val="bg1"/>
                  </a:solidFill>
                  <a:cs typeface="+mn-ea"/>
                  <a:sym typeface="+mn-lt"/>
                </a:rPr>
                <a:t>右键</a:t>
              </a:r>
              <a:r>
                <a:rPr lang="en-US" altLang="zh-CN" sz="1065" dirty="0">
                  <a:solidFill>
                    <a:schemeClr val="bg1"/>
                  </a:solidFill>
                  <a:cs typeface="+mn-ea"/>
                  <a:sym typeface="+mn-lt"/>
                </a:rPr>
                <a:t>——</a:t>
              </a:r>
              <a:r>
                <a:rPr lang="zh-CN" altLang="en-US" sz="1065" dirty="0">
                  <a:solidFill>
                    <a:schemeClr val="bg1"/>
                  </a:solidFill>
                  <a:cs typeface="+mn-ea"/>
                  <a:sym typeface="+mn-lt"/>
                </a:rPr>
                <a:t>设置图片格式</a:t>
              </a:r>
              <a:r>
                <a:rPr lang="en-US" altLang="zh-CN" sz="1065" dirty="0">
                  <a:solidFill>
                    <a:schemeClr val="bg1"/>
                  </a:solidFill>
                  <a:cs typeface="+mn-ea"/>
                  <a:sym typeface="+mn-lt"/>
                </a:rPr>
                <a:t>——</a:t>
              </a:r>
              <a:r>
                <a:rPr lang="zh-CN" altLang="en-US" sz="1065" dirty="0">
                  <a:solidFill>
                    <a:schemeClr val="bg1"/>
                  </a:solidFill>
                  <a:cs typeface="+mn-ea"/>
                  <a:sym typeface="+mn-lt"/>
                </a:rPr>
                <a:t>填充</a:t>
              </a:r>
              <a:r>
                <a:rPr lang="en-US" altLang="zh-CN" sz="1065" dirty="0">
                  <a:solidFill>
                    <a:schemeClr val="bg1"/>
                  </a:solidFill>
                  <a:cs typeface="+mn-ea"/>
                  <a:sym typeface="+mn-lt"/>
                </a:rPr>
                <a:t>——</a:t>
              </a:r>
              <a:r>
                <a:rPr lang="zh-CN" altLang="en-US" sz="1065" dirty="0">
                  <a:solidFill>
                    <a:schemeClr val="bg1"/>
                  </a:solidFill>
                  <a:cs typeface="+mn-ea"/>
                  <a:sym typeface="+mn-lt"/>
                </a:rPr>
                <a:t>图片或文理填充</a:t>
              </a:r>
              <a:r>
                <a:rPr lang="en-US" altLang="zh-CN" sz="1065" dirty="0">
                  <a:solidFill>
                    <a:schemeClr val="bg1"/>
                  </a:solidFill>
                  <a:cs typeface="+mn-ea"/>
                  <a:sym typeface="+mn-lt"/>
                </a:rPr>
                <a:t>——</a:t>
              </a:r>
              <a:r>
                <a:rPr lang="zh-CN" altLang="en-US" sz="1065" dirty="0">
                  <a:solidFill>
                    <a:schemeClr val="bg1"/>
                  </a:solidFill>
                  <a:cs typeface="+mn-ea"/>
                  <a:sym typeface="+mn-lt"/>
                </a:rPr>
                <a:t>文件，选择你要的图片即可</a:t>
              </a:r>
              <a:endParaRPr lang="en-US" altLang="zh-CN" sz="1065" dirty="0">
                <a:solidFill>
                  <a:schemeClr val="bg1"/>
                </a:solidFill>
                <a:cs typeface="+mn-ea"/>
                <a:sym typeface="+mn-lt"/>
              </a:endParaRPr>
            </a:p>
          </p:txBody>
        </p:sp>
      </p:grpSp>
      <p:sp>
        <p:nvSpPr>
          <p:cNvPr id="43" name="六边形 42"/>
          <p:cNvSpPr/>
          <p:nvPr/>
        </p:nvSpPr>
        <p:spPr>
          <a:xfrm>
            <a:off x="1128455" y="2734783"/>
            <a:ext cx="3287616" cy="2833783"/>
          </a:xfrm>
          <a:prstGeom prst="hexagon">
            <a:avLst/>
          </a:prstGeom>
          <a:solidFill>
            <a:srgbClr val="1A6C37"/>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dirty="0">
              <a:solidFill>
                <a:schemeClr val="bg1"/>
              </a:solidFill>
              <a:cs typeface="+mn-ea"/>
              <a:sym typeface="+mn-lt"/>
            </a:endParaRPr>
          </a:p>
        </p:txBody>
      </p:sp>
      <p:sp>
        <p:nvSpPr>
          <p:cNvPr id="44" name="TextBox 23"/>
          <p:cNvSpPr txBox="1"/>
          <p:nvPr/>
        </p:nvSpPr>
        <p:spPr>
          <a:xfrm>
            <a:off x="1777033" y="4074234"/>
            <a:ext cx="1826141" cy="584775"/>
          </a:xfrm>
          <a:prstGeom prst="rect">
            <a:avLst/>
          </a:prstGeom>
          <a:noFill/>
        </p:spPr>
        <p:txBody>
          <a:bodyPr wrap="none" rtlCol="0">
            <a:spAutoFit/>
          </a:bodyPr>
          <a:lstStyle/>
          <a:p>
            <a:r>
              <a:rPr lang="zh-CN" altLang="en-US" sz="3200" b="1" dirty="0">
                <a:solidFill>
                  <a:schemeClr val="bg1"/>
                </a:solidFill>
                <a:effectLst>
                  <a:innerShdw blurRad="63500" dist="50800" dir="13500000">
                    <a:prstClr val="black">
                      <a:alpha val="50000"/>
                    </a:prstClr>
                  </a:innerShdw>
                </a:effectLst>
                <a:cs typeface="+mn-ea"/>
                <a:sym typeface="+mn-lt"/>
              </a:rPr>
              <a:t>精彩瞬间</a:t>
            </a:r>
          </a:p>
        </p:txBody>
      </p:sp>
      <p:sp>
        <p:nvSpPr>
          <p:cNvPr id="48" name="矩形 47"/>
          <p:cNvSpPr/>
          <p:nvPr/>
        </p:nvSpPr>
        <p:spPr>
          <a:xfrm>
            <a:off x="1914888" y="4665288"/>
            <a:ext cx="1704313" cy="502766"/>
          </a:xfrm>
          <a:prstGeom prst="rect">
            <a:avLst/>
          </a:prstGeom>
          <a:noFill/>
        </p:spPr>
        <p:txBody>
          <a:bodyPr wrap="none">
            <a:spAutoFit/>
          </a:bodyPr>
          <a:lstStyle/>
          <a:p>
            <a:r>
              <a:rPr lang="en-US" altLang="zh-CN" sz="2665" dirty="0">
                <a:solidFill>
                  <a:schemeClr val="bg1"/>
                </a:solidFill>
                <a:cs typeface="+mn-ea"/>
                <a:sym typeface="+mn-lt"/>
              </a:rPr>
              <a:t>MOMENT</a:t>
            </a:r>
            <a:endParaRPr lang="zh-CN" altLang="en-US" sz="2665" dirty="0">
              <a:solidFill>
                <a:schemeClr val="bg1"/>
              </a:solidFill>
              <a:cs typeface="+mn-ea"/>
              <a:sym typeface="+mn-lt"/>
            </a:endParaRPr>
          </a:p>
        </p:txBody>
      </p:sp>
      <p:sp>
        <p:nvSpPr>
          <p:cNvPr id="49" name="AutoShape 117"/>
          <p:cNvSpPr/>
          <p:nvPr/>
        </p:nvSpPr>
        <p:spPr bwMode="auto">
          <a:xfrm>
            <a:off x="2227358" y="3295148"/>
            <a:ext cx="987045" cy="74070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innerShdw blurRad="63500" dist="50800" dir="16200000">
              <a:prstClr val="black">
                <a:alpha val="50000"/>
              </a:prstClr>
            </a:innerShdw>
          </a:effectLst>
        </p:spPr>
        <p:txBody>
          <a:bodyPr lIns="19051" tIns="19051" rIns="19051" bIns="19051"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p:cTn id="11" dur="500" fill="hold"/>
                                        <p:tgtEl>
                                          <p:spTgt spid="43"/>
                                        </p:tgtEl>
                                        <p:attrNameLst>
                                          <p:attrName>ppt_w</p:attrName>
                                        </p:attrNameLst>
                                      </p:cBhvr>
                                      <p:tavLst>
                                        <p:tav tm="0">
                                          <p:val>
                                            <p:fltVal val="0"/>
                                          </p:val>
                                        </p:tav>
                                        <p:tav tm="100000">
                                          <p:val>
                                            <p:strVal val="#ppt_w"/>
                                          </p:val>
                                        </p:tav>
                                      </p:tavLst>
                                    </p:anim>
                                    <p:anim calcmode="lin" valueType="num">
                                      <p:cBhvr>
                                        <p:cTn id="12" dur="500" fill="hold"/>
                                        <p:tgtEl>
                                          <p:spTgt spid="43"/>
                                        </p:tgtEl>
                                        <p:attrNameLst>
                                          <p:attrName>ppt_h</p:attrName>
                                        </p:attrNameLst>
                                      </p:cBhvr>
                                      <p:tavLst>
                                        <p:tav tm="0">
                                          <p:val>
                                            <p:fltVal val="0"/>
                                          </p:val>
                                        </p:tav>
                                        <p:tav tm="100000">
                                          <p:val>
                                            <p:strVal val="#ppt_h"/>
                                          </p:val>
                                        </p:tav>
                                      </p:tavLst>
                                    </p:anim>
                                    <p:animEffect transition="in" filter="fade">
                                      <p:cBhvr>
                                        <p:cTn id="13" dur="500"/>
                                        <p:tgtEl>
                                          <p:spTgt spid="43"/>
                                        </p:tgtEl>
                                      </p:cBhvr>
                                    </p:animEffect>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0"/>
                                          </p:stCondLst>
                                        </p:cTn>
                                        <p:tgtEl>
                                          <p:spTgt spid="49"/>
                                        </p:tgtEl>
                                        <p:attrNameLst>
                                          <p:attrName>style.visibility</p:attrName>
                                        </p:attrNameLst>
                                      </p:cBhvr>
                                      <p:to>
                                        <p:strVal val="visible"/>
                                      </p:to>
                                    </p:se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p:cTn id="20" dur="500" fill="hold"/>
                                        <p:tgtEl>
                                          <p:spTgt spid="44"/>
                                        </p:tgtEl>
                                        <p:attrNameLst>
                                          <p:attrName>ppt_w</p:attrName>
                                        </p:attrNameLst>
                                      </p:cBhvr>
                                      <p:tavLst>
                                        <p:tav tm="0">
                                          <p:val>
                                            <p:fltVal val="0"/>
                                          </p:val>
                                        </p:tav>
                                        <p:tav tm="100000">
                                          <p:val>
                                            <p:strVal val="#ppt_w"/>
                                          </p:val>
                                        </p:tav>
                                      </p:tavLst>
                                    </p:anim>
                                    <p:anim calcmode="lin" valueType="num">
                                      <p:cBhvr>
                                        <p:cTn id="21" dur="500" fill="hold"/>
                                        <p:tgtEl>
                                          <p:spTgt spid="44"/>
                                        </p:tgtEl>
                                        <p:attrNameLst>
                                          <p:attrName>ppt_h</p:attrName>
                                        </p:attrNameLst>
                                      </p:cBhvr>
                                      <p:tavLst>
                                        <p:tav tm="0">
                                          <p:val>
                                            <p:fltVal val="0"/>
                                          </p:val>
                                        </p:tav>
                                        <p:tav tm="100000">
                                          <p:val>
                                            <p:strVal val="#ppt_h"/>
                                          </p:val>
                                        </p:tav>
                                      </p:tavLst>
                                    </p:anim>
                                    <p:animEffect transition="in" filter="fade">
                                      <p:cBhvr>
                                        <p:cTn id="22" dur="500"/>
                                        <p:tgtEl>
                                          <p:spTgt spid="44"/>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p:cTn id="26" dur="500" fill="hold"/>
                                        <p:tgtEl>
                                          <p:spTgt spid="48"/>
                                        </p:tgtEl>
                                        <p:attrNameLst>
                                          <p:attrName>ppt_w</p:attrName>
                                        </p:attrNameLst>
                                      </p:cBhvr>
                                      <p:tavLst>
                                        <p:tav tm="0">
                                          <p:val>
                                            <p:fltVal val="0"/>
                                          </p:val>
                                        </p:tav>
                                        <p:tav tm="100000">
                                          <p:val>
                                            <p:strVal val="#ppt_w"/>
                                          </p:val>
                                        </p:tav>
                                      </p:tavLst>
                                    </p:anim>
                                    <p:anim calcmode="lin" valueType="num">
                                      <p:cBhvr>
                                        <p:cTn id="27" dur="500" fill="hold"/>
                                        <p:tgtEl>
                                          <p:spTgt spid="48"/>
                                        </p:tgtEl>
                                        <p:attrNameLst>
                                          <p:attrName>ppt_h</p:attrName>
                                        </p:attrNameLst>
                                      </p:cBhvr>
                                      <p:tavLst>
                                        <p:tav tm="0">
                                          <p:val>
                                            <p:fltVal val="0"/>
                                          </p:val>
                                        </p:tav>
                                        <p:tav tm="100000">
                                          <p:val>
                                            <p:strVal val="#ppt_h"/>
                                          </p:val>
                                        </p:tav>
                                      </p:tavLst>
                                    </p:anim>
                                    <p:animEffect transition="in" filter="fade">
                                      <p:cBhvr>
                                        <p:cTn id="28" dur="500"/>
                                        <p:tgtEl>
                                          <p:spTgt spid="48"/>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500" fill="hold"/>
                                        <p:tgtEl>
                                          <p:spTgt spid="24"/>
                                        </p:tgtEl>
                                        <p:attrNameLst>
                                          <p:attrName>ppt_w</p:attrName>
                                        </p:attrNameLst>
                                      </p:cBhvr>
                                      <p:tavLst>
                                        <p:tav tm="0">
                                          <p:val>
                                            <p:fltVal val="0"/>
                                          </p:val>
                                        </p:tav>
                                        <p:tav tm="100000">
                                          <p:val>
                                            <p:strVal val="#ppt_w"/>
                                          </p:val>
                                        </p:tav>
                                      </p:tavLst>
                                    </p:anim>
                                    <p:anim calcmode="lin" valueType="num">
                                      <p:cBhvr>
                                        <p:cTn id="33" dur="500" fill="hold"/>
                                        <p:tgtEl>
                                          <p:spTgt spid="24"/>
                                        </p:tgtEl>
                                        <p:attrNameLst>
                                          <p:attrName>ppt_h</p:attrName>
                                        </p:attrNameLst>
                                      </p:cBhvr>
                                      <p:tavLst>
                                        <p:tav tm="0">
                                          <p:val>
                                            <p:fltVal val="0"/>
                                          </p:val>
                                        </p:tav>
                                        <p:tav tm="100000">
                                          <p:val>
                                            <p:strVal val="#ppt_h"/>
                                          </p:val>
                                        </p:tav>
                                      </p:tavLst>
                                    </p:anim>
                                    <p:animEffect transition="in" filter="fade">
                                      <p:cBhvr>
                                        <p:cTn id="34" dur="500"/>
                                        <p:tgtEl>
                                          <p:spTgt spid="24"/>
                                        </p:tgtEl>
                                      </p:cBhvr>
                                    </p:animEffect>
                                  </p:childTnLst>
                                </p:cTn>
                              </p:par>
                            </p:childTnLst>
                          </p:cTn>
                        </p:par>
                        <p:par>
                          <p:cTn id="35" fill="hold">
                            <p:stCondLst>
                              <p:cond delay="2500"/>
                            </p:stCondLst>
                            <p:childTnLst>
                              <p:par>
                                <p:cTn id="36" presetID="53" presetClass="entr" presetSubtype="16"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childTnLst>
                                </p:cTn>
                              </p:par>
                            </p:childTnLst>
                          </p:cTn>
                        </p:par>
                        <p:par>
                          <p:cTn id="41" fill="hold">
                            <p:stCondLst>
                              <p:cond delay="3000"/>
                            </p:stCondLst>
                            <p:childTnLst>
                              <p:par>
                                <p:cTn id="42" presetID="10" presetClass="entr" presetSubtype="0" fill="hold"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500"/>
                                        <p:tgtEl>
                                          <p:spTgt spid="29"/>
                                        </p:tgtEl>
                                      </p:cBhvr>
                                    </p:animEffect>
                                  </p:childTnLst>
                                </p:cTn>
                              </p:par>
                            </p:childTnLst>
                          </p:cTn>
                        </p:par>
                        <p:par>
                          <p:cTn id="45" fill="hold">
                            <p:stCondLst>
                              <p:cond delay="3500"/>
                            </p:stCondLst>
                            <p:childTnLst>
                              <p:par>
                                <p:cTn id="46" presetID="53" presetClass="entr" presetSubtype="16"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p:cTn id="48" dur="500" fill="hold"/>
                                        <p:tgtEl>
                                          <p:spTgt spid="25"/>
                                        </p:tgtEl>
                                        <p:attrNameLst>
                                          <p:attrName>ppt_w</p:attrName>
                                        </p:attrNameLst>
                                      </p:cBhvr>
                                      <p:tavLst>
                                        <p:tav tm="0">
                                          <p:val>
                                            <p:fltVal val="0"/>
                                          </p:val>
                                        </p:tav>
                                        <p:tav tm="100000">
                                          <p:val>
                                            <p:strVal val="#ppt_w"/>
                                          </p:val>
                                        </p:tav>
                                      </p:tavLst>
                                    </p:anim>
                                    <p:anim calcmode="lin" valueType="num">
                                      <p:cBhvr>
                                        <p:cTn id="49" dur="500" fill="hold"/>
                                        <p:tgtEl>
                                          <p:spTgt spid="25"/>
                                        </p:tgtEl>
                                        <p:attrNameLst>
                                          <p:attrName>ppt_h</p:attrName>
                                        </p:attrNameLst>
                                      </p:cBhvr>
                                      <p:tavLst>
                                        <p:tav tm="0">
                                          <p:val>
                                            <p:fltVal val="0"/>
                                          </p:val>
                                        </p:tav>
                                        <p:tav tm="100000">
                                          <p:val>
                                            <p:strVal val="#ppt_h"/>
                                          </p:val>
                                        </p:tav>
                                      </p:tavLst>
                                    </p:anim>
                                    <p:animEffect transition="in" filter="fade">
                                      <p:cBhvr>
                                        <p:cTn id="50" dur="500"/>
                                        <p:tgtEl>
                                          <p:spTgt spid="25"/>
                                        </p:tgtEl>
                                      </p:cBhvr>
                                    </p:animEffect>
                                  </p:childTnLst>
                                </p:cTn>
                              </p:par>
                            </p:childTnLst>
                          </p:cTn>
                        </p:par>
                        <p:par>
                          <p:cTn id="51" fill="hold">
                            <p:stCondLst>
                              <p:cond delay="4000"/>
                            </p:stCondLst>
                            <p:childTnLst>
                              <p:par>
                                <p:cTn id="52" presetID="53" presetClass="entr" presetSubtype="16"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p:cTn id="54" dur="500" fill="hold"/>
                                        <p:tgtEl>
                                          <p:spTgt spid="32"/>
                                        </p:tgtEl>
                                        <p:attrNameLst>
                                          <p:attrName>ppt_w</p:attrName>
                                        </p:attrNameLst>
                                      </p:cBhvr>
                                      <p:tavLst>
                                        <p:tav tm="0">
                                          <p:val>
                                            <p:fltVal val="0"/>
                                          </p:val>
                                        </p:tav>
                                        <p:tav tm="100000">
                                          <p:val>
                                            <p:strVal val="#ppt_w"/>
                                          </p:val>
                                        </p:tav>
                                      </p:tavLst>
                                    </p:anim>
                                    <p:anim calcmode="lin" valueType="num">
                                      <p:cBhvr>
                                        <p:cTn id="55" dur="500" fill="hold"/>
                                        <p:tgtEl>
                                          <p:spTgt spid="32"/>
                                        </p:tgtEl>
                                        <p:attrNameLst>
                                          <p:attrName>ppt_h</p:attrName>
                                        </p:attrNameLst>
                                      </p:cBhvr>
                                      <p:tavLst>
                                        <p:tav tm="0">
                                          <p:val>
                                            <p:fltVal val="0"/>
                                          </p:val>
                                        </p:tav>
                                        <p:tav tm="100000">
                                          <p:val>
                                            <p:strVal val="#ppt_h"/>
                                          </p:val>
                                        </p:tav>
                                      </p:tavLst>
                                    </p:anim>
                                    <p:animEffect transition="in" filter="fade">
                                      <p:cBhvr>
                                        <p:cTn id="56" dur="500"/>
                                        <p:tgtEl>
                                          <p:spTgt spid="32"/>
                                        </p:tgtEl>
                                      </p:cBhvr>
                                    </p:animEffect>
                                  </p:childTnLst>
                                </p:cTn>
                              </p:par>
                            </p:childTnLst>
                          </p:cTn>
                        </p:par>
                        <p:par>
                          <p:cTn id="57" fill="hold">
                            <p:stCondLst>
                              <p:cond delay="4500"/>
                            </p:stCondLst>
                            <p:childTnLst>
                              <p:par>
                                <p:cTn id="58" presetID="10" presetClass="entr" presetSubtype="0" fill="hold"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fade">
                                      <p:cBhvr>
                                        <p:cTn id="60" dur="500"/>
                                        <p:tgtEl>
                                          <p:spTgt spid="33"/>
                                        </p:tgtEl>
                                      </p:cBhvr>
                                    </p:animEffect>
                                  </p:childTnLst>
                                </p:cTn>
                              </p:par>
                            </p:childTnLst>
                          </p:cTn>
                        </p:par>
                        <p:par>
                          <p:cTn id="61" fill="hold">
                            <p:stCondLst>
                              <p:cond delay="5000"/>
                            </p:stCondLst>
                            <p:childTnLst>
                              <p:par>
                                <p:cTn id="62" presetID="53" presetClass="entr" presetSubtype="16"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p:cTn id="64" dur="500" fill="hold"/>
                                        <p:tgtEl>
                                          <p:spTgt spid="27"/>
                                        </p:tgtEl>
                                        <p:attrNameLst>
                                          <p:attrName>ppt_w</p:attrName>
                                        </p:attrNameLst>
                                      </p:cBhvr>
                                      <p:tavLst>
                                        <p:tav tm="0">
                                          <p:val>
                                            <p:fltVal val="0"/>
                                          </p:val>
                                        </p:tav>
                                        <p:tav tm="100000">
                                          <p:val>
                                            <p:strVal val="#ppt_w"/>
                                          </p:val>
                                        </p:tav>
                                      </p:tavLst>
                                    </p:anim>
                                    <p:anim calcmode="lin" valueType="num">
                                      <p:cBhvr>
                                        <p:cTn id="65" dur="500" fill="hold"/>
                                        <p:tgtEl>
                                          <p:spTgt spid="27"/>
                                        </p:tgtEl>
                                        <p:attrNameLst>
                                          <p:attrName>ppt_h</p:attrName>
                                        </p:attrNameLst>
                                      </p:cBhvr>
                                      <p:tavLst>
                                        <p:tav tm="0">
                                          <p:val>
                                            <p:fltVal val="0"/>
                                          </p:val>
                                        </p:tav>
                                        <p:tav tm="100000">
                                          <p:val>
                                            <p:strVal val="#ppt_h"/>
                                          </p:val>
                                        </p:tav>
                                      </p:tavLst>
                                    </p:anim>
                                    <p:animEffect transition="in" filter="fade">
                                      <p:cBhvr>
                                        <p:cTn id="66" dur="500"/>
                                        <p:tgtEl>
                                          <p:spTgt spid="27"/>
                                        </p:tgtEl>
                                      </p:cBhvr>
                                    </p:animEffect>
                                  </p:childTnLst>
                                </p:cTn>
                              </p:par>
                            </p:childTnLst>
                          </p:cTn>
                        </p:par>
                        <p:par>
                          <p:cTn id="67" fill="hold">
                            <p:stCondLst>
                              <p:cond delay="5500"/>
                            </p:stCondLst>
                            <p:childTnLst>
                              <p:par>
                                <p:cTn id="68" presetID="53" presetClass="entr" presetSubtype="16" fill="hold" grpId="0"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500" fill="hold"/>
                                        <p:tgtEl>
                                          <p:spTgt spid="37"/>
                                        </p:tgtEl>
                                        <p:attrNameLst>
                                          <p:attrName>ppt_w</p:attrName>
                                        </p:attrNameLst>
                                      </p:cBhvr>
                                      <p:tavLst>
                                        <p:tav tm="0">
                                          <p:val>
                                            <p:fltVal val="0"/>
                                          </p:val>
                                        </p:tav>
                                        <p:tav tm="100000">
                                          <p:val>
                                            <p:strVal val="#ppt_w"/>
                                          </p:val>
                                        </p:tav>
                                      </p:tavLst>
                                    </p:anim>
                                    <p:anim calcmode="lin" valueType="num">
                                      <p:cBhvr>
                                        <p:cTn id="71" dur="500" fill="hold"/>
                                        <p:tgtEl>
                                          <p:spTgt spid="37"/>
                                        </p:tgtEl>
                                        <p:attrNameLst>
                                          <p:attrName>ppt_h</p:attrName>
                                        </p:attrNameLst>
                                      </p:cBhvr>
                                      <p:tavLst>
                                        <p:tav tm="0">
                                          <p:val>
                                            <p:fltVal val="0"/>
                                          </p:val>
                                        </p:tav>
                                        <p:tav tm="100000">
                                          <p:val>
                                            <p:strVal val="#ppt_h"/>
                                          </p:val>
                                        </p:tav>
                                      </p:tavLst>
                                    </p:anim>
                                    <p:animEffect transition="in" filter="fade">
                                      <p:cBhvr>
                                        <p:cTn id="72" dur="500"/>
                                        <p:tgtEl>
                                          <p:spTgt spid="37"/>
                                        </p:tgtEl>
                                      </p:cBhvr>
                                    </p:animEffect>
                                  </p:childTnLst>
                                </p:cTn>
                              </p:par>
                            </p:childTnLst>
                          </p:cTn>
                        </p:par>
                        <p:par>
                          <p:cTn id="73" fill="hold">
                            <p:stCondLst>
                              <p:cond delay="6000"/>
                            </p:stCondLst>
                            <p:childTnLst>
                              <p:par>
                                <p:cTn id="74" presetID="10" presetClass="entr" presetSubtype="0" fill="hold" nodeType="afterEffect">
                                  <p:stCondLst>
                                    <p:cond delay="0"/>
                                  </p:stCondLst>
                                  <p:childTnLst>
                                    <p:set>
                                      <p:cBhvr>
                                        <p:cTn id="75" dur="1" fill="hold">
                                          <p:stCondLst>
                                            <p:cond delay="0"/>
                                          </p:stCondLst>
                                        </p:cTn>
                                        <p:tgtEl>
                                          <p:spTgt spid="40"/>
                                        </p:tgtEl>
                                        <p:attrNameLst>
                                          <p:attrName>style.visibility</p:attrName>
                                        </p:attrNameLst>
                                      </p:cBhvr>
                                      <p:to>
                                        <p:strVal val="visible"/>
                                      </p:to>
                                    </p:set>
                                    <p:animEffect transition="in" filter="fade">
                                      <p:cBhvr>
                                        <p:cTn id="7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25" grpId="0" animBg="1"/>
      <p:bldP spid="27" grpId="0" animBg="1"/>
      <p:bldP spid="28" grpId="0" animBg="1"/>
      <p:bldP spid="32" grpId="0" animBg="1"/>
      <p:bldP spid="37" grpId="0" animBg="1"/>
      <p:bldP spid="43" grpId="0" animBg="1"/>
      <p:bldP spid="44" grpId="0"/>
      <p:bldP spid="48" grpId="0"/>
      <p:bldP spid="4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p:nvPr/>
        </p:nvGrpSpPr>
        <p:grpSpPr bwMode="auto">
          <a:xfrm>
            <a:off x="7943159" y="1636129"/>
            <a:ext cx="2666565" cy="2668621"/>
            <a:chOff x="0" y="0"/>
            <a:chExt cx="2059137" cy="2059137"/>
          </a:xfrm>
        </p:grpSpPr>
        <p:sp>
          <p:nvSpPr>
            <p:cNvPr id="3" name="椭圆 41"/>
            <p:cNvSpPr>
              <a:spLocks noChangeArrowheads="1"/>
            </p:cNvSpPr>
            <p:nvPr/>
          </p:nvSpPr>
          <p:spPr bwMode="auto">
            <a:xfrm>
              <a:off x="0" y="0"/>
              <a:ext cx="2059137" cy="2059137"/>
            </a:xfrm>
            <a:prstGeom prst="ellipse">
              <a:avLst/>
            </a:prstGeom>
            <a:solidFill>
              <a:srgbClr val="FFFFFF"/>
            </a:solidFill>
            <a:ln w="38100">
              <a:solidFill>
                <a:schemeClr val="tx1">
                  <a:lumMod val="50000"/>
                  <a:lumOff val="50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4" name="椭圆 42"/>
            <p:cNvSpPr>
              <a:spLocks noChangeArrowheads="1"/>
            </p:cNvSpPr>
            <p:nvPr/>
          </p:nvSpPr>
          <p:spPr bwMode="auto">
            <a:xfrm>
              <a:off x="83135" y="83135"/>
              <a:ext cx="1892867" cy="1892867"/>
            </a:xfrm>
            <a:prstGeom prst="ellipse">
              <a:avLst/>
            </a:prstGeom>
            <a:blipFill dpi="0" rotWithShape="1">
              <a:blip r:embed="rId3" cstate="print">
                <a:extLst>
                  <a:ext uri="{BEBA8EAE-BF5A-486C-A8C5-ECC9F3942E4B}">
                    <a14:imgProps xmlns:a14="http://schemas.microsoft.com/office/drawing/2010/main">
                      <a14:imgLayer r:embed="rId4">
                        <a14:imgEffect>
                          <a14:brightnessContrast contrast="20000"/>
                        </a14:imgEffect>
                        <a14:imgEffect>
                          <a14:sharpenSoften amount="25000"/>
                        </a14:imgEffect>
                      </a14:imgLayer>
                    </a14:imgProps>
                  </a:ext>
                </a:extLst>
              </a:blip>
              <a:srcRect/>
              <a:stretch>
                <a:fillRect/>
              </a:stretch>
            </a:blipFill>
            <a:ln w="12700">
              <a:solidFill>
                <a:schemeClr val="tx1">
                  <a:lumMod val="50000"/>
                  <a:lumOff val="50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grpSp>
        <p:nvGrpSpPr>
          <p:cNvPr id="5" name="Group 8"/>
          <p:cNvGrpSpPr/>
          <p:nvPr/>
        </p:nvGrpSpPr>
        <p:grpSpPr bwMode="auto">
          <a:xfrm>
            <a:off x="9781998" y="3423850"/>
            <a:ext cx="988912" cy="990967"/>
            <a:chOff x="0" y="0"/>
            <a:chExt cx="763788" cy="763788"/>
          </a:xfrm>
        </p:grpSpPr>
        <p:sp>
          <p:nvSpPr>
            <p:cNvPr id="6" name="椭圆 43"/>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7" name="椭圆 44"/>
            <p:cNvSpPr>
              <a:spLocks noChangeArrowheads="1"/>
            </p:cNvSpPr>
            <p:nvPr/>
          </p:nvSpPr>
          <p:spPr bwMode="auto">
            <a:xfrm>
              <a:off x="82987" y="82987"/>
              <a:ext cx="597814" cy="597814"/>
            </a:xfrm>
            <a:prstGeom prst="ellipse">
              <a:avLst/>
            </a:prstGeom>
            <a:solidFill>
              <a:srgbClr val="4A7C29"/>
            </a:solidFill>
            <a:ln w="38100">
              <a:no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pic>
          <p:nvPicPr>
            <p:cNvPr id="8" name="Picture 8"/>
            <p:cNvPicPr>
              <a:picLocks noChangeAspect="1" noChangeArrowheads="1"/>
            </p:cNvPicPr>
            <p:nvPr/>
          </p:nvPicPr>
          <p:blipFill>
            <a:blip r:embed="rId5" cstate="print">
              <a:biLevel thresh="50000"/>
              <a:grayscl/>
            </a:blip>
            <a:srcRect/>
            <a:stretch>
              <a:fillRect/>
            </a:stretch>
          </p:blipFill>
          <p:spPr bwMode="auto">
            <a:xfrm>
              <a:off x="249527" y="228895"/>
              <a:ext cx="252252"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 12"/>
          <p:cNvGrpSpPr/>
          <p:nvPr/>
        </p:nvGrpSpPr>
        <p:grpSpPr bwMode="auto">
          <a:xfrm>
            <a:off x="1498199" y="1636129"/>
            <a:ext cx="2666567" cy="2668621"/>
            <a:chOff x="0" y="0"/>
            <a:chExt cx="2059137" cy="2059137"/>
          </a:xfrm>
        </p:grpSpPr>
        <p:sp>
          <p:nvSpPr>
            <p:cNvPr id="10" name="椭圆 4"/>
            <p:cNvSpPr>
              <a:spLocks noChangeArrowheads="1"/>
            </p:cNvSpPr>
            <p:nvPr/>
          </p:nvSpPr>
          <p:spPr bwMode="auto">
            <a:xfrm>
              <a:off x="0" y="0"/>
              <a:ext cx="2059137" cy="2059137"/>
            </a:xfrm>
            <a:prstGeom prst="ellipse">
              <a:avLst/>
            </a:prstGeom>
            <a:solidFill>
              <a:srgbClr val="FFFFFF"/>
            </a:solidFill>
            <a:ln w="38100">
              <a:solidFill>
                <a:schemeClr val="tx1">
                  <a:lumMod val="50000"/>
                  <a:lumOff val="50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1" name="椭圆 10"/>
            <p:cNvSpPr>
              <a:spLocks noChangeArrowheads="1"/>
            </p:cNvSpPr>
            <p:nvPr/>
          </p:nvSpPr>
          <p:spPr bwMode="auto">
            <a:xfrm>
              <a:off x="83135" y="83135"/>
              <a:ext cx="1892867" cy="1892867"/>
            </a:xfrm>
            <a:prstGeom prst="ellipse">
              <a:avLst/>
            </a:prstGeom>
            <a:blipFill dpi="0" rotWithShape="1">
              <a:blip r:embed="rId6" cstate="print">
                <a:extLst>
                  <a:ext uri="{BEBA8EAE-BF5A-486C-A8C5-ECC9F3942E4B}">
                    <a14:imgProps xmlns:a14="http://schemas.microsoft.com/office/drawing/2010/main">
                      <a14:imgLayer r:embed="rId7">
                        <a14:imgEffect>
                          <a14:brightnessContrast contrast="20000"/>
                        </a14:imgEffect>
                        <a14:imgEffect>
                          <a14:sharpenSoften amount="25000"/>
                        </a14:imgEffect>
                      </a14:imgLayer>
                    </a14:imgProps>
                  </a:ext>
                </a:extLst>
              </a:blip>
              <a:srcRect/>
              <a:stretch>
                <a:fillRect/>
              </a:stretch>
            </a:blipFill>
            <a:ln w="12700">
              <a:solidFill>
                <a:schemeClr val="tx1">
                  <a:lumMod val="50000"/>
                  <a:lumOff val="50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grpSp>
        <p:nvGrpSpPr>
          <p:cNvPr id="12" name="Group 15"/>
          <p:cNvGrpSpPr/>
          <p:nvPr/>
        </p:nvGrpSpPr>
        <p:grpSpPr bwMode="auto">
          <a:xfrm>
            <a:off x="3337042" y="3423850"/>
            <a:ext cx="988911" cy="990967"/>
            <a:chOff x="0" y="0"/>
            <a:chExt cx="763788" cy="763788"/>
          </a:xfrm>
        </p:grpSpPr>
        <p:sp>
          <p:nvSpPr>
            <p:cNvPr id="13" name="椭圆 12"/>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4" name="椭圆 6"/>
            <p:cNvSpPr>
              <a:spLocks noChangeArrowheads="1"/>
            </p:cNvSpPr>
            <p:nvPr/>
          </p:nvSpPr>
          <p:spPr bwMode="auto">
            <a:xfrm>
              <a:off x="82987" y="82987"/>
              <a:ext cx="597814" cy="597814"/>
            </a:xfrm>
            <a:prstGeom prst="ellipse">
              <a:avLst/>
            </a:prstGeom>
            <a:solidFill>
              <a:srgbClr val="4A7C29"/>
            </a:solidFill>
            <a:ln w="38100">
              <a:no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pic>
          <p:nvPicPr>
            <p:cNvPr id="15" name="Picture 10" descr="C:\Users\Jonahs\Dropbox\Projects SCOTT\MEET Windows Azure\source\Background\tile-icon-network.png"/>
            <p:cNvPicPr>
              <a:picLocks noChangeAspect="1" noChangeArrowheads="1"/>
            </p:cNvPicPr>
            <p:nvPr/>
          </p:nvPicPr>
          <p:blipFill>
            <a:blip r:embed="rId8" cstate="print"/>
            <a:srcRect/>
            <a:stretch>
              <a:fillRect/>
            </a:stretch>
          </p:blipFill>
          <p:spPr bwMode="auto">
            <a:xfrm>
              <a:off x="223357" y="216863"/>
              <a:ext cx="324084" cy="3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Group 19"/>
          <p:cNvGrpSpPr/>
          <p:nvPr/>
        </p:nvGrpSpPr>
        <p:grpSpPr bwMode="auto">
          <a:xfrm>
            <a:off x="4721736" y="1636129"/>
            <a:ext cx="2666567" cy="2668621"/>
            <a:chOff x="0" y="0"/>
            <a:chExt cx="2059137" cy="2059137"/>
          </a:xfrm>
        </p:grpSpPr>
        <p:sp>
          <p:nvSpPr>
            <p:cNvPr id="17" name="椭圆 36"/>
            <p:cNvSpPr>
              <a:spLocks noChangeArrowheads="1"/>
            </p:cNvSpPr>
            <p:nvPr/>
          </p:nvSpPr>
          <p:spPr bwMode="auto">
            <a:xfrm>
              <a:off x="0" y="0"/>
              <a:ext cx="2059137" cy="2059137"/>
            </a:xfrm>
            <a:prstGeom prst="ellipse">
              <a:avLst/>
            </a:prstGeom>
            <a:solidFill>
              <a:srgbClr val="FFFFFF"/>
            </a:solidFill>
            <a:ln w="38100">
              <a:solidFill>
                <a:schemeClr val="tx1">
                  <a:lumMod val="50000"/>
                  <a:lumOff val="50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 name="椭圆 37"/>
            <p:cNvSpPr>
              <a:spLocks noChangeArrowheads="1"/>
            </p:cNvSpPr>
            <p:nvPr/>
          </p:nvSpPr>
          <p:spPr bwMode="auto">
            <a:xfrm>
              <a:off x="83135" y="83135"/>
              <a:ext cx="1892867" cy="1892867"/>
            </a:xfrm>
            <a:prstGeom prst="ellipse">
              <a:avLst/>
            </a:prstGeom>
            <a:blipFill dpi="0" rotWithShape="1">
              <a:blip r:embed="rId9" cstate="print"/>
              <a:srcRect/>
              <a:stretch>
                <a:fillRect/>
              </a:stretch>
            </a:blipFill>
            <a:ln w="12700">
              <a:solidFill>
                <a:schemeClr val="tx1">
                  <a:lumMod val="50000"/>
                  <a:lumOff val="50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grpSp>
        <p:nvGrpSpPr>
          <p:cNvPr id="19" name="Group 22"/>
          <p:cNvGrpSpPr/>
          <p:nvPr/>
        </p:nvGrpSpPr>
        <p:grpSpPr bwMode="auto">
          <a:xfrm>
            <a:off x="6558462" y="3423850"/>
            <a:ext cx="990967" cy="990967"/>
            <a:chOff x="0" y="0"/>
            <a:chExt cx="763788" cy="763788"/>
          </a:xfrm>
        </p:grpSpPr>
        <p:sp>
          <p:nvSpPr>
            <p:cNvPr id="20" name="椭圆 38"/>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21" name="椭圆 39"/>
            <p:cNvSpPr>
              <a:spLocks noChangeArrowheads="1"/>
            </p:cNvSpPr>
            <p:nvPr/>
          </p:nvSpPr>
          <p:spPr bwMode="auto">
            <a:xfrm>
              <a:off x="82987" y="82987"/>
              <a:ext cx="597814" cy="597814"/>
            </a:xfrm>
            <a:prstGeom prst="ellipse">
              <a:avLst/>
            </a:prstGeom>
            <a:solidFill>
              <a:schemeClr val="tx1">
                <a:lumMod val="50000"/>
                <a:lumOff val="50000"/>
              </a:schemeClr>
            </a:solidFill>
            <a:ln w="38100">
              <a:solidFill>
                <a:schemeClr val="tx1">
                  <a:lumMod val="75000"/>
                  <a:lumOff val="25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pic>
          <p:nvPicPr>
            <p:cNvPr id="22" name="Picture 9"/>
            <p:cNvPicPr>
              <a:picLocks noChangeAspect="1" noChangeArrowheads="1"/>
            </p:cNvPicPr>
            <p:nvPr/>
          </p:nvPicPr>
          <p:blipFill>
            <a:blip r:embed="rId10" cstate="print"/>
            <a:srcRect/>
            <a:stretch>
              <a:fillRect/>
            </a:stretch>
          </p:blipFill>
          <p:spPr bwMode="auto">
            <a:xfrm>
              <a:off x="151593" y="165667"/>
              <a:ext cx="461317"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矩形 50"/>
          <p:cNvSpPr>
            <a:spLocks noChangeArrowheads="1"/>
          </p:cNvSpPr>
          <p:nvPr/>
        </p:nvSpPr>
        <p:spPr bwMode="auto">
          <a:xfrm>
            <a:off x="1358583" y="4568071"/>
            <a:ext cx="300990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200" b="1" dirty="0">
                <a:solidFill>
                  <a:schemeClr val="tx1">
                    <a:lumMod val="65000"/>
                    <a:lumOff val="35000"/>
                  </a:schemeClr>
                </a:solidFill>
              </a:rPr>
              <a:t>添加主题</a:t>
            </a:r>
          </a:p>
        </p:txBody>
      </p:sp>
      <p:sp>
        <p:nvSpPr>
          <p:cNvPr id="24" name="矩形 17"/>
          <p:cNvSpPr>
            <a:spLocks noChangeArrowheads="1"/>
          </p:cNvSpPr>
          <p:nvPr/>
        </p:nvSpPr>
        <p:spPr bwMode="auto">
          <a:xfrm>
            <a:off x="1498199" y="5003992"/>
            <a:ext cx="2646597"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在此录入上述图片的综合分析说明，在此录入上述图片的综合分析说明，在此录入上述图片的综合分析说明。</a:t>
            </a:r>
          </a:p>
        </p:txBody>
      </p:sp>
      <p:sp>
        <p:nvSpPr>
          <p:cNvPr id="25" name="矩形 59"/>
          <p:cNvSpPr>
            <a:spLocks noChangeArrowheads="1"/>
          </p:cNvSpPr>
          <p:nvPr/>
        </p:nvSpPr>
        <p:spPr bwMode="auto">
          <a:xfrm>
            <a:off x="4591047" y="4568071"/>
            <a:ext cx="300990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200" b="1" dirty="0">
                <a:solidFill>
                  <a:schemeClr val="tx1">
                    <a:lumMod val="65000"/>
                    <a:lumOff val="35000"/>
                  </a:schemeClr>
                </a:solidFill>
                <a:sym typeface="微软雅黑" panose="020B0503020204020204" pitchFamily="34" charset="-122"/>
              </a:rPr>
              <a:t>添加主题</a:t>
            </a:r>
            <a:endParaRPr lang="zh-CN" altLang="en-US" sz="2200" dirty="0">
              <a:solidFill>
                <a:schemeClr val="tx1">
                  <a:lumMod val="65000"/>
                  <a:lumOff val="35000"/>
                </a:schemeClr>
              </a:solidFill>
              <a:latin typeface="Arial" panose="020B0604020202020204" pitchFamily="34" charset="0"/>
              <a:ea typeface="宋体" panose="02010600030101010101" pitchFamily="2" charset="-122"/>
            </a:endParaRPr>
          </a:p>
        </p:txBody>
      </p:sp>
      <p:sp>
        <p:nvSpPr>
          <p:cNvPr id="27" name="矩形 62"/>
          <p:cNvSpPr>
            <a:spLocks noChangeArrowheads="1"/>
          </p:cNvSpPr>
          <p:nvPr/>
        </p:nvSpPr>
        <p:spPr bwMode="auto">
          <a:xfrm>
            <a:off x="7823511" y="4568071"/>
            <a:ext cx="300990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200" b="1" dirty="0">
                <a:solidFill>
                  <a:schemeClr val="tx1">
                    <a:lumMod val="65000"/>
                    <a:lumOff val="35000"/>
                  </a:schemeClr>
                </a:solidFill>
                <a:sym typeface="微软雅黑" panose="020B0503020204020204" pitchFamily="34" charset="-122"/>
              </a:rPr>
              <a:t>添加主题</a:t>
            </a:r>
            <a:endParaRPr lang="zh-CN" altLang="en-US" sz="2200" dirty="0">
              <a:solidFill>
                <a:schemeClr val="tx1">
                  <a:lumMod val="65000"/>
                  <a:lumOff val="35000"/>
                </a:schemeClr>
              </a:solidFill>
              <a:latin typeface="Arial" panose="020B0604020202020204" pitchFamily="34" charset="0"/>
              <a:ea typeface="宋体" panose="02010600030101010101" pitchFamily="2" charset="-122"/>
            </a:endParaRPr>
          </a:p>
        </p:txBody>
      </p:sp>
      <p:sp>
        <p:nvSpPr>
          <p:cNvPr id="34" name="矩形 17"/>
          <p:cNvSpPr>
            <a:spLocks noChangeArrowheads="1"/>
          </p:cNvSpPr>
          <p:nvPr/>
        </p:nvSpPr>
        <p:spPr bwMode="auto">
          <a:xfrm>
            <a:off x="4689683" y="5003992"/>
            <a:ext cx="2646597"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在此录入上述图片的综合分析说明，在此录入上述图片的综合分析说明，在此录入上述图片的综合分析说明。</a:t>
            </a:r>
          </a:p>
        </p:txBody>
      </p:sp>
      <p:sp>
        <p:nvSpPr>
          <p:cNvPr id="35" name="矩形 17"/>
          <p:cNvSpPr>
            <a:spLocks noChangeArrowheads="1"/>
          </p:cNvSpPr>
          <p:nvPr/>
        </p:nvSpPr>
        <p:spPr bwMode="auto">
          <a:xfrm>
            <a:off x="7963127" y="5003992"/>
            <a:ext cx="2646597"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在此录入上述图片的综合分析说明，在此录入上述图片的综合分析说明，在此录入上述图片的综合分析说明。</a:t>
            </a:r>
          </a:p>
        </p:txBody>
      </p:sp>
      <p:sp>
        <p:nvSpPr>
          <p:cNvPr id="30"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anim calcmode="lin" valueType="num">
                                      <p:cBhvr>
                                        <p:cTn id="13" dur="1500" fill="hold"/>
                                        <p:tgtEl>
                                          <p:spTgt spid="9"/>
                                        </p:tgtEl>
                                        <p:attrNameLst>
                                          <p:attrName>style.rotation</p:attrName>
                                        </p:attrNameLst>
                                      </p:cBhvr>
                                      <p:tavLst>
                                        <p:tav tm="0">
                                          <p:val>
                                            <p:fltVal val="360"/>
                                          </p:val>
                                        </p:tav>
                                        <p:tav tm="100000">
                                          <p:val>
                                            <p:fltVal val="0"/>
                                          </p:val>
                                        </p:tav>
                                      </p:tavLst>
                                    </p:anim>
                                    <p:animEffect transition="in" filter="fade">
                                      <p:cBhvr>
                                        <p:cTn id="14" dur="1500"/>
                                        <p:tgtEl>
                                          <p:spTgt spid="9"/>
                                        </p:tgtEl>
                                      </p:cBhvr>
                                    </p:animEffect>
                                  </p:childTnLst>
                                </p:cTn>
                              </p:par>
                            </p:childTnLst>
                          </p:cTn>
                        </p:par>
                        <p:par>
                          <p:cTn id="15" fill="hold">
                            <p:stCondLst>
                              <p:cond delay="20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750"/>
                                        <p:tgtEl>
                                          <p:spTgt spid="23"/>
                                        </p:tgtEl>
                                      </p:cBhvr>
                                    </p:animEffect>
                                    <p:anim calcmode="lin" valueType="num">
                                      <p:cBhvr>
                                        <p:cTn id="23" dur="750" fill="hold"/>
                                        <p:tgtEl>
                                          <p:spTgt spid="23"/>
                                        </p:tgtEl>
                                        <p:attrNameLst>
                                          <p:attrName>ppt_x</p:attrName>
                                        </p:attrNameLst>
                                      </p:cBhvr>
                                      <p:tavLst>
                                        <p:tav tm="0">
                                          <p:val>
                                            <p:strVal val="#ppt_x"/>
                                          </p:val>
                                        </p:tav>
                                        <p:tav tm="100000">
                                          <p:val>
                                            <p:strVal val="#ppt_x"/>
                                          </p:val>
                                        </p:tav>
                                      </p:tavLst>
                                    </p:anim>
                                    <p:anim calcmode="lin" valueType="num">
                                      <p:cBhvr>
                                        <p:cTn id="24" dur="750" fill="hold"/>
                                        <p:tgtEl>
                                          <p:spTgt spid="2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3500"/>
                            </p:stCondLst>
                            <p:childTnLst>
                              <p:par>
                                <p:cTn id="31" presetID="49" presetClass="entr" presetSubtype="0" decel="100000"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1500" fill="hold"/>
                                        <p:tgtEl>
                                          <p:spTgt spid="16"/>
                                        </p:tgtEl>
                                        <p:attrNameLst>
                                          <p:attrName>ppt_w</p:attrName>
                                        </p:attrNameLst>
                                      </p:cBhvr>
                                      <p:tavLst>
                                        <p:tav tm="0">
                                          <p:val>
                                            <p:fltVal val="0"/>
                                          </p:val>
                                        </p:tav>
                                        <p:tav tm="100000">
                                          <p:val>
                                            <p:strVal val="#ppt_w"/>
                                          </p:val>
                                        </p:tav>
                                      </p:tavLst>
                                    </p:anim>
                                    <p:anim calcmode="lin" valueType="num">
                                      <p:cBhvr>
                                        <p:cTn id="34" dur="1500" fill="hold"/>
                                        <p:tgtEl>
                                          <p:spTgt spid="16"/>
                                        </p:tgtEl>
                                        <p:attrNameLst>
                                          <p:attrName>ppt_h</p:attrName>
                                        </p:attrNameLst>
                                      </p:cBhvr>
                                      <p:tavLst>
                                        <p:tav tm="0">
                                          <p:val>
                                            <p:fltVal val="0"/>
                                          </p:val>
                                        </p:tav>
                                        <p:tav tm="100000">
                                          <p:val>
                                            <p:strVal val="#ppt_h"/>
                                          </p:val>
                                        </p:tav>
                                      </p:tavLst>
                                    </p:anim>
                                    <p:anim calcmode="lin" valueType="num">
                                      <p:cBhvr>
                                        <p:cTn id="35" dur="1500" fill="hold"/>
                                        <p:tgtEl>
                                          <p:spTgt spid="16"/>
                                        </p:tgtEl>
                                        <p:attrNameLst>
                                          <p:attrName>style.rotation</p:attrName>
                                        </p:attrNameLst>
                                      </p:cBhvr>
                                      <p:tavLst>
                                        <p:tav tm="0">
                                          <p:val>
                                            <p:fltVal val="360"/>
                                          </p:val>
                                        </p:tav>
                                        <p:tav tm="100000">
                                          <p:val>
                                            <p:fltVal val="0"/>
                                          </p:val>
                                        </p:tav>
                                      </p:tavLst>
                                    </p:anim>
                                    <p:animEffect transition="in" filter="fade">
                                      <p:cBhvr>
                                        <p:cTn id="36" dur="1500"/>
                                        <p:tgtEl>
                                          <p:spTgt spid="16"/>
                                        </p:tgtEl>
                                      </p:cBhvr>
                                    </p:animEffect>
                                  </p:childTnLst>
                                </p:cTn>
                              </p:par>
                            </p:childTnLst>
                          </p:cTn>
                        </p:par>
                        <p:par>
                          <p:cTn id="37" fill="hold">
                            <p:stCondLst>
                              <p:cond delay="5000"/>
                            </p:stCondLst>
                            <p:childTnLst>
                              <p:par>
                                <p:cTn id="38" presetID="10" presetClass="entr" presetSubtype="0"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childTnLst>
                          </p:cTn>
                        </p:par>
                        <p:par>
                          <p:cTn id="41" fill="hold">
                            <p:stCondLst>
                              <p:cond delay="5500"/>
                            </p:stCondLst>
                            <p:childTnLst>
                              <p:par>
                                <p:cTn id="42" presetID="42"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750"/>
                                        <p:tgtEl>
                                          <p:spTgt spid="25"/>
                                        </p:tgtEl>
                                      </p:cBhvr>
                                    </p:animEffect>
                                    <p:anim calcmode="lin" valueType="num">
                                      <p:cBhvr>
                                        <p:cTn id="45" dur="750" fill="hold"/>
                                        <p:tgtEl>
                                          <p:spTgt spid="25"/>
                                        </p:tgtEl>
                                        <p:attrNameLst>
                                          <p:attrName>ppt_x</p:attrName>
                                        </p:attrNameLst>
                                      </p:cBhvr>
                                      <p:tavLst>
                                        <p:tav tm="0">
                                          <p:val>
                                            <p:strVal val="#ppt_x"/>
                                          </p:val>
                                        </p:tav>
                                        <p:tav tm="100000">
                                          <p:val>
                                            <p:strVal val="#ppt_x"/>
                                          </p:val>
                                        </p:tav>
                                      </p:tavLst>
                                    </p:anim>
                                    <p:anim calcmode="lin" valueType="num">
                                      <p:cBhvr>
                                        <p:cTn id="46" dur="750" fill="hold"/>
                                        <p:tgtEl>
                                          <p:spTgt spid="25"/>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750"/>
                                        <p:tgtEl>
                                          <p:spTgt spid="34"/>
                                        </p:tgtEl>
                                      </p:cBhvr>
                                    </p:animEffect>
                                    <p:anim calcmode="lin" valueType="num">
                                      <p:cBhvr>
                                        <p:cTn id="50" dur="750" fill="hold"/>
                                        <p:tgtEl>
                                          <p:spTgt spid="34"/>
                                        </p:tgtEl>
                                        <p:attrNameLst>
                                          <p:attrName>ppt_x</p:attrName>
                                        </p:attrNameLst>
                                      </p:cBhvr>
                                      <p:tavLst>
                                        <p:tav tm="0">
                                          <p:val>
                                            <p:strVal val="#ppt_x"/>
                                          </p:val>
                                        </p:tav>
                                        <p:tav tm="100000">
                                          <p:val>
                                            <p:strVal val="#ppt_x"/>
                                          </p:val>
                                        </p:tav>
                                      </p:tavLst>
                                    </p:anim>
                                    <p:anim calcmode="lin" valueType="num">
                                      <p:cBhvr>
                                        <p:cTn id="51" dur="750" fill="hold"/>
                                        <p:tgtEl>
                                          <p:spTgt spid="34"/>
                                        </p:tgtEl>
                                        <p:attrNameLst>
                                          <p:attrName>ppt_y</p:attrName>
                                        </p:attrNameLst>
                                      </p:cBhvr>
                                      <p:tavLst>
                                        <p:tav tm="0">
                                          <p:val>
                                            <p:strVal val="#ppt_y+.1"/>
                                          </p:val>
                                        </p:tav>
                                        <p:tav tm="100000">
                                          <p:val>
                                            <p:strVal val="#ppt_y"/>
                                          </p:val>
                                        </p:tav>
                                      </p:tavLst>
                                    </p:anim>
                                  </p:childTnLst>
                                </p:cTn>
                              </p:par>
                            </p:childTnLst>
                          </p:cTn>
                        </p:par>
                        <p:par>
                          <p:cTn id="52" fill="hold">
                            <p:stCondLst>
                              <p:cond delay="6500"/>
                            </p:stCondLst>
                            <p:childTnLst>
                              <p:par>
                                <p:cTn id="53" presetID="49" presetClass="entr" presetSubtype="0" decel="100000" fill="hold" nodeType="after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p:cTn id="55" dur="1500" fill="hold"/>
                                        <p:tgtEl>
                                          <p:spTgt spid="2"/>
                                        </p:tgtEl>
                                        <p:attrNameLst>
                                          <p:attrName>ppt_w</p:attrName>
                                        </p:attrNameLst>
                                      </p:cBhvr>
                                      <p:tavLst>
                                        <p:tav tm="0">
                                          <p:val>
                                            <p:fltVal val="0"/>
                                          </p:val>
                                        </p:tav>
                                        <p:tav tm="100000">
                                          <p:val>
                                            <p:strVal val="#ppt_w"/>
                                          </p:val>
                                        </p:tav>
                                      </p:tavLst>
                                    </p:anim>
                                    <p:anim calcmode="lin" valueType="num">
                                      <p:cBhvr>
                                        <p:cTn id="56" dur="1500" fill="hold"/>
                                        <p:tgtEl>
                                          <p:spTgt spid="2"/>
                                        </p:tgtEl>
                                        <p:attrNameLst>
                                          <p:attrName>ppt_h</p:attrName>
                                        </p:attrNameLst>
                                      </p:cBhvr>
                                      <p:tavLst>
                                        <p:tav tm="0">
                                          <p:val>
                                            <p:fltVal val="0"/>
                                          </p:val>
                                        </p:tav>
                                        <p:tav tm="100000">
                                          <p:val>
                                            <p:strVal val="#ppt_h"/>
                                          </p:val>
                                        </p:tav>
                                      </p:tavLst>
                                    </p:anim>
                                    <p:anim calcmode="lin" valueType="num">
                                      <p:cBhvr>
                                        <p:cTn id="57" dur="1500" fill="hold"/>
                                        <p:tgtEl>
                                          <p:spTgt spid="2"/>
                                        </p:tgtEl>
                                        <p:attrNameLst>
                                          <p:attrName>style.rotation</p:attrName>
                                        </p:attrNameLst>
                                      </p:cBhvr>
                                      <p:tavLst>
                                        <p:tav tm="0">
                                          <p:val>
                                            <p:fltVal val="360"/>
                                          </p:val>
                                        </p:tav>
                                        <p:tav tm="100000">
                                          <p:val>
                                            <p:fltVal val="0"/>
                                          </p:val>
                                        </p:tav>
                                      </p:tavLst>
                                    </p:anim>
                                    <p:animEffect transition="in" filter="fade">
                                      <p:cBhvr>
                                        <p:cTn id="58" dur="1500"/>
                                        <p:tgtEl>
                                          <p:spTgt spid="2"/>
                                        </p:tgtEl>
                                      </p:cBhvr>
                                    </p:animEffect>
                                  </p:childTnLst>
                                </p:cTn>
                              </p:par>
                            </p:childTnLst>
                          </p:cTn>
                        </p:par>
                        <p:par>
                          <p:cTn id="59" fill="hold">
                            <p:stCondLst>
                              <p:cond delay="8000"/>
                            </p:stCondLst>
                            <p:childTnLst>
                              <p:par>
                                <p:cTn id="60" presetID="10" presetClass="entr" presetSubtype="0" fill="hold" nodeType="after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fade">
                                      <p:cBhvr>
                                        <p:cTn id="62" dur="500"/>
                                        <p:tgtEl>
                                          <p:spTgt spid="5"/>
                                        </p:tgtEl>
                                      </p:cBhvr>
                                    </p:animEffect>
                                  </p:childTnLst>
                                </p:cTn>
                              </p:par>
                            </p:childTnLst>
                          </p:cTn>
                        </p:par>
                        <p:par>
                          <p:cTn id="63" fill="hold">
                            <p:stCondLst>
                              <p:cond delay="8500"/>
                            </p:stCondLst>
                            <p:childTnLst>
                              <p:par>
                                <p:cTn id="64" presetID="42" presetClass="entr" presetSubtype="0"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750"/>
                                        <p:tgtEl>
                                          <p:spTgt spid="27"/>
                                        </p:tgtEl>
                                      </p:cBhvr>
                                    </p:animEffect>
                                    <p:anim calcmode="lin" valueType="num">
                                      <p:cBhvr>
                                        <p:cTn id="67" dur="750" fill="hold"/>
                                        <p:tgtEl>
                                          <p:spTgt spid="27"/>
                                        </p:tgtEl>
                                        <p:attrNameLst>
                                          <p:attrName>ppt_x</p:attrName>
                                        </p:attrNameLst>
                                      </p:cBhvr>
                                      <p:tavLst>
                                        <p:tav tm="0">
                                          <p:val>
                                            <p:strVal val="#ppt_x"/>
                                          </p:val>
                                        </p:tav>
                                        <p:tav tm="100000">
                                          <p:val>
                                            <p:strVal val="#ppt_x"/>
                                          </p:val>
                                        </p:tav>
                                      </p:tavLst>
                                    </p:anim>
                                    <p:anim calcmode="lin" valueType="num">
                                      <p:cBhvr>
                                        <p:cTn id="68" dur="750" fill="hold"/>
                                        <p:tgtEl>
                                          <p:spTgt spid="27"/>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fade">
                                      <p:cBhvr>
                                        <p:cTn id="71" dur="750"/>
                                        <p:tgtEl>
                                          <p:spTgt spid="35"/>
                                        </p:tgtEl>
                                      </p:cBhvr>
                                    </p:animEffect>
                                    <p:anim calcmode="lin" valueType="num">
                                      <p:cBhvr>
                                        <p:cTn id="72" dur="750" fill="hold"/>
                                        <p:tgtEl>
                                          <p:spTgt spid="35"/>
                                        </p:tgtEl>
                                        <p:attrNameLst>
                                          <p:attrName>ppt_x</p:attrName>
                                        </p:attrNameLst>
                                      </p:cBhvr>
                                      <p:tavLst>
                                        <p:tav tm="0">
                                          <p:val>
                                            <p:strVal val="#ppt_x"/>
                                          </p:val>
                                        </p:tav>
                                        <p:tav tm="100000">
                                          <p:val>
                                            <p:strVal val="#ppt_x"/>
                                          </p:val>
                                        </p:tav>
                                      </p:tavLst>
                                    </p:anim>
                                    <p:anim calcmode="lin" valueType="num">
                                      <p:cBhvr>
                                        <p:cTn id="73" dur="7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7" grpId="0"/>
      <p:bldP spid="34" grpId="0"/>
      <p:bldP spid="35"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869892" y="1139508"/>
            <a:ext cx="1303529" cy="1303529"/>
            <a:chOff x="7545583" y="2445085"/>
            <a:chExt cx="1239286" cy="1239286"/>
          </a:xfrm>
        </p:grpSpPr>
        <p:sp>
          <p:nvSpPr>
            <p:cNvPr id="12" name="椭圆 11"/>
            <p:cNvSpPr/>
            <p:nvPr/>
          </p:nvSpPr>
          <p:spPr>
            <a:xfrm>
              <a:off x="7545583" y="2445085"/>
              <a:ext cx="1239286" cy="1239286"/>
            </a:xfrm>
            <a:prstGeom prst="ellipse">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sp>
          <p:nvSpPr>
            <p:cNvPr id="13" name="Freeform 177"/>
            <p:cNvSpPr>
              <a:spLocks noEditPoints="1"/>
            </p:cNvSpPr>
            <p:nvPr/>
          </p:nvSpPr>
          <p:spPr bwMode="auto">
            <a:xfrm>
              <a:off x="7779207" y="2640798"/>
              <a:ext cx="763214" cy="772581"/>
            </a:xfrm>
            <a:custGeom>
              <a:avLst/>
              <a:gdLst>
                <a:gd name="T0" fmla="*/ 46 w 69"/>
                <a:gd name="T1" fmla="*/ 16 h 70"/>
                <a:gd name="T2" fmla="*/ 46 w 69"/>
                <a:gd name="T3" fmla="*/ 34 h 70"/>
                <a:gd name="T4" fmla="*/ 55 w 69"/>
                <a:gd name="T5" fmla="*/ 25 h 70"/>
                <a:gd name="T6" fmla="*/ 46 w 69"/>
                <a:gd name="T7" fmla="*/ 16 h 70"/>
                <a:gd name="T8" fmla="*/ 61 w 69"/>
                <a:gd name="T9" fmla="*/ 9 h 70"/>
                <a:gd name="T10" fmla="*/ 29 w 69"/>
                <a:gd name="T11" fmla="*/ 9 h 70"/>
                <a:gd name="T12" fmla="*/ 26 w 69"/>
                <a:gd name="T13" fmla="*/ 37 h 70"/>
                <a:gd name="T14" fmla="*/ 20 w 69"/>
                <a:gd name="T15" fmla="*/ 43 h 70"/>
                <a:gd name="T16" fmla="*/ 27 w 69"/>
                <a:gd name="T17" fmla="*/ 50 h 70"/>
                <a:gd name="T18" fmla="*/ 33 w 69"/>
                <a:gd name="T19" fmla="*/ 44 h 70"/>
                <a:gd name="T20" fmla="*/ 61 w 69"/>
                <a:gd name="T21" fmla="*/ 41 h 70"/>
                <a:gd name="T22" fmla="*/ 61 w 69"/>
                <a:gd name="T23" fmla="*/ 9 h 70"/>
                <a:gd name="T24" fmla="*/ 34 w 69"/>
                <a:gd name="T25" fmla="*/ 36 h 70"/>
                <a:gd name="T26" fmla="*/ 34 w 69"/>
                <a:gd name="T27" fmla="*/ 14 h 70"/>
                <a:gd name="T28" fmla="*/ 56 w 69"/>
                <a:gd name="T29" fmla="*/ 14 h 70"/>
                <a:gd name="T30" fmla="*/ 56 w 69"/>
                <a:gd name="T31" fmla="*/ 36 h 70"/>
                <a:gd name="T32" fmla="*/ 34 w 69"/>
                <a:gd name="T33" fmla="*/ 36 h 70"/>
                <a:gd name="T34" fmla="*/ 17 w 69"/>
                <a:gd name="T35" fmla="*/ 43 h 70"/>
                <a:gd name="T36" fmla="*/ 0 w 69"/>
                <a:gd name="T37" fmla="*/ 58 h 70"/>
                <a:gd name="T38" fmla="*/ 11 w 69"/>
                <a:gd name="T39" fmla="*/ 70 h 70"/>
                <a:gd name="T40" fmla="*/ 27 w 69"/>
                <a:gd name="T41" fmla="*/ 52 h 70"/>
                <a:gd name="T42" fmla="*/ 17 w 69"/>
                <a:gd name="T43" fmla="*/ 4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70">
                  <a:moveTo>
                    <a:pt x="46" y="16"/>
                  </a:moveTo>
                  <a:cubicBezTo>
                    <a:pt x="50" y="21"/>
                    <a:pt x="52" y="26"/>
                    <a:pt x="46" y="34"/>
                  </a:cubicBezTo>
                  <a:cubicBezTo>
                    <a:pt x="51" y="34"/>
                    <a:pt x="55" y="30"/>
                    <a:pt x="55" y="25"/>
                  </a:cubicBezTo>
                  <a:cubicBezTo>
                    <a:pt x="55" y="20"/>
                    <a:pt x="51" y="16"/>
                    <a:pt x="46" y="16"/>
                  </a:cubicBezTo>
                  <a:close/>
                  <a:moveTo>
                    <a:pt x="61" y="9"/>
                  </a:moveTo>
                  <a:cubicBezTo>
                    <a:pt x="52" y="0"/>
                    <a:pt x="38" y="0"/>
                    <a:pt x="29" y="9"/>
                  </a:cubicBezTo>
                  <a:cubicBezTo>
                    <a:pt x="22" y="16"/>
                    <a:pt x="21" y="28"/>
                    <a:pt x="26" y="37"/>
                  </a:cubicBezTo>
                  <a:cubicBezTo>
                    <a:pt x="20" y="43"/>
                    <a:pt x="20" y="43"/>
                    <a:pt x="20" y="43"/>
                  </a:cubicBezTo>
                  <a:cubicBezTo>
                    <a:pt x="27" y="50"/>
                    <a:pt x="27" y="50"/>
                    <a:pt x="27" y="50"/>
                  </a:cubicBezTo>
                  <a:cubicBezTo>
                    <a:pt x="33" y="44"/>
                    <a:pt x="33" y="44"/>
                    <a:pt x="33" y="44"/>
                  </a:cubicBezTo>
                  <a:cubicBezTo>
                    <a:pt x="42" y="49"/>
                    <a:pt x="53" y="48"/>
                    <a:pt x="61" y="41"/>
                  </a:cubicBezTo>
                  <a:cubicBezTo>
                    <a:pt x="69" y="32"/>
                    <a:pt x="69" y="18"/>
                    <a:pt x="61" y="9"/>
                  </a:cubicBezTo>
                  <a:close/>
                  <a:moveTo>
                    <a:pt x="34" y="36"/>
                  </a:moveTo>
                  <a:cubicBezTo>
                    <a:pt x="28" y="30"/>
                    <a:pt x="28" y="20"/>
                    <a:pt x="34" y="14"/>
                  </a:cubicBezTo>
                  <a:cubicBezTo>
                    <a:pt x="40" y="8"/>
                    <a:pt x="50" y="8"/>
                    <a:pt x="56" y="14"/>
                  </a:cubicBezTo>
                  <a:cubicBezTo>
                    <a:pt x="62" y="20"/>
                    <a:pt x="62" y="30"/>
                    <a:pt x="56" y="36"/>
                  </a:cubicBezTo>
                  <a:cubicBezTo>
                    <a:pt x="50" y="42"/>
                    <a:pt x="40" y="42"/>
                    <a:pt x="34" y="36"/>
                  </a:cubicBezTo>
                  <a:close/>
                  <a:moveTo>
                    <a:pt x="17" y="43"/>
                  </a:moveTo>
                  <a:cubicBezTo>
                    <a:pt x="0" y="58"/>
                    <a:pt x="0" y="58"/>
                    <a:pt x="0" y="58"/>
                  </a:cubicBezTo>
                  <a:cubicBezTo>
                    <a:pt x="11" y="70"/>
                    <a:pt x="11" y="70"/>
                    <a:pt x="11" y="70"/>
                  </a:cubicBezTo>
                  <a:cubicBezTo>
                    <a:pt x="27" y="52"/>
                    <a:pt x="27" y="52"/>
                    <a:pt x="27" y="52"/>
                  </a:cubicBezTo>
                  <a:lnTo>
                    <a:pt x="17" y="43"/>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solidFill>
                  <a:schemeClr val="lt1"/>
                </a:solidFill>
              </a:endParaRPr>
            </a:p>
          </p:txBody>
        </p:sp>
      </p:grpSp>
      <p:sp>
        <p:nvSpPr>
          <p:cNvPr id="39" name="TextBox 18"/>
          <p:cNvSpPr txBox="1"/>
          <p:nvPr/>
        </p:nvSpPr>
        <p:spPr>
          <a:xfrm>
            <a:off x="6941597" y="2671129"/>
            <a:ext cx="3351529" cy="461661"/>
          </a:xfrm>
          <a:prstGeom prst="rect">
            <a:avLst/>
          </a:prstGeom>
          <a:noFill/>
        </p:spPr>
        <p:txBody>
          <a:bodyPr wrap="square" lIns="91434" tIns="45718" rIns="91434" bIns="45718" rtlCol="0">
            <a:spAutoFit/>
          </a:bodyPr>
          <a:lstStyle/>
          <a:p>
            <a:pPr algn="ctr"/>
            <a:r>
              <a:rPr lang="en-US" altLang="zh-CN" sz="2400" dirty="0" smtClean="0">
                <a:solidFill>
                  <a:srgbClr val="4E7730"/>
                </a:solidFill>
                <a:latin typeface="Arial" panose="020B0604020202020204" pitchFamily="34" charset="0"/>
                <a:ea typeface="Dotum" panose="020B0600000101010101" pitchFamily="34" charset="-127"/>
                <a:cs typeface="Arial" panose="020B0604020202020204" pitchFamily="34" charset="0"/>
              </a:rPr>
              <a:t>PART  03</a:t>
            </a:r>
            <a:endParaRPr lang="zh-CN" altLang="en-US" sz="2400" dirty="0">
              <a:solidFill>
                <a:srgbClr val="4E7730"/>
              </a:solidFill>
              <a:latin typeface="Arial" panose="020B0604020202020204" pitchFamily="34" charset="0"/>
              <a:ea typeface="Dotum" panose="020B0600000101010101" pitchFamily="34" charset="-127"/>
              <a:cs typeface="Arial" panose="020B0604020202020204" pitchFamily="34" charset="0"/>
            </a:endParaRPr>
          </a:p>
        </p:txBody>
      </p:sp>
      <p:sp>
        <p:nvSpPr>
          <p:cNvPr id="40" name="文本框 8"/>
          <p:cNvSpPr txBox="1"/>
          <p:nvPr/>
        </p:nvSpPr>
        <p:spPr>
          <a:xfrm>
            <a:off x="6469246" y="3127315"/>
            <a:ext cx="4296230" cy="707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defPPr>
              <a:defRPr lang="zh-CN"/>
            </a:defPPr>
            <a:lvl1pPr fontAlgn="base">
              <a:spcBef>
                <a:spcPct val="0"/>
              </a:spcBef>
              <a:spcAft>
                <a:spcPct val="0"/>
              </a:spcAft>
              <a:buFont typeface="Arial" panose="020B0604020202020204" pitchFamily="34" charset="0"/>
              <a:buNone/>
              <a:defRPr>
                <a:solidFill>
                  <a:srgbClr val="000000"/>
                </a:solidFill>
                <a:latin typeface="微软雅黑" panose="020B0503020204020204" pitchFamily="34" charset="-122"/>
                <a:ea typeface="微软雅黑" panose="020B0503020204020204" pitchFamily="34" charset="-122"/>
              </a:defRPr>
            </a:lvl1pPr>
            <a:lvl2pPr marL="742950" indent="-285750" eaLnBrk="0" fontAlgn="base" hangingPunct="0">
              <a:spcBef>
                <a:spcPct val="20000"/>
              </a:spcBef>
              <a:spcAft>
                <a:spcPct val="0"/>
              </a:spcAft>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eaLnBrk="0" fontAlgn="base" hangingPunct="0">
              <a:spcBef>
                <a:spcPct val="20000"/>
              </a:spcBef>
              <a:spcAft>
                <a:spcPct val="0"/>
              </a:spcAft>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gn="ctr"/>
            <a:r>
              <a:rPr lang="zh-CN" altLang="en-US" sz="4000" b="1" dirty="0" smtClean="0">
                <a:solidFill>
                  <a:srgbClr val="4E7730"/>
                </a:solidFill>
              </a:rPr>
              <a:t>工作经验总结</a:t>
            </a:r>
            <a:endParaRPr lang="zh-CN" altLang="en-US" sz="4000" b="1" dirty="0">
              <a:solidFill>
                <a:srgbClr val="4E7730"/>
              </a:solidFill>
            </a:endParaRPr>
          </a:p>
        </p:txBody>
      </p:sp>
      <p:cxnSp>
        <p:nvCxnSpPr>
          <p:cNvPr id="46" name="直接连接符 45"/>
          <p:cNvCxnSpPr/>
          <p:nvPr/>
        </p:nvCxnSpPr>
        <p:spPr>
          <a:xfrm>
            <a:off x="7057601" y="3885459"/>
            <a:ext cx="3119521" cy="0"/>
          </a:xfrm>
          <a:prstGeom prst="line">
            <a:avLst/>
          </a:prstGeom>
          <a:ln w="12700">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7057601" y="3988736"/>
            <a:ext cx="3301516" cy="605294"/>
          </a:xfrm>
          <a:prstGeom prst="rect">
            <a:avLst/>
          </a:prstGeom>
        </p:spPr>
        <p:txBody>
          <a:bodyPr wrap="square">
            <a:spAutoFit/>
          </a:bodyPr>
          <a:lstStyle/>
          <a:p>
            <a:pPr>
              <a:lnSpc>
                <a:spcPts val="1980"/>
              </a:lnSpc>
            </a:pPr>
            <a:r>
              <a:rPr lang="zh-CN" altLang="en-US" sz="1400" dirty="0">
                <a:solidFill>
                  <a:srgbClr val="4E7730"/>
                </a:solidFill>
                <a:cs typeface="+mn-ea"/>
                <a:sym typeface="+mn-lt"/>
              </a:rPr>
              <a:t>您的内容打在这里，或者通过复制您的文本后粘贴</a:t>
            </a:r>
            <a:endParaRPr lang="en-US" altLang="zh-CN" sz="1400" dirty="0">
              <a:solidFill>
                <a:srgbClr val="4E7730"/>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26" presetClass="emph" presetSubtype="0" fill="hold" nodeType="withEffect">
                                  <p:stCondLst>
                                    <p:cond delay="250"/>
                                  </p:stCondLst>
                                  <p:childTnLst>
                                    <p:animEffect transition="out" filter="fade">
                                      <p:cBhvr>
                                        <p:cTn id="9" dur="500" tmFilter="0, 0; .2, .5; .8, .5; 1, 0"/>
                                        <p:tgtEl>
                                          <p:spTgt spid="11"/>
                                        </p:tgtEl>
                                      </p:cBhvr>
                                    </p:animEffect>
                                    <p:animScale>
                                      <p:cBhvr>
                                        <p:cTn id="10" dur="250" autoRev="1" fill="hold"/>
                                        <p:tgtEl>
                                          <p:spTgt spid="11"/>
                                        </p:tgtEl>
                                      </p:cBhvr>
                                      <p:by x="105000" y="105000"/>
                                    </p:animScale>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wipe(up)">
                                      <p:cBhvr>
                                        <p:cTn id="14" dur="500"/>
                                        <p:tgtEl>
                                          <p:spTgt spid="39"/>
                                        </p:tgtEl>
                                      </p:cBhvr>
                                    </p:animEffect>
                                  </p:childTnLst>
                                </p:cTn>
                              </p:par>
                            </p:childTnLst>
                          </p:cTn>
                        </p:par>
                        <p:par>
                          <p:cTn id="15" fill="hold">
                            <p:stCondLst>
                              <p:cond delay="1000"/>
                            </p:stCondLst>
                            <p:childTnLst>
                              <p:par>
                                <p:cTn id="16" presetID="16" presetClass="entr" presetSubtype="37"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barn(outVertical)">
                                      <p:cBhvr>
                                        <p:cTn id="18" dur="500"/>
                                        <p:tgtEl>
                                          <p:spTgt spid="46"/>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p:tgtEl>
                                          <p:spTgt spid="40"/>
                                        </p:tgtEl>
                                        <p:attrNameLst>
                                          <p:attrName>ppt_y</p:attrName>
                                        </p:attrNameLst>
                                      </p:cBhvr>
                                      <p:tavLst>
                                        <p:tav tm="0">
                                          <p:val>
                                            <p:strVal val="#ppt_y+#ppt_h*1.125000"/>
                                          </p:val>
                                        </p:tav>
                                        <p:tav tm="100000">
                                          <p:val>
                                            <p:strVal val="#ppt_y"/>
                                          </p:val>
                                        </p:tav>
                                      </p:tavLst>
                                    </p:anim>
                                    <p:animEffect transition="in" filter="wipe(up)">
                                      <p:cBhvr>
                                        <p:cTn id="23" dur="500"/>
                                        <p:tgtEl>
                                          <p:spTgt spid="40"/>
                                        </p:tgtEl>
                                      </p:cBhvr>
                                    </p:animEffect>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500" fill="hold"/>
                                        <p:tgtEl>
                                          <p:spTgt spid="47"/>
                                        </p:tgtEl>
                                        <p:attrNameLst>
                                          <p:attrName>ppt_x</p:attrName>
                                        </p:attrNameLst>
                                      </p:cBhvr>
                                      <p:tavLst>
                                        <p:tav tm="0">
                                          <p:val>
                                            <p:strVal val="1+#ppt_w/2"/>
                                          </p:val>
                                        </p:tav>
                                        <p:tav tm="100000">
                                          <p:val>
                                            <p:strVal val="#ppt_x"/>
                                          </p:val>
                                        </p:tav>
                                      </p:tavLst>
                                    </p:anim>
                                    <p:anim calcmode="lin" valueType="num">
                                      <p:cBhvr additive="base">
                                        <p:cTn id="28"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44" name="AutoShape 2"/>
          <p:cNvSpPr/>
          <p:nvPr/>
        </p:nvSpPr>
        <p:spPr bwMode="auto">
          <a:xfrm>
            <a:off x="5819112" y="2138879"/>
            <a:ext cx="5609432" cy="1172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6515"/>
                </a:moveTo>
                <a:lnTo>
                  <a:pt x="0" y="5084"/>
                </a:lnTo>
                <a:cubicBezTo>
                  <a:pt x="0" y="2276"/>
                  <a:pt x="475" y="0"/>
                  <a:pt x="1063" y="0"/>
                </a:cubicBezTo>
                <a:lnTo>
                  <a:pt x="20536" y="0"/>
                </a:lnTo>
                <a:cubicBezTo>
                  <a:pt x="21124" y="0"/>
                  <a:pt x="21599" y="2276"/>
                  <a:pt x="21599" y="5084"/>
                </a:cubicBezTo>
                <a:lnTo>
                  <a:pt x="21599" y="16515"/>
                </a:lnTo>
                <a:cubicBezTo>
                  <a:pt x="21599" y="19323"/>
                  <a:pt x="21124" y="21600"/>
                  <a:pt x="20536" y="21600"/>
                </a:cubicBezTo>
                <a:lnTo>
                  <a:pt x="1063" y="21600"/>
                </a:lnTo>
                <a:cubicBezTo>
                  <a:pt x="475" y="21600"/>
                  <a:pt x="0" y="19323"/>
                  <a:pt x="0" y="16515"/>
                </a:cubicBezTo>
                <a:close/>
              </a:path>
            </a:pathLst>
          </a:custGeom>
          <a:solidFill>
            <a:srgbClr val="1A6C37"/>
          </a:solidFill>
          <a:ln>
            <a:noFill/>
          </a:ln>
          <a:effectLst/>
        </p:spPr>
        <p:txBody>
          <a:bodyPr lIns="0" tIns="0" rIns="0" bIns="0" anchor="ctr"/>
          <a:lstStyle/>
          <a:p>
            <a:pPr>
              <a:defRPr/>
            </a:pPr>
            <a:endParaRPr lang="es-ES" sz="1600">
              <a:solidFill>
                <a:schemeClr val="tx1">
                  <a:lumMod val="85000"/>
                  <a:lumOff val="15000"/>
                </a:schemeClr>
              </a:solidFill>
              <a:ea typeface="MS PGothic" panose="020B0600070205080204" charset="-128"/>
            </a:endParaRPr>
          </a:p>
        </p:txBody>
      </p:sp>
      <p:sp>
        <p:nvSpPr>
          <p:cNvPr id="45" name="AutoShape 3"/>
          <p:cNvSpPr/>
          <p:nvPr/>
        </p:nvSpPr>
        <p:spPr bwMode="auto">
          <a:xfrm>
            <a:off x="7151025" y="2353985"/>
            <a:ext cx="2235200" cy="139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p>
            <a:pPr algn="l" defTabSz="323850">
              <a:lnSpc>
                <a:spcPct val="120000"/>
              </a:lnSpc>
              <a:spcBef>
                <a:spcPts val="850"/>
              </a:spcBef>
              <a:defRPr/>
            </a:pPr>
            <a:r>
              <a:rPr lang="es-ES" sz="900" b="1" dirty="0">
                <a:solidFill>
                  <a:schemeClr val="bg1"/>
                </a:solidFill>
                <a:latin typeface="Lato" panose="020F0502020204030203" charset="0"/>
                <a:ea typeface="MS PGothic" panose="020B0600070205080204" charset="-128"/>
                <a:cs typeface="Lato" panose="020F0502020204030203" charset="0"/>
                <a:sym typeface="Lato" panose="020F0502020204030203" charset="0"/>
              </a:rPr>
              <a:t>Put your Amazing Sub Title Here</a:t>
            </a:r>
            <a:endParaRPr lang="es-ES" sz="1250" dirty="0">
              <a:solidFill>
                <a:schemeClr val="bg1"/>
              </a:solidFill>
              <a:ea typeface="MS PGothic" panose="020B0600070205080204" charset="-128"/>
            </a:endParaRPr>
          </a:p>
        </p:txBody>
      </p:sp>
      <p:sp>
        <p:nvSpPr>
          <p:cNvPr id="46" name="AutoShape 4"/>
          <p:cNvSpPr/>
          <p:nvPr/>
        </p:nvSpPr>
        <p:spPr bwMode="auto">
          <a:xfrm>
            <a:off x="7136737" y="2542897"/>
            <a:ext cx="4012407"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p>
            <a:pPr algn="l" defTabSz="323850">
              <a:lnSpc>
                <a:spcPct val="120000"/>
              </a:lnSpc>
              <a:spcBef>
                <a:spcPts val="850"/>
              </a:spcBef>
              <a:defRPr/>
            </a:pPr>
            <a:r>
              <a:rPr lang="es-ES" sz="900" b="1">
                <a:solidFill>
                  <a:schemeClr val="bg1"/>
                </a:solidFill>
                <a:latin typeface="Lato" panose="020F0502020204030203" charset="0"/>
                <a:ea typeface="MS PGothic" panose="020B0600070205080204" charset="-128"/>
                <a:cs typeface="Lato" panose="020F0502020204030203" charset="0"/>
                <a:sym typeface="Lato" panose="020F0502020204030203" charset="0"/>
              </a:rPr>
              <a:t>Lorem ipsum dolor </a:t>
            </a:r>
            <a:r>
              <a:rPr lang="es-ES" sz="900">
                <a:solidFill>
                  <a:schemeClr val="bg1"/>
                </a:solidFill>
                <a:latin typeface="Lato" panose="020F0502020204030203" charset="0"/>
                <a:ea typeface="MS PGothic" panose="020B0600070205080204" charset="-128"/>
                <a:cs typeface="Lato" panose="020F0502020204030203" charset="0"/>
                <a:sym typeface="Lato" panose="020F0502020204030203" charset="0"/>
              </a:rPr>
              <a:t>sit amet, consectetur adipiscing elit. Integer mollis vehicula ligula ut faucibus. Curabitur vestibulum consequat urna et vehicula. Suspendisse feugiat biben- dum egestas.</a:t>
            </a:r>
            <a:endParaRPr lang="es-ES" sz="1250">
              <a:solidFill>
                <a:schemeClr val="bg1"/>
              </a:solidFill>
              <a:ea typeface="MS PGothic" panose="020B0600070205080204" charset="-128"/>
            </a:endParaRPr>
          </a:p>
        </p:txBody>
      </p:sp>
      <p:sp>
        <p:nvSpPr>
          <p:cNvPr id="47" name="AutoShape 5"/>
          <p:cNvSpPr/>
          <p:nvPr/>
        </p:nvSpPr>
        <p:spPr bwMode="auto">
          <a:xfrm>
            <a:off x="5819112" y="3403322"/>
            <a:ext cx="5609432" cy="1172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6760"/>
                </a:moveTo>
                <a:lnTo>
                  <a:pt x="0" y="4839"/>
                </a:lnTo>
                <a:cubicBezTo>
                  <a:pt x="0" y="2166"/>
                  <a:pt x="453" y="0"/>
                  <a:pt x="1011" y="0"/>
                </a:cubicBezTo>
                <a:lnTo>
                  <a:pt x="20588" y="0"/>
                </a:lnTo>
                <a:cubicBezTo>
                  <a:pt x="21146" y="0"/>
                  <a:pt x="21599" y="2166"/>
                  <a:pt x="21599" y="4839"/>
                </a:cubicBezTo>
                <a:lnTo>
                  <a:pt x="21599" y="16760"/>
                </a:lnTo>
                <a:cubicBezTo>
                  <a:pt x="21599" y="19433"/>
                  <a:pt x="21146" y="21600"/>
                  <a:pt x="20588" y="21600"/>
                </a:cubicBezTo>
                <a:lnTo>
                  <a:pt x="1011" y="21600"/>
                </a:lnTo>
                <a:cubicBezTo>
                  <a:pt x="453" y="21600"/>
                  <a:pt x="0" y="19433"/>
                  <a:pt x="0" y="16760"/>
                </a:cubicBezTo>
                <a:close/>
              </a:path>
            </a:pathLst>
          </a:custGeom>
          <a:solidFill>
            <a:srgbClr val="595959"/>
          </a:solidFill>
          <a:ln>
            <a:noFill/>
          </a:ln>
          <a:effectLst/>
        </p:spPr>
        <p:txBody>
          <a:bodyPr lIns="0" tIns="0" rIns="0" bIns="0" anchor="ctr"/>
          <a:lstStyle/>
          <a:p>
            <a:pPr>
              <a:defRPr/>
            </a:pPr>
            <a:endParaRPr lang="es-ES" sz="1600">
              <a:solidFill>
                <a:srgbClr val="FFFFFF"/>
              </a:solidFill>
              <a:ea typeface="MS PGothic" panose="020B0600070205080204" charset="-128"/>
            </a:endParaRPr>
          </a:p>
        </p:txBody>
      </p:sp>
      <p:sp>
        <p:nvSpPr>
          <p:cNvPr id="48" name="AutoShape 6"/>
          <p:cNvSpPr/>
          <p:nvPr/>
        </p:nvSpPr>
        <p:spPr bwMode="auto">
          <a:xfrm>
            <a:off x="7151025" y="3618429"/>
            <a:ext cx="2235200" cy="139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algn="l" defTabSz="323850">
              <a:lnSpc>
                <a:spcPct val="120000"/>
              </a:lnSpc>
              <a:spcBef>
                <a:spcPts val="850"/>
              </a:spcBef>
              <a:defRPr/>
            </a:pPr>
            <a:r>
              <a:rPr lang="es-ES" sz="900" b="1">
                <a:solidFill>
                  <a:srgbClr val="FFFFFF"/>
                </a:solidFill>
                <a:latin typeface="Lato" panose="020F0502020204030203" charset="0"/>
                <a:ea typeface="MS PGothic" panose="020B0600070205080204" charset="-128"/>
                <a:cs typeface="Lato" panose="020F0502020204030203" charset="0"/>
                <a:sym typeface="Lato" panose="020F0502020204030203" charset="0"/>
              </a:rPr>
              <a:t>Put your Amazing Sub Title Here</a:t>
            </a:r>
            <a:endParaRPr lang="es-ES" sz="1250">
              <a:ea typeface="MS PGothic" panose="020B0600070205080204" charset="-128"/>
            </a:endParaRPr>
          </a:p>
        </p:txBody>
      </p:sp>
      <p:sp>
        <p:nvSpPr>
          <p:cNvPr id="49" name="AutoShape 7"/>
          <p:cNvSpPr/>
          <p:nvPr/>
        </p:nvSpPr>
        <p:spPr bwMode="auto">
          <a:xfrm>
            <a:off x="7136737" y="3807341"/>
            <a:ext cx="4012407"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p>
            <a:pPr algn="l" defTabSz="323850">
              <a:lnSpc>
                <a:spcPct val="120000"/>
              </a:lnSpc>
              <a:spcBef>
                <a:spcPts val="850"/>
              </a:spcBef>
              <a:defRPr/>
            </a:pPr>
            <a:r>
              <a:rPr lang="es-ES" sz="900" b="1">
                <a:solidFill>
                  <a:srgbClr val="FFFFFF"/>
                </a:solidFill>
                <a:latin typeface="Lato" panose="020F0502020204030203" charset="0"/>
                <a:ea typeface="MS PGothic" panose="020B0600070205080204" charset="-128"/>
                <a:cs typeface="Lato" panose="020F0502020204030203" charset="0"/>
                <a:sym typeface="Lato" panose="020F0502020204030203" charset="0"/>
              </a:rPr>
              <a:t>Lorem ipsum dolor </a:t>
            </a:r>
            <a:r>
              <a:rPr lang="es-ES" sz="900">
                <a:solidFill>
                  <a:srgbClr val="FFFFFF"/>
                </a:solidFill>
                <a:latin typeface="Lato" panose="020F0502020204030203" charset="0"/>
                <a:ea typeface="MS PGothic" panose="020B0600070205080204" charset="-128"/>
                <a:cs typeface="Lato" panose="020F0502020204030203" charset="0"/>
                <a:sym typeface="Lato" panose="020F0502020204030203" charset="0"/>
              </a:rPr>
              <a:t>sit amet, consectetur adipiscing elit. Integer mollis vehicula ligula ut faucibus. Curabitur vestibulum consequat urna et vehicula. Suspendisse feugiat biben- dum egestas.</a:t>
            </a:r>
            <a:endParaRPr lang="es-ES" sz="1250">
              <a:ea typeface="MS PGothic" panose="020B0600070205080204" charset="-128"/>
            </a:endParaRPr>
          </a:p>
        </p:txBody>
      </p:sp>
      <p:sp>
        <p:nvSpPr>
          <p:cNvPr id="51" name="AutoShape 8"/>
          <p:cNvSpPr/>
          <p:nvPr/>
        </p:nvSpPr>
        <p:spPr bwMode="auto">
          <a:xfrm>
            <a:off x="5819112" y="4657447"/>
            <a:ext cx="5609432" cy="1172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6402"/>
                </a:moveTo>
                <a:lnTo>
                  <a:pt x="0" y="5197"/>
                </a:lnTo>
                <a:cubicBezTo>
                  <a:pt x="0" y="2327"/>
                  <a:pt x="486" y="0"/>
                  <a:pt x="1086" y="0"/>
                </a:cubicBezTo>
                <a:lnTo>
                  <a:pt x="20513" y="0"/>
                </a:lnTo>
                <a:cubicBezTo>
                  <a:pt x="21113" y="0"/>
                  <a:pt x="21599" y="2327"/>
                  <a:pt x="21599" y="5197"/>
                </a:cubicBezTo>
                <a:lnTo>
                  <a:pt x="21599" y="16402"/>
                </a:lnTo>
                <a:cubicBezTo>
                  <a:pt x="21599" y="19272"/>
                  <a:pt x="21113" y="21600"/>
                  <a:pt x="20513" y="21600"/>
                </a:cubicBezTo>
                <a:lnTo>
                  <a:pt x="1086" y="21600"/>
                </a:lnTo>
                <a:cubicBezTo>
                  <a:pt x="486" y="21600"/>
                  <a:pt x="0" y="19272"/>
                  <a:pt x="0" y="16402"/>
                </a:cubicBezTo>
                <a:close/>
              </a:path>
            </a:pathLst>
          </a:custGeom>
          <a:solidFill>
            <a:srgbClr val="1A6C37"/>
          </a:solidFill>
          <a:ln>
            <a:noFill/>
          </a:ln>
          <a:effectLst/>
        </p:spPr>
        <p:txBody>
          <a:bodyPr lIns="0" tIns="0" rIns="0" bIns="0" anchor="ctr"/>
          <a:lstStyle/>
          <a:p>
            <a:pPr>
              <a:defRPr/>
            </a:pPr>
            <a:endParaRPr lang="es-ES" sz="1600">
              <a:solidFill>
                <a:schemeClr val="tx1">
                  <a:lumMod val="85000"/>
                  <a:lumOff val="15000"/>
                </a:schemeClr>
              </a:solidFill>
              <a:ea typeface="MS PGothic" panose="020B0600070205080204" charset="-128"/>
            </a:endParaRPr>
          </a:p>
        </p:txBody>
      </p:sp>
      <p:sp>
        <p:nvSpPr>
          <p:cNvPr id="52" name="AutoShape 9"/>
          <p:cNvSpPr/>
          <p:nvPr/>
        </p:nvSpPr>
        <p:spPr bwMode="auto">
          <a:xfrm>
            <a:off x="7151025" y="4872554"/>
            <a:ext cx="2235200" cy="139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p>
            <a:pPr algn="l" defTabSz="323850">
              <a:lnSpc>
                <a:spcPct val="120000"/>
              </a:lnSpc>
              <a:spcBef>
                <a:spcPts val="850"/>
              </a:spcBef>
              <a:defRPr/>
            </a:pPr>
            <a:r>
              <a:rPr lang="es-ES" sz="900" b="1">
                <a:solidFill>
                  <a:schemeClr val="bg1"/>
                </a:solidFill>
                <a:latin typeface="Lato" panose="020F0502020204030203" charset="0"/>
                <a:ea typeface="MS PGothic" panose="020B0600070205080204" charset="-128"/>
                <a:cs typeface="Lato" panose="020F0502020204030203" charset="0"/>
                <a:sym typeface="Lato" panose="020F0502020204030203" charset="0"/>
              </a:rPr>
              <a:t>Put your Amazing Sub Title Here</a:t>
            </a:r>
            <a:endParaRPr lang="es-ES" sz="1250">
              <a:solidFill>
                <a:schemeClr val="bg1"/>
              </a:solidFill>
              <a:ea typeface="MS PGothic" panose="020B0600070205080204" charset="-128"/>
            </a:endParaRPr>
          </a:p>
        </p:txBody>
      </p:sp>
      <p:sp>
        <p:nvSpPr>
          <p:cNvPr id="53" name="AutoShape 10"/>
          <p:cNvSpPr/>
          <p:nvPr/>
        </p:nvSpPr>
        <p:spPr bwMode="auto">
          <a:xfrm>
            <a:off x="7136737" y="5061466"/>
            <a:ext cx="4012407"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p>
            <a:pPr algn="l" defTabSz="323850">
              <a:lnSpc>
                <a:spcPct val="120000"/>
              </a:lnSpc>
              <a:spcBef>
                <a:spcPts val="850"/>
              </a:spcBef>
              <a:defRPr/>
            </a:pPr>
            <a:r>
              <a:rPr lang="es-ES" sz="900" b="1">
                <a:solidFill>
                  <a:schemeClr val="bg1"/>
                </a:solidFill>
                <a:latin typeface="Lato" panose="020F0502020204030203" charset="0"/>
                <a:ea typeface="MS PGothic" panose="020B0600070205080204" charset="-128"/>
                <a:cs typeface="Lato" panose="020F0502020204030203" charset="0"/>
                <a:sym typeface="Lato" panose="020F0502020204030203" charset="0"/>
              </a:rPr>
              <a:t>Lorem ipsum dolor </a:t>
            </a:r>
            <a:r>
              <a:rPr lang="es-ES" sz="900">
                <a:solidFill>
                  <a:schemeClr val="bg1"/>
                </a:solidFill>
                <a:latin typeface="Lato" panose="020F0502020204030203" charset="0"/>
                <a:ea typeface="MS PGothic" panose="020B0600070205080204" charset="-128"/>
                <a:cs typeface="Lato" panose="020F0502020204030203" charset="0"/>
                <a:sym typeface="Lato" panose="020F0502020204030203" charset="0"/>
              </a:rPr>
              <a:t>sit amet, consectetur adipiscing elit. Integer mollis vehicula ligula ut faucibus. Curabitur vestibulum consequat urna et vehicula. Suspendisse feugiat biben- dum egestas.</a:t>
            </a:r>
            <a:endParaRPr lang="es-ES" sz="1250">
              <a:solidFill>
                <a:schemeClr val="bg1"/>
              </a:solidFill>
              <a:ea typeface="MS PGothic" panose="020B0600070205080204" charset="-128"/>
            </a:endParaRPr>
          </a:p>
        </p:txBody>
      </p:sp>
      <p:sp>
        <p:nvSpPr>
          <p:cNvPr id="55" name="AutoShape 11"/>
          <p:cNvSpPr/>
          <p:nvPr/>
        </p:nvSpPr>
        <p:spPr bwMode="auto">
          <a:xfrm>
            <a:off x="6562856" y="2483366"/>
            <a:ext cx="323056" cy="363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35719" tIns="35719" rIns="35719" bIns="35719" anchor="b"/>
          <a:lstStyle>
            <a:lvl1pPr eaLnBrk="0">
              <a:defRPr sz="5000">
                <a:solidFill>
                  <a:srgbClr val="000000"/>
                </a:solidFill>
                <a:latin typeface="Helvetica Light" charset="0"/>
                <a:ea typeface="MS PGothic" panose="020B0600070205080204" charset="-128"/>
                <a:sym typeface="Helvetica Light" charset="0"/>
              </a:defRPr>
            </a:lvl1pPr>
            <a:lvl2pPr marL="742950" indent="-285750" eaLnBrk="0">
              <a:defRPr sz="5000">
                <a:solidFill>
                  <a:srgbClr val="000000"/>
                </a:solidFill>
                <a:latin typeface="Helvetica Light" charset="0"/>
                <a:ea typeface="MS PGothic" panose="020B0600070205080204" charset="-128"/>
                <a:sym typeface="Helvetica Light" charset="0"/>
              </a:defRPr>
            </a:lvl2pPr>
            <a:lvl3pPr marL="1143000" indent="-228600" eaLnBrk="0">
              <a:defRPr sz="5000">
                <a:solidFill>
                  <a:srgbClr val="000000"/>
                </a:solidFill>
                <a:latin typeface="Helvetica Light" charset="0"/>
                <a:ea typeface="MS PGothic" panose="020B0600070205080204" charset="-128"/>
                <a:sym typeface="Helvetica Light" charset="0"/>
              </a:defRPr>
            </a:lvl3pPr>
            <a:lvl4pPr marL="1600200" indent="-228600" eaLnBrk="0">
              <a:defRPr sz="5000">
                <a:solidFill>
                  <a:srgbClr val="000000"/>
                </a:solidFill>
                <a:latin typeface="Helvetica Light" charset="0"/>
                <a:ea typeface="MS PGothic" panose="020B0600070205080204" charset="-128"/>
                <a:sym typeface="Helvetica Light" charset="0"/>
              </a:defRPr>
            </a:lvl4pPr>
            <a:lvl5pPr marL="2057400" indent="-228600" eaLnBrk="0">
              <a:defRPr sz="5000">
                <a:solidFill>
                  <a:srgbClr val="000000"/>
                </a:solidFill>
                <a:latin typeface="Helvetica Light" charset="0"/>
                <a:ea typeface="MS PGothic" panose="020B0600070205080204" charset="-128"/>
                <a:sym typeface="Helvetica Light" charset="0"/>
              </a:defRPr>
            </a:lvl5pPr>
            <a:lvl6pPr marL="25146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6pPr>
            <a:lvl7pPr marL="29718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7pPr>
            <a:lvl8pPr marL="34290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8pPr>
            <a:lvl9pPr marL="38862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9pPr>
          </a:lstStyle>
          <a:p>
            <a:pPr eaLnBrk="1">
              <a:lnSpc>
                <a:spcPct val="150000"/>
              </a:lnSpc>
            </a:pPr>
            <a:r>
              <a:rPr lang="es-ES" altLang="zh-CN" sz="2250">
                <a:solidFill>
                  <a:srgbClr val="FFFFFF"/>
                </a:solidFill>
                <a:latin typeface="FontAwesome" charset="0"/>
                <a:sym typeface="FontAwesome" charset="0"/>
              </a:rPr>
              <a:t></a:t>
            </a:r>
            <a:endParaRPr lang="es-ES" altLang="zh-CN" sz="2500"/>
          </a:p>
        </p:txBody>
      </p:sp>
      <p:sp>
        <p:nvSpPr>
          <p:cNvPr id="56" name="AutoShape 12"/>
          <p:cNvSpPr/>
          <p:nvPr/>
        </p:nvSpPr>
        <p:spPr bwMode="auto">
          <a:xfrm>
            <a:off x="6562856" y="3843854"/>
            <a:ext cx="323056" cy="363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35719" tIns="35719" rIns="35719" bIns="35719" anchor="b"/>
          <a:lstStyle>
            <a:lvl1pPr eaLnBrk="0">
              <a:defRPr sz="5000">
                <a:solidFill>
                  <a:srgbClr val="000000"/>
                </a:solidFill>
                <a:latin typeface="Helvetica Light" charset="0"/>
                <a:ea typeface="MS PGothic" panose="020B0600070205080204" charset="-128"/>
                <a:sym typeface="Helvetica Light" charset="0"/>
              </a:defRPr>
            </a:lvl1pPr>
            <a:lvl2pPr marL="742950" indent="-285750" eaLnBrk="0">
              <a:defRPr sz="5000">
                <a:solidFill>
                  <a:srgbClr val="000000"/>
                </a:solidFill>
                <a:latin typeface="Helvetica Light" charset="0"/>
                <a:ea typeface="MS PGothic" panose="020B0600070205080204" charset="-128"/>
                <a:sym typeface="Helvetica Light" charset="0"/>
              </a:defRPr>
            </a:lvl2pPr>
            <a:lvl3pPr marL="1143000" indent="-228600" eaLnBrk="0">
              <a:defRPr sz="5000">
                <a:solidFill>
                  <a:srgbClr val="000000"/>
                </a:solidFill>
                <a:latin typeface="Helvetica Light" charset="0"/>
                <a:ea typeface="MS PGothic" panose="020B0600070205080204" charset="-128"/>
                <a:sym typeface="Helvetica Light" charset="0"/>
              </a:defRPr>
            </a:lvl3pPr>
            <a:lvl4pPr marL="1600200" indent="-228600" eaLnBrk="0">
              <a:defRPr sz="5000">
                <a:solidFill>
                  <a:srgbClr val="000000"/>
                </a:solidFill>
                <a:latin typeface="Helvetica Light" charset="0"/>
                <a:ea typeface="MS PGothic" panose="020B0600070205080204" charset="-128"/>
                <a:sym typeface="Helvetica Light" charset="0"/>
              </a:defRPr>
            </a:lvl4pPr>
            <a:lvl5pPr marL="2057400" indent="-228600" eaLnBrk="0">
              <a:defRPr sz="5000">
                <a:solidFill>
                  <a:srgbClr val="000000"/>
                </a:solidFill>
                <a:latin typeface="Helvetica Light" charset="0"/>
                <a:ea typeface="MS PGothic" panose="020B0600070205080204" charset="-128"/>
                <a:sym typeface="Helvetica Light" charset="0"/>
              </a:defRPr>
            </a:lvl5pPr>
            <a:lvl6pPr marL="25146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6pPr>
            <a:lvl7pPr marL="29718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7pPr>
            <a:lvl8pPr marL="34290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8pPr>
            <a:lvl9pPr marL="38862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9pPr>
          </a:lstStyle>
          <a:p>
            <a:pPr eaLnBrk="1">
              <a:lnSpc>
                <a:spcPct val="150000"/>
              </a:lnSpc>
            </a:pPr>
            <a:r>
              <a:rPr lang="es-ES" altLang="zh-CN" sz="2250">
                <a:solidFill>
                  <a:srgbClr val="FFFFFF"/>
                </a:solidFill>
                <a:latin typeface="FontAwesome" charset="0"/>
                <a:sym typeface="FontAwesome" charset="0"/>
              </a:rPr>
              <a:t></a:t>
            </a:r>
            <a:endParaRPr lang="es-ES" altLang="zh-CN" sz="2500"/>
          </a:p>
        </p:txBody>
      </p:sp>
      <p:sp>
        <p:nvSpPr>
          <p:cNvPr id="61" name="AutoShape 13"/>
          <p:cNvSpPr/>
          <p:nvPr/>
        </p:nvSpPr>
        <p:spPr bwMode="auto">
          <a:xfrm>
            <a:off x="6552537" y="5106710"/>
            <a:ext cx="342900" cy="363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35719" tIns="35719" rIns="35719" bIns="35719" anchor="b"/>
          <a:lstStyle>
            <a:lvl1pPr eaLnBrk="0">
              <a:defRPr sz="5000">
                <a:solidFill>
                  <a:srgbClr val="000000"/>
                </a:solidFill>
                <a:latin typeface="Helvetica Light" charset="0"/>
                <a:ea typeface="MS PGothic" panose="020B0600070205080204" charset="-128"/>
                <a:sym typeface="Helvetica Light" charset="0"/>
              </a:defRPr>
            </a:lvl1pPr>
            <a:lvl2pPr marL="742950" indent="-285750" eaLnBrk="0">
              <a:defRPr sz="5000">
                <a:solidFill>
                  <a:srgbClr val="000000"/>
                </a:solidFill>
                <a:latin typeface="Helvetica Light" charset="0"/>
                <a:ea typeface="MS PGothic" panose="020B0600070205080204" charset="-128"/>
                <a:sym typeface="Helvetica Light" charset="0"/>
              </a:defRPr>
            </a:lvl2pPr>
            <a:lvl3pPr marL="1143000" indent="-228600" eaLnBrk="0">
              <a:defRPr sz="5000">
                <a:solidFill>
                  <a:srgbClr val="000000"/>
                </a:solidFill>
                <a:latin typeface="Helvetica Light" charset="0"/>
                <a:ea typeface="MS PGothic" panose="020B0600070205080204" charset="-128"/>
                <a:sym typeface="Helvetica Light" charset="0"/>
              </a:defRPr>
            </a:lvl3pPr>
            <a:lvl4pPr marL="1600200" indent="-228600" eaLnBrk="0">
              <a:defRPr sz="5000">
                <a:solidFill>
                  <a:srgbClr val="000000"/>
                </a:solidFill>
                <a:latin typeface="Helvetica Light" charset="0"/>
                <a:ea typeface="MS PGothic" panose="020B0600070205080204" charset="-128"/>
                <a:sym typeface="Helvetica Light" charset="0"/>
              </a:defRPr>
            </a:lvl4pPr>
            <a:lvl5pPr marL="2057400" indent="-228600" eaLnBrk="0">
              <a:defRPr sz="5000">
                <a:solidFill>
                  <a:srgbClr val="000000"/>
                </a:solidFill>
                <a:latin typeface="Helvetica Light" charset="0"/>
                <a:ea typeface="MS PGothic" panose="020B0600070205080204" charset="-128"/>
                <a:sym typeface="Helvetica Light" charset="0"/>
              </a:defRPr>
            </a:lvl5pPr>
            <a:lvl6pPr marL="25146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6pPr>
            <a:lvl7pPr marL="29718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7pPr>
            <a:lvl8pPr marL="34290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8pPr>
            <a:lvl9pPr marL="38862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9pPr>
          </a:lstStyle>
          <a:p>
            <a:pPr eaLnBrk="1">
              <a:lnSpc>
                <a:spcPct val="150000"/>
              </a:lnSpc>
            </a:pPr>
            <a:r>
              <a:rPr lang="es-ES" altLang="zh-CN" sz="2250">
                <a:solidFill>
                  <a:srgbClr val="FFFFFF"/>
                </a:solidFill>
                <a:latin typeface="FontAwesome" charset="0"/>
                <a:sym typeface="FontAwesome" charset="0"/>
              </a:rPr>
              <a:t></a:t>
            </a:r>
            <a:endParaRPr lang="es-ES" altLang="zh-CN" sz="2500"/>
          </a:p>
        </p:txBody>
      </p:sp>
      <p:sp>
        <p:nvSpPr>
          <p:cNvPr id="62" name="AutoShape 14" descr="image.jpg"/>
          <p:cNvSpPr/>
          <p:nvPr/>
        </p:nvSpPr>
        <p:spPr bwMode="auto">
          <a:xfrm>
            <a:off x="932787" y="2450822"/>
            <a:ext cx="5249863" cy="3468688"/>
          </a:xfrm>
          <a:custGeom>
            <a:avLst/>
            <a:gdLst>
              <a:gd name="T0" fmla="*/ 5249863 w 21600"/>
              <a:gd name="T1" fmla="*/ 3468688 h 21600"/>
              <a:gd name="T2" fmla="*/ 5249863 w 21600"/>
              <a:gd name="T3" fmla="*/ 3468688 h 21600"/>
              <a:gd name="T4" fmla="*/ 5249863 w 21600"/>
              <a:gd name="T5" fmla="*/ 3468688 h 21600"/>
              <a:gd name="T6" fmla="*/ 5249863 w 21600"/>
              <a:gd name="T7" fmla="*/ 34686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599"/>
                </a:moveTo>
                <a:lnTo>
                  <a:pt x="0" y="0"/>
                </a:lnTo>
                <a:lnTo>
                  <a:pt x="21600" y="0"/>
                </a:lnTo>
                <a:lnTo>
                  <a:pt x="21600" y="21599"/>
                </a:lnTo>
                <a:lnTo>
                  <a:pt x="0" y="21599"/>
                </a:lnTo>
                <a:close/>
              </a:path>
            </a:pathLst>
          </a:custGeom>
          <a:blipFill dpi="0" rotWithShape="1">
            <a:blip r:embed="rId3" cstate="screen"/>
            <a:srcRect/>
            <a:stretch>
              <a:fillRect/>
            </a:stretch>
          </a:blipFill>
          <a:ln>
            <a:noFill/>
          </a:ln>
          <a:effectLst/>
        </p:spPr>
        <p:txBody>
          <a:bodyPr lIns="0" tIns="0" rIns="0" bIns="0" anchor="ctr"/>
          <a:lstStyle/>
          <a:p>
            <a:endParaRPr lang="zh-CN" altLang="en-US" sz="1250"/>
          </a:p>
        </p:txBody>
      </p:sp>
      <p:sp>
        <p:nvSpPr>
          <p:cNvPr id="67" name="AutoShape 20"/>
          <p:cNvSpPr/>
          <p:nvPr/>
        </p:nvSpPr>
        <p:spPr bwMode="auto">
          <a:xfrm>
            <a:off x="935169" y="1453872"/>
            <a:ext cx="10482263"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defTabSz="647700" eaLnBrk="0">
              <a:defRPr sz="5000">
                <a:solidFill>
                  <a:srgbClr val="000000"/>
                </a:solidFill>
                <a:latin typeface="Helvetica Light" charset="0"/>
                <a:ea typeface="MS PGothic" panose="020B0600070205080204" charset="-128"/>
                <a:sym typeface="Helvetica Light" charset="0"/>
              </a:defRPr>
            </a:lvl1pPr>
            <a:lvl2pPr marL="742950" indent="-285750" defTabSz="647700" eaLnBrk="0">
              <a:defRPr sz="5000">
                <a:solidFill>
                  <a:srgbClr val="000000"/>
                </a:solidFill>
                <a:latin typeface="Helvetica Light" charset="0"/>
                <a:ea typeface="MS PGothic" panose="020B0600070205080204" charset="-128"/>
                <a:sym typeface="Helvetica Light" charset="0"/>
              </a:defRPr>
            </a:lvl2pPr>
            <a:lvl3pPr marL="1143000" indent="-228600" defTabSz="647700" eaLnBrk="0">
              <a:defRPr sz="5000">
                <a:solidFill>
                  <a:srgbClr val="000000"/>
                </a:solidFill>
                <a:latin typeface="Helvetica Light" charset="0"/>
                <a:ea typeface="MS PGothic" panose="020B0600070205080204" charset="-128"/>
                <a:sym typeface="Helvetica Light" charset="0"/>
              </a:defRPr>
            </a:lvl3pPr>
            <a:lvl4pPr marL="1600200" indent="-228600" defTabSz="647700" eaLnBrk="0">
              <a:defRPr sz="5000">
                <a:solidFill>
                  <a:srgbClr val="000000"/>
                </a:solidFill>
                <a:latin typeface="Helvetica Light" charset="0"/>
                <a:ea typeface="MS PGothic" panose="020B0600070205080204" charset="-128"/>
                <a:sym typeface="Helvetica Light" charset="0"/>
              </a:defRPr>
            </a:lvl4pPr>
            <a:lvl5pPr marL="2057400" indent="-228600" defTabSz="647700" eaLnBrk="0">
              <a:defRPr sz="5000">
                <a:solidFill>
                  <a:srgbClr val="000000"/>
                </a:solidFill>
                <a:latin typeface="Helvetica Light" charset="0"/>
                <a:ea typeface="MS PGothic" panose="020B0600070205080204" charset="-128"/>
                <a:sym typeface="Helvetica Light" charset="0"/>
              </a:defRPr>
            </a:lvl5pPr>
            <a:lvl6pPr marL="2514600" indent="-228600" algn="ctr" defTabSz="6477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6pPr>
            <a:lvl7pPr marL="2971800" indent="-228600" algn="ctr" defTabSz="6477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7pPr>
            <a:lvl8pPr marL="3429000" indent="-228600" algn="ctr" defTabSz="6477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8pPr>
            <a:lvl9pPr marL="3886200" indent="-228600" algn="ctr" defTabSz="6477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9pPr>
          </a:lstStyle>
          <a:p>
            <a:pPr algn="l" eaLnBrk="1">
              <a:lnSpc>
                <a:spcPct val="120000"/>
              </a:lnSpc>
              <a:spcBef>
                <a:spcPts val="850"/>
              </a:spcBef>
            </a:pPr>
            <a:r>
              <a:rPr lang="es-ES" altLang="zh-CN" sz="900" b="1">
                <a:solidFill>
                  <a:srgbClr val="3E4147"/>
                </a:solidFill>
                <a:latin typeface="Lato" panose="020F0502020204030203" charset="0"/>
                <a:sym typeface="Lato" panose="020F0502020204030203" charset="0"/>
              </a:rPr>
              <a:t>Lorem ipsum dolor </a:t>
            </a:r>
            <a:r>
              <a:rPr lang="es-ES" altLang="zh-CN" sz="900">
                <a:solidFill>
                  <a:srgbClr val="838383"/>
                </a:solidFill>
                <a:latin typeface="Lato" panose="020F0502020204030203" charset="0"/>
                <a:sym typeface="Lato" panose="020F0502020204030203" charset="0"/>
              </a:rPr>
              <a:t>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a:t>
            </a:r>
            <a:endParaRPr lang="es-ES" altLang="zh-CN" sz="2500"/>
          </a:p>
        </p:txBody>
      </p:sp>
      <p:sp>
        <p:nvSpPr>
          <p:cNvPr id="68" name="AutoShape 21"/>
          <p:cNvSpPr/>
          <p:nvPr/>
        </p:nvSpPr>
        <p:spPr bwMode="auto">
          <a:xfrm>
            <a:off x="933581" y="2136497"/>
            <a:ext cx="5247481" cy="3175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lnTo>
                  <a:pt x="0" y="0"/>
                </a:lnTo>
                <a:lnTo>
                  <a:pt x="21599" y="0"/>
                </a:lnTo>
                <a:lnTo>
                  <a:pt x="21599" y="21600"/>
                </a:lnTo>
                <a:lnTo>
                  <a:pt x="0" y="21600"/>
                </a:lnTo>
                <a:close/>
              </a:path>
            </a:pathLst>
          </a:custGeom>
          <a:solidFill>
            <a:srgbClr val="1A6C37"/>
          </a:solidFill>
          <a:ln>
            <a:noFill/>
          </a:ln>
        </p:spPr>
        <p:txBody>
          <a:bodyPr lIns="0" tIns="0" rIns="0" bIns="0" anchor="ctr"/>
          <a:lstStyle/>
          <a:p>
            <a:endParaRPr lang="zh-CN" altLang="en-US" sz="1250"/>
          </a:p>
        </p:txBody>
      </p:sp>
      <p:sp>
        <p:nvSpPr>
          <p:cNvPr id="69" name="AutoShape 22"/>
          <p:cNvSpPr/>
          <p:nvPr/>
        </p:nvSpPr>
        <p:spPr bwMode="auto">
          <a:xfrm>
            <a:off x="1131225" y="2200791"/>
            <a:ext cx="4799807" cy="190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b"/>
          <a:lstStyle/>
          <a:p>
            <a:pPr algn="l" defTabSz="323850">
              <a:lnSpc>
                <a:spcPct val="120000"/>
              </a:lnSpc>
              <a:spcBef>
                <a:spcPts val="850"/>
              </a:spcBef>
              <a:defRPr/>
            </a:pPr>
            <a:r>
              <a:rPr lang="es-ES" sz="1250" b="1" dirty="0">
                <a:solidFill>
                  <a:schemeClr val="bg1"/>
                </a:solidFill>
                <a:latin typeface="Lato" panose="020F0502020204030203" charset="0"/>
                <a:ea typeface="MS PGothic" panose="020B0600070205080204" charset="-128"/>
                <a:cs typeface="Lato" panose="020F0502020204030203" charset="0"/>
                <a:sym typeface="Lato" panose="020F0502020204030203" charset="0"/>
              </a:rPr>
              <a:t>Forest Dog</a:t>
            </a:r>
            <a:endParaRPr lang="es-ES" sz="1250" dirty="0">
              <a:solidFill>
                <a:schemeClr val="bg1"/>
              </a:solidFill>
              <a:ea typeface="MS PGothic" panose="020B0600070205080204" charset="-128"/>
            </a:endParaRPr>
          </a:p>
        </p:txBody>
      </p:sp>
      <p:sp>
        <p:nvSpPr>
          <p:cNvPr id="70" name="AutoShape 23"/>
          <p:cNvSpPr/>
          <p:nvPr/>
        </p:nvSpPr>
        <p:spPr bwMode="auto">
          <a:xfrm>
            <a:off x="930406" y="2755622"/>
            <a:ext cx="541338" cy="34051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0" y="21599"/>
                </a:lnTo>
                <a:lnTo>
                  <a:pt x="18790" y="21599"/>
                </a:lnTo>
                <a:cubicBezTo>
                  <a:pt x="20342" y="21599"/>
                  <a:pt x="21599" y="19602"/>
                  <a:pt x="21599" y="17136"/>
                </a:cubicBezTo>
                <a:lnTo>
                  <a:pt x="21599" y="4463"/>
                </a:lnTo>
                <a:cubicBezTo>
                  <a:pt x="21599" y="1997"/>
                  <a:pt x="20342" y="0"/>
                  <a:pt x="18790" y="0"/>
                </a:cubicBezTo>
                <a:lnTo>
                  <a:pt x="0" y="0"/>
                </a:lnTo>
                <a:close/>
              </a:path>
            </a:pathLst>
          </a:custGeom>
          <a:solidFill>
            <a:srgbClr val="1A6C37"/>
          </a:solidFill>
          <a:ln>
            <a:noFill/>
          </a:ln>
        </p:spPr>
        <p:txBody>
          <a:bodyPr lIns="0" tIns="0" rIns="0" bIns="0" anchor="ctr"/>
          <a:lstStyle/>
          <a:p>
            <a:endParaRPr lang="zh-CN" altLang="en-US" sz="1250"/>
          </a:p>
        </p:txBody>
      </p:sp>
      <p:sp>
        <p:nvSpPr>
          <p:cNvPr id="71" name="AutoShape 24"/>
          <p:cNvSpPr/>
          <p:nvPr/>
        </p:nvSpPr>
        <p:spPr bwMode="auto">
          <a:xfrm>
            <a:off x="1033610" y="2790547"/>
            <a:ext cx="351616" cy="268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35719" tIns="35719" rIns="35719" bIns="35719" anchor="ctr"/>
          <a:lstStyle>
            <a:lvl1pPr eaLnBrk="0">
              <a:defRPr sz="5000">
                <a:solidFill>
                  <a:srgbClr val="000000"/>
                </a:solidFill>
                <a:latin typeface="Helvetica Light" charset="0"/>
                <a:ea typeface="MS PGothic" panose="020B0600070205080204" charset="-128"/>
                <a:sym typeface="Helvetica Light" charset="0"/>
              </a:defRPr>
            </a:lvl1pPr>
            <a:lvl2pPr marL="742950" indent="-285750" eaLnBrk="0">
              <a:defRPr sz="5000">
                <a:solidFill>
                  <a:srgbClr val="000000"/>
                </a:solidFill>
                <a:latin typeface="Helvetica Light" charset="0"/>
                <a:ea typeface="MS PGothic" panose="020B0600070205080204" charset="-128"/>
                <a:sym typeface="Helvetica Light" charset="0"/>
              </a:defRPr>
            </a:lvl2pPr>
            <a:lvl3pPr marL="1143000" indent="-228600" eaLnBrk="0">
              <a:defRPr sz="5000">
                <a:solidFill>
                  <a:srgbClr val="000000"/>
                </a:solidFill>
                <a:latin typeface="Helvetica Light" charset="0"/>
                <a:ea typeface="MS PGothic" panose="020B0600070205080204" charset="-128"/>
                <a:sym typeface="Helvetica Light" charset="0"/>
              </a:defRPr>
            </a:lvl3pPr>
            <a:lvl4pPr marL="1600200" indent="-228600" eaLnBrk="0">
              <a:defRPr sz="5000">
                <a:solidFill>
                  <a:srgbClr val="000000"/>
                </a:solidFill>
                <a:latin typeface="Helvetica Light" charset="0"/>
                <a:ea typeface="MS PGothic" panose="020B0600070205080204" charset="-128"/>
                <a:sym typeface="Helvetica Light" charset="0"/>
              </a:defRPr>
            </a:lvl4pPr>
            <a:lvl5pPr marL="2057400" indent="-228600" eaLnBrk="0">
              <a:defRPr sz="5000">
                <a:solidFill>
                  <a:srgbClr val="000000"/>
                </a:solidFill>
                <a:latin typeface="Helvetica Light" charset="0"/>
                <a:ea typeface="MS PGothic" panose="020B0600070205080204" charset="-128"/>
                <a:sym typeface="Helvetica Light" charset="0"/>
              </a:defRPr>
            </a:lvl5pPr>
            <a:lvl6pPr marL="25146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6pPr>
            <a:lvl7pPr marL="29718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7pPr>
            <a:lvl8pPr marL="34290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8pPr>
            <a:lvl9pPr marL="38862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9pPr>
          </a:lstStyle>
          <a:p>
            <a:pPr algn="ctr" eaLnBrk="1"/>
            <a:endParaRPr lang="es-ES" altLang="zh-CN" sz="3200" dirty="0"/>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par>
                          <p:cTn id="8" fill="hold">
                            <p:stCondLst>
                              <p:cond delay="500"/>
                            </p:stCondLst>
                            <p:childTnLst>
                              <p:par>
                                <p:cTn id="9" presetID="2" presetClass="entr" presetSubtype="8" fill="hold" grpId="0" nodeType="afterEffect">
                                  <p:stCondLst>
                                    <p:cond delay="20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500" fill="hold"/>
                                        <p:tgtEl>
                                          <p:spTgt spid="67"/>
                                        </p:tgtEl>
                                        <p:attrNameLst>
                                          <p:attrName>ppt_x</p:attrName>
                                        </p:attrNameLst>
                                      </p:cBhvr>
                                      <p:tavLst>
                                        <p:tav tm="0">
                                          <p:val>
                                            <p:strVal val="0-#ppt_w/2"/>
                                          </p:val>
                                        </p:tav>
                                        <p:tav tm="100000">
                                          <p:val>
                                            <p:strVal val="#ppt_x"/>
                                          </p:val>
                                        </p:tav>
                                      </p:tavLst>
                                    </p:anim>
                                    <p:anim calcmode="lin" valueType="num">
                                      <p:cBhvr additive="base">
                                        <p:cTn id="12" dur="500" fill="hold"/>
                                        <p:tgtEl>
                                          <p:spTgt spid="67"/>
                                        </p:tgtEl>
                                        <p:attrNameLst>
                                          <p:attrName>ppt_y</p:attrName>
                                        </p:attrNameLst>
                                      </p:cBhvr>
                                      <p:tavLst>
                                        <p:tav tm="0">
                                          <p:val>
                                            <p:strVal val="#ppt_y"/>
                                          </p:val>
                                        </p:tav>
                                        <p:tav tm="100000">
                                          <p:val>
                                            <p:strVal val="#ppt_y"/>
                                          </p:val>
                                        </p:tav>
                                      </p:tavLst>
                                    </p:anim>
                                  </p:childTnLst>
                                </p:cTn>
                              </p:par>
                            </p:childTnLst>
                          </p:cTn>
                        </p:par>
                        <p:par>
                          <p:cTn id="13" fill="hold">
                            <p:stCondLst>
                              <p:cond delay="1200"/>
                            </p:stCondLst>
                            <p:childTnLst>
                              <p:par>
                                <p:cTn id="14" presetID="9" presetClass="entr" presetSubtype="0" fill="hold" grpId="0" nodeType="afterEffect">
                                  <p:stCondLst>
                                    <p:cond delay="100"/>
                                  </p:stCondLst>
                                  <p:childTnLst>
                                    <p:set>
                                      <p:cBhvr>
                                        <p:cTn id="15" dur="1" fill="hold">
                                          <p:stCondLst>
                                            <p:cond delay="0"/>
                                          </p:stCondLst>
                                        </p:cTn>
                                        <p:tgtEl>
                                          <p:spTgt spid="69"/>
                                        </p:tgtEl>
                                        <p:attrNameLst>
                                          <p:attrName>style.visibility</p:attrName>
                                        </p:attrNameLst>
                                      </p:cBhvr>
                                      <p:to>
                                        <p:strVal val="visible"/>
                                      </p:to>
                                    </p:set>
                                    <p:animEffect transition="in" filter="dissolve">
                                      <p:cBhvr>
                                        <p:cTn id="16" dur="500"/>
                                        <p:tgtEl>
                                          <p:spTgt spid="69"/>
                                        </p:tgtEl>
                                      </p:cBhvr>
                                    </p:animEffect>
                                  </p:childTnLst>
                                </p:cTn>
                              </p:par>
                            </p:childTnLst>
                          </p:cTn>
                        </p:par>
                        <p:par>
                          <p:cTn id="17" fill="hold">
                            <p:stCondLst>
                              <p:cond delay="1800"/>
                            </p:stCondLst>
                            <p:childTnLst>
                              <p:par>
                                <p:cTn id="18" presetID="9" presetClass="entr" presetSubtype="0" fill="hold" grpId="0" nodeType="afterEffect">
                                  <p:stCondLst>
                                    <p:cond delay="100"/>
                                  </p:stCondLst>
                                  <p:childTnLst>
                                    <p:set>
                                      <p:cBhvr>
                                        <p:cTn id="19" dur="1" fill="hold">
                                          <p:stCondLst>
                                            <p:cond delay="0"/>
                                          </p:stCondLst>
                                        </p:cTn>
                                        <p:tgtEl>
                                          <p:spTgt spid="68"/>
                                        </p:tgtEl>
                                        <p:attrNameLst>
                                          <p:attrName>style.visibility</p:attrName>
                                        </p:attrNameLst>
                                      </p:cBhvr>
                                      <p:to>
                                        <p:strVal val="visible"/>
                                      </p:to>
                                    </p:set>
                                    <p:animEffect transition="in" filter="dissolve">
                                      <p:cBhvr>
                                        <p:cTn id="20" dur="500"/>
                                        <p:tgtEl>
                                          <p:spTgt spid="68"/>
                                        </p:tgtEl>
                                      </p:cBhvr>
                                    </p:animEffect>
                                  </p:childTnLst>
                                </p:cTn>
                              </p:par>
                            </p:childTnLst>
                          </p:cTn>
                        </p:par>
                        <p:par>
                          <p:cTn id="21" fill="hold">
                            <p:stCondLst>
                              <p:cond delay="2400"/>
                            </p:stCondLst>
                            <p:childTnLst>
                              <p:par>
                                <p:cTn id="22" presetID="9" presetClass="entr" presetSubtype="0" fill="hold" grpId="0" nodeType="afterEffect">
                                  <p:stCondLst>
                                    <p:cond delay="100"/>
                                  </p:stCondLst>
                                  <p:childTnLst>
                                    <p:set>
                                      <p:cBhvr>
                                        <p:cTn id="23" dur="1" fill="hold">
                                          <p:stCondLst>
                                            <p:cond delay="0"/>
                                          </p:stCondLst>
                                        </p:cTn>
                                        <p:tgtEl>
                                          <p:spTgt spid="62"/>
                                        </p:tgtEl>
                                        <p:attrNameLst>
                                          <p:attrName>style.visibility</p:attrName>
                                        </p:attrNameLst>
                                      </p:cBhvr>
                                      <p:to>
                                        <p:strVal val="visible"/>
                                      </p:to>
                                    </p:set>
                                    <p:animEffect transition="in" filter="dissolve">
                                      <p:cBhvr>
                                        <p:cTn id="24" dur="500"/>
                                        <p:tgtEl>
                                          <p:spTgt spid="62"/>
                                        </p:tgtEl>
                                      </p:cBhvr>
                                    </p:animEffect>
                                  </p:childTnLst>
                                </p:cTn>
                              </p:par>
                            </p:childTnLst>
                          </p:cTn>
                        </p:par>
                        <p:par>
                          <p:cTn id="25" fill="hold">
                            <p:stCondLst>
                              <p:cond delay="3000"/>
                            </p:stCondLst>
                            <p:childTnLst>
                              <p:par>
                                <p:cTn id="26" presetID="2" presetClass="entr" presetSubtype="8" fill="hold" grpId="0" nodeType="afterEffect">
                                  <p:stCondLst>
                                    <p:cond delay="100"/>
                                  </p:stCondLst>
                                  <p:childTnLst>
                                    <p:set>
                                      <p:cBhvr>
                                        <p:cTn id="27" dur="1" fill="hold">
                                          <p:stCondLst>
                                            <p:cond delay="0"/>
                                          </p:stCondLst>
                                        </p:cTn>
                                        <p:tgtEl>
                                          <p:spTgt spid="70"/>
                                        </p:tgtEl>
                                        <p:attrNameLst>
                                          <p:attrName>style.visibility</p:attrName>
                                        </p:attrNameLst>
                                      </p:cBhvr>
                                      <p:to>
                                        <p:strVal val="visible"/>
                                      </p:to>
                                    </p:set>
                                    <p:anim calcmode="lin" valueType="num">
                                      <p:cBhvr additive="base">
                                        <p:cTn id="28" dur="500" fill="hold"/>
                                        <p:tgtEl>
                                          <p:spTgt spid="70"/>
                                        </p:tgtEl>
                                        <p:attrNameLst>
                                          <p:attrName>ppt_x</p:attrName>
                                        </p:attrNameLst>
                                      </p:cBhvr>
                                      <p:tavLst>
                                        <p:tav tm="0">
                                          <p:val>
                                            <p:strVal val="0-#ppt_w/2"/>
                                          </p:val>
                                        </p:tav>
                                        <p:tav tm="100000">
                                          <p:val>
                                            <p:strVal val="#ppt_x"/>
                                          </p:val>
                                        </p:tav>
                                      </p:tavLst>
                                    </p:anim>
                                    <p:anim calcmode="lin" valueType="num">
                                      <p:cBhvr additive="base">
                                        <p:cTn id="29" dur="500" fill="hold"/>
                                        <p:tgtEl>
                                          <p:spTgt spid="70"/>
                                        </p:tgtEl>
                                        <p:attrNameLst>
                                          <p:attrName>ppt_y</p:attrName>
                                        </p:attrNameLst>
                                      </p:cBhvr>
                                      <p:tavLst>
                                        <p:tav tm="0">
                                          <p:val>
                                            <p:strVal val="#ppt_y"/>
                                          </p:val>
                                        </p:tav>
                                        <p:tav tm="100000">
                                          <p:val>
                                            <p:strVal val="#ppt_y"/>
                                          </p:val>
                                        </p:tav>
                                      </p:tavLst>
                                    </p:anim>
                                  </p:childTnLst>
                                </p:cTn>
                              </p:par>
                            </p:childTnLst>
                          </p:cTn>
                        </p:par>
                        <p:par>
                          <p:cTn id="30" fill="hold">
                            <p:stCondLst>
                              <p:cond delay="3600"/>
                            </p:stCondLst>
                            <p:childTnLst>
                              <p:par>
                                <p:cTn id="31" presetID="9" presetClass="entr" presetSubtype="0" fill="hold" grpId="0" nodeType="afterEffect" nodePh="1">
                                  <p:stCondLst>
                                    <p:cond delay="100"/>
                                  </p:stCondLst>
                                  <p:endCondLst>
                                    <p:cond evt="begin" delay="0">
                                      <p:tn val="31"/>
                                    </p:cond>
                                  </p:endCondLst>
                                  <p:childTnLst>
                                    <p:set>
                                      <p:cBhvr>
                                        <p:cTn id="32" dur="1" fill="hold">
                                          <p:stCondLst>
                                            <p:cond delay="0"/>
                                          </p:stCondLst>
                                        </p:cTn>
                                        <p:tgtEl>
                                          <p:spTgt spid="71"/>
                                        </p:tgtEl>
                                        <p:attrNameLst>
                                          <p:attrName>style.visibility</p:attrName>
                                        </p:attrNameLst>
                                      </p:cBhvr>
                                      <p:to>
                                        <p:strVal val="visible"/>
                                      </p:to>
                                    </p:set>
                                    <p:animEffect transition="in" filter="dissolve">
                                      <p:cBhvr>
                                        <p:cTn id="33" dur="500"/>
                                        <p:tgtEl>
                                          <p:spTgt spid="71"/>
                                        </p:tgtEl>
                                      </p:cBhvr>
                                    </p:animEffect>
                                  </p:childTnLst>
                                </p:cTn>
                              </p:par>
                            </p:childTnLst>
                          </p:cTn>
                        </p:par>
                        <p:par>
                          <p:cTn id="34" fill="hold">
                            <p:stCondLst>
                              <p:cond delay="4200"/>
                            </p:stCondLst>
                            <p:childTnLst>
                              <p:par>
                                <p:cTn id="35" presetID="2" presetClass="entr" presetSubtype="8" fill="hold" nodeType="afterEffect">
                                  <p:stCondLst>
                                    <p:cond delay="100"/>
                                  </p:stCondLst>
                                  <p:childTnLst>
                                    <p:set>
                                      <p:cBhvr>
                                        <p:cTn id="36" dur="1" fill="hold">
                                          <p:stCondLst>
                                            <p:cond delay="0"/>
                                          </p:stCondLst>
                                        </p:cTn>
                                        <p:tgtEl>
                                          <p:spTgt spid="44"/>
                                        </p:tgtEl>
                                        <p:attrNameLst>
                                          <p:attrName>style.visibility</p:attrName>
                                        </p:attrNameLst>
                                      </p:cBhvr>
                                      <p:to>
                                        <p:strVal val="visible"/>
                                      </p:to>
                                    </p:set>
                                    <p:anim calcmode="lin" valueType="num">
                                      <p:cBhvr additive="base">
                                        <p:cTn id="37" dur="500" fill="hold"/>
                                        <p:tgtEl>
                                          <p:spTgt spid="44"/>
                                        </p:tgtEl>
                                        <p:attrNameLst>
                                          <p:attrName>ppt_x</p:attrName>
                                        </p:attrNameLst>
                                      </p:cBhvr>
                                      <p:tavLst>
                                        <p:tav tm="0">
                                          <p:val>
                                            <p:strVal val="0-#ppt_w/2"/>
                                          </p:val>
                                        </p:tav>
                                        <p:tav tm="100000">
                                          <p:val>
                                            <p:strVal val="#ppt_x"/>
                                          </p:val>
                                        </p:tav>
                                      </p:tavLst>
                                    </p:anim>
                                    <p:anim calcmode="lin" valueType="num">
                                      <p:cBhvr additive="base">
                                        <p:cTn id="38" dur="500" fill="hold"/>
                                        <p:tgtEl>
                                          <p:spTgt spid="44"/>
                                        </p:tgtEl>
                                        <p:attrNameLst>
                                          <p:attrName>ppt_y</p:attrName>
                                        </p:attrNameLst>
                                      </p:cBhvr>
                                      <p:tavLst>
                                        <p:tav tm="0">
                                          <p:val>
                                            <p:strVal val="#ppt_y"/>
                                          </p:val>
                                        </p:tav>
                                        <p:tav tm="100000">
                                          <p:val>
                                            <p:strVal val="#ppt_y"/>
                                          </p:val>
                                        </p:tav>
                                      </p:tavLst>
                                    </p:anim>
                                  </p:childTnLst>
                                </p:cTn>
                              </p:par>
                            </p:childTnLst>
                          </p:cTn>
                        </p:par>
                        <p:par>
                          <p:cTn id="39" fill="hold">
                            <p:stCondLst>
                              <p:cond delay="4800"/>
                            </p:stCondLst>
                            <p:childTnLst>
                              <p:par>
                                <p:cTn id="40" presetID="2" presetClass="entr" presetSubtype="2" fill="hold" grpId="0" nodeType="afterEffect">
                                  <p:stCondLst>
                                    <p:cond delay="10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500" fill="hold"/>
                                        <p:tgtEl>
                                          <p:spTgt spid="45"/>
                                        </p:tgtEl>
                                        <p:attrNameLst>
                                          <p:attrName>ppt_x</p:attrName>
                                        </p:attrNameLst>
                                      </p:cBhvr>
                                      <p:tavLst>
                                        <p:tav tm="0">
                                          <p:val>
                                            <p:strVal val="1+#ppt_w/2"/>
                                          </p:val>
                                        </p:tav>
                                        <p:tav tm="100000">
                                          <p:val>
                                            <p:strVal val="#ppt_x"/>
                                          </p:val>
                                        </p:tav>
                                      </p:tavLst>
                                    </p:anim>
                                    <p:anim calcmode="lin" valueType="num">
                                      <p:cBhvr additive="base">
                                        <p:cTn id="43" dur="500" fill="hold"/>
                                        <p:tgtEl>
                                          <p:spTgt spid="45"/>
                                        </p:tgtEl>
                                        <p:attrNameLst>
                                          <p:attrName>ppt_y</p:attrName>
                                        </p:attrNameLst>
                                      </p:cBhvr>
                                      <p:tavLst>
                                        <p:tav tm="0">
                                          <p:val>
                                            <p:strVal val="#ppt_y"/>
                                          </p:val>
                                        </p:tav>
                                        <p:tav tm="100000">
                                          <p:val>
                                            <p:strVal val="#ppt_y"/>
                                          </p:val>
                                        </p:tav>
                                      </p:tavLst>
                                    </p:anim>
                                  </p:childTnLst>
                                </p:cTn>
                              </p:par>
                            </p:childTnLst>
                          </p:cTn>
                        </p:par>
                        <p:par>
                          <p:cTn id="44" fill="hold">
                            <p:stCondLst>
                              <p:cond delay="5400"/>
                            </p:stCondLst>
                            <p:childTnLst>
                              <p:par>
                                <p:cTn id="45" presetID="2" presetClass="entr" presetSubtype="4" fill="hold" grpId="0" nodeType="afterEffect">
                                  <p:stCondLst>
                                    <p:cond delay="10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500" fill="hold"/>
                                        <p:tgtEl>
                                          <p:spTgt spid="46"/>
                                        </p:tgtEl>
                                        <p:attrNameLst>
                                          <p:attrName>ppt_x</p:attrName>
                                        </p:attrNameLst>
                                      </p:cBhvr>
                                      <p:tavLst>
                                        <p:tav tm="0">
                                          <p:val>
                                            <p:strVal val="#ppt_x"/>
                                          </p:val>
                                        </p:tav>
                                        <p:tav tm="100000">
                                          <p:val>
                                            <p:strVal val="#ppt_x"/>
                                          </p:val>
                                        </p:tav>
                                      </p:tavLst>
                                    </p:anim>
                                    <p:anim calcmode="lin" valueType="num">
                                      <p:cBhvr additive="base">
                                        <p:cTn id="48" dur="500" fill="hold"/>
                                        <p:tgtEl>
                                          <p:spTgt spid="46"/>
                                        </p:tgtEl>
                                        <p:attrNameLst>
                                          <p:attrName>ppt_y</p:attrName>
                                        </p:attrNameLst>
                                      </p:cBhvr>
                                      <p:tavLst>
                                        <p:tav tm="0">
                                          <p:val>
                                            <p:strVal val="1+#ppt_h/2"/>
                                          </p:val>
                                        </p:tav>
                                        <p:tav tm="100000">
                                          <p:val>
                                            <p:strVal val="#ppt_y"/>
                                          </p:val>
                                        </p:tav>
                                      </p:tavLst>
                                    </p:anim>
                                  </p:childTnLst>
                                </p:cTn>
                              </p:par>
                            </p:childTnLst>
                          </p:cTn>
                        </p:par>
                        <p:par>
                          <p:cTn id="49" fill="hold">
                            <p:stCondLst>
                              <p:cond delay="6000"/>
                            </p:stCondLst>
                            <p:childTnLst>
                              <p:par>
                                <p:cTn id="50" presetID="2" presetClass="entr" presetSubtype="8" fill="hold" nodeType="afterEffect">
                                  <p:stCondLst>
                                    <p:cond delay="10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6600"/>
                            </p:stCondLst>
                            <p:childTnLst>
                              <p:par>
                                <p:cTn id="55" presetID="2" presetClass="entr" presetSubtype="2" fill="hold" grpId="0" nodeType="afterEffect">
                                  <p:stCondLst>
                                    <p:cond delay="100"/>
                                  </p:stCondLst>
                                  <p:childTnLst>
                                    <p:set>
                                      <p:cBhvr>
                                        <p:cTn id="56" dur="1" fill="hold">
                                          <p:stCondLst>
                                            <p:cond delay="0"/>
                                          </p:stCondLst>
                                        </p:cTn>
                                        <p:tgtEl>
                                          <p:spTgt spid="48"/>
                                        </p:tgtEl>
                                        <p:attrNameLst>
                                          <p:attrName>style.visibility</p:attrName>
                                        </p:attrNameLst>
                                      </p:cBhvr>
                                      <p:to>
                                        <p:strVal val="visible"/>
                                      </p:to>
                                    </p:set>
                                    <p:anim calcmode="lin" valueType="num">
                                      <p:cBhvr additive="base">
                                        <p:cTn id="57" dur="500" fill="hold"/>
                                        <p:tgtEl>
                                          <p:spTgt spid="48"/>
                                        </p:tgtEl>
                                        <p:attrNameLst>
                                          <p:attrName>ppt_x</p:attrName>
                                        </p:attrNameLst>
                                      </p:cBhvr>
                                      <p:tavLst>
                                        <p:tav tm="0">
                                          <p:val>
                                            <p:strVal val="1+#ppt_w/2"/>
                                          </p:val>
                                        </p:tav>
                                        <p:tav tm="100000">
                                          <p:val>
                                            <p:strVal val="#ppt_x"/>
                                          </p:val>
                                        </p:tav>
                                      </p:tavLst>
                                    </p:anim>
                                    <p:anim calcmode="lin" valueType="num">
                                      <p:cBhvr additive="base">
                                        <p:cTn id="58" dur="500" fill="hold"/>
                                        <p:tgtEl>
                                          <p:spTgt spid="48"/>
                                        </p:tgtEl>
                                        <p:attrNameLst>
                                          <p:attrName>ppt_y</p:attrName>
                                        </p:attrNameLst>
                                      </p:cBhvr>
                                      <p:tavLst>
                                        <p:tav tm="0">
                                          <p:val>
                                            <p:strVal val="#ppt_y"/>
                                          </p:val>
                                        </p:tav>
                                        <p:tav tm="100000">
                                          <p:val>
                                            <p:strVal val="#ppt_y"/>
                                          </p:val>
                                        </p:tav>
                                      </p:tavLst>
                                    </p:anim>
                                  </p:childTnLst>
                                </p:cTn>
                              </p:par>
                            </p:childTnLst>
                          </p:cTn>
                        </p:par>
                        <p:par>
                          <p:cTn id="59" fill="hold">
                            <p:stCondLst>
                              <p:cond delay="7200"/>
                            </p:stCondLst>
                            <p:childTnLst>
                              <p:par>
                                <p:cTn id="60" presetID="2" presetClass="entr" presetSubtype="4" fill="hold" grpId="0" nodeType="afterEffect">
                                  <p:stCondLst>
                                    <p:cond delay="100"/>
                                  </p:stCondLst>
                                  <p:childTnLst>
                                    <p:set>
                                      <p:cBhvr>
                                        <p:cTn id="61" dur="1" fill="hold">
                                          <p:stCondLst>
                                            <p:cond delay="0"/>
                                          </p:stCondLst>
                                        </p:cTn>
                                        <p:tgtEl>
                                          <p:spTgt spid="49"/>
                                        </p:tgtEl>
                                        <p:attrNameLst>
                                          <p:attrName>style.visibility</p:attrName>
                                        </p:attrNameLst>
                                      </p:cBhvr>
                                      <p:to>
                                        <p:strVal val="visible"/>
                                      </p:to>
                                    </p:set>
                                    <p:anim calcmode="lin" valueType="num">
                                      <p:cBhvr additive="base">
                                        <p:cTn id="62" dur="500" fill="hold"/>
                                        <p:tgtEl>
                                          <p:spTgt spid="49"/>
                                        </p:tgtEl>
                                        <p:attrNameLst>
                                          <p:attrName>ppt_x</p:attrName>
                                        </p:attrNameLst>
                                      </p:cBhvr>
                                      <p:tavLst>
                                        <p:tav tm="0">
                                          <p:val>
                                            <p:strVal val="#ppt_x"/>
                                          </p:val>
                                        </p:tav>
                                        <p:tav tm="100000">
                                          <p:val>
                                            <p:strVal val="#ppt_x"/>
                                          </p:val>
                                        </p:tav>
                                      </p:tavLst>
                                    </p:anim>
                                    <p:anim calcmode="lin" valueType="num">
                                      <p:cBhvr additive="base">
                                        <p:cTn id="63" dur="500" fill="hold"/>
                                        <p:tgtEl>
                                          <p:spTgt spid="49"/>
                                        </p:tgtEl>
                                        <p:attrNameLst>
                                          <p:attrName>ppt_y</p:attrName>
                                        </p:attrNameLst>
                                      </p:cBhvr>
                                      <p:tavLst>
                                        <p:tav tm="0">
                                          <p:val>
                                            <p:strVal val="1+#ppt_h/2"/>
                                          </p:val>
                                        </p:tav>
                                        <p:tav tm="100000">
                                          <p:val>
                                            <p:strVal val="#ppt_y"/>
                                          </p:val>
                                        </p:tav>
                                      </p:tavLst>
                                    </p:anim>
                                  </p:childTnLst>
                                </p:cTn>
                              </p:par>
                            </p:childTnLst>
                          </p:cTn>
                        </p:par>
                        <p:par>
                          <p:cTn id="64" fill="hold">
                            <p:stCondLst>
                              <p:cond delay="7800"/>
                            </p:stCondLst>
                            <p:childTnLst>
                              <p:par>
                                <p:cTn id="65" presetID="2" presetClass="entr" presetSubtype="8" fill="hold" nodeType="afterEffect">
                                  <p:stCondLst>
                                    <p:cond delay="100"/>
                                  </p:stCondLst>
                                  <p:childTnLst>
                                    <p:set>
                                      <p:cBhvr>
                                        <p:cTn id="66" dur="1" fill="hold">
                                          <p:stCondLst>
                                            <p:cond delay="0"/>
                                          </p:stCondLst>
                                        </p:cTn>
                                        <p:tgtEl>
                                          <p:spTgt spid="51"/>
                                        </p:tgtEl>
                                        <p:attrNameLst>
                                          <p:attrName>style.visibility</p:attrName>
                                        </p:attrNameLst>
                                      </p:cBhvr>
                                      <p:to>
                                        <p:strVal val="visible"/>
                                      </p:to>
                                    </p:set>
                                    <p:anim calcmode="lin" valueType="num">
                                      <p:cBhvr additive="base">
                                        <p:cTn id="67" dur="500" fill="hold"/>
                                        <p:tgtEl>
                                          <p:spTgt spid="51"/>
                                        </p:tgtEl>
                                        <p:attrNameLst>
                                          <p:attrName>ppt_x</p:attrName>
                                        </p:attrNameLst>
                                      </p:cBhvr>
                                      <p:tavLst>
                                        <p:tav tm="0">
                                          <p:val>
                                            <p:strVal val="0-#ppt_w/2"/>
                                          </p:val>
                                        </p:tav>
                                        <p:tav tm="100000">
                                          <p:val>
                                            <p:strVal val="#ppt_x"/>
                                          </p:val>
                                        </p:tav>
                                      </p:tavLst>
                                    </p:anim>
                                    <p:anim calcmode="lin" valueType="num">
                                      <p:cBhvr additive="base">
                                        <p:cTn id="68" dur="500" fill="hold"/>
                                        <p:tgtEl>
                                          <p:spTgt spid="51"/>
                                        </p:tgtEl>
                                        <p:attrNameLst>
                                          <p:attrName>ppt_y</p:attrName>
                                        </p:attrNameLst>
                                      </p:cBhvr>
                                      <p:tavLst>
                                        <p:tav tm="0">
                                          <p:val>
                                            <p:strVal val="#ppt_y"/>
                                          </p:val>
                                        </p:tav>
                                        <p:tav tm="100000">
                                          <p:val>
                                            <p:strVal val="#ppt_y"/>
                                          </p:val>
                                        </p:tav>
                                      </p:tavLst>
                                    </p:anim>
                                  </p:childTnLst>
                                </p:cTn>
                              </p:par>
                            </p:childTnLst>
                          </p:cTn>
                        </p:par>
                        <p:par>
                          <p:cTn id="69" fill="hold">
                            <p:stCondLst>
                              <p:cond delay="8400"/>
                            </p:stCondLst>
                            <p:childTnLst>
                              <p:par>
                                <p:cTn id="70" presetID="2" presetClass="entr" presetSubtype="2" fill="hold" grpId="0" nodeType="afterEffect">
                                  <p:stCondLst>
                                    <p:cond delay="100"/>
                                  </p:stCondLst>
                                  <p:childTnLst>
                                    <p:set>
                                      <p:cBhvr>
                                        <p:cTn id="71" dur="1" fill="hold">
                                          <p:stCondLst>
                                            <p:cond delay="0"/>
                                          </p:stCondLst>
                                        </p:cTn>
                                        <p:tgtEl>
                                          <p:spTgt spid="52"/>
                                        </p:tgtEl>
                                        <p:attrNameLst>
                                          <p:attrName>style.visibility</p:attrName>
                                        </p:attrNameLst>
                                      </p:cBhvr>
                                      <p:to>
                                        <p:strVal val="visible"/>
                                      </p:to>
                                    </p:set>
                                    <p:anim calcmode="lin" valueType="num">
                                      <p:cBhvr additive="base">
                                        <p:cTn id="72" dur="500" fill="hold"/>
                                        <p:tgtEl>
                                          <p:spTgt spid="52"/>
                                        </p:tgtEl>
                                        <p:attrNameLst>
                                          <p:attrName>ppt_x</p:attrName>
                                        </p:attrNameLst>
                                      </p:cBhvr>
                                      <p:tavLst>
                                        <p:tav tm="0">
                                          <p:val>
                                            <p:strVal val="1+#ppt_w/2"/>
                                          </p:val>
                                        </p:tav>
                                        <p:tav tm="100000">
                                          <p:val>
                                            <p:strVal val="#ppt_x"/>
                                          </p:val>
                                        </p:tav>
                                      </p:tavLst>
                                    </p:anim>
                                    <p:anim calcmode="lin" valueType="num">
                                      <p:cBhvr additive="base">
                                        <p:cTn id="73" dur="500" fill="hold"/>
                                        <p:tgtEl>
                                          <p:spTgt spid="52"/>
                                        </p:tgtEl>
                                        <p:attrNameLst>
                                          <p:attrName>ppt_y</p:attrName>
                                        </p:attrNameLst>
                                      </p:cBhvr>
                                      <p:tavLst>
                                        <p:tav tm="0">
                                          <p:val>
                                            <p:strVal val="#ppt_y"/>
                                          </p:val>
                                        </p:tav>
                                        <p:tav tm="100000">
                                          <p:val>
                                            <p:strVal val="#ppt_y"/>
                                          </p:val>
                                        </p:tav>
                                      </p:tavLst>
                                    </p:anim>
                                  </p:childTnLst>
                                </p:cTn>
                              </p:par>
                            </p:childTnLst>
                          </p:cTn>
                        </p:par>
                        <p:par>
                          <p:cTn id="74" fill="hold">
                            <p:stCondLst>
                              <p:cond delay="9000"/>
                            </p:stCondLst>
                            <p:childTnLst>
                              <p:par>
                                <p:cTn id="75" presetID="2" presetClass="entr" presetSubtype="4" fill="hold" grpId="0" nodeType="afterEffect">
                                  <p:stCondLst>
                                    <p:cond delay="100"/>
                                  </p:stCondLst>
                                  <p:childTnLst>
                                    <p:set>
                                      <p:cBhvr>
                                        <p:cTn id="76" dur="1" fill="hold">
                                          <p:stCondLst>
                                            <p:cond delay="0"/>
                                          </p:stCondLst>
                                        </p:cTn>
                                        <p:tgtEl>
                                          <p:spTgt spid="53"/>
                                        </p:tgtEl>
                                        <p:attrNameLst>
                                          <p:attrName>style.visibility</p:attrName>
                                        </p:attrNameLst>
                                      </p:cBhvr>
                                      <p:to>
                                        <p:strVal val="visible"/>
                                      </p:to>
                                    </p:set>
                                    <p:anim calcmode="lin" valueType="num">
                                      <p:cBhvr additive="base">
                                        <p:cTn id="77" dur="500" fill="hold"/>
                                        <p:tgtEl>
                                          <p:spTgt spid="53"/>
                                        </p:tgtEl>
                                        <p:attrNameLst>
                                          <p:attrName>ppt_x</p:attrName>
                                        </p:attrNameLst>
                                      </p:cBhvr>
                                      <p:tavLst>
                                        <p:tav tm="0">
                                          <p:val>
                                            <p:strVal val="#ppt_x"/>
                                          </p:val>
                                        </p:tav>
                                        <p:tav tm="100000">
                                          <p:val>
                                            <p:strVal val="#ppt_x"/>
                                          </p:val>
                                        </p:tav>
                                      </p:tavLst>
                                    </p:anim>
                                    <p:anim calcmode="lin" valueType="num">
                                      <p:cBhvr additive="base">
                                        <p:cTn id="78" dur="500" fill="hold"/>
                                        <p:tgtEl>
                                          <p:spTgt spid="53"/>
                                        </p:tgtEl>
                                        <p:attrNameLst>
                                          <p:attrName>ppt_y</p:attrName>
                                        </p:attrNameLst>
                                      </p:cBhvr>
                                      <p:tavLst>
                                        <p:tav tm="0">
                                          <p:val>
                                            <p:strVal val="1+#ppt_h/2"/>
                                          </p:val>
                                        </p:tav>
                                        <p:tav tm="100000">
                                          <p:val>
                                            <p:strVal val="#ppt_y"/>
                                          </p:val>
                                        </p:tav>
                                      </p:tavLst>
                                    </p:anim>
                                  </p:childTnLst>
                                </p:cTn>
                              </p:par>
                            </p:childTnLst>
                          </p:cTn>
                        </p:par>
                        <p:par>
                          <p:cTn id="79" fill="hold">
                            <p:stCondLst>
                              <p:cond delay="9600"/>
                            </p:stCondLst>
                            <p:childTnLst>
                              <p:par>
                                <p:cTn id="80" presetID="9" presetClass="entr" presetSubtype="0" fill="hold" grpId="0" nodeType="afterEffect">
                                  <p:stCondLst>
                                    <p:cond delay="100"/>
                                  </p:stCondLst>
                                  <p:childTnLst>
                                    <p:set>
                                      <p:cBhvr>
                                        <p:cTn id="81" dur="1" fill="hold">
                                          <p:stCondLst>
                                            <p:cond delay="0"/>
                                          </p:stCondLst>
                                        </p:cTn>
                                        <p:tgtEl>
                                          <p:spTgt spid="55"/>
                                        </p:tgtEl>
                                        <p:attrNameLst>
                                          <p:attrName>style.visibility</p:attrName>
                                        </p:attrNameLst>
                                      </p:cBhvr>
                                      <p:to>
                                        <p:strVal val="visible"/>
                                      </p:to>
                                    </p:set>
                                    <p:animEffect transition="in" filter="dissolve">
                                      <p:cBhvr>
                                        <p:cTn id="82" dur="500"/>
                                        <p:tgtEl>
                                          <p:spTgt spid="55"/>
                                        </p:tgtEl>
                                      </p:cBhvr>
                                    </p:animEffect>
                                  </p:childTnLst>
                                </p:cTn>
                              </p:par>
                            </p:childTnLst>
                          </p:cTn>
                        </p:par>
                        <p:par>
                          <p:cTn id="83" fill="hold">
                            <p:stCondLst>
                              <p:cond delay="10200"/>
                            </p:stCondLst>
                            <p:childTnLst>
                              <p:par>
                                <p:cTn id="84" presetID="9" presetClass="entr" presetSubtype="0" fill="hold" grpId="0" nodeType="afterEffect">
                                  <p:stCondLst>
                                    <p:cond delay="100"/>
                                  </p:stCondLst>
                                  <p:childTnLst>
                                    <p:set>
                                      <p:cBhvr>
                                        <p:cTn id="85" dur="1" fill="hold">
                                          <p:stCondLst>
                                            <p:cond delay="0"/>
                                          </p:stCondLst>
                                        </p:cTn>
                                        <p:tgtEl>
                                          <p:spTgt spid="56"/>
                                        </p:tgtEl>
                                        <p:attrNameLst>
                                          <p:attrName>style.visibility</p:attrName>
                                        </p:attrNameLst>
                                      </p:cBhvr>
                                      <p:to>
                                        <p:strVal val="visible"/>
                                      </p:to>
                                    </p:set>
                                    <p:animEffect transition="in" filter="dissolve">
                                      <p:cBhvr>
                                        <p:cTn id="86" dur="500"/>
                                        <p:tgtEl>
                                          <p:spTgt spid="56"/>
                                        </p:tgtEl>
                                      </p:cBhvr>
                                    </p:animEffect>
                                  </p:childTnLst>
                                </p:cTn>
                              </p:par>
                            </p:childTnLst>
                          </p:cTn>
                        </p:par>
                        <p:par>
                          <p:cTn id="87" fill="hold">
                            <p:stCondLst>
                              <p:cond delay="10800"/>
                            </p:stCondLst>
                            <p:childTnLst>
                              <p:par>
                                <p:cTn id="88" presetID="9" presetClass="entr" presetSubtype="0" fill="hold" grpId="0" nodeType="afterEffect">
                                  <p:stCondLst>
                                    <p:cond delay="100"/>
                                  </p:stCondLst>
                                  <p:childTnLst>
                                    <p:set>
                                      <p:cBhvr>
                                        <p:cTn id="89" dur="1" fill="hold">
                                          <p:stCondLst>
                                            <p:cond delay="0"/>
                                          </p:stCondLst>
                                        </p:cTn>
                                        <p:tgtEl>
                                          <p:spTgt spid="61"/>
                                        </p:tgtEl>
                                        <p:attrNameLst>
                                          <p:attrName>style.visibility</p:attrName>
                                        </p:attrNameLst>
                                      </p:cBhvr>
                                      <p:to>
                                        <p:strVal val="visible"/>
                                      </p:to>
                                    </p:set>
                                    <p:animEffect transition="in" filter="dissolve">
                                      <p:cBhvr>
                                        <p:cTn id="9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5" grpId="0" autoUpdateAnimBg="0"/>
      <p:bldP spid="46" grpId="0" autoUpdateAnimBg="0"/>
      <p:bldP spid="48" grpId="0" autoUpdateAnimBg="0"/>
      <p:bldP spid="49" grpId="0" autoUpdateAnimBg="0"/>
      <p:bldP spid="52" grpId="0" autoUpdateAnimBg="0"/>
      <p:bldP spid="53" grpId="0" autoUpdateAnimBg="0"/>
      <p:bldP spid="55" grpId="0" autoUpdateAnimBg="0"/>
      <p:bldP spid="56" grpId="0" autoUpdateAnimBg="0"/>
      <p:bldP spid="61" grpId="0" autoUpdateAnimBg="0"/>
      <p:bldP spid="62" grpId="0" animBg="1"/>
      <p:bldP spid="67" grpId="0" autoUpdateAnimBg="0"/>
      <p:bldP spid="68" grpId="0" animBg="1"/>
      <p:bldP spid="69" grpId="0" autoUpdateAnimBg="0"/>
      <p:bldP spid="70" grpId="0" animBg="1"/>
      <p:bldP spid="71"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nvGrpSpPr>
          <p:cNvPr id="16" name="组合 15"/>
          <p:cNvGrpSpPr/>
          <p:nvPr/>
        </p:nvGrpSpPr>
        <p:grpSpPr>
          <a:xfrm>
            <a:off x="-146" y="1842843"/>
            <a:ext cx="12192000" cy="594106"/>
            <a:chOff x="-146" y="1842843"/>
            <a:chExt cx="12192000" cy="594106"/>
          </a:xfrm>
        </p:grpSpPr>
        <p:sp>
          <p:nvSpPr>
            <p:cNvPr id="17" name="矩形 16"/>
            <p:cNvSpPr/>
            <p:nvPr/>
          </p:nvSpPr>
          <p:spPr>
            <a:xfrm>
              <a:off x="-146" y="1842843"/>
              <a:ext cx="12192000" cy="5823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3461369" y="1854550"/>
              <a:ext cx="711773" cy="582399"/>
            </a:xfrm>
            <a:prstGeom prst="rect">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p:cNvSpPr txBox="1"/>
            <p:nvPr/>
          </p:nvSpPr>
          <p:spPr>
            <a:xfrm>
              <a:off x="2288314" y="1976472"/>
              <a:ext cx="1033110" cy="400110"/>
            </a:xfrm>
            <a:prstGeom prst="rect">
              <a:avLst/>
            </a:prstGeom>
            <a:noFill/>
          </p:spPr>
          <p:txBody>
            <a:bodyPr wrap="square" rtlCol="0">
              <a:spAutoFit/>
            </a:bodyPr>
            <a:lstStyle/>
            <a:p>
              <a:r>
                <a:rPr lang="en-US" altLang="zh-CN" sz="2000" b="1" dirty="0">
                  <a:solidFill>
                    <a:schemeClr val="bg1">
                      <a:lumMod val="50000"/>
                    </a:schemeClr>
                  </a:solidFill>
                  <a:cs typeface="+mn-ea"/>
                  <a:sym typeface="+mn-lt"/>
                </a:rPr>
                <a:t>TEXT</a:t>
              </a:r>
              <a:endParaRPr lang="zh-CN" altLang="en-US" sz="2000" b="1" dirty="0">
                <a:solidFill>
                  <a:schemeClr val="bg1">
                    <a:lumMod val="50000"/>
                  </a:schemeClr>
                </a:solidFill>
                <a:cs typeface="+mn-ea"/>
                <a:sym typeface="+mn-lt"/>
              </a:endParaRPr>
            </a:p>
          </p:txBody>
        </p:sp>
        <p:sp>
          <p:nvSpPr>
            <p:cNvPr id="20" name="TextBox 22"/>
            <p:cNvSpPr txBox="1"/>
            <p:nvPr/>
          </p:nvSpPr>
          <p:spPr>
            <a:xfrm>
              <a:off x="5118437" y="1854863"/>
              <a:ext cx="4146588" cy="548612"/>
            </a:xfrm>
            <a:prstGeom prst="rect">
              <a:avLst/>
            </a:prstGeom>
            <a:noFill/>
          </p:spPr>
          <p:txBody>
            <a:bodyPr wrap="square" rtlCol="0">
              <a:spAutoFit/>
            </a:bodyPr>
            <a:lstStyle/>
            <a:p>
              <a:pPr defTabSz="914400">
                <a:lnSpc>
                  <a:spcPct val="130000"/>
                </a:lnSpc>
              </a:pPr>
              <a:r>
                <a:rPr lang="zh-CN" altLang="en-US" sz="1200" dirty="0">
                  <a:solidFill>
                    <a:schemeClr val="tx1">
                      <a:lumMod val="75000"/>
                      <a:lumOff val="25000"/>
                    </a:schemeClr>
                  </a:solidFill>
                  <a:cs typeface="+mn-ea"/>
                  <a:sym typeface="+mn-lt"/>
                </a:rPr>
                <a:t>标题数字等都可以通过点击和重新输入进行更改，顶部“开始”面板中可以对字体、字号、颜色、行距等进行修改。</a:t>
              </a:r>
            </a:p>
          </p:txBody>
        </p:sp>
      </p:grpSp>
      <p:grpSp>
        <p:nvGrpSpPr>
          <p:cNvPr id="21" name="组合 20"/>
          <p:cNvGrpSpPr/>
          <p:nvPr/>
        </p:nvGrpSpPr>
        <p:grpSpPr>
          <a:xfrm>
            <a:off x="-146" y="2527148"/>
            <a:ext cx="12192000" cy="582400"/>
            <a:chOff x="-146" y="2527148"/>
            <a:chExt cx="12192000" cy="582400"/>
          </a:xfrm>
        </p:grpSpPr>
        <p:sp>
          <p:nvSpPr>
            <p:cNvPr id="22" name="矩形 21"/>
            <p:cNvSpPr/>
            <p:nvPr/>
          </p:nvSpPr>
          <p:spPr>
            <a:xfrm>
              <a:off x="-146" y="2527149"/>
              <a:ext cx="12192000" cy="5823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矩形 22"/>
            <p:cNvSpPr/>
            <p:nvPr/>
          </p:nvSpPr>
          <p:spPr>
            <a:xfrm>
              <a:off x="2999615" y="2527148"/>
              <a:ext cx="1635283" cy="582399"/>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文本框 23"/>
            <p:cNvSpPr txBox="1"/>
            <p:nvPr/>
          </p:nvSpPr>
          <p:spPr>
            <a:xfrm>
              <a:off x="1771759" y="2651296"/>
              <a:ext cx="1033110" cy="400110"/>
            </a:xfrm>
            <a:prstGeom prst="rect">
              <a:avLst/>
            </a:prstGeom>
            <a:noFill/>
          </p:spPr>
          <p:txBody>
            <a:bodyPr wrap="square" rtlCol="0">
              <a:spAutoFit/>
            </a:bodyPr>
            <a:lstStyle/>
            <a:p>
              <a:r>
                <a:rPr lang="en-US" altLang="zh-CN" sz="2000" b="1" dirty="0">
                  <a:solidFill>
                    <a:schemeClr val="bg1">
                      <a:lumMod val="50000"/>
                    </a:schemeClr>
                  </a:solidFill>
                  <a:cs typeface="+mn-ea"/>
                  <a:sym typeface="+mn-lt"/>
                </a:rPr>
                <a:t>TEXT</a:t>
              </a:r>
              <a:endParaRPr lang="zh-CN" altLang="en-US" sz="2000" b="1" dirty="0">
                <a:solidFill>
                  <a:schemeClr val="bg1">
                    <a:lumMod val="50000"/>
                  </a:schemeClr>
                </a:solidFill>
                <a:cs typeface="+mn-ea"/>
                <a:sym typeface="+mn-lt"/>
              </a:endParaRPr>
            </a:p>
          </p:txBody>
        </p:sp>
        <p:sp>
          <p:nvSpPr>
            <p:cNvPr id="25" name="TextBox 22"/>
            <p:cNvSpPr txBox="1"/>
            <p:nvPr/>
          </p:nvSpPr>
          <p:spPr>
            <a:xfrm>
              <a:off x="5594959" y="2552120"/>
              <a:ext cx="4146588" cy="548612"/>
            </a:xfrm>
            <a:prstGeom prst="rect">
              <a:avLst/>
            </a:prstGeom>
            <a:noFill/>
          </p:spPr>
          <p:txBody>
            <a:bodyPr wrap="square" rtlCol="0">
              <a:spAutoFit/>
            </a:bodyPr>
            <a:lstStyle/>
            <a:p>
              <a:pPr defTabSz="914400">
                <a:lnSpc>
                  <a:spcPct val="130000"/>
                </a:lnSpc>
              </a:pPr>
              <a:r>
                <a:rPr lang="zh-CN" altLang="en-US" sz="1200" dirty="0">
                  <a:solidFill>
                    <a:schemeClr val="tx1">
                      <a:lumMod val="75000"/>
                      <a:lumOff val="25000"/>
                    </a:schemeClr>
                  </a:solidFill>
                  <a:cs typeface="+mn-ea"/>
                  <a:sym typeface="+mn-lt"/>
                </a:rPr>
                <a:t>标题数字等都可以通过点击和重新输入进行更改，顶部“开始”面板中可以对字体、字号、颜色、行距等进行修改。</a:t>
              </a:r>
            </a:p>
          </p:txBody>
        </p:sp>
      </p:grpSp>
      <p:grpSp>
        <p:nvGrpSpPr>
          <p:cNvPr id="26" name="组合 25"/>
          <p:cNvGrpSpPr/>
          <p:nvPr/>
        </p:nvGrpSpPr>
        <p:grpSpPr>
          <a:xfrm>
            <a:off x="-1453" y="3251461"/>
            <a:ext cx="12192000" cy="582400"/>
            <a:chOff x="-1453" y="3251461"/>
            <a:chExt cx="12192000" cy="582400"/>
          </a:xfrm>
        </p:grpSpPr>
        <p:sp>
          <p:nvSpPr>
            <p:cNvPr id="27" name="矩形 26"/>
            <p:cNvSpPr/>
            <p:nvPr/>
          </p:nvSpPr>
          <p:spPr>
            <a:xfrm>
              <a:off x="-1453" y="3251462"/>
              <a:ext cx="12192000" cy="5823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矩形 27"/>
            <p:cNvSpPr/>
            <p:nvPr/>
          </p:nvSpPr>
          <p:spPr>
            <a:xfrm>
              <a:off x="2573646" y="3251461"/>
              <a:ext cx="2544790" cy="582399"/>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 name="文本框 28"/>
            <p:cNvSpPr txBox="1"/>
            <p:nvPr/>
          </p:nvSpPr>
          <p:spPr>
            <a:xfrm>
              <a:off x="1322517" y="3392634"/>
              <a:ext cx="1033110" cy="400110"/>
            </a:xfrm>
            <a:prstGeom prst="rect">
              <a:avLst/>
            </a:prstGeom>
            <a:noFill/>
          </p:spPr>
          <p:txBody>
            <a:bodyPr wrap="square" rtlCol="0">
              <a:spAutoFit/>
            </a:bodyPr>
            <a:lstStyle/>
            <a:p>
              <a:r>
                <a:rPr lang="en-US" altLang="zh-CN" sz="2000" b="1" dirty="0">
                  <a:solidFill>
                    <a:schemeClr val="bg1">
                      <a:lumMod val="50000"/>
                    </a:schemeClr>
                  </a:solidFill>
                  <a:cs typeface="+mn-ea"/>
                  <a:sym typeface="+mn-lt"/>
                </a:rPr>
                <a:t>TEXT</a:t>
              </a:r>
              <a:endParaRPr lang="zh-CN" altLang="en-US" sz="2000" b="1" dirty="0">
                <a:solidFill>
                  <a:schemeClr val="bg1">
                    <a:lumMod val="50000"/>
                  </a:schemeClr>
                </a:solidFill>
                <a:cs typeface="+mn-ea"/>
                <a:sym typeface="+mn-lt"/>
              </a:endParaRPr>
            </a:p>
          </p:txBody>
        </p:sp>
        <p:sp>
          <p:nvSpPr>
            <p:cNvPr id="30" name="TextBox 22"/>
            <p:cNvSpPr txBox="1"/>
            <p:nvPr/>
          </p:nvSpPr>
          <p:spPr>
            <a:xfrm>
              <a:off x="6112446" y="3251461"/>
              <a:ext cx="4146588" cy="548612"/>
            </a:xfrm>
            <a:prstGeom prst="rect">
              <a:avLst/>
            </a:prstGeom>
            <a:noFill/>
          </p:spPr>
          <p:txBody>
            <a:bodyPr wrap="square" rtlCol="0">
              <a:spAutoFit/>
            </a:bodyPr>
            <a:lstStyle/>
            <a:p>
              <a:pPr defTabSz="914400">
                <a:lnSpc>
                  <a:spcPct val="130000"/>
                </a:lnSpc>
              </a:pPr>
              <a:r>
                <a:rPr lang="zh-CN" altLang="en-US" sz="1200" dirty="0">
                  <a:solidFill>
                    <a:schemeClr val="tx1">
                      <a:lumMod val="75000"/>
                      <a:lumOff val="25000"/>
                    </a:schemeClr>
                  </a:solidFill>
                  <a:cs typeface="+mn-ea"/>
                  <a:sym typeface="+mn-lt"/>
                </a:rPr>
                <a:t>标题数字等都可以通过点击和重新输入进行更改，顶部“开始”面板中可以对字体、字号、颜色、行距等进行修改。</a:t>
              </a:r>
            </a:p>
          </p:txBody>
        </p:sp>
      </p:grpSp>
      <p:grpSp>
        <p:nvGrpSpPr>
          <p:cNvPr id="31" name="组合 30"/>
          <p:cNvGrpSpPr/>
          <p:nvPr/>
        </p:nvGrpSpPr>
        <p:grpSpPr>
          <a:xfrm>
            <a:off x="0" y="3966575"/>
            <a:ext cx="12192000" cy="591599"/>
            <a:chOff x="0" y="3966575"/>
            <a:chExt cx="12192000" cy="591599"/>
          </a:xfrm>
        </p:grpSpPr>
        <p:sp>
          <p:nvSpPr>
            <p:cNvPr id="32" name="矩形 31"/>
            <p:cNvSpPr/>
            <p:nvPr/>
          </p:nvSpPr>
          <p:spPr>
            <a:xfrm>
              <a:off x="0" y="3975775"/>
              <a:ext cx="12192000" cy="5823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矩形 32"/>
            <p:cNvSpPr/>
            <p:nvPr/>
          </p:nvSpPr>
          <p:spPr>
            <a:xfrm>
              <a:off x="2039555" y="3975774"/>
              <a:ext cx="3555404" cy="582399"/>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文本框 33"/>
            <p:cNvSpPr txBox="1"/>
            <p:nvPr/>
          </p:nvSpPr>
          <p:spPr>
            <a:xfrm>
              <a:off x="761223" y="4092463"/>
              <a:ext cx="1033110" cy="400110"/>
            </a:xfrm>
            <a:prstGeom prst="rect">
              <a:avLst/>
            </a:prstGeom>
            <a:noFill/>
          </p:spPr>
          <p:txBody>
            <a:bodyPr wrap="square" rtlCol="0">
              <a:spAutoFit/>
            </a:bodyPr>
            <a:lstStyle/>
            <a:p>
              <a:r>
                <a:rPr lang="en-US" altLang="zh-CN" sz="2000" b="1" dirty="0">
                  <a:solidFill>
                    <a:schemeClr val="bg1">
                      <a:lumMod val="50000"/>
                    </a:schemeClr>
                  </a:solidFill>
                  <a:cs typeface="+mn-ea"/>
                  <a:sym typeface="+mn-lt"/>
                </a:rPr>
                <a:t>TEXT</a:t>
              </a:r>
              <a:endParaRPr lang="zh-CN" altLang="en-US" sz="2000" b="1" dirty="0">
                <a:solidFill>
                  <a:schemeClr val="bg1">
                    <a:lumMod val="50000"/>
                  </a:schemeClr>
                </a:solidFill>
                <a:cs typeface="+mn-ea"/>
                <a:sym typeface="+mn-lt"/>
              </a:endParaRPr>
            </a:p>
          </p:txBody>
        </p:sp>
        <p:sp>
          <p:nvSpPr>
            <p:cNvPr id="35" name="TextBox 22"/>
            <p:cNvSpPr txBox="1"/>
            <p:nvPr/>
          </p:nvSpPr>
          <p:spPr>
            <a:xfrm>
              <a:off x="6525354" y="3966575"/>
              <a:ext cx="4146588" cy="548612"/>
            </a:xfrm>
            <a:prstGeom prst="rect">
              <a:avLst/>
            </a:prstGeom>
            <a:noFill/>
          </p:spPr>
          <p:txBody>
            <a:bodyPr wrap="square" rtlCol="0">
              <a:spAutoFit/>
            </a:bodyPr>
            <a:lstStyle/>
            <a:p>
              <a:pPr defTabSz="914400">
                <a:lnSpc>
                  <a:spcPct val="130000"/>
                </a:lnSpc>
              </a:pPr>
              <a:r>
                <a:rPr lang="zh-CN" altLang="en-US" sz="1200" dirty="0">
                  <a:solidFill>
                    <a:schemeClr val="tx1">
                      <a:lumMod val="75000"/>
                      <a:lumOff val="25000"/>
                    </a:schemeClr>
                  </a:solidFill>
                  <a:cs typeface="+mn-ea"/>
                  <a:sym typeface="+mn-lt"/>
                </a:rPr>
                <a:t>标题数字等都可以通过点击和重新输入进行更改，顶部“开始”面板中可以对字体、字号、颜色、行距等进行修改。</a:t>
              </a:r>
            </a:p>
          </p:txBody>
        </p:sp>
      </p:grpSp>
      <p:grpSp>
        <p:nvGrpSpPr>
          <p:cNvPr id="36" name="组合 35"/>
          <p:cNvGrpSpPr/>
          <p:nvPr/>
        </p:nvGrpSpPr>
        <p:grpSpPr>
          <a:xfrm>
            <a:off x="0" y="4693059"/>
            <a:ext cx="12192000" cy="589428"/>
            <a:chOff x="0" y="4693059"/>
            <a:chExt cx="12192000" cy="589428"/>
          </a:xfrm>
        </p:grpSpPr>
        <p:sp>
          <p:nvSpPr>
            <p:cNvPr id="37" name="矩形 36"/>
            <p:cNvSpPr/>
            <p:nvPr/>
          </p:nvSpPr>
          <p:spPr>
            <a:xfrm>
              <a:off x="0" y="4700088"/>
              <a:ext cx="12192000" cy="5823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矩形 37"/>
            <p:cNvSpPr/>
            <p:nvPr/>
          </p:nvSpPr>
          <p:spPr>
            <a:xfrm>
              <a:off x="1541032" y="4700088"/>
              <a:ext cx="4610019" cy="582399"/>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39" name="文本框 38"/>
            <p:cNvSpPr txBox="1"/>
            <p:nvPr/>
          </p:nvSpPr>
          <p:spPr>
            <a:xfrm>
              <a:off x="289407" y="4791232"/>
              <a:ext cx="1033110" cy="400110"/>
            </a:xfrm>
            <a:prstGeom prst="rect">
              <a:avLst/>
            </a:prstGeom>
            <a:noFill/>
          </p:spPr>
          <p:txBody>
            <a:bodyPr wrap="square" rtlCol="0">
              <a:spAutoFit/>
            </a:bodyPr>
            <a:lstStyle/>
            <a:p>
              <a:r>
                <a:rPr lang="en-US" altLang="zh-CN" sz="2000" b="1" dirty="0">
                  <a:solidFill>
                    <a:schemeClr val="bg1">
                      <a:lumMod val="50000"/>
                    </a:schemeClr>
                  </a:solidFill>
                  <a:cs typeface="+mn-ea"/>
                  <a:sym typeface="+mn-lt"/>
                </a:rPr>
                <a:t>TEXT</a:t>
              </a:r>
              <a:endParaRPr lang="zh-CN" altLang="en-US" sz="2000" b="1" dirty="0">
                <a:solidFill>
                  <a:schemeClr val="bg1">
                    <a:lumMod val="50000"/>
                  </a:schemeClr>
                </a:solidFill>
                <a:cs typeface="+mn-ea"/>
                <a:sym typeface="+mn-lt"/>
              </a:endParaRPr>
            </a:p>
          </p:txBody>
        </p:sp>
        <p:sp>
          <p:nvSpPr>
            <p:cNvPr id="40" name="TextBox 22"/>
            <p:cNvSpPr txBox="1"/>
            <p:nvPr/>
          </p:nvSpPr>
          <p:spPr>
            <a:xfrm>
              <a:off x="6899492" y="4693059"/>
              <a:ext cx="4146588" cy="548612"/>
            </a:xfrm>
            <a:prstGeom prst="rect">
              <a:avLst/>
            </a:prstGeom>
            <a:noFill/>
          </p:spPr>
          <p:txBody>
            <a:bodyPr wrap="square" rtlCol="0">
              <a:spAutoFit/>
            </a:bodyPr>
            <a:lstStyle/>
            <a:p>
              <a:pPr defTabSz="914400">
                <a:lnSpc>
                  <a:spcPct val="130000"/>
                </a:lnSpc>
              </a:pPr>
              <a:r>
                <a:rPr lang="zh-CN" altLang="en-US" sz="1200" dirty="0">
                  <a:solidFill>
                    <a:schemeClr val="tx1">
                      <a:lumMod val="75000"/>
                      <a:lumOff val="25000"/>
                    </a:schemeClr>
                  </a:solidFill>
                  <a:cs typeface="+mn-ea"/>
                  <a:sym typeface="+mn-lt"/>
                </a:rPr>
                <a:t>标题数字等都可以通过点击和重新输入进行更改，顶部“开始”面板中可以对字体、字号、颜色、行距等进行修改。</a:t>
              </a:r>
            </a:p>
          </p:txBody>
        </p:sp>
      </p:grpSp>
      <p:cxnSp>
        <p:nvCxnSpPr>
          <p:cNvPr id="41" name="直接连接符 40"/>
          <p:cNvCxnSpPr/>
          <p:nvPr/>
        </p:nvCxnSpPr>
        <p:spPr>
          <a:xfrm>
            <a:off x="618067" y="5694232"/>
            <a:ext cx="10998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501965" y="5787602"/>
            <a:ext cx="11198968" cy="549061"/>
          </a:xfrm>
          <a:prstGeom prst="rect">
            <a:avLst/>
          </a:prstGeom>
        </p:spPr>
        <p:txBody>
          <a:bodyPr wrap="square">
            <a:spAutoFit/>
          </a:bodyPr>
          <a:lstStyle/>
          <a:p>
            <a:pPr algn="just">
              <a:lnSpc>
                <a:spcPct val="130000"/>
              </a:lnSpc>
            </a:pPr>
            <a:r>
              <a:rPr lang="zh-CN" altLang="en-US" sz="1200" dirty="0">
                <a:cs typeface="+mn-ea"/>
                <a:sym typeface="+mn-lt"/>
              </a:rPr>
              <a:t>标题数字等都可以通过点击和重新输入进行更改，顶部“开始”面板中可以对字体、字号、颜色、行距等进行修改。标题数字等都可以通过点击和重新输入进行更改，顶部“开始”面板中可以对字体、字号、颜色、行距等进行修改。</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0-#ppt_w/2"/>
                                          </p:val>
                                        </p:tav>
                                        <p:tav tm="100000">
                                          <p:val>
                                            <p:strVal val="#ppt_x"/>
                                          </p:val>
                                        </p:tav>
                                      </p:tavLst>
                                    </p:anim>
                                    <p:anim calcmode="lin" valueType="num">
                                      <p:cBhvr additive="base">
                                        <p:cTn id="12" dur="50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0-#ppt_w/2"/>
                                          </p:val>
                                        </p:tav>
                                        <p:tav tm="100000">
                                          <p:val>
                                            <p:strVal val="#ppt_x"/>
                                          </p:val>
                                        </p:tav>
                                      </p:tavLst>
                                    </p:anim>
                                    <p:anim calcmode="lin" valueType="num">
                                      <p:cBhvr additive="base">
                                        <p:cTn id="16" dur="50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2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0-#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30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0-#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40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0-#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2" presetClass="entr" presetSubtype="2" fill="hold" nodeType="afterEffect">
                                  <p:stCondLst>
                                    <p:cond delay="0"/>
                                  </p:stCondLst>
                                  <p:childTnLst>
                                    <p:set>
                                      <p:cBhvr>
                                        <p:cTn id="31" dur="1" fill="hold">
                                          <p:stCondLst>
                                            <p:cond delay="0"/>
                                          </p:stCondLst>
                                        </p:cTn>
                                        <p:tgtEl>
                                          <p:spTgt spid="41"/>
                                        </p:tgtEl>
                                        <p:attrNameLst>
                                          <p:attrName>style.visibility</p:attrName>
                                        </p:attrNameLst>
                                      </p:cBhvr>
                                      <p:to>
                                        <p:strVal val="visible"/>
                                      </p:to>
                                    </p:set>
                                    <p:anim calcmode="lin" valueType="num">
                                      <p:cBhvr additive="base">
                                        <p:cTn id="32" dur="500" fill="hold"/>
                                        <p:tgtEl>
                                          <p:spTgt spid="41"/>
                                        </p:tgtEl>
                                        <p:attrNameLst>
                                          <p:attrName>ppt_x</p:attrName>
                                        </p:attrNameLst>
                                      </p:cBhvr>
                                      <p:tavLst>
                                        <p:tav tm="0">
                                          <p:val>
                                            <p:strVal val="1+#ppt_w/2"/>
                                          </p:val>
                                        </p:tav>
                                        <p:tav tm="100000">
                                          <p:val>
                                            <p:strVal val="#ppt_x"/>
                                          </p:val>
                                        </p:tav>
                                      </p:tavLst>
                                    </p:anim>
                                    <p:anim calcmode="lin" valueType="num">
                                      <p:cBhvr additive="base">
                                        <p:cTn id="33" dur="500" fill="hold"/>
                                        <p:tgtEl>
                                          <p:spTgt spid="41"/>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10" presetClass="entr" presetSubtype="0" fill="hold" grpId="0" nodeType="afterEffect">
                                  <p:stCondLst>
                                    <p:cond delay="0"/>
                                  </p:stCondLst>
                                  <p:iterate type="wd">
                                    <p:tmPct val="10000"/>
                                  </p:iterate>
                                  <p:childTnLst>
                                    <p:set>
                                      <p:cBhvr>
                                        <p:cTn id="36" dur="1" fill="hold">
                                          <p:stCondLst>
                                            <p:cond delay="0"/>
                                          </p:stCondLst>
                                        </p:cTn>
                                        <p:tgtEl>
                                          <p:spTgt spid="54"/>
                                        </p:tgtEl>
                                        <p:attrNameLst>
                                          <p:attrName>style.visibility</p:attrName>
                                        </p:attrNameLst>
                                      </p:cBhvr>
                                      <p:to>
                                        <p:strVal val="visible"/>
                                      </p:to>
                                    </p:set>
                                    <p:animEffect transition="in" filter="fade">
                                      <p:cBhvr>
                                        <p:cTn id="3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pic>
        <p:nvPicPr>
          <p:cNvPr id="22" name="图片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2369" y="1885576"/>
            <a:ext cx="4777655" cy="318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直接连接符 7"/>
          <p:cNvCxnSpPr>
            <a:cxnSpLocks noChangeShapeType="1"/>
          </p:cNvCxnSpPr>
          <p:nvPr/>
        </p:nvCxnSpPr>
        <p:spPr bwMode="auto">
          <a:xfrm>
            <a:off x="5583604" y="1885577"/>
            <a:ext cx="0" cy="3186113"/>
          </a:xfrm>
          <a:prstGeom prst="line">
            <a:avLst/>
          </a:prstGeom>
          <a:noFill/>
          <a:ln w="57150">
            <a:solidFill>
              <a:srgbClr val="4E7730"/>
            </a:solidFill>
            <a:round/>
          </a:ln>
          <a:extLst>
            <a:ext uri="{909E8E84-426E-40DD-AFC4-6F175D3DCCD1}">
              <a14:hiddenFill xmlns:a14="http://schemas.microsoft.com/office/drawing/2010/main">
                <a:noFill/>
              </a14:hiddenFill>
            </a:ext>
          </a:extLst>
        </p:spPr>
      </p:cxnSp>
      <p:grpSp>
        <p:nvGrpSpPr>
          <p:cNvPr id="24" name="组合 17"/>
          <p:cNvGrpSpPr/>
          <p:nvPr/>
        </p:nvGrpSpPr>
        <p:grpSpPr bwMode="auto">
          <a:xfrm>
            <a:off x="5897929" y="1885577"/>
            <a:ext cx="3046413" cy="992314"/>
            <a:chOff x="0" y="0"/>
            <a:chExt cx="3046360" cy="992802"/>
          </a:xfrm>
        </p:grpSpPr>
        <p:sp>
          <p:nvSpPr>
            <p:cNvPr id="25" name="矩形 13"/>
            <p:cNvSpPr>
              <a:spLocks noChangeArrowheads="1"/>
            </p:cNvSpPr>
            <p:nvPr/>
          </p:nvSpPr>
          <p:spPr bwMode="auto">
            <a:xfrm>
              <a:off x="0" y="207586"/>
              <a:ext cx="3046360" cy="785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sp>
          <p:nvSpPr>
            <p:cNvPr id="26" name="文本框 83"/>
            <p:cNvSpPr txBox="1">
              <a:spLocks noChangeArrowheads="1"/>
            </p:cNvSpPr>
            <p:nvPr/>
          </p:nvSpPr>
          <p:spPr bwMode="auto">
            <a:xfrm>
              <a:off x="103604" y="0"/>
              <a:ext cx="8114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a:solidFill>
                    <a:schemeClr val="tx1">
                      <a:lumMod val="75000"/>
                      <a:lumOff val="25000"/>
                    </a:schemeClr>
                  </a:solidFill>
                  <a:latin typeface="+mn-lt"/>
                  <a:ea typeface="+mn-ea"/>
                  <a:cs typeface="+mn-ea"/>
                  <a:sym typeface="+mn-lt"/>
                </a:rPr>
                <a:t>TEXT HERE</a:t>
              </a:r>
              <a:endParaRPr lang="zh-CN" altLang="en-US" sz="1100" b="1">
                <a:solidFill>
                  <a:schemeClr val="tx1">
                    <a:lumMod val="75000"/>
                    <a:lumOff val="25000"/>
                  </a:schemeClr>
                </a:solidFill>
                <a:latin typeface="+mn-lt"/>
                <a:ea typeface="+mn-ea"/>
                <a:cs typeface="+mn-ea"/>
                <a:sym typeface="+mn-lt"/>
              </a:endParaRPr>
            </a:p>
          </p:txBody>
        </p:sp>
        <p:cxnSp>
          <p:nvCxnSpPr>
            <p:cNvPr id="27" name="直接连接符 120"/>
            <p:cNvCxnSpPr>
              <a:cxnSpLocks noChangeShapeType="1"/>
            </p:cNvCxnSpPr>
            <p:nvPr/>
          </p:nvCxnSpPr>
          <p:spPr bwMode="auto">
            <a:xfrm>
              <a:off x="103604" y="45691"/>
              <a:ext cx="0" cy="170228"/>
            </a:xfrm>
            <a:prstGeom prst="line">
              <a:avLst/>
            </a:prstGeom>
            <a:noFill/>
            <a:ln w="9525">
              <a:solidFill>
                <a:srgbClr val="4283BC"/>
              </a:solidFill>
              <a:round/>
            </a:ln>
            <a:extLst>
              <a:ext uri="{909E8E84-426E-40DD-AFC4-6F175D3DCCD1}">
                <a14:hiddenFill xmlns:a14="http://schemas.microsoft.com/office/drawing/2010/main">
                  <a:noFill/>
                </a14:hiddenFill>
              </a:ext>
            </a:extLst>
          </p:spPr>
        </p:cxnSp>
      </p:grpSp>
      <p:grpSp>
        <p:nvGrpSpPr>
          <p:cNvPr id="28" name="组合 22"/>
          <p:cNvGrpSpPr/>
          <p:nvPr/>
        </p:nvGrpSpPr>
        <p:grpSpPr bwMode="auto">
          <a:xfrm>
            <a:off x="5896342" y="3001590"/>
            <a:ext cx="3044825" cy="992635"/>
            <a:chOff x="0" y="0"/>
            <a:chExt cx="3046360" cy="991591"/>
          </a:xfrm>
        </p:grpSpPr>
        <p:sp>
          <p:nvSpPr>
            <p:cNvPr id="29" name="矩形 13"/>
            <p:cNvSpPr>
              <a:spLocks noChangeArrowheads="1"/>
            </p:cNvSpPr>
            <p:nvPr/>
          </p:nvSpPr>
          <p:spPr bwMode="auto">
            <a:xfrm>
              <a:off x="0" y="207586"/>
              <a:ext cx="3046360" cy="784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a:solidFill>
                  <a:schemeClr val="tx1">
                    <a:lumMod val="75000"/>
                    <a:lumOff val="25000"/>
                  </a:schemeClr>
                </a:solidFill>
                <a:latin typeface="+mn-lt"/>
                <a:ea typeface="+mn-ea"/>
                <a:cs typeface="+mn-ea"/>
                <a:sym typeface="+mn-lt"/>
              </a:endParaRPr>
            </a:p>
          </p:txBody>
        </p:sp>
        <p:sp>
          <p:nvSpPr>
            <p:cNvPr id="30" name="文本框 83"/>
            <p:cNvSpPr txBox="1">
              <a:spLocks noChangeArrowheads="1"/>
            </p:cNvSpPr>
            <p:nvPr/>
          </p:nvSpPr>
          <p:spPr bwMode="auto">
            <a:xfrm>
              <a:off x="103604" y="0"/>
              <a:ext cx="8114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chemeClr val="tx1">
                      <a:lumMod val="75000"/>
                      <a:lumOff val="25000"/>
                    </a:schemeClr>
                  </a:solidFill>
                  <a:latin typeface="+mn-lt"/>
                  <a:ea typeface="+mn-ea"/>
                  <a:cs typeface="+mn-ea"/>
                  <a:sym typeface="+mn-lt"/>
                </a:rPr>
                <a:t>TEXT HERE</a:t>
              </a:r>
              <a:endParaRPr lang="zh-CN" altLang="en-US" sz="1100" b="1" dirty="0">
                <a:solidFill>
                  <a:schemeClr val="tx1">
                    <a:lumMod val="75000"/>
                    <a:lumOff val="25000"/>
                  </a:schemeClr>
                </a:solidFill>
                <a:latin typeface="+mn-lt"/>
                <a:ea typeface="+mn-ea"/>
                <a:cs typeface="+mn-ea"/>
                <a:sym typeface="+mn-lt"/>
              </a:endParaRPr>
            </a:p>
          </p:txBody>
        </p:sp>
        <p:cxnSp>
          <p:nvCxnSpPr>
            <p:cNvPr id="31" name="直接连接符 120"/>
            <p:cNvCxnSpPr>
              <a:cxnSpLocks noChangeShapeType="1"/>
            </p:cNvCxnSpPr>
            <p:nvPr/>
          </p:nvCxnSpPr>
          <p:spPr bwMode="auto">
            <a:xfrm>
              <a:off x="103604" y="45691"/>
              <a:ext cx="0" cy="170228"/>
            </a:xfrm>
            <a:prstGeom prst="line">
              <a:avLst/>
            </a:prstGeom>
            <a:noFill/>
            <a:ln w="9525">
              <a:solidFill>
                <a:srgbClr val="4283BC"/>
              </a:solidFill>
              <a:round/>
            </a:ln>
            <a:extLst>
              <a:ext uri="{909E8E84-426E-40DD-AFC4-6F175D3DCCD1}">
                <a14:hiddenFill xmlns:a14="http://schemas.microsoft.com/office/drawing/2010/main">
                  <a:noFill/>
                </a14:hiddenFill>
              </a:ext>
            </a:extLst>
          </p:spPr>
        </p:cxnSp>
      </p:grpSp>
      <p:grpSp>
        <p:nvGrpSpPr>
          <p:cNvPr id="32" name="组合 26"/>
          <p:cNvGrpSpPr/>
          <p:nvPr/>
        </p:nvGrpSpPr>
        <p:grpSpPr bwMode="auto">
          <a:xfrm>
            <a:off x="5896342" y="4145408"/>
            <a:ext cx="3044825" cy="966096"/>
            <a:chOff x="0" y="26231"/>
            <a:chExt cx="3046360" cy="966572"/>
          </a:xfrm>
        </p:grpSpPr>
        <p:sp>
          <p:nvSpPr>
            <p:cNvPr id="33" name="矩形 32"/>
            <p:cNvSpPr>
              <a:spLocks noChangeArrowheads="1"/>
            </p:cNvSpPr>
            <p:nvPr/>
          </p:nvSpPr>
          <p:spPr bwMode="auto">
            <a:xfrm>
              <a:off x="0" y="207586"/>
              <a:ext cx="3046360" cy="785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a:solidFill>
                  <a:schemeClr val="tx1">
                    <a:lumMod val="75000"/>
                    <a:lumOff val="25000"/>
                  </a:schemeClr>
                </a:solidFill>
                <a:latin typeface="+mn-lt"/>
                <a:ea typeface="+mn-ea"/>
                <a:cs typeface="+mn-ea"/>
                <a:sym typeface="+mn-lt"/>
              </a:endParaRPr>
            </a:p>
          </p:txBody>
        </p:sp>
        <p:sp>
          <p:nvSpPr>
            <p:cNvPr id="34" name="文本框 83"/>
            <p:cNvSpPr txBox="1">
              <a:spLocks noChangeArrowheads="1"/>
            </p:cNvSpPr>
            <p:nvPr/>
          </p:nvSpPr>
          <p:spPr bwMode="auto">
            <a:xfrm>
              <a:off x="114243" y="26231"/>
              <a:ext cx="8114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chemeClr val="tx1">
                      <a:lumMod val="75000"/>
                      <a:lumOff val="25000"/>
                    </a:schemeClr>
                  </a:solidFill>
                  <a:latin typeface="+mn-lt"/>
                  <a:ea typeface="+mn-ea"/>
                  <a:cs typeface="+mn-ea"/>
                  <a:sym typeface="+mn-lt"/>
                </a:rPr>
                <a:t>TEXT HERE</a:t>
              </a:r>
              <a:endParaRPr lang="zh-CN" altLang="en-US" sz="1100" b="1" dirty="0">
                <a:solidFill>
                  <a:schemeClr val="tx1">
                    <a:lumMod val="75000"/>
                    <a:lumOff val="25000"/>
                  </a:schemeClr>
                </a:solidFill>
                <a:latin typeface="+mn-lt"/>
                <a:ea typeface="+mn-ea"/>
                <a:cs typeface="+mn-ea"/>
                <a:sym typeface="+mn-lt"/>
              </a:endParaRPr>
            </a:p>
          </p:txBody>
        </p:sp>
        <p:cxnSp>
          <p:nvCxnSpPr>
            <p:cNvPr id="35" name="直接连接符 120"/>
            <p:cNvCxnSpPr>
              <a:cxnSpLocks noChangeShapeType="1"/>
            </p:cNvCxnSpPr>
            <p:nvPr/>
          </p:nvCxnSpPr>
          <p:spPr bwMode="auto">
            <a:xfrm>
              <a:off x="103604" y="45691"/>
              <a:ext cx="0" cy="170228"/>
            </a:xfrm>
            <a:prstGeom prst="line">
              <a:avLst/>
            </a:prstGeom>
            <a:noFill/>
            <a:ln w="9525">
              <a:solidFill>
                <a:srgbClr val="4283BC"/>
              </a:solidFill>
              <a:round/>
            </a:ln>
            <a:extLst>
              <a:ext uri="{909E8E84-426E-40DD-AFC4-6F175D3DCCD1}">
                <a14:hiddenFill xmlns:a14="http://schemas.microsoft.com/office/drawing/2010/main">
                  <a:noFill/>
                </a14:hiddenFill>
              </a:ext>
            </a:extLst>
          </p:spPr>
        </p:cxnSp>
      </p:grpSp>
      <p:grpSp>
        <p:nvGrpSpPr>
          <p:cNvPr id="36" name="组合 30"/>
          <p:cNvGrpSpPr/>
          <p:nvPr/>
        </p:nvGrpSpPr>
        <p:grpSpPr bwMode="auto">
          <a:xfrm>
            <a:off x="8969742" y="1885577"/>
            <a:ext cx="3046412" cy="992314"/>
            <a:chOff x="0" y="0"/>
            <a:chExt cx="3046360" cy="992802"/>
          </a:xfrm>
        </p:grpSpPr>
        <p:sp>
          <p:nvSpPr>
            <p:cNvPr id="37" name="矩形 13"/>
            <p:cNvSpPr>
              <a:spLocks noChangeArrowheads="1"/>
            </p:cNvSpPr>
            <p:nvPr/>
          </p:nvSpPr>
          <p:spPr bwMode="auto">
            <a:xfrm>
              <a:off x="0" y="207586"/>
              <a:ext cx="3046360" cy="785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a:solidFill>
                  <a:schemeClr val="tx1">
                    <a:lumMod val="75000"/>
                    <a:lumOff val="25000"/>
                  </a:schemeClr>
                </a:solidFill>
                <a:latin typeface="+mn-lt"/>
                <a:ea typeface="+mn-ea"/>
                <a:cs typeface="+mn-ea"/>
                <a:sym typeface="+mn-lt"/>
              </a:endParaRPr>
            </a:p>
          </p:txBody>
        </p:sp>
        <p:sp>
          <p:nvSpPr>
            <p:cNvPr id="38" name="文本框 83"/>
            <p:cNvSpPr txBox="1">
              <a:spLocks noChangeArrowheads="1"/>
            </p:cNvSpPr>
            <p:nvPr/>
          </p:nvSpPr>
          <p:spPr bwMode="auto">
            <a:xfrm>
              <a:off x="114237" y="0"/>
              <a:ext cx="8114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chemeClr val="tx1">
                      <a:lumMod val="75000"/>
                      <a:lumOff val="25000"/>
                    </a:schemeClr>
                  </a:solidFill>
                  <a:latin typeface="+mn-lt"/>
                  <a:ea typeface="+mn-ea"/>
                  <a:cs typeface="+mn-ea"/>
                  <a:sym typeface="+mn-lt"/>
                </a:rPr>
                <a:t>TEXT HERE</a:t>
              </a:r>
              <a:endParaRPr lang="zh-CN" altLang="en-US" sz="1100" b="1" dirty="0">
                <a:solidFill>
                  <a:schemeClr val="tx1">
                    <a:lumMod val="75000"/>
                    <a:lumOff val="25000"/>
                  </a:schemeClr>
                </a:solidFill>
                <a:latin typeface="+mn-lt"/>
                <a:ea typeface="+mn-ea"/>
                <a:cs typeface="+mn-ea"/>
                <a:sym typeface="+mn-lt"/>
              </a:endParaRPr>
            </a:p>
          </p:txBody>
        </p:sp>
        <p:cxnSp>
          <p:nvCxnSpPr>
            <p:cNvPr id="39" name="直接连接符 120"/>
            <p:cNvCxnSpPr>
              <a:cxnSpLocks noChangeShapeType="1"/>
            </p:cNvCxnSpPr>
            <p:nvPr/>
          </p:nvCxnSpPr>
          <p:spPr bwMode="auto">
            <a:xfrm>
              <a:off x="103604" y="45691"/>
              <a:ext cx="0" cy="170228"/>
            </a:xfrm>
            <a:prstGeom prst="line">
              <a:avLst/>
            </a:prstGeom>
            <a:noFill/>
            <a:ln w="9525">
              <a:solidFill>
                <a:srgbClr val="4283BC"/>
              </a:solidFill>
              <a:round/>
            </a:ln>
            <a:extLst>
              <a:ext uri="{909E8E84-426E-40DD-AFC4-6F175D3DCCD1}">
                <a14:hiddenFill xmlns:a14="http://schemas.microsoft.com/office/drawing/2010/main">
                  <a:noFill/>
                </a14:hiddenFill>
              </a:ext>
            </a:extLst>
          </p:spPr>
        </p:cxnSp>
      </p:grpSp>
      <p:grpSp>
        <p:nvGrpSpPr>
          <p:cNvPr id="40" name="组合 34"/>
          <p:cNvGrpSpPr/>
          <p:nvPr/>
        </p:nvGrpSpPr>
        <p:grpSpPr bwMode="auto">
          <a:xfrm>
            <a:off x="8968154" y="3001590"/>
            <a:ext cx="3046413" cy="992635"/>
            <a:chOff x="0" y="0"/>
            <a:chExt cx="3046360" cy="991591"/>
          </a:xfrm>
        </p:grpSpPr>
        <p:sp>
          <p:nvSpPr>
            <p:cNvPr id="41" name="矩形 13"/>
            <p:cNvSpPr>
              <a:spLocks noChangeArrowheads="1"/>
            </p:cNvSpPr>
            <p:nvPr/>
          </p:nvSpPr>
          <p:spPr bwMode="auto">
            <a:xfrm>
              <a:off x="0" y="207586"/>
              <a:ext cx="3046360" cy="784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a:solidFill>
                  <a:schemeClr val="tx1">
                    <a:lumMod val="75000"/>
                    <a:lumOff val="25000"/>
                  </a:schemeClr>
                </a:solidFill>
                <a:latin typeface="+mn-lt"/>
                <a:ea typeface="+mn-ea"/>
                <a:cs typeface="+mn-ea"/>
                <a:sym typeface="+mn-lt"/>
              </a:endParaRPr>
            </a:p>
          </p:txBody>
        </p:sp>
        <p:sp>
          <p:nvSpPr>
            <p:cNvPr id="42" name="文本框 83"/>
            <p:cNvSpPr txBox="1">
              <a:spLocks noChangeArrowheads="1"/>
            </p:cNvSpPr>
            <p:nvPr/>
          </p:nvSpPr>
          <p:spPr bwMode="auto">
            <a:xfrm>
              <a:off x="114237" y="0"/>
              <a:ext cx="8114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chemeClr val="tx1">
                      <a:lumMod val="75000"/>
                      <a:lumOff val="25000"/>
                    </a:schemeClr>
                  </a:solidFill>
                  <a:latin typeface="+mn-lt"/>
                  <a:ea typeface="+mn-ea"/>
                  <a:cs typeface="+mn-ea"/>
                  <a:sym typeface="+mn-lt"/>
                </a:rPr>
                <a:t>TEXT HERE</a:t>
              </a:r>
              <a:endParaRPr lang="zh-CN" altLang="en-US" sz="1100" b="1" dirty="0">
                <a:solidFill>
                  <a:schemeClr val="tx1">
                    <a:lumMod val="75000"/>
                    <a:lumOff val="25000"/>
                  </a:schemeClr>
                </a:solidFill>
                <a:latin typeface="+mn-lt"/>
                <a:ea typeface="+mn-ea"/>
                <a:cs typeface="+mn-ea"/>
                <a:sym typeface="+mn-lt"/>
              </a:endParaRPr>
            </a:p>
          </p:txBody>
        </p:sp>
        <p:cxnSp>
          <p:nvCxnSpPr>
            <p:cNvPr id="43" name="直接连接符 120"/>
            <p:cNvCxnSpPr>
              <a:cxnSpLocks noChangeShapeType="1"/>
            </p:cNvCxnSpPr>
            <p:nvPr/>
          </p:nvCxnSpPr>
          <p:spPr bwMode="auto">
            <a:xfrm>
              <a:off x="103604" y="45691"/>
              <a:ext cx="0" cy="170228"/>
            </a:xfrm>
            <a:prstGeom prst="line">
              <a:avLst/>
            </a:prstGeom>
            <a:noFill/>
            <a:ln w="9525">
              <a:solidFill>
                <a:srgbClr val="4283BC"/>
              </a:solidFill>
              <a:round/>
            </a:ln>
            <a:extLst>
              <a:ext uri="{909E8E84-426E-40DD-AFC4-6F175D3DCCD1}">
                <a14:hiddenFill xmlns:a14="http://schemas.microsoft.com/office/drawing/2010/main">
                  <a:noFill/>
                </a14:hiddenFill>
              </a:ext>
            </a:extLst>
          </p:spPr>
        </p:cxnSp>
      </p:grpSp>
      <p:grpSp>
        <p:nvGrpSpPr>
          <p:cNvPr id="44" name="组合 38"/>
          <p:cNvGrpSpPr/>
          <p:nvPr/>
        </p:nvGrpSpPr>
        <p:grpSpPr bwMode="auto">
          <a:xfrm>
            <a:off x="8968154" y="4119190"/>
            <a:ext cx="3046413" cy="992314"/>
            <a:chOff x="0" y="0"/>
            <a:chExt cx="3046360" cy="992803"/>
          </a:xfrm>
        </p:grpSpPr>
        <p:sp>
          <p:nvSpPr>
            <p:cNvPr id="45" name="矩形 13"/>
            <p:cNvSpPr>
              <a:spLocks noChangeArrowheads="1"/>
            </p:cNvSpPr>
            <p:nvPr/>
          </p:nvSpPr>
          <p:spPr bwMode="auto">
            <a:xfrm>
              <a:off x="0" y="207586"/>
              <a:ext cx="3046360" cy="785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a:solidFill>
                  <a:schemeClr val="tx1">
                    <a:lumMod val="75000"/>
                    <a:lumOff val="25000"/>
                  </a:schemeClr>
                </a:solidFill>
                <a:latin typeface="+mn-lt"/>
                <a:ea typeface="+mn-ea"/>
                <a:cs typeface="+mn-ea"/>
                <a:sym typeface="+mn-lt"/>
              </a:endParaRPr>
            </a:p>
          </p:txBody>
        </p:sp>
        <p:sp>
          <p:nvSpPr>
            <p:cNvPr id="46" name="文本框 83"/>
            <p:cNvSpPr txBox="1">
              <a:spLocks noChangeArrowheads="1"/>
            </p:cNvSpPr>
            <p:nvPr/>
          </p:nvSpPr>
          <p:spPr bwMode="auto">
            <a:xfrm>
              <a:off x="114237" y="0"/>
              <a:ext cx="8114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chemeClr val="tx1">
                      <a:lumMod val="75000"/>
                      <a:lumOff val="25000"/>
                    </a:schemeClr>
                  </a:solidFill>
                  <a:latin typeface="+mn-lt"/>
                  <a:ea typeface="+mn-ea"/>
                  <a:cs typeface="+mn-ea"/>
                  <a:sym typeface="+mn-lt"/>
                </a:rPr>
                <a:t>TEXT HERE</a:t>
              </a:r>
              <a:endParaRPr lang="zh-CN" altLang="en-US" sz="1100" b="1" dirty="0">
                <a:solidFill>
                  <a:schemeClr val="tx1">
                    <a:lumMod val="75000"/>
                    <a:lumOff val="25000"/>
                  </a:schemeClr>
                </a:solidFill>
                <a:latin typeface="+mn-lt"/>
                <a:ea typeface="+mn-ea"/>
                <a:cs typeface="+mn-ea"/>
                <a:sym typeface="+mn-lt"/>
              </a:endParaRPr>
            </a:p>
          </p:txBody>
        </p:sp>
        <p:cxnSp>
          <p:nvCxnSpPr>
            <p:cNvPr id="65" name="直接连接符 120"/>
            <p:cNvCxnSpPr>
              <a:cxnSpLocks noChangeShapeType="1"/>
            </p:cNvCxnSpPr>
            <p:nvPr/>
          </p:nvCxnSpPr>
          <p:spPr bwMode="auto">
            <a:xfrm>
              <a:off x="103604" y="45691"/>
              <a:ext cx="0" cy="170228"/>
            </a:xfrm>
            <a:prstGeom prst="line">
              <a:avLst/>
            </a:prstGeom>
            <a:noFill/>
            <a:ln w="9525">
              <a:solidFill>
                <a:srgbClr val="4283BC"/>
              </a:solidFill>
              <a:round/>
            </a:ln>
            <a:extLst>
              <a:ext uri="{909E8E84-426E-40DD-AFC4-6F175D3DCCD1}">
                <a14:hiddenFill xmlns:a14="http://schemas.microsoft.com/office/drawing/2010/main">
                  <a:noFill/>
                </a14:hiddenFill>
              </a:ext>
            </a:extLst>
          </p:spPr>
        </p:cxn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Effect transition="in" filter="fade">
                                      <p:cBhvr>
                                        <p:cTn id="13" dur="500"/>
                                        <p:tgtEl>
                                          <p:spTgt spid="22"/>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up)">
                                      <p:cBhvr>
                                        <p:cTn id="17" dur="500"/>
                                        <p:tgtEl>
                                          <p:spTgt spid="23"/>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par>
                                <p:cTn id="24" presetID="53" presetClass="entr" presetSubtype="16" fill="hold" nodeType="withEffect">
                                  <p:stCondLst>
                                    <p:cond delay="100"/>
                                  </p:stCondLst>
                                  <p:childTnLst>
                                    <p:set>
                                      <p:cBhvr>
                                        <p:cTn id="25" dur="1" fill="hold">
                                          <p:stCondLst>
                                            <p:cond delay="0"/>
                                          </p:stCondLst>
                                        </p:cTn>
                                        <p:tgtEl>
                                          <p:spTgt spid="36"/>
                                        </p:tgtEl>
                                        <p:attrNameLst>
                                          <p:attrName>style.visibility</p:attrName>
                                        </p:attrNameLst>
                                      </p:cBhvr>
                                      <p:to>
                                        <p:strVal val="visible"/>
                                      </p:to>
                                    </p:set>
                                    <p:anim calcmode="lin" valueType="num">
                                      <p:cBhvr>
                                        <p:cTn id="26" dur="500" fill="hold"/>
                                        <p:tgtEl>
                                          <p:spTgt spid="36"/>
                                        </p:tgtEl>
                                        <p:attrNameLst>
                                          <p:attrName>ppt_w</p:attrName>
                                        </p:attrNameLst>
                                      </p:cBhvr>
                                      <p:tavLst>
                                        <p:tav tm="0">
                                          <p:val>
                                            <p:fltVal val="0"/>
                                          </p:val>
                                        </p:tav>
                                        <p:tav tm="100000">
                                          <p:val>
                                            <p:strVal val="#ppt_w"/>
                                          </p:val>
                                        </p:tav>
                                      </p:tavLst>
                                    </p:anim>
                                    <p:anim calcmode="lin" valueType="num">
                                      <p:cBhvr>
                                        <p:cTn id="27" dur="500" fill="hold"/>
                                        <p:tgtEl>
                                          <p:spTgt spid="36"/>
                                        </p:tgtEl>
                                        <p:attrNameLst>
                                          <p:attrName>ppt_h</p:attrName>
                                        </p:attrNameLst>
                                      </p:cBhvr>
                                      <p:tavLst>
                                        <p:tav tm="0">
                                          <p:val>
                                            <p:fltVal val="0"/>
                                          </p:val>
                                        </p:tav>
                                        <p:tav tm="100000">
                                          <p:val>
                                            <p:strVal val="#ppt_h"/>
                                          </p:val>
                                        </p:tav>
                                      </p:tavLst>
                                    </p:anim>
                                    <p:animEffect transition="in" filter="fade">
                                      <p:cBhvr>
                                        <p:cTn id="28" dur="500"/>
                                        <p:tgtEl>
                                          <p:spTgt spid="36"/>
                                        </p:tgtEl>
                                      </p:cBhvr>
                                    </p:animEffect>
                                  </p:childTnLst>
                                </p:cTn>
                              </p:par>
                              <p:par>
                                <p:cTn id="29" presetID="53" presetClass="entr" presetSubtype="16" fill="hold" nodeType="withEffect">
                                  <p:stCondLst>
                                    <p:cond delay="200"/>
                                  </p:stCondLst>
                                  <p:childTnLst>
                                    <p:set>
                                      <p:cBhvr>
                                        <p:cTn id="30" dur="1" fill="hold">
                                          <p:stCondLst>
                                            <p:cond delay="0"/>
                                          </p:stCondLst>
                                        </p:cTn>
                                        <p:tgtEl>
                                          <p:spTgt spid="28"/>
                                        </p:tgtEl>
                                        <p:attrNameLst>
                                          <p:attrName>style.visibility</p:attrName>
                                        </p:attrNameLst>
                                      </p:cBhvr>
                                      <p:to>
                                        <p:strVal val="visible"/>
                                      </p:to>
                                    </p:set>
                                    <p:anim calcmode="lin" valueType="num">
                                      <p:cBhvr>
                                        <p:cTn id="31" dur="500" fill="hold"/>
                                        <p:tgtEl>
                                          <p:spTgt spid="28"/>
                                        </p:tgtEl>
                                        <p:attrNameLst>
                                          <p:attrName>ppt_w</p:attrName>
                                        </p:attrNameLst>
                                      </p:cBhvr>
                                      <p:tavLst>
                                        <p:tav tm="0">
                                          <p:val>
                                            <p:fltVal val="0"/>
                                          </p:val>
                                        </p:tav>
                                        <p:tav tm="100000">
                                          <p:val>
                                            <p:strVal val="#ppt_w"/>
                                          </p:val>
                                        </p:tav>
                                      </p:tavLst>
                                    </p:anim>
                                    <p:anim calcmode="lin" valueType="num">
                                      <p:cBhvr>
                                        <p:cTn id="32" dur="500" fill="hold"/>
                                        <p:tgtEl>
                                          <p:spTgt spid="28"/>
                                        </p:tgtEl>
                                        <p:attrNameLst>
                                          <p:attrName>ppt_h</p:attrName>
                                        </p:attrNameLst>
                                      </p:cBhvr>
                                      <p:tavLst>
                                        <p:tav tm="0">
                                          <p:val>
                                            <p:fltVal val="0"/>
                                          </p:val>
                                        </p:tav>
                                        <p:tav tm="100000">
                                          <p:val>
                                            <p:strVal val="#ppt_h"/>
                                          </p:val>
                                        </p:tav>
                                      </p:tavLst>
                                    </p:anim>
                                    <p:animEffect transition="in" filter="fade">
                                      <p:cBhvr>
                                        <p:cTn id="33" dur="500"/>
                                        <p:tgtEl>
                                          <p:spTgt spid="28"/>
                                        </p:tgtEl>
                                      </p:cBhvr>
                                    </p:animEffect>
                                  </p:childTnLst>
                                </p:cTn>
                              </p:par>
                              <p:par>
                                <p:cTn id="34" presetID="53" presetClass="entr" presetSubtype="16" fill="hold" nodeType="withEffect">
                                  <p:stCondLst>
                                    <p:cond delay="300"/>
                                  </p:stCondLst>
                                  <p:childTnLst>
                                    <p:set>
                                      <p:cBhvr>
                                        <p:cTn id="35" dur="1" fill="hold">
                                          <p:stCondLst>
                                            <p:cond delay="0"/>
                                          </p:stCondLst>
                                        </p:cTn>
                                        <p:tgtEl>
                                          <p:spTgt spid="40"/>
                                        </p:tgtEl>
                                        <p:attrNameLst>
                                          <p:attrName>style.visibility</p:attrName>
                                        </p:attrNameLst>
                                      </p:cBhvr>
                                      <p:to>
                                        <p:strVal val="visible"/>
                                      </p:to>
                                    </p:set>
                                    <p:anim calcmode="lin" valueType="num">
                                      <p:cBhvr>
                                        <p:cTn id="36" dur="500" fill="hold"/>
                                        <p:tgtEl>
                                          <p:spTgt spid="40"/>
                                        </p:tgtEl>
                                        <p:attrNameLst>
                                          <p:attrName>ppt_w</p:attrName>
                                        </p:attrNameLst>
                                      </p:cBhvr>
                                      <p:tavLst>
                                        <p:tav tm="0">
                                          <p:val>
                                            <p:fltVal val="0"/>
                                          </p:val>
                                        </p:tav>
                                        <p:tav tm="100000">
                                          <p:val>
                                            <p:strVal val="#ppt_w"/>
                                          </p:val>
                                        </p:tav>
                                      </p:tavLst>
                                    </p:anim>
                                    <p:anim calcmode="lin" valueType="num">
                                      <p:cBhvr>
                                        <p:cTn id="37" dur="500" fill="hold"/>
                                        <p:tgtEl>
                                          <p:spTgt spid="40"/>
                                        </p:tgtEl>
                                        <p:attrNameLst>
                                          <p:attrName>ppt_h</p:attrName>
                                        </p:attrNameLst>
                                      </p:cBhvr>
                                      <p:tavLst>
                                        <p:tav tm="0">
                                          <p:val>
                                            <p:fltVal val="0"/>
                                          </p:val>
                                        </p:tav>
                                        <p:tav tm="100000">
                                          <p:val>
                                            <p:strVal val="#ppt_h"/>
                                          </p:val>
                                        </p:tav>
                                      </p:tavLst>
                                    </p:anim>
                                    <p:animEffect transition="in" filter="fade">
                                      <p:cBhvr>
                                        <p:cTn id="38" dur="500"/>
                                        <p:tgtEl>
                                          <p:spTgt spid="40"/>
                                        </p:tgtEl>
                                      </p:cBhvr>
                                    </p:animEffect>
                                  </p:childTnLst>
                                </p:cTn>
                              </p:par>
                              <p:par>
                                <p:cTn id="39" presetID="53" presetClass="entr" presetSubtype="16" fill="hold" nodeType="withEffect">
                                  <p:stCondLst>
                                    <p:cond delay="40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Effect transition="in" filter="fade">
                                      <p:cBhvr>
                                        <p:cTn id="43" dur="500"/>
                                        <p:tgtEl>
                                          <p:spTgt spid="32"/>
                                        </p:tgtEl>
                                      </p:cBhvr>
                                    </p:animEffect>
                                  </p:childTnLst>
                                </p:cTn>
                              </p:par>
                              <p:par>
                                <p:cTn id="44" presetID="53" presetClass="entr" presetSubtype="16" fill="hold" nodeType="withEffect">
                                  <p:stCondLst>
                                    <p:cond delay="500"/>
                                  </p:stCondLst>
                                  <p:childTnLst>
                                    <p:set>
                                      <p:cBhvr>
                                        <p:cTn id="45" dur="1" fill="hold">
                                          <p:stCondLst>
                                            <p:cond delay="0"/>
                                          </p:stCondLst>
                                        </p:cTn>
                                        <p:tgtEl>
                                          <p:spTgt spid="44"/>
                                        </p:tgtEl>
                                        <p:attrNameLst>
                                          <p:attrName>style.visibility</p:attrName>
                                        </p:attrNameLst>
                                      </p:cBhvr>
                                      <p:to>
                                        <p:strVal val="visible"/>
                                      </p:to>
                                    </p:set>
                                    <p:anim calcmode="lin" valueType="num">
                                      <p:cBhvr>
                                        <p:cTn id="46" dur="500" fill="hold"/>
                                        <p:tgtEl>
                                          <p:spTgt spid="44"/>
                                        </p:tgtEl>
                                        <p:attrNameLst>
                                          <p:attrName>ppt_w</p:attrName>
                                        </p:attrNameLst>
                                      </p:cBhvr>
                                      <p:tavLst>
                                        <p:tav tm="0">
                                          <p:val>
                                            <p:fltVal val="0"/>
                                          </p:val>
                                        </p:tav>
                                        <p:tav tm="100000">
                                          <p:val>
                                            <p:strVal val="#ppt_w"/>
                                          </p:val>
                                        </p:tav>
                                      </p:tavLst>
                                    </p:anim>
                                    <p:anim calcmode="lin" valueType="num">
                                      <p:cBhvr>
                                        <p:cTn id="47" dur="500" fill="hold"/>
                                        <p:tgtEl>
                                          <p:spTgt spid="44"/>
                                        </p:tgtEl>
                                        <p:attrNameLst>
                                          <p:attrName>ppt_h</p:attrName>
                                        </p:attrNameLst>
                                      </p:cBhvr>
                                      <p:tavLst>
                                        <p:tav tm="0">
                                          <p:val>
                                            <p:fltVal val="0"/>
                                          </p:val>
                                        </p:tav>
                                        <p:tav tm="100000">
                                          <p:val>
                                            <p:strVal val="#ppt_h"/>
                                          </p:val>
                                        </p:tav>
                                      </p:tavLst>
                                    </p:anim>
                                    <p:animEffect transition="in" filter="fade">
                                      <p:cBhvr>
                                        <p:cTn id="4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p:nvPr/>
        </p:nvCxnSpPr>
        <p:spPr>
          <a:xfrm flipH="1">
            <a:off x="8004735" y="4500229"/>
            <a:ext cx="6120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flipH="1" flipV="1">
            <a:off x="6437445" y="5704607"/>
            <a:ext cx="1028935" cy="194509"/>
            <a:chOff x="4255294" y="1661160"/>
            <a:chExt cx="1505426" cy="262890"/>
          </a:xfrm>
        </p:grpSpPr>
        <p:cxnSp>
          <p:nvCxnSpPr>
            <p:cNvPr id="21" name="直接连接符 20"/>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cxnSp>
        <p:nvCxnSpPr>
          <p:cNvPr id="18" name="直接连接符 17"/>
          <p:cNvCxnSpPr/>
          <p:nvPr/>
        </p:nvCxnSpPr>
        <p:spPr>
          <a:xfrm flipH="1">
            <a:off x="3568088" y="4517961"/>
            <a:ext cx="6120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3568089" y="3145727"/>
            <a:ext cx="6120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4550613" y="1611300"/>
            <a:ext cx="1215089" cy="262891"/>
            <a:chOff x="4255294" y="1661160"/>
            <a:chExt cx="1505426" cy="262890"/>
          </a:xfrm>
        </p:grpSpPr>
        <p:cxnSp>
          <p:nvCxnSpPr>
            <p:cNvPr id="10" name="直接连接符 9"/>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6816608" y="2618680"/>
            <a:ext cx="1203960" cy="1051561"/>
            <a:chOff x="6842760" y="2637270"/>
            <a:chExt cx="1203960" cy="1051560"/>
          </a:xfrm>
        </p:grpSpPr>
        <p:sp>
          <p:nvSpPr>
            <p:cNvPr id="2" name="六边形 1"/>
            <p:cNvSpPr/>
            <p:nvPr/>
          </p:nvSpPr>
          <p:spPr>
            <a:xfrm>
              <a:off x="6842760" y="2637270"/>
              <a:ext cx="1203960" cy="1051560"/>
            </a:xfrm>
            <a:prstGeom prst="hexagon">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44" name="文本框 43"/>
            <p:cNvSpPr txBox="1"/>
            <p:nvPr/>
          </p:nvSpPr>
          <p:spPr>
            <a:xfrm>
              <a:off x="7024263" y="2809107"/>
              <a:ext cx="820724" cy="707886"/>
            </a:xfrm>
            <a:prstGeom prst="rect">
              <a:avLst/>
            </a:prstGeom>
            <a:noFill/>
          </p:spPr>
          <p:txBody>
            <a:bodyPr wrap="square" rtlCol="0">
              <a:spAutoFit/>
            </a:bodyPr>
            <a:lstStyle/>
            <a:p>
              <a:pPr algn="ctr"/>
              <a:r>
                <a:rPr lang="en-US" altLang="zh-CN" sz="4000" dirty="0">
                  <a:solidFill>
                    <a:srgbClr val="E7E7E7"/>
                  </a:solidFill>
                  <a:latin typeface="Arial" panose="020B0604020202020204" pitchFamily="34" charset="0"/>
                  <a:ea typeface="微软雅黑" panose="020B0503020204020204" pitchFamily="34" charset="-122"/>
                  <a:cs typeface="Arial" panose="020B0604020202020204" pitchFamily="34" charset="0"/>
                </a:rPr>
                <a:t>02</a:t>
              </a:r>
              <a:endParaRPr lang="zh-CN" altLang="en-US" sz="40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 name="组合 10"/>
          <p:cNvGrpSpPr/>
          <p:nvPr/>
        </p:nvGrpSpPr>
        <p:grpSpPr>
          <a:xfrm>
            <a:off x="5499700" y="1860489"/>
            <a:ext cx="1203960" cy="1051563"/>
            <a:chOff x="5525852" y="1879080"/>
            <a:chExt cx="1203960" cy="1051560"/>
          </a:xfrm>
        </p:grpSpPr>
        <p:sp>
          <p:nvSpPr>
            <p:cNvPr id="8" name="六边形 7"/>
            <p:cNvSpPr/>
            <p:nvPr/>
          </p:nvSpPr>
          <p:spPr>
            <a:xfrm>
              <a:off x="5525852" y="1879080"/>
              <a:ext cx="1203960" cy="1051560"/>
            </a:xfrm>
            <a:prstGeom prst="hexagon">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45" name="文本框 44"/>
            <p:cNvSpPr txBox="1"/>
            <p:nvPr/>
          </p:nvSpPr>
          <p:spPr>
            <a:xfrm>
              <a:off x="5686669" y="1989362"/>
              <a:ext cx="882327" cy="763092"/>
            </a:xfrm>
            <a:prstGeom prst="rect">
              <a:avLst/>
            </a:prstGeom>
            <a:noFill/>
          </p:spPr>
          <p:txBody>
            <a:bodyPr wrap="square" rtlCol="0">
              <a:spAutoFit/>
            </a:bodyPr>
            <a:lstStyle/>
            <a:p>
              <a:pPr algn="ctr">
                <a:lnSpc>
                  <a:spcPct val="120000"/>
                </a:lnSpc>
              </a:pPr>
              <a:r>
                <a:rPr lang="en-US" altLang="zh-CN" sz="4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4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9" name="组合 18"/>
          <p:cNvGrpSpPr/>
          <p:nvPr/>
        </p:nvGrpSpPr>
        <p:grpSpPr>
          <a:xfrm>
            <a:off x="6800776" y="3974449"/>
            <a:ext cx="1203960" cy="1051563"/>
            <a:chOff x="6842760" y="4008870"/>
            <a:chExt cx="1203960" cy="1051560"/>
          </a:xfrm>
        </p:grpSpPr>
        <p:sp>
          <p:nvSpPr>
            <p:cNvPr id="6" name="六边形 5"/>
            <p:cNvSpPr/>
            <p:nvPr/>
          </p:nvSpPr>
          <p:spPr>
            <a:xfrm>
              <a:off x="6842760" y="4008870"/>
              <a:ext cx="1203960" cy="1051560"/>
            </a:xfrm>
            <a:prstGeom prst="hexagon">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46" name="文本框 45"/>
            <p:cNvSpPr txBox="1"/>
            <p:nvPr/>
          </p:nvSpPr>
          <p:spPr>
            <a:xfrm>
              <a:off x="6981635" y="4119152"/>
              <a:ext cx="926211" cy="763092"/>
            </a:xfrm>
            <a:prstGeom prst="rect">
              <a:avLst/>
            </a:prstGeom>
            <a:noFill/>
          </p:spPr>
          <p:txBody>
            <a:bodyPr wrap="square" rtlCol="0">
              <a:spAutoFit/>
            </a:bodyPr>
            <a:lstStyle/>
            <a:p>
              <a:pPr algn="ctr">
                <a:lnSpc>
                  <a:spcPct val="120000"/>
                </a:lnSpc>
              </a:pPr>
              <a:r>
                <a:rPr lang="en-US" altLang="zh-CN" sz="4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4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2" name="组合 41"/>
          <p:cNvGrpSpPr/>
          <p:nvPr/>
        </p:nvGrpSpPr>
        <p:grpSpPr>
          <a:xfrm>
            <a:off x="4180085" y="3990282"/>
            <a:ext cx="1203960" cy="1051563"/>
            <a:chOff x="4206240" y="4008870"/>
            <a:chExt cx="1203960" cy="1051560"/>
          </a:xfrm>
        </p:grpSpPr>
        <p:sp>
          <p:nvSpPr>
            <p:cNvPr id="5" name="六边形 4"/>
            <p:cNvSpPr/>
            <p:nvPr/>
          </p:nvSpPr>
          <p:spPr>
            <a:xfrm>
              <a:off x="4206240" y="4008870"/>
              <a:ext cx="1203960" cy="1051560"/>
            </a:xfrm>
            <a:prstGeom prst="hexagon">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47" name="文本框 46"/>
            <p:cNvSpPr txBox="1"/>
            <p:nvPr/>
          </p:nvSpPr>
          <p:spPr>
            <a:xfrm>
              <a:off x="4397857" y="4119152"/>
              <a:ext cx="820725" cy="763092"/>
            </a:xfrm>
            <a:prstGeom prst="rect">
              <a:avLst/>
            </a:prstGeom>
            <a:noFill/>
          </p:spPr>
          <p:txBody>
            <a:bodyPr wrap="square" rtlCol="0">
              <a:spAutoFit/>
            </a:bodyPr>
            <a:lstStyle/>
            <a:p>
              <a:pPr algn="ctr">
                <a:lnSpc>
                  <a:spcPct val="120000"/>
                </a:lnSpc>
              </a:pPr>
              <a:r>
                <a:rPr lang="en-US" altLang="zh-CN" sz="4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05</a:t>
              </a:r>
              <a:endParaRPr lang="zh-CN" altLang="en-US" sz="4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3" name="组合 22"/>
          <p:cNvGrpSpPr/>
          <p:nvPr/>
        </p:nvGrpSpPr>
        <p:grpSpPr>
          <a:xfrm>
            <a:off x="4180085" y="2618680"/>
            <a:ext cx="1203960" cy="1051561"/>
            <a:chOff x="4206240" y="2637270"/>
            <a:chExt cx="1203960" cy="1051560"/>
          </a:xfrm>
        </p:grpSpPr>
        <p:sp>
          <p:nvSpPr>
            <p:cNvPr id="4" name="六边形 3"/>
            <p:cNvSpPr/>
            <p:nvPr/>
          </p:nvSpPr>
          <p:spPr>
            <a:xfrm>
              <a:off x="4206240" y="2637270"/>
              <a:ext cx="1203960" cy="1051560"/>
            </a:xfrm>
            <a:prstGeom prst="hexagon">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48" name="文本框 47"/>
            <p:cNvSpPr txBox="1"/>
            <p:nvPr/>
          </p:nvSpPr>
          <p:spPr>
            <a:xfrm>
              <a:off x="4387743" y="2809107"/>
              <a:ext cx="820724" cy="707886"/>
            </a:xfrm>
            <a:prstGeom prst="rect">
              <a:avLst/>
            </a:prstGeom>
            <a:noFill/>
          </p:spPr>
          <p:txBody>
            <a:bodyPr wrap="square" rtlCol="0">
              <a:spAutoFit/>
            </a:bodyPr>
            <a:lstStyle/>
            <a:p>
              <a:pPr algn="ctr"/>
              <a:r>
                <a:rPr lang="en-US" altLang="zh-CN" sz="4000" dirty="0">
                  <a:solidFill>
                    <a:srgbClr val="E7E7E7"/>
                  </a:solidFill>
                  <a:latin typeface="Arial" panose="020B0604020202020204" pitchFamily="34" charset="0"/>
                  <a:ea typeface="微软雅黑" panose="020B0503020204020204" pitchFamily="34" charset="-122"/>
                  <a:cs typeface="Arial" panose="020B0604020202020204" pitchFamily="34" charset="0"/>
                </a:rPr>
                <a:t>06</a:t>
              </a:r>
              <a:endParaRPr lang="zh-CN" altLang="en-US" sz="40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7" name="组合 66"/>
          <p:cNvGrpSpPr/>
          <p:nvPr/>
        </p:nvGrpSpPr>
        <p:grpSpPr>
          <a:xfrm>
            <a:off x="5499700" y="4680485"/>
            <a:ext cx="1203960" cy="1051561"/>
            <a:chOff x="5525852" y="4683240"/>
            <a:chExt cx="1203960" cy="1051560"/>
          </a:xfrm>
        </p:grpSpPr>
        <p:sp>
          <p:nvSpPr>
            <p:cNvPr id="9" name="六边形 8"/>
            <p:cNvSpPr/>
            <p:nvPr/>
          </p:nvSpPr>
          <p:spPr>
            <a:xfrm>
              <a:off x="5525852" y="4683240"/>
              <a:ext cx="1203960" cy="1051560"/>
            </a:xfrm>
            <a:prstGeom prst="hexagon">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49" name="文本框 48"/>
            <p:cNvSpPr txBox="1"/>
            <p:nvPr/>
          </p:nvSpPr>
          <p:spPr>
            <a:xfrm>
              <a:off x="5693281" y="4855077"/>
              <a:ext cx="820724" cy="707886"/>
            </a:xfrm>
            <a:prstGeom prst="rect">
              <a:avLst/>
            </a:prstGeom>
            <a:noFill/>
          </p:spPr>
          <p:txBody>
            <a:bodyPr wrap="square" rtlCol="0">
              <a:spAutoFit/>
            </a:bodyPr>
            <a:lstStyle/>
            <a:p>
              <a:pPr algn="ctr"/>
              <a:r>
                <a:rPr lang="en-US" altLang="zh-CN" sz="4000" dirty="0">
                  <a:solidFill>
                    <a:srgbClr val="E7E7E7"/>
                  </a:solidFill>
                  <a:latin typeface="Arial" panose="020B0604020202020204" pitchFamily="34" charset="0"/>
                  <a:ea typeface="微软雅黑" panose="020B0503020204020204" pitchFamily="34" charset="-122"/>
                  <a:cs typeface="Arial" panose="020B0604020202020204" pitchFamily="34" charset="0"/>
                </a:rPr>
                <a:t>04</a:t>
              </a:r>
              <a:endParaRPr lang="zh-CN" altLang="en-US" sz="40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 name="组合 2"/>
          <p:cNvGrpSpPr/>
          <p:nvPr/>
        </p:nvGrpSpPr>
        <p:grpSpPr>
          <a:xfrm>
            <a:off x="5158158" y="3006574"/>
            <a:ext cx="1887055" cy="1592580"/>
            <a:chOff x="5184305" y="3025164"/>
            <a:chExt cx="1887055" cy="1592580"/>
          </a:xfrm>
        </p:grpSpPr>
        <p:sp>
          <p:nvSpPr>
            <p:cNvPr id="7" name="六边形 6"/>
            <p:cNvSpPr/>
            <p:nvPr/>
          </p:nvSpPr>
          <p:spPr>
            <a:xfrm>
              <a:off x="5184305" y="3025164"/>
              <a:ext cx="1887055" cy="1592580"/>
            </a:xfrm>
            <a:prstGeom prst="hexago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nvGrpSpPr>
            <p:cNvPr id="50" name="组合 49"/>
            <p:cNvGrpSpPr>
              <a:grpSpLocks noChangeAspect="1"/>
            </p:cNvGrpSpPr>
            <p:nvPr/>
          </p:nvGrpSpPr>
          <p:grpSpPr>
            <a:xfrm>
              <a:off x="5630276" y="3468879"/>
              <a:ext cx="966085" cy="648000"/>
              <a:chOff x="3784600" y="1525588"/>
              <a:chExt cx="935038" cy="568325"/>
            </a:xfrm>
            <a:solidFill>
              <a:srgbClr val="E7E7E7"/>
            </a:solidFill>
          </p:grpSpPr>
          <p:sp>
            <p:nvSpPr>
              <p:cNvPr id="51" name="Freeform 8"/>
              <p:cNvSpPr/>
              <p:nvPr/>
            </p:nvSpPr>
            <p:spPr bwMode="auto">
              <a:xfrm>
                <a:off x="3871913" y="2011363"/>
                <a:ext cx="112713" cy="82550"/>
              </a:xfrm>
              <a:custGeom>
                <a:avLst/>
                <a:gdLst>
                  <a:gd name="T0" fmla="*/ 30 w 30"/>
                  <a:gd name="T1" fmla="*/ 19 h 22"/>
                  <a:gd name="T2" fmla="*/ 30 w 30"/>
                  <a:gd name="T3" fmla="*/ 0 h 22"/>
                  <a:gd name="T4" fmla="*/ 1 w 30"/>
                  <a:gd name="T5" fmla="*/ 22 h 22"/>
                  <a:gd name="T6" fmla="*/ 27 w 30"/>
                  <a:gd name="T7" fmla="*/ 22 h 22"/>
                  <a:gd name="T8" fmla="*/ 30 w 30"/>
                  <a:gd name="T9" fmla="*/ 19 h 22"/>
                </a:gdLst>
                <a:ahLst/>
                <a:cxnLst>
                  <a:cxn ang="0">
                    <a:pos x="T0" y="T1"/>
                  </a:cxn>
                  <a:cxn ang="0">
                    <a:pos x="T2" y="T3"/>
                  </a:cxn>
                  <a:cxn ang="0">
                    <a:pos x="T4" y="T5"/>
                  </a:cxn>
                  <a:cxn ang="0">
                    <a:pos x="T6" y="T7"/>
                  </a:cxn>
                  <a:cxn ang="0">
                    <a:pos x="T8" y="T9"/>
                  </a:cxn>
                </a:cxnLst>
                <a:rect l="0" t="0" r="r" b="b"/>
                <a:pathLst>
                  <a:path w="30" h="22">
                    <a:moveTo>
                      <a:pt x="30" y="19"/>
                    </a:moveTo>
                    <a:cubicBezTo>
                      <a:pt x="30" y="0"/>
                      <a:pt x="30" y="0"/>
                      <a:pt x="30" y="0"/>
                    </a:cubicBezTo>
                    <a:cubicBezTo>
                      <a:pt x="30" y="0"/>
                      <a:pt x="0" y="22"/>
                      <a:pt x="1" y="22"/>
                    </a:cubicBezTo>
                    <a:cubicBezTo>
                      <a:pt x="27" y="22"/>
                      <a:pt x="27" y="22"/>
                      <a:pt x="27" y="22"/>
                    </a:cubicBezTo>
                    <a:cubicBezTo>
                      <a:pt x="29" y="22"/>
                      <a:pt x="30" y="21"/>
                      <a:pt x="30" y="19"/>
                    </a:cubicBezTo>
                    <a:close/>
                  </a:path>
                </a:pathLst>
              </a:custGeom>
              <a:solidFill>
                <a:srgbClr val="1A6C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52" name="Freeform 9"/>
              <p:cNvSpPr/>
              <p:nvPr/>
            </p:nvSpPr>
            <p:spPr bwMode="auto">
              <a:xfrm>
                <a:off x="4020344" y="1893888"/>
                <a:ext cx="120650" cy="200025"/>
              </a:xfrm>
              <a:custGeom>
                <a:avLst/>
                <a:gdLst>
                  <a:gd name="T0" fmla="*/ 29 w 32"/>
                  <a:gd name="T1" fmla="*/ 53 h 53"/>
                  <a:gd name="T2" fmla="*/ 32 w 32"/>
                  <a:gd name="T3" fmla="*/ 50 h 53"/>
                  <a:gd name="T4" fmla="*/ 32 w 32"/>
                  <a:gd name="T5" fmla="*/ 0 h 53"/>
                  <a:gd name="T6" fmla="*/ 0 w 32"/>
                  <a:gd name="T7" fmla="*/ 23 h 53"/>
                  <a:gd name="T8" fmla="*/ 0 w 32"/>
                  <a:gd name="T9" fmla="*/ 24 h 53"/>
                  <a:gd name="T10" fmla="*/ 0 w 32"/>
                  <a:gd name="T11" fmla="*/ 50 h 53"/>
                  <a:gd name="T12" fmla="*/ 2 w 32"/>
                  <a:gd name="T13" fmla="*/ 53 h 53"/>
                  <a:gd name="T14" fmla="*/ 29 w 32"/>
                  <a:gd name="T15" fmla="*/ 53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53">
                    <a:moveTo>
                      <a:pt x="29" y="53"/>
                    </a:moveTo>
                    <a:cubicBezTo>
                      <a:pt x="30" y="53"/>
                      <a:pt x="32" y="52"/>
                      <a:pt x="32" y="50"/>
                    </a:cubicBezTo>
                    <a:cubicBezTo>
                      <a:pt x="32" y="0"/>
                      <a:pt x="32" y="0"/>
                      <a:pt x="32" y="0"/>
                    </a:cubicBezTo>
                    <a:cubicBezTo>
                      <a:pt x="0" y="23"/>
                      <a:pt x="0" y="23"/>
                      <a:pt x="0" y="23"/>
                    </a:cubicBezTo>
                    <a:cubicBezTo>
                      <a:pt x="0" y="24"/>
                      <a:pt x="0" y="24"/>
                      <a:pt x="0" y="24"/>
                    </a:cubicBezTo>
                    <a:cubicBezTo>
                      <a:pt x="0" y="50"/>
                      <a:pt x="0" y="50"/>
                      <a:pt x="0" y="50"/>
                    </a:cubicBezTo>
                    <a:cubicBezTo>
                      <a:pt x="0" y="52"/>
                      <a:pt x="1" y="53"/>
                      <a:pt x="2" y="53"/>
                    </a:cubicBezTo>
                    <a:lnTo>
                      <a:pt x="29" y="53"/>
                    </a:lnTo>
                    <a:close/>
                  </a:path>
                </a:pathLst>
              </a:custGeom>
              <a:solidFill>
                <a:srgbClr val="1A6C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53" name="Freeform 10"/>
              <p:cNvSpPr/>
              <p:nvPr/>
            </p:nvSpPr>
            <p:spPr bwMode="auto">
              <a:xfrm>
                <a:off x="4176712" y="1800225"/>
                <a:ext cx="120650" cy="293688"/>
              </a:xfrm>
              <a:custGeom>
                <a:avLst/>
                <a:gdLst>
                  <a:gd name="T0" fmla="*/ 29 w 32"/>
                  <a:gd name="T1" fmla="*/ 78 h 78"/>
                  <a:gd name="T2" fmla="*/ 32 w 32"/>
                  <a:gd name="T3" fmla="*/ 75 h 78"/>
                  <a:gd name="T4" fmla="*/ 32 w 32"/>
                  <a:gd name="T5" fmla="*/ 9 h 78"/>
                  <a:gd name="T6" fmla="*/ 23 w 32"/>
                  <a:gd name="T7" fmla="*/ 0 h 78"/>
                  <a:gd name="T8" fmla="*/ 10 w 32"/>
                  <a:gd name="T9" fmla="*/ 10 h 78"/>
                  <a:gd name="T10" fmla="*/ 0 w 32"/>
                  <a:gd name="T11" fmla="*/ 17 h 78"/>
                  <a:gd name="T12" fmla="*/ 0 w 32"/>
                  <a:gd name="T13" fmla="*/ 75 h 78"/>
                  <a:gd name="T14" fmla="*/ 3 w 32"/>
                  <a:gd name="T15" fmla="*/ 78 h 78"/>
                  <a:gd name="T16" fmla="*/ 29 w 32"/>
                  <a:gd name="T1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78">
                    <a:moveTo>
                      <a:pt x="29" y="78"/>
                    </a:moveTo>
                    <a:cubicBezTo>
                      <a:pt x="31" y="78"/>
                      <a:pt x="32" y="77"/>
                      <a:pt x="32" y="75"/>
                    </a:cubicBezTo>
                    <a:cubicBezTo>
                      <a:pt x="32" y="9"/>
                      <a:pt x="32" y="9"/>
                      <a:pt x="32" y="9"/>
                    </a:cubicBezTo>
                    <a:cubicBezTo>
                      <a:pt x="23" y="0"/>
                      <a:pt x="23" y="0"/>
                      <a:pt x="23" y="0"/>
                    </a:cubicBezTo>
                    <a:cubicBezTo>
                      <a:pt x="10" y="10"/>
                      <a:pt x="10" y="10"/>
                      <a:pt x="10" y="10"/>
                    </a:cubicBezTo>
                    <a:cubicBezTo>
                      <a:pt x="0" y="17"/>
                      <a:pt x="0" y="17"/>
                      <a:pt x="0" y="17"/>
                    </a:cubicBezTo>
                    <a:cubicBezTo>
                      <a:pt x="0" y="75"/>
                      <a:pt x="0" y="75"/>
                      <a:pt x="0" y="75"/>
                    </a:cubicBezTo>
                    <a:cubicBezTo>
                      <a:pt x="0" y="77"/>
                      <a:pt x="1" y="78"/>
                      <a:pt x="3" y="78"/>
                    </a:cubicBezTo>
                    <a:lnTo>
                      <a:pt x="29" y="78"/>
                    </a:lnTo>
                    <a:close/>
                  </a:path>
                </a:pathLst>
              </a:custGeom>
              <a:solidFill>
                <a:srgbClr val="1A6C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54" name="Freeform 11"/>
              <p:cNvSpPr/>
              <p:nvPr/>
            </p:nvSpPr>
            <p:spPr bwMode="auto">
              <a:xfrm>
                <a:off x="4333081" y="1841500"/>
                <a:ext cx="120650" cy="252413"/>
              </a:xfrm>
              <a:custGeom>
                <a:avLst/>
                <a:gdLst>
                  <a:gd name="T0" fmla="*/ 30 w 32"/>
                  <a:gd name="T1" fmla="*/ 67 h 67"/>
                  <a:gd name="T2" fmla="*/ 32 w 32"/>
                  <a:gd name="T3" fmla="*/ 64 h 67"/>
                  <a:gd name="T4" fmla="*/ 32 w 32"/>
                  <a:gd name="T5" fmla="*/ 0 h 67"/>
                  <a:gd name="T6" fmla="*/ 20 w 32"/>
                  <a:gd name="T7" fmla="*/ 10 h 67"/>
                  <a:gd name="T8" fmla="*/ 16 w 32"/>
                  <a:gd name="T9" fmla="*/ 13 h 67"/>
                  <a:gd name="T10" fmla="*/ 5 w 32"/>
                  <a:gd name="T11" fmla="*/ 12 h 67"/>
                  <a:gd name="T12" fmla="*/ 4 w 32"/>
                  <a:gd name="T13" fmla="*/ 11 h 67"/>
                  <a:gd name="T14" fmla="*/ 0 w 32"/>
                  <a:gd name="T15" fmla="*/ 7 h 67"/>
                  <a:gd name="T16" fmla="*/ 0 w 32"/>
                  <a:gd name="T17" fmla="*/ 64 h 67"/>
                  <a:gd name="T18" fmla="*/ 3 w 32"/>
                  <a:gd name="T19" fmla="*/ 67 h 67"/>
                  <a:gd name="T20" fmla="*/ 30 w 32"/>
                  <a:gd name="T21"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67">
                    <a:moveTo>
                      <a:pt x="30" y="67"/>
                    </a:moveTo>
                    <a:cubicBezTo>
                      <a:pt x="31" y="67"/>
                      <a:pt x="32" y="66"/>
                      <a:pt x="32" y="64"/>
                    </a:cubicBezTo>
                    <a:cubicBezTo>
                      <a:pt x="32" y="0"/>
                      <a:pt x="32" y="0"/>
                      <a:pt x="32" y="0"/>
                    </a:cubicBezTo>
                    <a:cubicBezTo>
                      <a:pt x="20" y="10"/>
                      <a:pt x="20" y="10"/>
                      <a:pt x="20" y="10"/>
                    </a:cubicBezTo>
                    <a:cubicBezTo>
                      <a:pt x="16" y="13"/>
                      <a:pt x="16" y="13"/>
                      <a:pt x="16" y="13"/>
                    </a:cubicBezTo>
                    <a:cubicBezTo>
                      <a:pt x="13" y="16"/>
                      <a:pt x="8" y="15"/>
                      <a:pt x="5" y="12"/>
                    </a:cubicBezTo>
                    <a:cubicBezTo>
                      <a:pt x="4" y="11"/>
                      <a:pt x="4" y="11"/>
                      <a:pt x="4" y="11"/>
                    </a:cubicBezTo>
                    <a:cubicBezTo>
                      <a:pt x="0" y="7"/>
                      <a:pt x="0" y="7"/>
                      <a:pt x="0" y="7"/>
                    </a:cubicBezTo>
                    <a:cubicBezTo>
                      <a:pt x="0" y="64"/>
                      <a:pt x="0" y="64"/>
                      <a:pt x="0" y="64"/>
                    </a:cubicBezTo>
                    <a:cubicBezTo>
                      <a:pt x="0" y="66"/>
                      <a:pt x="2" y="67"/>
                      <a:pt x="3" y="67"/>
                    </a:cubicBezTo>
                    <a:lnTo>
                      <a:pt x="30" y="67"/>
                    </a:lnTo>
                    <a:close/>
                  </a:path>
                </a:pathLst>
              </a:custGeom>
              <a:solidFill>
                <a:srgbClr val="1A6C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55" name="Freeform 12"/>
              <p:cNvSpPr/>
              <p:nvPr/>
            </p:nvSpPr>
            <p:spPr bwMode="auto">
              <a:xfrm>
                <a:off x="4489450" y="1720850"/>
                <a:ext cx="120650" cy="373063"/>
              </a:xfrm>
              <a:custGeom>
                <a:avLst/>
                <a:gdLst>
                  <a:gd name="T0" fmla="*/ 29 w 32"/>
                  <a:gd name="T1" fmla="*/ 99 h 99"/>
                  <a:gd name="T2" fmla="*/ 32 w 32"/>
                  <a:gd name="T3" fmla="*/ 96 h 99"/>
                  <a:gd name="T4" fmla="*/ 32 w 32"/>
                  <a:gd name="T5" fmla="*/ 0 h 99"/>
                  <a:gd name="T6" fmla="*/ 13 w 32"/>
                  <a:gd name="T7" fmla="*/ 15 h 99"/>
                  <a:gd name="T8" fmla="*/ 0 w 32"/>
                  <a:gd name="T9" fmla="*/ 25 h 99"/>
                  <a:gd name="T10" fmla="*/ 0 w 32"/>
                  <a:gd name="T11" fmla="*/ 96 h 99"/>
                  <a:gd name="T12" fmla="*/ 3 w 32"/>
                  <a:gd name="T13" fmla="*/ 99 h 99"/>
                  <a:gd name="T14" fmla="*/ 29 w 32"/>
                  <a:gd name="T15" fmla="*/ 99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99">
                    <a:moveTo>
                      <a:pt x="29" y="99"/>
                    </a:moveTo>
                    <a:cubicBezTo>
                      <a:pt x="31" y="99"/>
                      <a:pt x="32" y="98"/>
                      <a:pt x="32" y="96"/>
                    </a:cubicBezTo>
                    <a:cubicBezTo>
                      <a:pt x="32" y="0"/>
                      <a:pt x="32" y="0"/>
                      <a:pt x="32" y="0"/>
                    </a:cubicBezTo>
                    <a:cubicBezTo>
                      <a:pt x="13" y="15"/>
                      <a:pt x="13" y="15"/>
                      <a:pt x="13" y="15"/>
                    </a:cubicBezTo>
                    <a:cubicBezTo>
                      <a:pt x="0" y="25"/>
                      <a:pt x="0" y="25"/>
                      <a:pt x="0" y="25"/>
                    </a:cubicBezTo>
                    <a:cubicBezTo>
                      <a:pt x="0" y="96"/>
                      <a:pt x="0" y="96"/>
                      <a:pt x="0" y="96"/>
                    </a:cubicBezTo>
                    <a:cubicBezTo>
                      <a:pt x="0" y="98"/>
                      <a:pt x="1" y="99"/>
                      <a:pt x="3" y="99"/>
                    </a:cubicBezTo>
                    <a:lnTo>
                      <a:pt x="29" y="99"/>
                    </a:lnTo>
                    <a:close/>
                  </a:path>
                </a:pathLst>
              </a:custGeom>
              <a:solidFill>
                <a:srgbClr val="1A6C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56" name="Freeform 13"/>
              <p:cNvSpPr/>
              <p:nvPr/>
            </p:nvSpPr>
            <p:spPr bwMode="auto">
              <a:xfrm>
                <a:off x="3784600" y="1525588"/>
                <a:ext cx="935038" cy="541338"/>
              </a:xfrm>
              <a:custGeom>
                <a:avLst/>
                <a:gdLst>
                  <a:gd name="T0" fmla="*/ 248 w 248"/>
                  <a:gd name="T1" fmla="*/ 8 h 144"/>
                  <a:gd name="T2" fmla="*/ 245 w 248"/>
                  <a:gd name="T3" fmla="*/ 2 h 144"/>
                  <a:gd name="T4" fmla="*/ 239 w 248"/>
                  <a:gd name="T5" fmla="*/ 0 h 144"/>
                  <a:gd name="T6" fmla="*/ 230 w 248"/>
                  <a:gd name="T7" fmla="*/ 0 h 144"/>
                  <a:gd name="T8" fmla="*/ 200 w 248"/>
                  <a:gd name="T9" fmla="*/ 0 h 144"/>
                  <a:gd name="T10" fmla="*/ 197 w 248"/>
                  <a:gd name="T11" fmla="*/ 1 h 144"/>
                  <a:gd name="T12" fmla="*/ 196 w 248"/>
                  <a:gd name="T13" fmla="*/ 1 h 144"/>
                  <a:gd name="T14" fmla="*/ 191 w 248"/>
                  <a:gd name="T15" fmla="*/ 8 h 144"/>
                  <a:gd name="T16" fmla="*/ 197 w 248"/>
                  <a:gd name="T17" fmla="*/ 16 h 144"/>
                  <a:gd name="T18" fmla="*/ 200 w 248"/>
                  <a:gd name="T19" fmla="*/ 17 h 144"/>
                  <a:gd name="T20" fmla="*/ 210 w 248"/>
                  <a:gd name="T21" fmla="*/ 17 h 144"/>
                  <a:gd name="T22" fmla="*/ 215 w 248"/>
                  <a:gd name="T23" fmla="*/ 17 h 144"/>
                  <a:gd name="T24" fmla="*/ 206 w 248"/>
                  <a:gd name="T25" fmla="*/ 24 h 144"/>
                  <a:gd name="T26" fmla="*/ 189 w 248"/>
                  <a:gd name="T27" fmla="*/ 39 h 144"/>
                  <a:gd name="T28" fmla="*/ 179 w 248"/>
                  <a:gd name="T29" fmla="*/ 47 h 144"/>
                  <a:gd name="T30" fmla="*/ 166 w 248"/>
                  <a:gd name="T31" fmla="*/ 57 h 144"/>
                  <a:gd name="T32" fmla="*/ 158 w 248"/>
                  <a:gd name="T33" fmla="*/ 63 h 144"/>
                  <a:gd name="T34" fmla="*/ 150 w 248"/>
                  <a:gd name="T35" fmla="*/ 55 h 144"/>
                  <a:gd name="T36" fmla="*/ 146 w 248"/>
                  <a:gd name="T37" fmla="*/ 52 h 144"/>
                  <a:gd name="T38" fmla="*/ 136 w 248"/>
                  <a:gd name="T39" fmla="*/ 42 h 144"/>
                  <a:gd name="T40" fmla="*/ 134 w 248"/>
                  <a:gd name="T41" fmla="*/ 40 h 144"/>
                  <a:gd name="T42" fmla="*/ 123 w 248"/>
                  <a:gd name="T43" fmla="*/ 39 h 144"/>
                  <a:gd name="T44" fmla="*/ 114 w 248"/>
                  <a:gd name="T45" fmla="*/ 46 h 144"/>
                  <a:gd name="T46" fmla="*/ 104 w 248"/>
                  <a:gd name="T47" fmla="*/ 54 h 144"/>
                  <a:gd name="T48" fmla="*/ 97 w 248"/>
                  <a:gd name="T49" fmla="*/ 58 h 144"/>
                  <a:gd name="T50" fmla="*/ 94 w 248"/>
                  <a:gd name="T51" fmla="*/ 61 h 144"/>
                  <a:gd name="T52" fmla="*/ 62 w 248"/>
                  <a:gd name="T53" fmla="*/ 85 h 144"/>
                  <a:gd name="T54" fmla="*/ 61 w 248"/>
                  <a:gd name="T55" fmla="*/ 86 h 144"/>
                  <a:gd name="T56" fmla="*/ 51 w 248"/>
                  <a:gd name="T57" fmla="*/ 93 h 144"/>
                  <a:gd name="T58" fmla="*/ 9 w 248"/>
                  <a:gd name="T59" fmla="*/ 124 h 144"/>
                  <a:gd name="T60" fmla="*/ 4 w 248"/>
                  <a:gd name="T61" fmla="*/ 128 h 144"/>
                  <a:gd name="T62" fmla="*/ 3 w 248"/>
                  <a:gd name="T63" fmla="*/ 140 h 144"/>
                  <a:gd name="T64" fmla="*/ 11 w 248"/>
                  <a:gd name="T65" fmla="*/ 143 h 144"/>
                  <a:gd name="T66" fmla="*/ 15 w 248"/>
                  <a:gd name="T67" fmla="*/ 142 h 144"/>
                  <a:gd name="T68" fmla="*/ 51 w 248"/>
                  <a:gd name="T69" fmla="*/ 114 h 144"/>
                  <a:gd name="T70" fmla="*/ 61 w 248"/>
                  <a:gd name="T71" fmla="*/ 107 h 144"/>
                  <a:gd name="T72" fmla="*/ 62 w 248"/>
                  <a:gd name="T73" fmla="*/ 107 h 144"/>
                  <a:gd name="T74" fmla="*/ 94 w 248"/>
                  <a:gd name="T75" fmla="*/ 82 h 144"/>
                  <a:gd name="T76" fmla="*/ 98 w 248"/>
                  <a:gd name="T77" fmla="*/ 80 h 144"/>
                  <a:gd name="T78" fmla="*/ 104 w 248"/>
                  <a:gd name="T79" fmla="*/ 75 h 144"/>
                  <a:gd name="T80" fmla="*/ 114 w 248"/>
                  <a:gd name="T81" fmla="*/ 67 h 144"/>
                  <a:gd name="T82" fmla="*/ 127 w 248"/>
                  <a:gd name="T83" fmla="*/ 57 h 144"/>
                  <a:gd name="T84" fmla="*/ 136 w 248"/>
                  <a:gd name="T85" fmla="*/ 66 h 144"/>
                  <a:gd name="T86" fmla="*/ 146 w 248"/>
                  <a:gd name="T87" fmla="*/ 76 h 144"/>
                  <a:gd name="T88" fmla="*/ 150 w 248"/>
                  <a:gd name="T89" fmla="*/ 79 h 144"/>
                  <a:gd name="T90" fmla="*/ 151 w 248"/>
                  <a:gd name="T91" fmla="*/ 81 h 144"/>
                  <a:gd name="T92" fmla="*/ 162 w 248"/>
                  <a:gd name="T93" fmla="*/ 82 h 144"/>
                  <a:gd name="T94" fmla="*/ 166 w 248"/>
                  <a:gd name="T95" fmla="*/ 79 h 144"/>
                  <a:gd name="T96" fmla="*/ 179 w 248"/>
                  <a:gd name="T97" fmla="*/ 69 h 144"/>
                  <a:gd name="T98" fmla="*/ 189 w 248"/>
                  <a:gd name="T99" fmla="*/ 61 h 144"/>
                  <a:gd name="T100" fmla="*/ 202 w 248"/>
                  <a:gd name="T101" fmla="*/ 51 h 144"/>
                  <a:gd name="T102" fmla="*/ 230 w 248"/>
                  <a:gd name="T103" fmla="*/ 27 h 144"/>
                  <a:gd name="T104" fmla="*/ 231 w 248"/>
                  <a:gd name="T105" fmla="*/ 26 h 144"/>
                  <a:gd name="T106" fmla="*/ 231 w 248"/>
                  <a:gd name="T107" fmla="*/ 46 h 144"/>
                  <a:gd name="T108" fmla="*/ 239 w 248"/>
                  <a:gd name="T109" fmla="*/ 54 h 144"/>
                  <a:gd name="T110" fmla="*/ 248 w 248"/>
                  <a:gd name="T111" fmla="*/ 46 h 144"/>
                  <a:gd name="T112" fmla="*/ 248 w 248"/>
                  <a:gd name="T113"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8" h="144">
                    <a:moveTo>
                      <a:pt x="248" y="8"/>
                    </a:moveTo>
                    <a:cubicBezTo>
                      <a:pt x="248" y="6"/>
                      <a:pt x="247" y="4"/>
                      <a:pt x="245" y="2"/>
                    </a:cubicBezTo>
                    <a:cubicBezTo>
                      <a:pt x="243" y="1"/>
                      <a:pt x="241" y="0"/>
                      <a:pt x="239" y="0"/>
                    </a:cubicBezTo>
                    <a:cubicBezTo>
                      <a:pt x="230" y="0"/>
                      <a:pt x="230" y="0"/>
                      <a:pt x="230" y="0"/>
                    </a:cubicBezTo>
                    <a:cubicBezTo>
                      <a:pt x="200" y="0"/>
                      <a:pt x="200" y="0"/>
                      <a:pt x="200" y="0"/>
                    </a:cubicBezTo>
                    <a:cubicBezTo>
                      <a:pt x="199" y="0"/>
                      <a:pt x="198" y="0"/>
                      <a:pt x="197" y="1"/>
                    </a:cubicBezTo>
                    <a:cubicBezTo>
                      <a:pt x="197" y="1"/>
                      <a:pt x="196" y="1"/>
                      <a:pt x="196" y="1"/>
                    </a:cubicBezTo>
                    <a:cubicBezTo>
                      <a:pt x="193" y="2"/>
                      <a:pt x="191" y="5"/>
                      <a:pt x="191" y="8"/>
                    </a:cubicBezTo>
                    <a:cubicBezTo>
                      <a:pt x="191" y="12"/>
                      <a:pt x="194" y="15"/>
                      <a:pt x="197" y="16"/>
                    </a:cubicBezTo>
                    <a:cubicBezTo>
                      <a:pt x="198" y="17"/>
                      <a:pt x="199" y="17"/>
                      <a:pt x="200" y="17"/>
                    </a:cubicBezTo>
                    <a:cubicBezTo>
                      <a:pt x="210" y="17"/>
                      <a:pt x="210" y="17"/>
                      <a:pt x="210" y="17"/>
                    </a:cubicBezTo>
                    <a:cubicBezTo>
                      <a:pt x="215" y="17"/>
                      <a:pt x="215" y="17"/>
                      <a:pt x="215" y="17"/>
                    </a:cubicBezTo>
                    <a:cubicBezTo>
                      <a:pt x="206" y="24"/>
                      <a:pt x="206" y="24"/>
                      <a:pt x="206" y="24"/>
                    </a:cubicBezTo>
                    <a:cubicBezTo>
                      <a:pt x="189" y="39"/>
                      <a:pt x="189" y="39"/>
                      <a:pt x="189" y="39"/>
                    </a:cubicBezTo>
                    <a:cubicBezTo>
                      <a:pt x="179" y="47"/>
                      <a:pt x="179" y="47"/>
                      <a:pt x="179" y="47"/>
                    </a:cubicBezTo>
                    <a:cubicBezTo>
                      <a:pt x="166" y="57"/>
                      <a:pt x="166" y="57"/>
                      <a:pt x="166" y="57"/>
                    </a:cubicBezTo>
                    <a:cubicBezTo>
                      <a:pt x="158" y="63"/>
                      <a:pt x="158" y="63"/>
                      <a:pt x="158" y="63"/>
                    </a:cubicBezTo>
                    <a:cubicBezTo>
                      <a:pt x="150" y="55"/>
                      <a:pt x="150" y="55"/>
                      <a:pt x="150" y="55"/>
                    </a:cubicBezTo>
                    <a:cubicBezTo>
                      <a:pt x="146" y="52"/>
                      <a:pt x="146" y="52"/>
                      <a:pt x="146" y="52"/>
                    </a:cubicBezTo>
                    <a:cubicBezTo>
                      <a:pt x="136" y="42"/>
                      <a:pt x="136" y="42"/>
                      <a:pt x="136" y="42"/>
                    </a:cubicBezTo>
                    <a:cubicBezTo>
                      <a:pt x="134" y="40"/>
                      <a:pt x="134" y="40"/>
                      <a:pt x="134" y="40"/>
                    </a:cubicBezTo>
                    <a:cubicBezTo>
                      <a:pt x="131" y="37"/>
                      <a:pt x="127" y="36"/>
                      <a:pt x="123" y="39"/>
                    </a:cubicBezTo>
                    <a:cubicBezTo>
                      <a:pt x="114" y="46"/>
                      <a:pt x="114" y="46"/>
                      <a:pt x="114" y="46"/>
                    </a:cubicBezTo>
                    <a:cubicBezTo>
                      <a:pt x="104" y="54"/>
                      <a:pt x="104" y="54"/>
                      <a:pt x="104" y="54"/>
                    </a:cubicBezTo>
                    <a:cubicBezTo>
                      <a:pt x="97" y="58"/>
                      <a:pt x="97" y="58"/>
                      <a:pt x="97" y="58"/>
                    </a:cubicBezTo>
                    <a:cubicBezTo>
                      <a:pt x="94" y="61"/>
                      <a:pt x="94" y="61"/>
                      <a:pt x="94" y="61"/>
                    </a:cubicBezTo>
                    <a:cubicBezTo>
                      <a:pt x="62" y="85"/>
                      <a:pt x="62" y="85"/>
                      <a:pt x="62" y="85"/>
                    </a:cubicBezTo>
                    <a:cubicBezTo>
                      <a:pt x="61" y="86"/>
                      <a:pt x="61" y="86"/>
                      <a:pt x="61" y="86"/>
                    </a:cubicBezTo>
                    <a:cubicBezTo>
                      <a:pt x="51" y="93"/>
                      <a:pt x="51" y="93"/>
                      <a:pt x="51" y="93"/>
                    </a:cubicBezTo>
                    <a:cubicBezTo>
                      <a:pt x="9" y="124"/>
                      <a:pt x="9" y="124"/>
                      <a:pt x="9" y="124"/>
                    </a:cubicBezTo>
                    <a:cubicBezTo>
                      <a:pt x="4" y="128"/>
                      <a:pt x="4" y="128"/>
                      <a:pt x="4" y="128"/>
                    </a:cubicBezTo>
                    <a:cubicBezTo>
                      <a:pt x="1" y="131"/>
                      <a:pt x="0" y="136"/>
                      <a:pt x="3" y="140"/>
                    </a:cubicBezTo>
                    <a:cubicBezTo>
                      <a:pt x="5" y="143"/>
                      <a:pt x="8" y="144"/>
                      <a:pt x="11" y="143"/>
                    </a:cubicBezTo>
                    <a:cubicBezTo>
                      <a:pt x="12" y="143"/>
                      <a:pt x="14" y="143"/>
                      <a:pt x="15" y="142"/>
                    </a:cubicBezTo>
                    <a:cubicBezTo>
                      <a:pt x="51" y="114"/>
                      <a:pt x="51" y="114"/>
                      <a:pt x="51" y="114"/>
                    </a:cubicBezTo>
                    <a:cubicBezTo>
                      <a:pt x="61" y="107"/>
                      <a:pt x="61" y="107"/>
                      <a:pt x="61" y="107"/>
                    </a:cubicBezTo>
                    <a:cubicBezTo>
                      <a:pt x="62" y="107"/>
                      <a:pt x="62" y="107"/>
                      <a:pt x="62" y="107"/>
                    </a:cubicBezTo>
                    <a:cubicBezTo>
                      <a:pt x="94" y="82"/>
                      <a:pt x="94" y="82"/>
                      <a:pt x="94" y="82"/>
                    </a:cubicBezTo>
                    <a:cubicBezTo>
                      <a:pt x="98" y="80"/>
                      <a:pt x="98" y="80"/>
                      <a:pt x="98" y="80"/>
                    </a:cubicBezTo>
                    <a:cubicBezTo>
                      <a:pt x="104" y="75"/>
                      <a:pt x="104" y="75"/>
                      <a:pt x="104" y="75"/>
                    </a:cubicBezTo>
                    <a:cubicBezTo>
                      <a:pt x="114" y="67"/>
                      <a:pt x="114" y="67"/>
                      <a:pt x="114" y="67"/>
                    </a:cubicBezTo>
                    <a:cubicBezTo>
                      <a:pt x="127" y="57"/>
                      <a:pt x="127" y="57"/>
                      <a:pt x="127" y="57"/>
                    </a:cubicBezTo>
                    <a:cubicBezTo>
                      <a:pt x="136" y="66"/>
                      <a:pt x="136" y="66"/>
                      <a:pt x="136" y="66"/>
                    </a:cubicBezTo>
                    <a:cubicBezTo>
                      <a:pt x="146" y="76"/>
                      <a:pt x="146" y="76"/>
                      <a:pt x="146" y="76"/>
                    </a:cubicBezTo>
                    <a:cubicBezTo>
                      <a:pt x="150" y="79"/>
                      <a:pt x="150" y="79"/>
                      <a:pt x="150" y="79"/>
                    </a:cubicBezTo>
                    <a:cubicBezTo>
                      <a:pt x="151" y="81"/>
                      <a:pt x="151" y="81"/>
                      <a:pt x="151" y="81"/>
                    </a:cubicBezTo>
                    <a:cubicBezTo>
                      <a:pt x="154" y="84"/>
                      <a:pt x="159" y="84"/>
                      <a:pt x="162" y="82"/>
                    </a:cubicBezTo>
                    <a:cubicBezTo>
                      <a:pt x="166" y="79"/>
                      <a:pt x="166" y="79"/>
                      <a:pt x="166" y="79"/>
                    </a:cubicBezTo>
                    <a:cubicBezTo>
                      <a:pt x="179" y="69"/>
                      <a:pt x="179" y="69"/>
                      <a:pt x="179" y="69"/>
                    </a:cubicBezTo>
                    <a:cubicBezTo>
                      <a:pt x="189" y="61"/>
                      <a:pt x="189" y="61"/>
                      <a:pt x="189" y="61"/>
                    </a:cubicBezTo>
                    <a:cubicBezTo>
                      <a:pt x="202" y="51"/>
                      <a:pt x="202" y="51"/>
                      <a:pt x="202" y="51"/>
                    </a:cubicBezTo>
                    <a:cubicBezTo>
                      <a:pt x="230" y="27"/>
                      <a:pt x="230" y="27"/>
                      <a:pt x="230" y="27"/>
                    </a:cubicBezTo>
                    <a:cubicBezTo>
                      <a:pt x="231" y="26"/>
                      <a:pt x="231" y="26"/>
                      <a:pt x="231" y="26"/>
                    </a:cubicBezTo>
                    <a:cubicBezTo>
                      <a:pt x="231" y="46"/>
                      <a:pt x="231" y="46"/>
                      <a:pt x="231" y="46"/>
                    </a:cubicBezTo>
                    <a:cubicBezTo>
                      <a:pt x="231" y="50"/>
                      <a:pt x="234" y="54"/>
                      <a:pt x="239" y="54"/>
                    </a:cubicBezTo>
                    <a:cubicBezTo>
                      <a:pt x="244" y="54"/>
                      <a:pt x="248" y="50"/>
                      <a:pt x="248" y="46"/>
                    </a:cubicBezTo>
                    <a:lnTo>
                      <a:pt x="248" y="8"/>
                    </a:lnTo>
                    <a:close/>
                  </a:path>
                </a:pathLst>
              </a:custGeom>
              <a:solidFill>
                <a:srgbClr val="1A6C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grpSp>
      <p:sp>
        <p:nvSpPr>
          <p:cNvPr id="66" name="矩形 65"/>
          <p:cNvSpPr/>
          <p:nvPr/>
        </p:nvSpPr>
        <p:spPr>
          <a:xfrm>
            <a:off x="3316939" y="1377802"/>
            <a:ext cx="1210570"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8" name="矩形 47"/>
          <p:cNvSpPr>
            <a:spLocks noChangeArrowheads="1"/>
          </p:cNvSpPr>
          <p:nvPr/>
        </p:nvSpPr>
        <p:spPr bwMode="auto">
          <a:xfrm>
            <a:off x="1292607" y="1742748"/>
            <a:ext cx="325221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70" name="矩形 69"/>
          <p:cNvSpPr/>
          <p:nvPr/>
        </p:nvSpPr>
        <p:spPr>
          <a:xfrm>
            <a:off x="2278953" y="2733652"/>
            <a:ext cx="1210570"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1" name="矩形 47"/>
          <p:cNvSpPr>
            <a:spLocks noChangeArrowheads="1"/>
          </p:cNvSpPr>
          <p:nvPr/>
        </p:nvSpPr>
        <p:spPr bwMode="auto">
          <a:xfrm>
            <a:off x="1330614" y="3098599"/>
            <a:ext cx="215890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73" name="矩形 72"/>
          <p:cNvSpPr/>
          <p:nvPr/>
        </p:nvSpPr>
        <p:spPr>
          <a:xfrm>
            <a:off x="2278953" y="4153018"/>
            <a:ext cx="1210570"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4" name="矩形 47"/>
          <p:cNvSpPr>
            <a:spLocks noChangeArrowheads="1"/>
          </p:cNvSpPr>
          <p:nvPr/>
        </p:nvSpPr>
        <p:spPr bwMode="auto">
          <a:xfrm>
            <a:off x="1330615" y="4517961"/>
            <a:ext cx="2158906"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77" name="矩形 76"/>
          <p:cNvSpPr/>
          <p:nvPr/>
        </p:nvSpPr>
        <p:spPr>
          <a:xfrm>
            <a:off x="8679866" y="2142171"/>
            <a:ext cx="1210570" cy="400101"/>
          </a:xfrm>
          <a:prstGeom prst="rect">
            <a:avLst/>
          </a:prstGeom>
        </p:spPr>
        <p:txBody>
          <a:bodyPr wrap="none" lIns="91431" tIns="45716" rIns="91431" bIns="45716">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8" name="矩形 47"/>
          <p:cNvSpPr>
            <a:spLocks noChangeArrowheads="1"/>
          </p:cNvSpPr>
          <p:nvPr/>
        </p:nvSpPr>
        <p:spPr bwMode="auto">
          <a:xfrm>
            <a:off x="8679863" y="2522882"/>
            <a:ext cx="220666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79" name="矩形 78"/>
          <p:cNvSpPr/>
          <p:nvPr/>
        </p:nvSpPr>
        <p:spPr>
          <a:xfrm>
            <a:off x="8697618" y="3825363"/>
            <a:ext cx="1210570" cy="400101"/>
          </a:xfrm>
          <a:prstGeom prst="rect">
            <a:avLst/>
          </a:prstGeom>
        </p:spPr>
        <p:txBody>
          <a:bodyPr wrap="none" lIns="91431" tIns="45716" rIns="91431" bIns="45716">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0" name="矩形 47"/>
          <p:cNvSpPr>
            <a:spLocks noChangeArrowheads="1"/>
          </p:cNvSpPr>
          <p:nvPr/>
        </p:nvSpPr>
        <p:spPr bwMode="auto">
          <a:xfrm>
            <a:off x="8697616" y="4206074"/>
            <a:ext cx="220666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81" name="矩形 80"/>
          <p:cNvSpPr/>
          <p:nvPr/>
        </p:nvSpPr>
        <p:spPr>
          <a:xfrm>
            <a:off x="7542627" y="5371526"/>
            <a:ext cx="1210570" cy="400101"/>
          </a:xfrm>
          <a:prstGeom prst="rect">
            <a:avLst/>
          </a:prstGeom>
        </p:spPr>
        <p:txBody>
          <a:bodyPr wrap="none" lIns="91431" tIns="45716" rIns="91431" bIns="45716">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2" name="矩形 47"/>
          <p:cNvSpPr>
            <a:spLocks noChangeArrowheads="1"/>
          </p:cNvSpPr>
          <p:nvPr/>
        </p:nvSpPr>
        <p:spPr bwMode="auto">
          <a:xfrm>
            <a:off x="7542629" y="5752240"/>
            <a:ext cx="2916824"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grpSp>
        <p:nvGrpSpPr>
          <p:cNvPr id="62" name="组合 61"/>
          <p:cNvGrpSpPr/>
          <p:nvPr/>
        </p:nvGrpSpPr>
        <p:grpSpPr>
          <a:xfrm flipH="1">
            <a:off x="7748452" y="2369699"/>
            <a:ext cx="884112" cy="262891"/>
            <a:chOff x="4255294" y="1661160"/>
            <a:chExt cx="1505426" cy="262890"/>
          </a:xfrm>
        </p:grpSpPr>
        <p:cxnSp>
          <p:nvCxnSpPr>
            <p:cNvPr id="63" name="直接连接符 62"/>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58"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childTnLst>
                          </p:cTn>
                        </p:par>
                        <p:par>
                          <p:cTn id="8" fill="hold">
                            <p:stCondLst>
                              <p:cond delay="500"/>
                            </p:stCondLst>
                            <p:childTnLst>
                              <p:par>
                                <p:cTn id="9" presetID="23" presetClass="entr" presetSubtype="528" fill="hold" nodeType="after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p:cTn id="11" dur="350" fill="hold"/>
                                        <p:tgtEl>
                                          <p:spTgt spid="3"/>
                                        </p:tgtEl>
                                        <p:attrNameLst>
                                          <p:attrName>ppt_w</p:attrName>
                                        </p:attrNameLst>
                                      </p:cBhvr>
                                      <p:tavLst>
                                        <p:tav tm="0">
                                          <p:val>
                                            <p:fltVal val="0"/>
                                          </p:val>
                                        </p:tav>
                                        <p:tav tm="100000">
                                          <p:val>
                                            <p:strVal val="#ppt_w"/>
                                          </p:val>
                                        </p:tav>
                                      </p:tavLst>
                                    </p:anim>
                                    <p:anim calcmode="lin" valueType="num">
                                      <p:cBhvr>
                                        <p:cTn id="12" dur="350" fill="hold"/>
                                        <p:tgtEl>
                                          <p:spTgt spid="3"/>
                                        </p:tgtEl>
                                        <p:attrNameLst>
                                          <p:attrName>ppt_h</p:attrName>
                                        </p:attrNameLst>
                                      </p:cBhvr>
                                      <p:tavLst>
                                        <p:tav tm="0">
                                          <p:val>
                                            <p:fltVal val="0"/>
                                          </p:val>
                                        </p:tav>
                                        <p:tav tm="100000">
                                          <p:val>
                                            <p:strVal val="#ppt_h"/>
                                          </p:val>
                                        </p:tav>
                                      </p:tavLst>
                                    </p:anim>
                                    <p:anim calcmode="lin" valueType="num">
                                      <p:cBhvr>
                                        <p:cTn id="13" dur="350" fill="hold"/>
                                        <p:tgtEl>
                                          <p:spTgt spid="3"/>
                                        </p:tgtEl>
                                        <p:attrNameLst>
                                          <p:attrName>ppt_x</p:attrName>
                                        </p:attrNameLst>
                                      </p:cBhvr>
                                      <p:tavLst>
                                        <p:tav tm="0">
                                          <p:val>
                                            <p:fltVal val="0.5"/>
                                          </p:val>
                                        </p:tav>
                                        <p:tav tm="100000">
                                          <p:val>
                                            <p:strVal val="#ppt_x"/>
                                          </p:val>
                                        </p:tav>
                                      </p:tavLst>
                                    </p:anim>
                                    <p:anim calcmode="lin" valueType="num">
                                      <p:cBhvr>
                                        <p:cTn id="14" dur="350" fill="hold"/>
                                        <p:tgtEl>
                                          <p:spTgt spid="3"/>
                                        </p:tgtEl>
                                        <p:attrNameLst>
                                          <p:attrName>ppt_y</p:attrName>
                                        </p:attrNameLst>
                                      </p:cBhvr>
                                      <p:tavLst>
                                        <p:tav tm="0">
                                          <p:val>
                                            <p:fltVal val="0.5"/>
                                          </p:val>
                                        </p:tav>
                                        <p:tav tm="100000">
                                          <p:val>
                                            <p:strVal val="#ppt_y"/>
                                          </p:val>
                                        </p:tav>
                                      </p:tavLst>
                                    </p:anim>
                                  </p:childTnLst>
                                </p:cTn>
                              </p:par>
                              <p:par>
                                <p:cTn id="15" presetID="2" presetClass="entr" presetSubtype="1" fill="hold" nodeType="withEffect">
                                  <p:stCondLst>
                                    <p:cond delay="100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350" fill="hold"/>
                                        <p:tgtEl>
                                          <p:spTgt spid="11"/>
                                        </p:tgtEl>
                                        <p:attrNameLst>
                                          <p:attrName>ppt_x</p:attrName>
                                        </p:attrNameLst>
                                      </p:cBhvr>
                                      <p:tavLst>
                                        <p:tav tm="0">
                                          <p:val>
                                            <p:strVal val="#ppt_x"/>
                                          </p:val>
                                        </p:tav>
                                        <p:tav tm="100000">
                                          <p:val>
                                            <p:strVal val="#ppt_x"/>
                                          </p:val>
                                        </p:tav>
                                      </p:tavLst>
                                    </p:anim>
                                    <p:anim calcmode="lin" valueType="num">
                                      <p:cBhvr additive="base">
                                        <p:cTn id="18" dur="350" fill="hold"/>
                                        <p:tgtEl>
                                          <p:spTgt spid="11"/>
                                        </p:tgtEl>
                                        <p:attrNameLst>
                                          <p:attrName>ppt_y</p:attrName>
                                        </p:attrNameLst>
                                      </p:cBhvr>
                                      <p:tavLst>
                                        <p:tav tm="0">
                                          <p:val>
                                            <p:strVal val="0-#ppt_h/2"/>
                                          </p:val>
                                        </p:tav>
                                        <p:tav tm="100000">
                                          <p:val>
                                            <p:strVal val="#ppt_y"/>
                                          </p:val>
                                        </p:tav>
                                      </p:tavLst>
                                    </p:anim>
                                  </p:childTnLst>
                                </p:cTn>
                              </p:par>
                            </p:childTnLst>
                          </p:cTn>
                        </p:par>
                        <p:par>
                          <p:cTn id="19" fill="hold">
                            <p:stCondLst>
                              <p:cond delay="1250"/>
                            </p:stCondLst>
                            <p:childTnLst>
                              <p:par>
                                <p:cTn id="20" presetID="22" presetClass="entr" presetSubtype="2" fill="hold" nodeType="afterEffect">
                                  <p:stCondLst>
                                    <p:cond delay="250"/>
                                  </p:stCondLst>
                                  <p:childTnLst>
                                    <p:set>
                                      <p:cBhvr>
                                        <p:cTn id="21" dur="1" fill="hold">
                                          <p:stCondLst>
                                            <p:cond delay="0"/>
                                          </p:stCondLst>
                                        </p:cTn>
                                        <p:tgtEl>
                                          <p:spTgt spid="14"/>
                                        </p:tgtEl>
                                        <p:attrNameLst>
                                          <p:attrName>style.visibility</p:attrName>
                                        </p:attrNameLst>
                                      </p:cBhvr>
                                      <p:to>
                                        <p:strVal val="visible"/>
                                      </p:to>
                                    </p:set>
                                    <p:animEffect transition="in" filter="wipe(right)">
                                      <p:cBhvr>
                                        <p:cTn id="22" dur="650"/>
                                        <p:tgtEl>
                                          <p:spTgt spid="14"/>
                                        </p:tgtEl>
                                      </p:cBhvr>
                                    </p:animEffect>
                                  </p:childTnLst>
                                </p:cTn>
                              </p:par>
                            </p:childTnLst>
                          </p:cTn>
                        </p:par>
                        <p:par>
                          <p:cTn id="23" fill="hold">
                            <p:stCondLst>
                              <p:cond delay="2500"/>
                            </p:stCondLst>
                            <p:childTnLst>
                              <p:par>
                                <p:cTn id="24" presetID="22" presetClass="entr" presetSubtype="2" fill="hold" grpId="0" nodeType="afterEffect">
                                  <p:stCondLst>
                                    <p:cond delay="0"/>
                                  </p:stCondLst>
                                  <p:childTnLst>
                                    <p:set>
                                      <p:cBhvr>
                                        <p:cTn id="25" dur="1" fill="hold">
                                          <p:stCondLst>
                                            <p:cond delay="0"/>
                                          </p:stCondLst>
                                        </p:cTn>
                                        <p:tgtEl>
                                          <p:spTgt spid="66"/>
                                        </p:tgtEl>
                                        <p:attrNameLst>
                                          <p:attrName>style.visibility</p:attrName>
                                        </p:attrNameLst>
                                      </p:cBhvr>
                                      <p:to>
                                        <p:strVal val="visible"/>
                                      </p:to>
                                    </p:set>
                                    <p:animEffect transition="in" filter="wipe(right)">
                                      <p:cBhvr>
                                        <p:cTn id="26" dur="500"/>
                                        <p:tgtEl>
                                          <p:spTgt spid="66"/>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wipe(right)">
                                      <p:cBhvr>
                                        <p:cTn id="29" dur="500"/>
                                        <p:tgtEl>
                                          <p:spTgt spid="68"/>
                                        </p:tgtEl>
                                      </p:cBhvr>
                                    </p:animEffect>
                                  </p:childTnLst>
                                </p:cTn>
                              </p:par>
                            </p:childTnLst>
                          </p:cTn>
                        </p:par>
                        <p:par>
                          <p:cTn id="30" fill="hold">
                            <p:stCondLst>
                              <p:cond delay="3000"/>
                            </p:stCondLst>
                            <p:childTnLst>
                              <p:par>
                                <p:cTn id="31" presetID="2" presetClass="entr" presetSubtype="2" fill="hold" nodeType="afterEffect">
                                  <p:stCondLst>
                                    <p:cond delay="25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350" fill="hold"/>
                                        <p:tgtEl>
                                          <p:spTgt spid="12"/>
                                        </p:tgtEl>
                                        <p:attrNameLst>
                                          <p:attrName>ppt_x</p:attrName>
                                        </p:attrNameLst>
                                      </p:cBhvr>
                                      <p:tavLst>
                                        <p:tav tm="0">
                                          <p:val>
                                            <p:strVal val="1+#ppt_w/2"/>
                                          </p:val>
                                        </p:tav>
                                        <p:tav tm="100000">
                                          <p:val>
                                            <p:strVal val="#ppt_x"/>
                                          </p:val>
                                        </p:tav>
                                      </p:tavLst>
                                    </p:anim>
                                    <p:anim calcmode="lin" valueType="num">
                                      <p:cBhvr additive="base">
                                        <p:cTn id="34" dur="350" fill="hold"/>
                                        <p:tgtEl>
                                          <p:spTgt spid="12"/>
                                        </p:tgtEl>
                                        <p:attrNameLst>
                                          <p:attrName>ppt_y</p:attrName>
                                        </p:attrNameLst>
                                      </p:cBhvr>
                                      <p:tavLst>
                                        <p:tav tm="0">
                                          <p:val>
                                            <p:strVal val="#ppt_y"/>
                                          </p:val>
                                        </p:tav>
                                        <p:tav tm="100000">
                                          <p:val>
                                            <p:strVal val="#ppt_y"/>
                                          </p:val>
                                        </p:tav>
                                      </p:tavLst>
                                    </p:anim>
                                  </p:childTnLst>
                                </p:cTn>
                              </p:par>
                            </p:childTnLst>
                          </p:cTn>
                        </p:par>
                        <p:par>
                          <p:cTn id="35" fill="hold">
                            <p:stCondLst>
                              <p:cond delay="3750"/>
                            </p:stCondLst>
                            <p:childTnLst>
                              <p:par>
                                <p:cTn id="36" presetID="22" presetClass="entr" presetSubtype="8" fill="hold" nodeType="afterEffect">
                                  <p:stCondLst>
                                    <p:cond delay="0"/>
                                  </p:stCondLst>
                                  <p:childTnLst>
                                    <p:set>
                                      <p:cBhvr>
                                        <p:cTn id="37" dur="1" fill="hold">
                                          <p:stCondLst>
                                            <p:cond delay="0"/>
                                          </p:stCondLst>
                                        </p:cTn>
                                        <p:tgtEl>
                                          <p:spTgt spid="62"/>
                                        </p:tgtEl>
                                        <p:attrNameLst>
                                          <p:attrName>style.visibility</p:attrName>
                                        </p:attrNameLst>
                                      </p:cBhvr>
                                      <p:to>
                                        <p:strVal val="visible"/>
                                      </p:to>
                                    </p:set>
                                    <p:animEffect transition="in" filter="wipe(left)">
                                      <p:cBhvr>
                                        <p:cTn id="38" dur="650"/>
                                        <p:tgtEl>
                                          <p:spTgt spid="62"/>
                                        </p:tgtEl>
                                      </p:cBhvr>
                                    </p:animEffect>
                                  </p:childTnLst>
                                </p:cTn>
                              </p:par>
                            </p:childTnLst>
                          </p:cTn>
                        </p:par>
                        <p:par>
                          <p:cTn id="39" fill="hold">
                            <p:stCondLst>
                              <p:cond delay="4750"/>
                            </p:stCondLst>
                            <p:childTnLst>
                              <p:par>
                                <p:cTn id="40" presetID="22" presetClass="entr" presetSubtype="8" fill="hold" grpId="0" nodeType="afterEffect">
                                  <p:stCondLst>
                                    <p:cond delay="0"/>
                                  </p:stCondLst>
                                  <p:childTnLst>
                                    <p:set>
                                      <p:cBhvr>
                                        <p:cTn id="41" dur="1" fill="hold">
                                          <p:stCondLst>
                                            <p:cond delay="0"/>
                                          </p:stCondLst>
                                        </p:cTn>
                                        <p:tgtEl>
                                          <p:spTgt spid="77"/>
                                        </p:tgtEl>
                                        <p:attrNameLst>
                                          <p:attrName>style.visibility</p:attrName>
                                        </p:attrNameLst>
                                      </p:cBhvr>
                                      <p:to>
                                        <p:strVal val="visible"/>
                                      </p:to>
                                    </p:set>
                                    <p:animEffect transition="in" filter="wipe(left)">
                                      <p:cBhvr>
                                        <p:cTn id="42" dur="500"/>
                                        <p:tgtEl>
                                          <p:spTgt spid="77"/>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78"/>
                                        </p:tgtEl>
                                        <p:attrNameLst>
                                          <p:attrName>style.visibility</p:attrName>
                                        </p:attrNameLst>
                                      </p:cBhvr>
                                      <p:to>
                                        <p:strVal val="visible"/>
                                      </p:to>
                                    </p:set>
                                    <p:animEffect transition="in" filter="wipe(left)">
                                      <p:cBhvr>
                                        <p:cTn id="45" dur="500"/>
                                        <p:tgtEl>
                                          <p:spTgt spid="78"/>
                                        </p:tgtEl>
                                      </p:cBhvr>
                                    </p:animEffect>
                                  </p:childTnLst>
                                </p:cTn>
                              </p:par>
                            </p:childTnLst>
                          </p:cTn>
                        </p:par>
                        <p:par>
                          <p:cTn id="46" fill="hold">
                            <p:stCondLst>
                              <p:cond delay="5250"/>
                            </p:stCondLst>
                            <p:childTnLst>
                              <p:par>
                                <p:cTn id="47" presetID="2" presetClass="entr" presetSubtype="2" fill="hold" nodeType="afterEffect">
                                  <p:stCondLst>
                                    <p:cond delay="25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350" fill="hold"/>
                                        <p:tgtEl>
                                          <p:spTgt spid="19"/>
                                        </p:tgtEl>
                                        <p:attrNameLst>
                                          <p:attrName>ppt_x</p:attrName>
                                        </p:attrNameLst>
                                      </p:cBhvr>
                                      <p:tavLst>
                                        <p:tav tm="0">
                                          <p:val>
                                            <p:strVal val="1+#ppt_w/2"/>
                                          </p:val>
                                        </p:tav>
                                        <p:tav tm="100000">
                                          <p:val>
                                            <p:strVal val="#ppt_x"/>
                                          </p:val>
                                        </p:tav>
                                      </p:tavLst>
                                    </p:anim>
                                    <p:anim calcmode="lin" valueType="num">
                                      <p:cBhvr additive="base">
                                        <p:cTn id="50" dur="350" fill="hold"/>
                                        <p:tgtEl>
                                          <p:spTgt spid="19"/>
                                        </p:tgtEl>
                                        <p:attrNameLst>
                                          <p:attrName>ppt_y</p:attrName>
                                        </p:attrNameLst>
                                      </p:cBhvr>
                                      <p:tavLst>
                                        <p:tav tm="0">
                                          <p:val>
                                            <p:strVal val="#ppt_y"/>
                                          </p:val>
                                        </p:tav>
                                        <p:tav tm="100000">
                                          <p:val>
                                            <p:strVal val="#ppt_y"/>
                                          </p:val>
                                        </p:tav>
                                      </p:tavLst>
                                    </p:anim>
                                  </p:childTnLst>
                                </p:cTn>
                              </p:par>
                            </p:childTnLst>
                          </p:cTn>
                        </p:par>
                        <p:par>
                          <p:cTn id="51" fill="hold">
                            <p:stCondLst>
                              <p:cond delay="6000"/>
                            </p:stCondLst>
                            <p:childTnLst>
                              <p:par>
                                <p:cTn id="52" presetID="22" presetClass="entr" presetSubtype="8" fill="hold"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500"/>
                                        <p:tgtEl>
                                          <p:spTgt spid="17"/>
                                        </p:tgtEl>
                                      </p:cBhvr>
                                    </p:animEffect>
                                  </p:childTnLst>
                                </p:cTn>
                              </p:par>
                            </p:childTnLst>
                          </p:cTn>
                        </p:par>
                        <p:par>
                          <p:cTn id="55" fill="hold">
                            <p:stCondLst>
                              <p:cond delay="6500"/>
                            </p:stCondLst>
                            <p:childTnLst>
                              <p:par>
                                <p:cTn id="56" presetID="22" presetClass="entr" presetSubtype="8" fill="hold" grpId="0" nodeType="afterEffect">
                                  <p:stCondLst>
                                    <p:cond delay="0"/>
                                  </p:stCondLst>
                                  <p:childTnLst>
                                    <p:set>
                                      <p:cBhvr>
                                        <p:cTn id="57" dur="1" fill="hold">
                                          <p:stCondLst>
                                            <p:cond delay="0"/>
                                          </p:stCondLst>
                                        </p:cTn>
                                        <p:tgtEl>
                                          <p:spTgt spid="79"/>
                                        </p:tgtEl>
                                        <p:attrNameLst>
                                          <p:attrName>style.visibility</p:attrName>
                                        </p:attrNameLst>
                                      </p:cBhvr>
                                      <p:to>
                                        <p:strVal val="visible"/>
                                      </p:to>
                                    </p:set>
                                    <p:animEffect transition="in" filter="wipe(left)">
                                      <p:cBhvr>
                                        <p:cTn id="58" dur="500"/>
                                        <p:tgtEl>
                                          <p:spTgt spid="79"/>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80"/>
                                        </p:tgtEl>
                                        <p:attrNameLst>
                                          <p:attrName>style.visibility</p:attrName>
                                        </p:attrNameLst>
                                      </p:cBhvr>
                                      <p:to>
                                        <p:strVal val="visible"/>
                                      </p:to>
                                    </p:set>
                                    <p:animEffect transition="in" filter="wipe(left)">
                                      <p:cBhvr>
                                        <p:cTn id="61" dur="500"/>
                                        <p:tgtEl>
                                          <p:spTgt spid="80"/>
                                        </p:tgtEl>
                                      </p:cBhvr>
                                    </p:animEffect>
                                  </p:childTnLst>
                                </p:cTn>
                              </p:par>
                            </p:childTnLst>
                          </p:cTn>
                        </p:par>
                        <p:par>
                          <p:cTn id="62" fill="hold">
                            <p:stCondLst>
                              <p:cond delay="7000"/>
                            </p:stCondLst>
                            <p:childTnLst>
                              <p:par>
                                <p:cTn id="63" presetID="2" presetClass="entr" presetSubtype="4" fill="hold" nodeType="afterEffect">
                                  <p:stCondLst>
                                    <p:cond delay="250"/>
                                  </p:stCondLst>
                                  <p:childTnLst>
                                    <p:set>
                                      <p:cBhvr>
                                        <p:cTn id="64" dur="1" fill="hold">
                                          <p:stCondLst>
                                            <p:cond delay="0"/>
                                          </p:stCondLst>
                                        </p:cTn>
                                        <p:tgtEl>
                                          <p:spTgt spid="67"/>
                                        </p:tgtEl>
                                        <p:attrNameLst>
                                          <p:attrName>style.visibility</p:attrName>
                                        </p:attrNameLst>
                                      </p:cBhvr>
                                      <p:to>
                                        <p:strVal val="visible"/>
                                      </p:to>
                                    </p:set>
                                    <p:anim calcmode="lin" valueType="num">
                                      <p:cBhvr additive="base">
                                        <p:cTn id="65" dur="350" fill="hold"/>
                                        <p:tgtEl>
                                          <p:spTgt spid="67"/>
                                        </p:tgtEl>
                                        <p:attrNameLst>
                                          <p:attrName>ppt_x</p:attrName>
                                        </p:attrNameLst>
                                      </p:cBhvr>
                                      <p:tavLst>
                                        <p:tav tm="0">
                                          <p:val>
                                            <p:strVal val="#ppt_x"/>
                                          </p:val>
                                        </p:tav>
                                        <p:tav tm="100000">
                                          <p:val>
                                            <p:strVal val="#ppt_x"/>
                                          </p:val>
                                        </p:tav>
                                      </p:tavLst>
                                    </p:anim>
                                    <p:anim calcmode="lin" valueType="num">
                                      <p:cBhvr additive="base">
                                        <p:cTn id="66" dur="350" fill="hold"/>
                                        <p:tgtEl>
                                          <p:spTgt spid="67"/>
                                        </p:tgtEl>
                                        <p:attrNameLst>
                                          <p:attrName>ppt_y</p:attrName>
                                        </p:attrNameLst>
                                      </p:cBhvr>
                                      <p:tavLst>
                                        <p:tav tm="0">
                                          <p:val>
                                            <p:strVal val="1+#ppt_h/2"/>
                                          </p:val>
                                        </p:tav>
                                        <p:tav tm="100000">
                                          <p:val>
                                            <p:strVal val="#ppt_y"/>
                                          </p:val>
                                        </p:tav>
                                      </p:tavLst>
                                    </p:anim>
                                  </p:childTnLst>
                                </p:cTn>
                              </p:par>
                            </p:childTnLst>
                          </p:cTn>
                        </p:par>
                        <p:par>
                          <p:cTn id="67" fill="hold">
                            <p:stCondLst>
                              <p:cond delay="7750"/>
                            </p:stCondLst>
                            <p:childTnLst>
                              <p:par>
                                <p:cTn id="68" presetID="22" presetClass="entr" presetSubtype="8" fill="hold" nodeType="after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wipe(left)">
                                      <p:cBhvr>
                                        <p:cTn id="70" dur="500"/>
                                        <p:tgtEl>
                                          <p:spTgt spid="20"/>
                                        </p:tgtEl>
                                      </p:cBhvr>
                                    </p:animEffect>
                                  </p:childTnLst>
                                </p:cTn>
                              </p:par>
                            </p:childTnLst>
                          </p:cTn>
                        </p:par>
                        <p:par>
                          <p:cTn id="71" fill="hold">
                            <p:stCondLst>
                              <p:cond delay="8250"/>
                            </p:stCondLst>
                            <p:childTnLst>
                              <p:par>
                                <p:cTn id="72" presetID="22" presetClass="entr" presetSubtype="8" fill="hold" grpId="0" nodeType="afterEffect">
                                  <p:stCondLst>
                                    <p:cond delay="0"/>
                                  </p:stCondLst>
                                  <p:childTnLst>
                                    <p:set>
                                      <p:cBhvr>
                                        <p:cTn id="73" dur="1" fill="hold">
                                          <p:stCondLst>
                                            <p:cond delay="0"/>
                                          </p:stCondLst>
                                        </p:cTn>
                                        <p:tgtEl>
                                          <p:spTgt spid="81"/>
                                        </p:tgtEl>
                                        <p:attrNameLst>
                                          <p:attrName>style.visibility</p:attrName>
                                        </p:attrNameLst>
                                      </p:cBhvr>
                                      <p:to>
                                        <p:strVal val="visible"/>
                                      </p:to>
                                    </p:set>
                                    <p:animEffect transition="in" filter="wipe(left)">
                                      <p:cBhvr>
                                        <p:cTn id="74" dur="500"/>
                                        <p:tgtEl>
                                          <p:spTgt spid="81"/>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82"/>
                                        </p:tgtEl>
                                        <p:attrNameLst>
                                          <p:attrName>style.visibility</p:attrName>
                                        </p:attrNameLst>
                                      </p:cBhvr>
                                      <p:to>
                                        <p:strVal val="visible"/>
                                      </p:to>
                                    </p:set>
                                    <p:animEffect transition="in" filter="wipe(left)">
                                      <p:cBhvr>
                                        <p:cTn id="77" dur="500"/>
                                        <p:tgtEl>
                                          <p:spTgt spid="82"/>
                                        </p:tgtEl>
                                      </p:cBhvr>
                                    </p:animEffect>
                                  </p:childTnLst>
                                </p:cTn>
                              </p:par>
                            </p:childTnLst>
                          </p:cTn>
                        </p:par>
                        <p:par>
                          <p:cTn id="78" fill="hold">
                            <p:stCondLst>
                              <p:cond delay="8750"/>
                            </p:stCondLst>
                            <p:childTnLst>
                              <p:par>
                                <p:cTn id="79" presetID="2" presetClass="entr" presetSubtype="8" fill="hold" nodeType="afterEffect">
                                  <p:stCondLst>
                                    <p:cond delay="250"/>
                                  </p:stCondLst>
                                  <p:childTnLst>
                                    <p:set>
                                      <p:cBhvr>
                                        <p:cTn id="80" dur="1" fill="hold">
                                          <p:stCondLst>
                                            <p:cond delay="0"/>
                                          </p:stCondLst>
                                        </p:cTn>
                                        <p:tgtEl>
                                          <p:spTgt spid="42"/>
                                        </p:tgtEl>
                                        <p:attrNameLst>
                                          <p:attrName>style.visibility</p:attrName>
                                        </p:attrNameLst>
                                      </p:cBhvr>
                                      <p:to>
                                        <p:strVal val="visible"/>
                                      </p:to>
                                    </p:set>
                                    <p:anim calcmode="lin" valueType="num">
                                      <p:cBhvr additive="base">
                                        <p:cTn id="81" dur="350" fill="hold"/>
                                        <p:tgtEl>
                                          <p:spTgt spid="42"/>
                                        </p:tgtEl>
                                        <p:attrNameLst>
                                          <p:attrName>ppt_x</p:attrName>
                                        </p:attrNameLst>
                                      </p:cBhvr>
                                      <p:tavLst>
                                        <p:tav tm="0">
                                          <p:val>
                                            <p:strVal val="0-#ppt_w/2"/>
                                          </p:val>
                                        </p:tav>
                                        <p:tav tm="100000">
                                          <p:val>
                                            <p:strVal val="#ppt_x"/>
                                          </p:val>
                                        </p:tav>
                                      </p:tavLst>
                                    </p:anim>
                                    <p:anim calcmode="lin" valueType="num">
                                      <p:cBhvr additive="base">
                                        <p:cTn id="82" dur="350" fill="hold"/>
                                        <p:tgtEl>
                                          <p:spTgt spid="42"/>
                                        </p:tgtEl>
                                        <p:attrNameLst>
                                          <p:attrName>ppt_y</p:attrName>
                                        </p:attrNameLst>
                                      </p:cBhvr>
                                      <p:tavLst>
                                        <p:tav tm="0">
                                          <p:val>
                                            <p:strVal val="#ppt_y"/>
                                          </p:val>
                                        </p:tav>
                                        <p:tav tm="100000">
                                          <p:val>
                                            <p:strVal val="#ppt_y"/>
                                          </p:val>
                                        </p:tav>
                                      </p:tavLst>
                                    </p:anim>
                                  </p:childTnLst>
                                </p:cTn>
                              </p:par>
                            </p:childTnLst>
                          </p:cTn>
                        </p:par>
                        <p:par>
                          <p:cTn id="83" fill="hold">
                            <p:stCondLst>
                              <p:cond delay="9500"/>
                            </p:stCondLst>
                            <p:childTnLst>
                              <p:par>
                                <p:cTn id="84" presetID="22" presetClass="entr" presetSubtype="2" fill="hold" nodeType="after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wipe(right)">
                                      <p:cBhvr>
                                        <p:cTn id="86" dur="500"/>
                                        <p:tgtEl>
                                          <p:spTgt spid="18"/>
                                        </p:tgtEl>
                                      </p:cBhvr>
                                    </p:animEffect>
                                  </p:childTnLst>
                                </p:cTn>
                              </p:par>
                            </p:childTnLst>
                          </p:cTn>
                        </p:par>
                        <p:par>
                          <p:cTn id="87" fill="hold">
                            <p:stCondLst>
                              <p:cond delay="10000"/>
                            </p:stCondLst>
                            <p:childTnLst>
                              <p:par>
                                <p:cTn id="88" presetID="22" presetClass="entr" presetSubtype="2" fill="hold" grpId="0" nodeType="afterEffect">
                                  <p:stCondLst>
                                    <p:cond delay="0"/>
                                  </p:stCondLst>
                                  <p:childTnLst>
                                    <p:set>
                                      <p:cBhvr>
                                        <p:cTn id="89" dur="1" fill="hold">
                                          <p:stCondLst>
                                            <p:cond delay="0"/>
                                          </p:stCondLst>
                                        </p:cTn>
                                        <p:tgtEl>
                                          <p:spTgt spid="73"/>
                                        </p:tgtEl>
                                        <p:attrNameLst>
                                          <p:attrName>style.visibility</p:attrName>
                                        </p:attrNameLst>
                                      </p:cBhvr>
                                      <p:to>
                                        <p:strVal val="visible"/>
                                      </p:to>
                                    </p:set>
                                    <p:animEffect transition="in" filter="wipe(right)">
                                      <p:cBhvr>
                                        <p:cTn id="90" dur="500"/>
                                        <p:tgtEl>
                                          <p:spTgt spid="73"/>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74"/>
                                        </p:tgtEl>
                                        <p:attrNameLst>
                                          <p:attrName>style.visibility</p:attrName>
                                        </p:attrNameLst>
                                      </p:cBhvr>
                                      <p:to>
                                        <p:strVal val="visible"/>
                                      </p:to>
                                    </p:set>
                                    <p:animEffect transition="in" filter="wipe(right)">
                                      <p:cBhvr>
                                        <p:cTn id="93" dur="500"/>
                                        <p:tgtEl>
                                          <p:spTgt spid="74"/>
                                        </p:tgtEl>
                                      </p:cBhvr>
                                    </p:animEffect>
                                  </p:childTnLst>
                                </p:cTn>
                              </p:par>
                            </p:childTnLst>
                          </p:cTn>
                        </p:par>
                        <p:par>
                          <p:cTn id="94" fill="hold">
                            <p:stCondLst>
                              <p:cond delay="10500"/>
                            </p:stCondLst>
                            <p:childTnLst>
                              <p:par>
                                <p:cTn id="95" presetID="2" presetClass="entr" presetSubtype="8" fill="hold" nodeType="afterEffect">
                                  <p:stCondLst>
                                    <p:cond delay="250"/>
                                  </p:stCondLst>
                                  <p:childTnLst>
                                    <p:set>
                                      <p:cBhvr>
                                        <p:cTn id="96" dur="1" fill="hold">
                                          <p:stCondLst>
                                            <p:cond delay="0"/>
                                          </p:stCondLst>
                                        </p:cTn>
                                        <p:tgtEl>
                                          <p:spTgt spid="23"/>
                                        </p:tgtEl>
                                        <p:attrNameLst>
                                          <p:attrName>style.visibility</p:attrName>
                                        </p:attrNameLst>
                                      </p:cBhvr>
                                      <p:to>
                                        <p:strVal val="visible"/>
                                      </p:to>
                                    </p:set>
                                    <p:anim calcmode="lin" valueType="num">
                                      <p:cBhvr additive="base">
                                        <p:cTn id="97" dur="350" fill="hold"/>
                                        <p:tgtEl>
                                          <p:spTgt spid="23"/>
                                        </p:tgtEl>
                                        <p:attrNameLst>
                                          <p:attrName>ppt_x</p:attrName>
                                        </p:attrNameLst>
                                      </p:cBhvr>
                                      <p:tavLst>
                                        <p:tav tm="0">
                                          <p:val>
                                            <p:strVal val="0-#ppt_w/2"/>
                                          </p:val>
                                        </p:tav>
                                        <p:tav tm="100000">
                                          <p:val>
                                            <p:strVal val="#ppt_x"/>
                                          </p:val>
                                        </p:tav>
                                      </p:tavLst>
                                    </p:anim>
                                    <p:anim calcmode="lin" valueType="num">
                                      <p:cBhvr additive="base">
                                        <p:cTn id="98" dur="350" fill="hold"/>
                                        <p:tgtEl>
                                          <p:spTgt spid="23"/>
                                        </p:tgtEl>
                                        <p:attrNameLst>
                                          <p:attrName>ppt_y</p:attrName>
                                        </p:attrNameLst>
                                      </p:cBhvr>
                                      <p:tavLst>
                                        <p:tav tm="0">
                                          <p:val>
                                            <p:strVal val="#ppt_y"/>
                                          </p:val>
                                        </p:tav>
                                        <p:tav tm="100000">
                                          <p:val>
                                            <p:strVal val="#ppt_y"/>
                                          </p:val>
                                        </p:tav>
                                      </p:tavLst>
                                    </p:anim>
                                  </p:childTnLst>
                                </p:cTn>
                              </p:par>
                            </p:childTnLst>
                          </p:cTn>
                        </p:par>
                        <p:par>
                          <p:cTn id="99" fill="hold">
                            <p:stCondLst>
                              <p:cond delay="11250"/>
                            </p:stCondLst>
                            <p:childTnLst>
                              <p:par>
                                <p:cTn id="100" presetID="22" presetClass="entr" presetSubtype="2" fill="hold" nodeType="afterEffect">
                                  <p:stCondLst>
                                    <p:cond delay="0"/>
                                  </p:stCondLst>
                                  <p:childTnLst>
                                    <p:set>
                                      <p:cBhvr>
                                        <p:cTn id="101" dur="1" fill="hold">
                                          <p:stCondLst>
                                            <p:cond delay="0"/>
                                          </p:stCondLst>
                                        </p:cTn>
                                        <p:tgtEl>
                                          <p:spTgt spid="15"/>
                                        </p:tgtEl>
                                        <p:attrNameLst>
                                          <p:attrName>style.visibility</p:attrName>
                                        </p:attrNameLst>
                                      </p:cBhvr>
                                      <p:to>
                                        <p:strVal val="visible"/>
                                      </p:to>
                                    </p:set>
                                    <p:animEffect transition="in" filter="wipe(right)">
                                      <p:cBhvr>
                                        <p:cTn id="102" dur="500"/>
                                        <p:tgtEl>
                                          <p:spTgt spid="15"/>
                                        </p:tgtEl>
                                      </p:cBhvr>
                                    </p:animEffect>
                                  </p:childTnLst>
                                </p:cTn>
                              </p:par>
                            </p:childTnLst>
                          </p:cTn>
                        </p:par>
                        <p:par>
                          <p:cTn id="103" fill="hold">
                            <p:stCondLst>
                              <p:cond delay="11750"/>
                            </p:stCondLst>
                            <p:childTnLst>
                              <p:par>
                                <p:cTn id="104" presetID="22" presetClass="entr" presetSubtype="2" fill="hold" grpId="0" nodeType="afterEffect">
                                  <p:stCondLst>
                                    <p:cond delay="0"/>
                                  </p:stCondLst>
                                  <p:childTnLst>
                                    <p:set>
                                      <p:cBhvr>
                                        <p:cTn id="105" dur="1" fill="hold">
                                          <p:stCondLst>
                                            <p:cond delay="0"/>
                                          </p:stCondLst>
                                        </p:cTn>
                                        <p:tgtEl>
                                          <p:spTgt spid="70"/>
                                        </p:tgtEl>
                                        <p:attrNameLst>
                                          <p:attrName>style.visibility</p:attrName>
                                        </p:attrNameLst>
                                      </p:cBhvr>
                                      <p:to>
                                        <p:strVal val="visible"/>
                                      </p:to>
                                    </p:set>
                                    <p:animEffect transition="in" filter="wipe(right)">
                                      <p:cBhvr>
                                        <p:cTn id="106" dur="500"/>
                                        <p:tgtEl>
                                          <p:spTgt spid="70"/>
                                        </p:tgtEl>
                                      </p:cBhvr>
                                    </p:animEffect>
                                  </p:childTnLst>
                                </p:cTn>
                              </p:par>
                              <p:par>
                                <p:cTn id="107" presetID="22" presetClass="entr" presetSubtype="2" fill="hold" grpId="0" nodeType="withEffect">
                                  <p:stCondLst>
                                    <p:cond delay="0"/>
                                  </p:stCondLst>
                                  <p:childTnLst>
                                    <p:set>
                                      <p:cBhvr>
                                        <p:cTn id="108" dur="1" fill="hold">
                                          <p:stCondLst>
                                            <p:cond delay="0"/>
                                          </p:stCondLst>
                                        </p:cTn>
                                        <p:tgtEl>
                                          <p:spTgt spid="71"/>
                                        </p:tgtEl>
                                        <p:attrNameLst>
                                          <p:attrName>style.visibility</p:attrName>
                                        </p:attrNameLst>
                                      </p:cBhvr>
                                      <p:to>
                                        <p:strVal val="visible"/>
                                      </p:to>
                                    </p:set>
                                    <p:animEffect transition="in" filter="wipe(right)">
                                      <p:cBhvr>
                                        <p:cTn id="10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8" grpId="0"/>
      <p:bldP spid="70" grpId="0"/>
      <p:bldP spid="71" grpId="0"/>
      <p:bldP spid="73" grpId="0"/>
      <p:bldP spid="74" grpId="0"/>
      <p:bldP spid="77" grpId="0"/>
      <p:bldP spid="78" grpId="0"/>
      <p:bldP spid="79" grpId="0"/>
      <p:bldP spid="80" grpId="0"/>
      <p:bldP spid="81" grpId="0"/>
      <p:bldP spid="82" grpId="0"/>
      <p:bldP spid="5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1528344" y="2846892"/>
            <a:ext cx="9509125" cy="2006600"/>
            <a:chOff x="1362075" y="2755900"/>
            <a:chExt cx="9509125" cy="2006600"/>
          </a:xfrm>
        </p:grpSpPr>
        <p:grpSp>
          <p:nvGrpSpPr>
            <p:cNvPr id="11" name="组合 10"/>
            <p:cNvGrpSpPr/>
            <p:nvPr/>
          </p:nvGrpSpPr>
          <p:grpSpPr>
            <a:xfrm>
              <a:off x="1703539" y="2755900"/>
              <a:ext cx="8826197" cy="2006600"/>
              <a:chOff x="1703539" y="2755900"/>
              <a:chExt cx="8826197" cy="2006600"/>
            </a:xfrm>
          </p:grpSpPr>
          <p:cxnSp>
            <p:nvCxnSpPr>
              <p:cNvPr id="22" name="直接连接符 21"/>
              <p:cNvCxnSpPr/>
              <p:nvPr/>
            </p:nvCxnSpPr>
            <p:spPr>
              <a:xfrm>
                <a:off x="8785225" y="2844800"/>
                <a:ext cx="1479550" cy="191770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703539" y="2755900"/>
                <a:ext cx="8826197" cy="2006600"/>
                <a:chOff x="1703539" y="2755900"/>
                <a:chExt cx="8826197" cy="2006600"/>
              </a:xfrm>
            </p:grpSpPr>
            <p:cxnSp>
              <p:nvCxnSpPr>
                <p:cNvPr id="10" name="直接连接符 9"/>
                <p:cNvCxnSpPr>
                  <a:stCxn id="8" idx="5"/>
                </p:cNvCxnSpPr>
                <p:nvPr/>
              </p:nvCxnSpPr>
              <p:spPr>
                <a:xfrm flipV="1">
                  <a:off x="1703539" y="2755900"/>
                  <a:ext cx="658661" cy="960286"/>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362200" y="2755900"/>
                  <a:ext cx="1357313" cy="189865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3719513" y="2755900"/>
                  <a:ext cx="1969293" cy="189865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688806" y="2755900"/>
                  <a:ext cx="2210594" cy="200660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7891066" y="2844800"/>
                  <a:ext cx="894159" cy="191770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endCxn id="7" idx="1"/>
                </p:cNvCxnSpPr>
                <p:nvPr/>
              </p:nvCxnSpPr>
              <p:spPr>
                <a:xfrm flipV="1">
                  <a:off x="10264775" y="4005414"/>
                  <a:ext cx="264961" cy="757086"/>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grpSp>
        <p:sp>
          <p:nvSpPr>
            <p:cNvPr id="7" name="椭圆 6"/>
            <p:cNvSpPr/>
            <p:nvPr/>
          </p:nvSpPr>
          <p:spPr>
            <a:xfrm flipV="1">
              <a:off x="10471150" y="3663950"/>
              <a:ext cx="400050" cy="4000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sp>
          <p:nvSpPr>
            <p:cNvPr id="8" name="椭圆 7"/>
            <p:cNvSpPr/>
            <p:nvPr/>
          </p:nvSpPr>
          <p:spPr>
            <a:xfrm flipV="1">
              <a:off x="1362075" y="3657600"/>
              <a:ext cx="400050" cy="4000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grpSp>
      <p:grpSp>
        <p:nvGrpSpPr>
          <p:cNvPr id="14" name="组合 13"/>
          <p:cNvGrpSpPr/>
          <p:nvPr/>
        </p:nvGrpSpPr>
        <p:grpSpPr>
          <a:xfrm>
            <a:off x="4547771" y="3310446"/>
            <a:ext cx="1276351" cy="1276351"/>
            <a:chOff x="4381500" y="3219450"/>
            <a:chExt cx="1276350" cy="1276350"/>
          </a:xfrm>
        </p:grpSpPr>
        <p:sp>
          <p:nvSpPr>
            <p:cNvPr id="4" name="椭圆 3"/>
            <p:cNvSpPr/>
            <p:nvPr/>
          </p:nvSpPr>
          <p:spPr>
            <a:xfrm>
              <a:off x="4381500" y="3219450"/>
              <a:ext cx="1276350" cy="1276350"/>
            </a:xfrm>
            <a:prstGeom prst="ellipse">
              <a:avLst/>
            </a:prstGeom>
            <a:solidFill>
              <a:srgbClr val="4A7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sp>
          <p:nvSpPr>
            <p:cNvPr id="42" name="Freeform 173"/>
            <p:cNvSpPr>
              <a:spLocks noChangeAspect="1" noEditPoints="1"/>
            </p:cNvSpPr>
            <p:nvPr/>
          </p:nvSpPr>
          <p:spPr bwMode="auto">
            <a:xfrm>
              <a:off x="4790107" y="3612825"/>
              <a:ext cx="459136" cy="489600"/>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grpSp>
        <p:nvGrpSpPr>
          <p:cNvPr id="36" name="组合 35"/>
          <p:cNvGrpSpPr/>
          <p:nvPr/>
        </p:nvGrpSpPr>
        <p:grpSpPr>
          <a:xfrm>
            <a:off x="9053097" y="3310446"/>
            <a:ext cx="1276351" cy="1276351"/>
            <a:chOff x="8886825" y="3219450"/>
            <a:chExt cx="1276350" cy="1276350"/>
          </a:xfrm>
        </p:grpSpPr>
        <p:sp>
          <p:nvSpPr>
            <p:cNvPr id="6" name="椭圆 5"/>
            <p:cNvSpPr/>
            <p:nvPr/>
          </p:nvSpPr>
          <p:spPr>
            <a:xfrm>
              <a:off x="8886825" y="3219450"/>
              <a:ext cx="1276350" cy="1276350"/>
            </a:xfrm>
            <a:prstGeom prst="ellipse">
              <a:avLst/>
            </a:prstGeom>
            <a:solidFill>
              <a:srgbClr val="4A7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sp>
          <p:nvSpPr>
            <p:cNvPr id="43" name="Freeform 122"/>
            <p:cNvSpPr>
              <a:spLocks noChangeAspect="1" noEditPoints="1"/>
            </p:cNvSpPr>
            <p:nvPr/>
          </p:nvSpPr>
          <p:spPr bwMode="auto">
            <a:xfrm>
              <a:off x="9365640" y="3612825"/>
              <a:ext cx="318721" cy="489600"/>
            </a:xfrm>
            <a:custGeom>
              <a:avLst/>
              <a:gdLst>
                <a:gd name="T0" fmla="*/ 31 w 70"/>
                <a:gd name="T1" fmla="*/ 20 h 108"/>
                <a:gd name="T2" fmla="*/ 36 w 70"/>
                <a:gd name="T3" fmla="*/ 20 h 108"/>
                <a:gd name="T4" fmla="*/ 51 w 70"/>
                <a:gd name="T5" fmla="*/ 32 h 108"/>
                <a:gd name="T6" fmla="*/ 62 w 70"/>
                <a:gd name="T7" fmla="*/ 51 h 108"/>
                <a:gd name="T8" fmla="*/ 64 w 70"/>
                <a:gd name="T9" fmla="*/ 69 h 108"/>
                <a:gd name="T10" fmla="*/ 63 w 70"/>
                <a:gd name="T11" fmla="*/ 74 h 108"/>
                <a:gd name="T12" fmla="*/ 54 w 70"/>
                <a:gd name="T13" fmla="*/ 60 h 108"/>
                <a:gd name="T14" fmla="*/ 49 w 70"/>
                <a:gd name="T15" fmla="*/ 55 h 108"/>
                <a:gd name="T16" fmla="*/ 41 w 70"/>
                <a:gd name="T17" fmla="*/ 42 h 108"/>
                <a:gd name="T18" fmla="*/ 40 w 70"/>
                <a:gd name="T19" fmla="*/ 34 h 108"/>
                <a:gd name="T20" fmla="*/ 31 w 70"/>
                <a:gd name="T21" fmla="*/ 20 h 108"/>
                <a:gd name="T22" fmla="*/ 39 w 70"/>
                <a:gd name="T23" fmla="*/ 60 h 108"/>
                <a:gd name="T24" fmla="*/ 36 w 70"/>
                <a:gd name="T25" fmla="*/ 70 h 108"/>
                <a:gd name="T26" fmla="*/ 54 w 70"/>
                <a:gd name="T27" fmla="*/ 103 h 108"/>
                <a:gd name="T28" fmla="*/ 65 w 70"/>
                <a:gd name="T29" fmla="*/ 106 h 108"/>
                <a:gd name="T30" fmla="*/ 65 w 70"/>
                <a:gd name="T31" fmla="*/ 106 h 108"/>
                <a:gd name="T32" fmla="*/ 68 w 70"/>
                <a:gd name="T33" fmla="*/ 95 h 108"/>
                <a:gd name="T34" fmla="*/ 49 w 70"/>
                <a:gd name="T35" fmla="*/ 63 h 108"/>
                <a:gd name="T36" fmla="*/ 39 w 70"/>
                <a:gd name="T37" fmla="*/ 60 h 108"/>
                <a:gd name="T38" fmla="*/ 39 w 70"/>
                <a:gd name="T39" fmla="*/ 60 h 108"/>
                <a:gd name="T40" fmla="*/ 5 w 70"/>
                <a:gd name="T41" fmla="*/ 2 h 108"/>
                <a:gd name="T42" fmla="*/ 2 w 70"/>
                <a:gd name="T43" fmla="*/ 13 h 108"/>
                <a:gd name="T44" fmla="*/ 21 w 70"/>
                <a:gd name="T45" fmla="*/ 45 h 108"/>
                <a:gd name="T46" fmla="*/ 32 w 70"/>
                <a:gd name="T47" fmla="*/ 48 h 108"/>
                <a:gd name="T48" fmla="*/ 32 w 70"/>
                <a:gd name="T49" fmla="*/ 48 h 108"/>
                <a:gd name="T50" fmla="*/ 35 w 70"/>
                <a:gd name="T51" fmla="*/ 37 h 108"/>
                <a:gd name="T52" fmla="*/ 16 w 70"/>
                <a:gd name="T53" fmla="*/ 5 h 108"/>
                <a:gd name="T54" fmla="*/ 5 w 70"/>
                <a:gd name="T55" fmla="*/ 2 h 108"/>
                <a:gd name="T56" fmla="*/ 5 w 70"/>
                <a:gd name="T57" fmla="*/ 2 h 108"/>
                <a:gd name="T58" fmla="*/ 39 w 70"/>
                <a:gd name="T59" fmla="*/ 88 h 108"/>
                <a:gd name="T60" fmla="*/ 31 w 70"/>
                <a:gd name="T61" fmla="*/ 73 h 108"/>
                <a:gd name="T62" fmla="*/ 29 w 70"/>
                <a:gd name="T63" fmla="*/ 66 h 108"/>
                <a:gd name="T64" fmla="*/ 22 w 70"/>
                <a:gd name="T65" fmla="*/ 53 h 108"/>
                <a:gd name="T66" fmla="*/ 16 w 70"/>
                <a:gd name="T67" fmla="*/ 48 h 108"/>
                <a:gd name="T68" fmla="*/ 8 w 70"/>
                <a:gd name="T69" fmla="*/ 33 h 108"/>
                <a:gd name="T70" fmla="*/ 6 w 70"/>
                <a:gd name="T71" fmla="*/ 38 h 108"/>
                <a:gd name="T72" fmla="*/ 8 w 70"/>
                <a:gd name="T73" fmla="*/ 57 h 108"/>
                <a:gd name="T74" fmla="*/ 19 w 70"/>
                <a:gd name="T75" fmla="*/ 75 h 108"/>
                <a:gd name="T76" fmla="*/ 34 w 70"/>
                <a:gd name="T77" fmla="*/ 87 h 108"/>
                <a:gd name="T78" fmla="*/ 39 w 70"/>
                <a:gd name="T79"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 h="108">
                  <a:moveTo>
                    <a:pt x="31" y="20"/>
                  </a:moveTo>
                  <a:cubicBezTo>
                    <a:pt x="33" y="20"/>
                    <a:pt x="34" y="20"/>
                    <a:pt x="36" y="20"/>
                  </a:cubicBezTo>
                  <a:cubicBezTo>
                    <a:pt x="42" y="22"/>
                    <a:pt x="48" y="26"/>
                    <a:pt x="51" y="32"/>
                  </a:cubicBezTo>
                  <a:cubicBezTo>
                    <a:pt x="62" y="51"/>
                    <a:pt x="62" y="51"/>
                    <a:pt x="62" y="51"/>
                  </a:cubicBezTo>
                  <a:cubicBezTo>
                    <a:pt x="65" y="56"/>
                    <a:pt x="66" y="63"/>
                    <a:pt x="64" y="69"/>
                  </a:cubicBezTo>
                  <a:cubicBezTo>
                    <a:pt x="64" y="71"/>
                    <a:pt x="63" y="73"/>
                    <a:pt x="63" y="74"/>
                  </a:cubicBezTo>
                  <a:cubicBezTo>
                    <a:pt x="54" y="60"/>
                    <a:pt x="54" y="60"/>
                    <a:pt x="54" y="60"/>
                  </a:cubicBezTo>
                  <a:cubicBezTo>
                    <a:pt x="53" y="58"/>
                    <a:pt x="51" y="56"/>
                    <a:pt x="49" y="55"/>
                  </a:cubicBezTo>
                  <a:cubicBezTo>
                    <a:pt x="41" y="42"/>
                    <a:pt x="41" y="42"/>
                    <a:pt x="41" y="42"/>
                  </a:cubicBezTo>
                  <a:cubicBezTo>
                    <a:pt x="41" y="39"/>
                    <a:pt x="41" y="37"/>
                    <a:pt x="40" y="34"/>
                  </a:cubicBezTo>
                  <a:cubicBezTo>
                    <a:pt x="31" y="20"/>
                    <a:pt x="31" y="20"/>
                    <a:pt x="31" y="20"/>
                  </a:cubicBezTo>
                  <a:close/>
                  <a:moveTo>
                    <a:pt x="39" y="60"/>
                  </a:moveTo>
                  <a:cubicBezTo>
                    <a:pt x="35" y="62"/>
                    <a:pt x="34" y="67"/>
                    <a:pt x="36" y="70"/>
                  </a:cubicBezTo>
                  <a:cubicBezTo>
                    <a:pt x="54" y="103"/>
                    <a:pt x="54" y="103"/>
                    <a:pt x="54" y="103"/>
                  </a:cubicBezTo>
                  <a:cubicBezTo>
                    <a:pt x="57" y="107"/>
                    <a:pt x="61" y="108"/>
                    <a:pt x="65" y="106"/>
                  </a:cubicBezTo>
                  <a:cubicBezTo>
                    <a:pt x="65" y="106"/>
                    <a:pt x="65" y="106"/>
                    <a:pt x="65" y="106"/>
                  </a:cubicBezTo>
                  <a:cubicBezTo>
                    <a:pt x="69" y="104"/>
                    <a:pt x="70" y="99"/>
                    <a:pt x="68" y="95"/>
                  </a:cubicBezTo>
                  <a:cubicBezTo>
                    <a:pt x="49" y="63"/>
                    <a:pt x="49" y="63"/>
                    <a:pt x="49" y="63"/>
                  </a:cubicBezTo>
                  <a:cubicBezTo>
                    <a:pt x="47" y="59"/>
                    <a:pt x="42" y="57"/>
                    <a:pt x="39" y="60"/>
                  </a:cubicBezTo>
                  <a:cubicBezTo>
                    <a:pt x="39" y="60"/>
                    <a:pt x="39" y="60"/>
                    <a:pt x="39" y="60"/>
                  </a:cubicBezTo>
                  <a:close/>
                  <a:moveTo>
                    <a:pt x="5" y="2"/>
                  </a:moveTo>
                  <a:cubicBezTo>
                    <a:pt x="2" y="4"/>
                    <a:pt x="0" y="9"/>
                    <a:pt x="2" y="13"/>
                  </a:cubicBezTo>
                  <a:cubicBezTo>
                    <a:pt x="21" y="45"/>
                    <a:pt x="21" y="45"/>
                    <a:pt x="21" y="45"/>
                  </a:cubicBezTo>
                  <a:cubicBezTo>
                    <a:pt x="23" y="49"/>
                    <a:pt x="28" y="50"/>
                    <a:pt x="32" y="48"/>
                  </a:cubicBezTo>
                  <a:cubicBezTo>
                    <a:pt x="32" y="48"/>
                    <a:pt x="32" y="48"/>
                    <a:pt x="32" y="48"/>
                  </a:cubicBezTo>
                  <a:cubicBezTo>
                    <a:pt x="36" y="46"/>
                    <a:pt x="37" y="41"/>
                    <a:pt x="35" y="37"/>
                  </a:cubicBezTo>
                  <a:cubicBezTo>
                    <a:pt x="16" y="5"/>
                    <a:pt x="16" y="5"/>
                    <a:pt x="16" y="5"/>
                  </a:cubicBezTo>
                  <a:cubicBezTo>
                    <a:pt x="14" y="1"/>
                    <a:pt x="9" y="0"/>
                    <a:pt x="5" y="2"/>
                  </a:cubicBezTo>
                  <a:cubicBezTo>
                    <a:pt x="5" y="2"/>
                    <a:pt x="5" y="2"/>
                    <a:pt x="5" y="2"/>
                  </a:cubicBezTo>
                  <a:close/>
                  <a:moveTo>
                    <a:pt x="39" y="88"/>
                  </a:moveTo>
                  <a:cubicBezTo>
                    <a:pt x="31" y="73"/>
                    <a:pt x="31" y="73"/>
                    <a:pt x="31" y="73"/>
                  </a:cubicBezTo>
                  <a:cubicBezTo>
                    <a:pt x="30" y="71"/>
                    <a:pt x="29" y="69"/>
                    <a:pt x="29" y="66"/>
                  </a:cubicBezTo>
                  <a:cubicBezTo>
                    <a:pt x="22" y="53"/>
                    <a:pt x="22" y="53"/>
                    <a:pt x="22" y="53"/>
                  </a:cubicBezTo>
                  <a:cubicBezTo>
                    <a:pt x="19" y="52"/>
                    <a:pt x="18" y="50"/>
                    <a:pt x="16" y="48"/>
                  </a:cubicBezTo>
                  <a:cubicBezTo>
                    <a:pt x="8" y="33"/>
                    <a:pt x="8" y="33"/>
                    <a:pt x="8" y="33"/>
                  </a:cubicBezTo>
                  <a:cubicBezTo>
                    <a:pt x="7" y="34"/>
                    <a:pt x="6" y="36"/>
                    <a:pt x="6" y="38"/>
                  </a:cubicBezTo>
                  <a:cubicBezTo>
                    <a:pt x="4" y="44"/>
                    <a:pt x="5" y="51"/>
                    <a:pt x="8" y="57"/>
                  </a:cubicBezTo>
                  <a:cubicBezTo>
                    <a:pt x="19" y="75"/>
                    <a:pt x="19" y="75"/>
                    <a:pt x="19" y="75"/>
                  </a:cubicBezTo>
                  <a:cubicBezTo>
                    <a:pt x="22" y="81"/>
                    <a:pt x="28" y="85"/>
                    <a:pt x="34" y="87"/>
                  </a:cubicBezTo>
                  <a:cubicBezTo>
                    <a:pt x="36" y="87"/>
                    <a:pt x="38" y="88"/>
                    <a:pt x="39" y="8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grpSp>
        <p:nvGrpSpPr>
          <p:cNvPr id="13" name="组合 12"/>
          <p:cNvGrpSpPr/>
          <p:nvPr/>
        </p:nvGrpSpPr>
        <p:grpSpPr>
          <a:xfrm>
            <a:off x="2376072" y="3310446"/>
            <a:ext cx="1276351" cy="1276351"/>
            <a:chOff x="2209800" y="3219450"/>
            <a:chExt cx="1276350" cy="1276350"/>
          </a:xfrm>
        </p:grpSpPr>
        <p:sp>
          <p:nvSpPr>
            <p:cNvPr id="3" name="椭圆 2"/>
            <p:cNvSpPr/>
            <p:nvPr/>
          </p:nvSpPr>
          <p:spPr>
            <a:xfrm>
              <a:off x="2209800" y="3219450"/>
              <a:ext cx="1276350" cy="1276350"/>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sp>
          <p:nvSpPr>
            <p:cNvPr id="44" name="Freeform 357"/>
            <p:cNvSpPr>
              <a:spLocks noChangeAspect="1" noEditPoints="1"/>
            </p:cNvSpPr>
            <p:nvPr/>
          </p:nvSpPr>
          <p:spPr bwMode="auto">
            <a:xfrm>
              <a:off x="2543114" y="3641625"/>
              <a:ext cx="609723" cy="432000"/>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grpSp>
        <p:nvGrpSpPr>
          <p:cNvPr id="16" name="组合 15"/>
          <p:cNvGrpSpPr/>
          <p:nvPr/>
        </p:nvGrpSpPr>
        <p:grpSpPr>
          <a:xfrm>
            <a:off x="6890921" y="3310446"/>
            <a:ext cx="1276351" cy="1276351"/>
            <a:chOff x="6724650" y="3219450"/>
            <a:chExt cx="1276350" cy="1276350"/>
          </a:xfrm>
        </p:grpSpPr>
        <p:sp>
          <p:nvSpPr>
            <p:cNvPr id="5" name="椭圆 4"/>
            <p:cNvSpPr/>
            <p:nvPr/>
          </p:nvSpPr>
          <p:spPr>
            <a:xfrm>
              <a:off x="6724650" y="3219450"/>
              <a:ext cx="1276350" cy="1276350"/>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sp>
          <p:nvSpPr>
            <p:cNvPr id="45" name="Freeform 359"/>
            <p:cNvSpPr>
              <a:spLocks noChangeAspect="1" noEditPoints="1"/>
            </p:cNvSpPr>
            <p:nvPr/>
          </p:nvSpPr>
          <p:spPr bwMode="auto">
            <a:xfrm>
              <a:off x="7167647" y="3612825"/>
              <a:ext cx="390357" cy="489600"/>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sp>
        <p:nvSpPr>
          <p:cNvPr id="54" name="矩形 53"/>
          <p:cNvSpPr/>
          <p:nvPr/>
        </p:nvSpPr>
        <p:spPr>
          <a:xfrm>
            <a:off x="1910208" y="1586914"/>
            <a:ext cx="1313162"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矩形 47"/>
          <p:cNvSpPr>
            <a:spLocks noChangeArrowheads="1"/>
          </p:cNvSpPr>
          <p:nvPr/>
        </p:nvSpPr>
        <p:spPr bwMode="auto">
          <a:xfrm>
            <a:off x="1504750" y="1974463"/>
            <a:ext cx="2124077" cy="79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56" name="矩形 55"/>
          <p:cNvSpPr/>
          <p:nvPr/>
        </p:nvSpPr>
        <p:spPr>
          <a:xfrm>
            <a:off x="3240423" y="4930963"/>
            <a:ext cx="1313162"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矩形 47"/>
          <p:cNvSpPr>
            <a:spLocks noChangeArrowheads="1"/>
          </p:cNvSpPr>
          <p:nvPr/>
        </p:nvSpPr>
        <p:spPr bwMode="auto">
          <a:xfrm>
            <a:off x="2837631" y="5334279"/>
            <a:ext cx="2118744" cy="79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58" name="矩形 57"/>
          <p:cNvSpPr/>
          <p:nvPr/>
        </p:nvSpPr>
        <p:spPr>
          <a:xfrm>
            <a:off x="5217336" y="1586914"/>
            <a:ext cx="1313162"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矩形 47"/>
          <p:cNvSpPr>
            <a:spLocks noChangeArrowheads="1"/>
          </p:cNvSpPr>
          <p:nvPr/>
        </p:nvSpPr>
        <p:spPr bwMode="auto">
          <a:xfrm>
            <a:off x="4918555" y="1974463"/>
            <a:ext cx="2018224" cy="79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60" name="矩形 59"/>
          <p:cNvSpPr/>
          <p:nvPr/>
        </p:nvSpPr>
        <p:spPr>
          <a:xfrm>
            <a:off x="8382194" y="1586914"/>
            <a:ext cx="1313162"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矩形 47"/>
          <p:cNvSpPr>
            <a:spLocks noChangeArrowheads="1"/>
          </p:cNvSpPr>
          <p:nvPr/>
        </p:nvSpPr>
        <p:spPr bwMode="auto">
          <a:xfrm>
            <a:off x="7960963" y="1974463"/>
            <a:ext cx="2155628" cy="79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62" name="矩形 61"/>
          <p:cNvSpPr/>
          <p:nvPr/>
        </p:nvSpPr>
        <p:spPr>
          <a:xfrm>
            <a:off x="7383653" y="4930963"/>
            <a:ext cx="1313162"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47"/>
          <p:cNvSpPr>
            <a:spLocks noChangeArrowheads="1"/>
          </p:cNvSpPr>
          <p:nvPr/>
        </p:nvSpPr>
        <p:spPr bwMode="auto">
          <a:xfrm>
            <a:off x="6888653" y="5334280"/>
            <a:ext cx="2303160" cy="79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38"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22" presetClass="entr" presetSubtype="8" fill="hold" nodeType="afterEffect">
                                  <p:stCondLst>
                                    <p:cond delay="25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1000"/>
                                        <p:tgtEl>
                                          <p:spTgt spid="37"/>
                                        </p:tgtEl>
                                      </p:cBhvr>
                                    </p:animEffect>
                                  </p:childTnLst>
                                </p:cTn>
                              </p:par>
                              <p:par>
                                <p:cTn id="12" presetID="53" presetClass="entr" presetSubtype="16" fill="hold" grpId="0" nodeType="withEffect">
                                  <p:stCondLst>
                                    <p:cond delay="1750"/>
                                  </p:stCondLst>
                                  <p:childTnLst>
                                    <p:set>
                                      <p:cBhvr>
                                        <p:cTn id="13" dur="1" fill="hold">
                                          <p:stCondLst>
                                            <p:cond delay="0"/>
                                          </p:stCondLst>
                                        </p:cTn>
                                        <p:tgtEl>
                                          <p:spTgt spid="54"/>
                                        </p:tgtEl>
                                        <p:attrNameLst>
                                          <p:attrName>style.visibility</p:attrName>
                                        </p:attrNameLst>
                                      </p:cBhvr>
                                      <p:to>
                                        <p:strVal val="visible"/>
                                      </p:to>
                                    </p:set>
                                    <p:anim calcmode="lin" valueType="num">
                                      <p:cBhvr>
                                        <p:cTn id="14" dur="500" fill="hold"/>
                                        <p:tgtEl>
                                          <p:spTgt spid="54"/>
                                        </p:tgtEl>
                                        <p:attrNameLst>
                                          <p:attrName>ppt_w</p:attrName>
                                        </p:attrNameLst>
                                      </p:cBhvr>
                                      <p:tavLst>
                                        <p:tav tm="0">
                                          <p:val>
                                            <p:fltVal val="0"/>
                                          </p:val>
                                        </p:tav>
                                        <p:tav tm="100000">
                                          <p:val>
                                            <p:strVal val="#ppt_w"/>
                                          </p:val>
                                        </p:tav>
                                      </p:tavLst>
                                    </p:anim>
                                    <p:anim calcmode="lin" valueType="num">
                                      <p:cBhvr>
                                        <p:cTn id="15" dur="500" fill="hold"/>
                                        <p:tgtEl>
                                          <p:spTgt spid="54"/>
                                        </p:tgtEl>
                                        <p:attrNameLst>
                                          <p:attrName>ppt_h</p:attrName>
                                        </p:attrNameLst>
                                      </p:cBhvr>
                                      <p:tavLst>
                                        <p:tav tm="0">
                                          <p:val>
                                            <p:fltVal val="0"/>
                                          </p:val>
                                        </p:tav>
                                        <p:tav tm="100000">
                                          <p:val>
                                            <p:strVal val="#ppt_h"/>
                                          </p:val>
                                        </p:tav>
                                      </p:tavLst>
                                    </p:anim>
                                    <p:animEffect transition="in" filter="fade">
                                      <p:cBhvr>
                                        <p:cTn id="16" dur="500"/>
                                        <p:tgtEl>
                                          <p:spTgt spid="54"/>
                                        </p:tgtEl>
                                      </p:cBhvr>
                                    </p:animEffect>
                                  </p:childTnLst>
                                </p:cTn>
                              </p:par>
                              <p:par>
                                <p:cTn id="17" presetID="53" presetClass="entr" presetSubtype="16" fill="hold" grpId="0" nodeType="withEffect">
                                  <p:stCondLst>
                                    <p:cond delay="1750"/>
                                  </p:stCondLst>
                                  <p:childTnLst>
                                    <p:set>
                                      <p:cBhvr>
                                        <p:cTn id="18" dur="1" fill="hold">
                                          <p:stCondLst>
                                            <p:cond delay="0"/>
                                          </p:stCondLst>
                                        </p:cTn>
                                        <p:tgtEl>
                                          <p:spTgt spid="55"/>
                                        </p:tgtEl>
                                        <p:attrNameLst>
                                          <p:attrName>style.visibility</p:attrName>
                                        </p:attrNameLst>
                                      </p:cBhvr>
                                      <p:to>
                                        <p:strVal val="visible"/>
                                      </p:to>
                                    </p:set>
                                    <p:anim calcmode="lin" valueType="num">
                                      <p:cBhvr>
                                        <p:cTn id="19" dur="500" fill="hold"/>
                                        <p:tgtEl>
                                          <p:spTgt spid="55"/>
                                        </p:tgtEl>
                                        <p:attrNameLst>
                                          <p:attrName>ppt_w</p:attrName>
                                        </p:attrNameLst>
                                      </p:cBhvr>
                                      <p:tavLst>
                                        <p:tav tm="0">
                                          <p:val>
                                            <p:fltVal val="0"/>
                                          </p:val>
                                        </p:tav>
                                        <p:tav tm="100000">
                                          <p:val>
                                            <p:strVal val="#ppt_w"/>
                                          </p:val>
                                        </p:tav>
                                      </p:tavLst>
                                    </p:anim>
                                    <p:anim calcmode="lin" valueType="num">
                                      <p:cBhvr>
                                        <p:cTn id="20" dur="500" fill="hold"/>
                                        <p:tgtEl>
                                          <p:spTgt spid="55"/>
                                        </p:tgtEl>
                                        <p:attrNameLst>
                                          <p:attrName>ppt_h</p:attrName>
                                        </p:attrNameLst>
                                      </p:cBhvr>
                                      <p:tavLst>
                                        <p:tav tm="0">
                                          <p:val>
                                            <p:fltVal val="0"/>
                                          </p:val>
                                        </p:tav>
                                        <p:tav tm="100000">
                                          <p:val>
                                            <p:strVal val="#ppt_h"/>
                                          </p:val>
                                        </p:tav>
                                      </p:tavLst>
                                    </p:anim>
                                    <p:animEffect transition="in" filter="fade">
                                      <p:cBhvr>
                                        <p:cTn id="21" dur="500"/>
                                        <p:tgtEl>
                                          <p:spTgt spid="55"/>
                                        </p:tgtEl>
                                      </p:cBhvr>
                                    </p:animEffect>
                                  </p:childTnLst>
                                </p:cTn>
                              </p:par>
                              <p:par>
                                <p:cTn id="22" presetID="53" presetClass="entr" presetSubtype="16" fill="hold" nodeType="withEffect">
                                  <p:stCondLst>
                                    <p:cond delay="175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par>
                                <p:cTn id="27" presetID="53" presetClass="entr" presetSubtype="16" fill="hold" grpId="0" nodeType="withEffect">
                                  <p:stCondLst>
                                    <p:cond delay="2750"/>
                                  </p:stCondLst>
                                  <p:childTnLst>
                                    <p:set>
                                      <p:cBhvr>
                                        <p:cTn id="28" dur="1" fill="hold">
                                          <p:stCondLst>
                                            <p:cond delay="0"/>
                                          </p:stCondLst>
                                        </p:cTn>
                                        <p:tgtEl>
                                          <p:spTgt spid="56"/>
                                        </p:tgtEl>
                                        <p:attrNameLst>
                                          <p:attrName>style.visibility</p:attrName>
                                        </p:attrNameLst>
                                      </p:cBhvr>
                                      <p:to>
                                        <p:strVal val="visible"/>
                                      </p:to>
                                    </p:set>
                                    <p:anim calcmode="lin" valueType="num">
                                      <p:cBhvr>
                                        <p:cTn id="29" dur="500" fill="hold"/>
                                        <p:tgtEl>
                                          <p:spTgt spid="56"/>
                                        </p:tgtEl>
                                        <p:attrNameLst>
                                          <p:attrName>ppt_w</p:attrName>
                                        </p:attrNameLst>
                                      </p:cBhvr>
                                      <p:tavLst>
                                        <p:tav tm="0">
                                          <p:val>
                                            <p:fltVal val="0"/>
                                          </p:val>
                                        </p:tav>
                                        <p:tav tm="100000">
                                          <p:val>
                                            <p:strVal val="#ppt_w"/>
                                          </p:val>
                                        </p:tav>
                                      </p:tavLst>
                                    </p:anim>
                                    <p:anim calcmode="lin" valueType="num">
                                      <p:cBhvr>
                                        <p:cTn id="30" dur="500" fill="hold"/>
                                        <p:tgtEl>
                                          <p:spTgt spid="56"/>
                                        </p:tgtEl>
                                        <p:attrNameLst>
                                          <p:attrName>ppt_h</p:attrName>
                                        </p:attrNameLst>
                                      </p:cBhvr>
                                      <p:tavLst>
                                        <p:tav tm="0">
                                          <p:val>
                                            <p:fltVal val="0"/>
                                          </p:val>
                                        </p:tav>
                                        <p:tav tm="100000">
                                          <p:val>
                                            <p:strVal val="#ppt_h"/>
                                          </p:val>
                                        </p:tav>
                                      </p:tavLst>
                                    </p:anim>
                                    <p:animEffect transition="in" filter="fade">
                                      <p:cBhvr>
                                        <p:cTn id="31" dur="500"/>
                                        <p:tgtEl>
                                          <p:spTgt spid="56"/>
                                        </p:tgtEl>
                                      </p:cBhvr>
                                    </p:animEffect>
                                  </p:childTnLst>
                                </p:cTn>
                              </p:par>
                              <p:par>
                                <p:cTn id="32" presetID="53" presetClass="entr" presetSubtype="16" fill="hold" grpId="0" nodeType="withEffect">
                                  <p:stCondLst>
                                    <p:cond delay="2750"/>
                                  </p:stCondLst>
                                  <p:childTnLst>
                                    <p:set>
                                      <p:cBhvr>
                                        <p:cTn id="33" dur="1" fill="hold">
                                          <p:stCondLst>
                                            <p:cond delay="0"/>
                                          </p:stCondLst>
                                        </p:cTn>
                                        <p:tgtEl>
                                          <p:spTgt spid="57"/>
                                        </p:tgtEl>
                                        <p:attrNameLst>
                                          <p:attrName>style.visibility</p:attrName>
                                        </p:attrNameLst>
                                      </p:cBhvr>
                                      <p:to>
                                        <p:strVal val="visible"/>
                                      </p:to>
                                    </p:set>
                                    <p:anim calcmode="lin" valueType="num">
                                      <p:cBhvr>
                                        <p:cTn id="34" dur="500" fill="hold"/>
                                        <p:tgtEl>
                                          <p:spTgt spid="57"/>
                                        </p:tgtEl>
                                        <p:attrNameLst>
                                          <p:attrName>ppt_w</p:attrName>
                                        </p:attrNameLst>
                                      </p:cBhvr>
                                      <p:tavLst>
                                        <p:tav tm="0">
                                          <p:val>
                                            <p:fltVal val="0"/>
                                          </p:val>
                                        </p:tav>
                                        <p:tav tm="100000">
                                          <p:val>
                                            <p:strVal val="#ppt_w"/>
                                          </p:val>
                                        </p:tav>
                                      </p:tavLst>
                                    </p:anim>
                                    <p:anim calcmode="lin" valueType="num">
                                      <p:cBhvr>
                                        <p:cTn id="35" dur="500" fill="hold"/>
                                        <p:tgtEl>
                                          <p:spTgt spid="57"/>
                                        </p:tgtEl>
                                        <p:attrNameLst>
                                          <p:attrName>ppt_h</p:attrName>
                                        </p:attrNameLst>
                                      </p:cBhvr>
                                      <p:tavLst>
                                        <p:tav tm="0">
                                          <p:val>
                                            <p:fltVal val="0"/>
                                          </p:val>
                                        </p:tav>
                                        <p:tav tm="100000">
                                          <p:val>
                                            <p:strVal val="#ppt_h"/>
                                          </p:val>
                                        </p:tav>
                                      </p:tavLst>
                                    </p:anim>
                                    <p:animEffect transition="in" filter="fade">
                                      <p:cBhvr>
                                        <p:cTn id="36" dur="500"/>
                                        <p:tgtEl>
                                          <p:spTgt spid="57"/>
                                        </p:tgtEl>
                                      </p:cBhvr>
                                    </p:animEffect>
                                  </p:childTnLst>
                                </p:cTn>
                              </p:par>
                              <p:par>
                                <p:cTn id="37" presetID="53" presetClass="entr" presetSubtype="16" fill="hold" nodeType="withEffect">
                                  <p:stCondLst>
                                    <p:cond delay="275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par>
                                <p:cTn id="42" presetID="53" presetClass="entr" presetSubtype="16" fill="hold" grpId="0" nodeType="withEffect">
                                  <p:stCondLst>
                                    <p:cond delay="3750"/>
                                  </p:stCondLst>
                                  <p:childTnLst>
                                    <p:set>
                                      <p:cBhvr>
                                        <p:cTn id="43" dur="1" fill="hold">
                                          <p:stCondLst>
                                            <p:cond delay="0"/>
                                          </p:stCondLst>
                                        </p:cTn>
                                        <p:tgtEl>
                                          <p:spTgt spid="58"/>
                                        </p:tgtEl>
                                        <p:attrNameLst>
                                          <p:attrName>style.visibility</p:attrName>
                                        </p:attrNameLst>
                                      </p:cBhvr>
                                      <p:to>
                                        <p:strVal val="visible"/>
                                      </p:to>
                                    </p:set>
                                    <p:anim calcmode="lin" valueType="num">
                                      <p:cBhvr>
                                        <p:cTn id="44" dur="500" fill="hold"/>
                                        <p:tgtEl>
                                          <p:spTgt spid="58"/>
                                        </p:tgtEl>
                                        <p:attrNameLst>
                                          <p:attrName>ppt_w</p:attrName>
                                        </p:attrNameLst>
                                      </p:cBhvr>
                                      <p:tavLst>
                                        <p:tav tm="0">
                                          <p:val>
                                            <p:fltVal val="0"/>
                                          </p:val>
                                        </p:tav>
                                        <p:tav tm="100000">
                                          <p:val>
                                            <p:strVal val="#ppt_w"/>
                                          </p:val>
                                        </p:tav>
                                      </p:tavLst>
                                    </p:anim>
                                    <p:anim calcmode="lin" valueType="num">
                                      <p:cBhvr>
                                        <p:cTn id="45" dur="500" fill="hold"/>
                                        <p:tgtEl>
                                          <p:spTgt spid="58"/>
                                        </p:tgtEl>
                                        <p:attrNameLst>
                                          <p:attrName>ppt_h</p:attrName>
                                        </p:attrNameLst>
                                      </p:cBhvr>
                                      <p:tavLst>
                                        <p:tav tm="0">
                                          <p:val>
                                            <p:fltVal val="0"/>
                                          </p:val>
                                        </p:tav>
                                        <p:tav tm="100000">
                                          <p:val>
                                            <p:strVal val="#ppt_h"/>
                                          </p:val>
                                        </p:tav>
                                      </p:tavLst>
                                    </p:anim>
                                    <p:animEffect transition="in" filter="fade">
                                      <p:cBhvr>
                                        <p:cTn id="46" dur="500"/>
                                        <p:tgtEl>
                                          <p:spTgt spid="58"/>
                                        </p:tgtEl>
                                      </p:cBhvr>
                                    </p:animEffect>
                                  </p:childTnLst>
                                </p:cTn>
                              </p:par>
                              <p:par>
                                <p:cTn id="47" presetID="53" presetClass="entr" presetSubtype="16" fill="hold" grpId="0" nodeType="withEffect">
                                  <p:stCondLst>
                                    <p:cond delay="3750"/>
                                  </p:stCondLst>
                                  <p:childTnLst>
                                    <p:set>
                                      <p:cBhvr>
                                        <p:cTn id="48" dur="1" fill="hold">
                                          <p:stCondLst>
                                            <p:cond delay="0"/>
                                          </p:stCondLst>
                                        </p:cTn>
                                        <p:tgtEl>
                                          <p:spTgt spid="59"/>
                                        </p:tgtEl>
                                        <p:attrNameLst>
                                          <p:attrName>style.visibility</p:attrName>
                                        </p:attrNameLst>
                                      </p:cBhvr>
                                      <p:to>
                                        <p:strVal val="visible"/>
                                      </p:to>
                                    </p:set>
                                    <p:anim calcmode="lin" valueType="num">
                                      <p:cBhvr>
                                        <p:cTn id="49" dur="500" fill="hold"/>
                                        <p:tgtEl>
                                          <p:spTgt spid="59"/>
                                        </p:tgtEl>
                                        <p:attrNameLst>
                                          <p:attrName>ppt_w</p:attrName>
                                        </p:attrNameLst>
                                      </p:cBhvr>
                                      <p:tavLst>
                                        <p:tav tm="0">
                                          <p:val>
                                            <p:fltVal val="0"/>
                                          </p:val>
                                        </p:tav>
                                        <p:tav tm="100000">
                                          <p:val>
                                            <p:strVal val="#ppt_w"/>
                                          </p:val>
                                        </p:tav>
                                      </p:tavLst>
                                    </p:anim>
                                    <p:anim calcmode="lin" valueType="num">
                                      <p:cBhvr>
                                        <p:cTn id="50" dur="500" fill="hold"/>
                                        <p:tgtEl>
                                          <p:spTgt spid="59"/>
                                        </p:tgtEl>
                                        <p:attrNameLst>
                                          <p:attrName>ppt_h</p:attrName>
                                        </p:attrNameLst>
                                      </p:cBhvr>
                                      <p:tavLst>
                                        <p:tav tm="0">
                                          <p:val>
                                            <p:fltVal val="0"/>
                                          </p:val>
                                        </p:tav>
                                        <p:tav tm="100000">
                                          <p:val>
                                            <p:strVal val="#ppt_h"/>
                                          </p:val>
                                        </p:tav>
                                      </p:tavLst>
                                    </p:anim>
                                    <p:animEffect transition="in" filter="fade">
                                      <p:cBhvr>
                                        <p:cTn id="51" dur="500"/>
                                        <p:tgtEl>
                                          <p:spTgt spid="59"/>
                                        </p:tgtEl>
                                      </p:cBhvr>
                                    </p:animEffect>
                                  </p:childTnLst>
                                </p:cTn>
                              </p:par>
                              <p:par>
                                <p:cTn id="52" presetID="53" presetClass="entr" presetSubtype="16" fill="hold" nodeType="withEffect">
                                  <p:stCondLst>
                                    <p:cond delay="375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par>
                                <p:cTn id="57" presetID="53" presetClass="entr" presetSubtype="16" fill="hold" grpId="0" nodeType="withEffect">
                                  <p:stCondLst>
                                    <p:cond delay="3750"/>
                                  </p:stCondLst>
                                  <p:childTnLst>
                                    <p:set>
                                      <p:cBhvr>
                                        <p:cTn id="58" dur="1" fill="hold">
                                          <p:stCondLst>
                                            <p:cond delay="0"/>
                                          </p:stCondLst>
                                        </p:cTn>
                                        <p:tgtEl>
                                          <p:spTgt spid="62"/>
                                        </p:tgtEl>
                                        <p:attrNameLst>
                                          <p:attrName>style.visibility</p:attrName>
                                        </p:attrNameLst>
                                      </p:cBhvr>
                                      <p:to>
                                        <p:strVal val="visible"/>
                                      </p:to>
                                    </p:set>
                                    <p:anim calcmode="lin" valueType="num">
                                      <p:cBhvr>
                                        <p:cTn id="59" dur="500" fill="hold"/>
                                        <p:tgtEl>
                                          <p:spTgt spid="62"/>
                                        </p:tgtEl>
                                        <p:attrNameLst>
                                          <p:attrName>ppt_w</p:attrName>
                                        </p:attrNameLst>
                                      </p:cBhvr>
                                      <p:tavLst>
                                        <p:tav tm="0">
                                          <p:val>
                                            <p:fltVal val="0"/>
                                          </p:val>
                                        </p:tav>
                                        <p:tav tm="100000">
                                          <p:val>
                                            <p:strVal val="#ppt_w"/>
                                          </p:val>
                                        </p:tav>
                                      </p:tavLst>
                                    </p:anim>
                                    <p:anim calcmode="lin" valueType="num">
                                      <p:cBhvr>
                                        <p:cTn id="60" dur="500" fill="hold"/>
                                        <p:tgtEl>
                                          <p:spTgt spid="62"/>
                                        </p:tgtEl>
                                        <p:attrNameLst>
                                          <p:attrName>ppt_h</p:attrName>
                                        </p:attrNameLst>
                                      </p:cBhvr>
                                      <p:tavLst>
                                        <p:tav tm="0">
                                          <p:val>
                                            <p:fltVal val="0"/>
                                          </p:val>
                                        </p:tav>
                                        <p:tav tm="100000">
                                          <p:val>
                                            <p:strVal val="#ppt_h"/>
                                          </p:val>
                                        </p:tav>
                                      </p:tavLst>
                                    </p:anim>
                                    <p:animEffect transition="in" filter="fade">
                                      <p:cBhvr>
                                        <p:cTn id="61" dur="500"/>
                                        <p:tgtEl>
                                          <p:spTgt spid="62"/>
                                        </p:tgtEl>
                                      </p:cBhvr>
                                    </p:animEffect>
                                  </p:childTnLst>
                                </p:cTn>
                              </p:par>
                              <p:par>
                                <p:cTn id="62" presetID="53" presetClass="entr" presetSubtype="16" fill="hold" grpId="0" nodeType="withEffect">
                                  <p:stCondLst>
                                    <p:cond delay="3750"/>
                                  </p:stCondLst>
                                  <p:childTnLst>
                                    <p:set>
                                      <p:cBhvr>
                                        <p:cTn id="63" dur="1" fill="hold">
                                          <p:stCondLst>
                                            <p:cond delay="0"/>
                                          </p:stCondLst>
                                        </p:cTn>
                                        <p:tgtEl>
                                          <p:spTgt spid="63"/>
                                        </p:tgtEl>
                                        <p:attrNameLst>
                                          <p:attrName>style.visibility</p:attrName>
                                        </p:attrNameLst>
                                      </p:cBhvr>
                                      <p:to>
                                        <p:strVal val="visible"/>
                                      </p:to>
                                    </p:set>
                                    <p:anim calcmode="lin" valueType="num">
                                      <p:cBhvr>
                                        <p:cTn id="64" dur="500" fill="hold"/>
                                        <p:tgtEl>
                                          <p:spTgt spid="63"/>
                                        </p:tgtEl>
                                        <p:attrNameLst>
                                          <p:attrName>ppt_w</p:attrName>
                                        </p:attrNameLst>
                                      </p:cBhvr>
                                      <p:tavLst>
                                        <p:tav tm="0">
                                          <p:val>
                                            <p:fltVal val="0"/>
                                          </p:val>
                                        </p:tav>
                                        <p:tav tm="100000">
                                          <p:val>
                                            <p:strVal val="#ppt_w"/>
                                          </p:val>
                                        </p:tav>
                                      </p:tavLst>
                                    </p:anim>
                                    <p:anim calcmode="lin" valueType="num">
                                      <p:cBhvr>
                                        <p:cTn id="65" dur="500" fill="hold"/>
                                        <p:tgtEl>
                                          <p:spTgt spid="63"/>
                                        </p:tgtEl>
                                        <p:attrNameLst>
                                          <p:attrName>ppt_h</p:attrName>
                                        </p:attrNameLst>
                                      </p:cBhvr>
                                      <p:tavLst>
                                        <p:tav tm="0">
                                          <p:val>
                                            <p:fltVal val="0"/>
                                          </p:val>
                                        </p:tav>
                                        <p:tav tm="100000">
                                          <p:val>
                                            <p:strVal val="#ppt_h"/>
                                          </p:val>
                                        </p:tav>
                                      </p:tavLst>
                                    </p:anim>
                                    <p:animEffect transition="in" filter="fade">
                                      <p:cBhvr>
                                        <p:cTn id="66" dur="500"/>
                                        <p:tgtEl>
                                          <p:spTgt spid="63"/>
                                        </p:tgtEl>
                                      </p:cBhvr>
                                    </p:animEffect>
                                  </p:childTnLst>
                                </p:cTn>
                              </p:par>
                              <p:par>
                                <p:cTn id="67" presetID="53" presetClass="entr" presetSubtype="16" fill="hold" grpId="0" nodeType="withEffect">
                                  <p:stCondLst>
                                    <p:cond delay="4750"/>
                                  </p:stCondLst>
                                  <p:childTnLst>
                                    <p:set>
                                      <p:cBhvr>
                                        <p:cTn id="68" dur="1" fill="hold">
                                          <p:stCondLst>
                                            <p:cond delay="0"/>
                                          </p:stCondLst>
                                        </p:cTn>
                                        <p:tgtEl>
                                          <p:spTgt spid="60"/>
                                        </p:tgtEl>
                                        <p:attrNameLst>
                                          <p:attrName>style.visibility</p:attrName>
                                        </p:attrNameLst>
                                      </p:cBhvr>
                                      <p:to>
                                        <p:strVal val="visible"/>
                                      </p:to>
                                    </p:set>
                                    <p:anim calcmode="lin" valueType="num">
                                      <p:cBhvr>
                                        <p:cTn id="69" dur="500" fill="hold"/>
                                        <p:tgtEl>
                                          <p:spTgt spid="60"/>
                                        </p:tgtEl>
                                        <p:attrNameLst>
                                          <p:attrName>ppt_w</p:attrName>
                                        </p:attrNameLst>
                                      </p:cBhvr>
                                      <p:tavLst>
                                        <p:tav tm="0">
                                          <p:val>
                                            <p:fltVal val="0"/>
                                          </p:val>
                                        </p:tav>
                                        <p:tav tm="100000">
                                          <p:val>
                                            <p:strVal val="#ppt_w"/>
                                          </p:val>
                                        </p:tav>
                                      </p:tavLst>
                                    </p:anim>
                                    <p:anim calcmode="lin" valueType="num">
                                      <p:cBhvr>
                                        <p:cTn id="70" dur="500" fill="hold"/>
                                        <p:tgtEl>
                                          <p:spTgt spid="60"/>
                                        </p:tgtEl>
                                        <p:attrNameLst>
                                          <p:attrName>ppt_h</p:attrName>
                                        </p:attrNameLst>
                                      </p:cBhvr>
                                      <p:tavLst>
                                        <p:tav tm="0">
                                          <p:val>
                                            <p:fltVal val="0"/>
                                          </p:val>
                                        </p:tav>
                                        <p:tav tm="100000">
                                          <p:val>
                                            <p:strVal val="#ppt_h"/>
                                          </p:val>
                                        </p:tav>
                                      </p:tavLst>
                                    </p:anim>
                                    <p:animEffect transition="in" filter="fade">
                                      <p:cBhvr>
                                        <p:cTn id="71" dur="500"/>
                                        <p:tgtEl>
                                          <p:spTgt spid="60"/>
                                        </p:tgtEl>
                                      </p:cBhvr>
                                    </p:animEffect>
                                  </p:childTnLst>
                                </p:cTn>
                              </p:par>
                              <p:par>
                                <p:cTn id="72" presetID="53" presetClass="entr" presetSubtype="16" fill="hold" grpId="0" nodeType="withEffect">
                                  <p:stCondLst>
                                    <p:cond delay="4750"/>
                                  </p:stCondLst>
                                  <p:childTnLst>
                                    <p:set>
                                      <p:cBhvr>
                                        <p:cTn id="73" dur="1" fill="hold">
                                          <p:stCondLst>
                                            <p:cond delay="0"/>
                                          </p:stCondLst>
                                        </p:cTn>
                                        <p:tgtEl>
                                          <p:spTgt spid="61"/>
                                        </p:tgtEl>
                                        <p:attrNameLst>
                                          <p:attrName>style.visibility</p:attrName>
                                        </p:attrNameLst>
                                      </p:cBhvr>
                                      <p:to>
                                        <p:strVal val="visible"/>
                                      </p:to>
                                    </p:set>
                                    <p:anim calcmode="lin" valueType="num">
                                      <p:cBhvr>
                                        <p:cTn id="74" dur="500" fill="hold"/>
                                        <p:tgtEl>
                                          <p:spTgt spid="61"/>
                                        </p:tgtEl>
                                        <p:attrNameLst>
                                          <p:attrName>ppt_w</p:attrName>
                                        </p:attrNameLst>
                                      </p:cBhvr>
                                      <p:tavLst>
                                        <p:tav tm="0">
                                          <p:val>
                                            <p:fltVal val="0"/>
                                          </p:val>
                                        </p:tav>
                                        <p:tav tm="100000">
                                          <p:val>
                                            <p:strVal val="#ppt_w"/>
                                          </p:val>
                                        </p:tav>
                                      </p:tavLst>
                                    </p:anim>
                                    <p:anim calcmode="lin" valueType="num">
                                      <p:cBhvr>
                                        <p:cTn id="75" dur="500" fill="hold"/>
                                        <p:tgtEl>
                                          <p:spTgt spid="61"/>
                                        </p:tgtEl>
                                        <p:attrNameLst>
                                          <p:attrName>ppt_h</p:attrName>
                                        </p:attrNameLst>
                                      </p:cBhvr>
                                      <p:tavLst>
                                        <p:tav tm="0">
                                          <p:val>
                                            <p:fltVal val="0"/>
                                          </p:val>
                                        </p:tav>
                                        <p:tav tm="100000">
                                          <p:val>
                                            <p:strVal val="#ppt_h"/>
                                          </p:val>
                                        </p:tav>
                                      </p:tavLst>
                                    </p:anim>
                                    <p:animEffect transition="in" filter="fade">
                                      <p:cBhvr>
                                        <p:cTn id="76" dur="500"/>
                                        <p:tgtEl>
                                          <p:spTgt spid="61"/>
                                        </p:tgtEl>
                                      </p:cBhvr>
                                    </p:animEffect>
                                  </p:childTnLst>
                                </p:cTn>
                              </p:par>
                              <p:par>
                                <p:cTn id="77" presetID="53" presetClass="entr" presetSubtype="16" fill="hold" nodeType="withEffect">
                                  <p:stCondLst>
                                    <p:cond delay="4750"/>
                                  </p:stCondLst>
                                  <p:childTnLst>
                                    <p:set>
                                      <p:cBhvr>
                                        <p:cTn id="78" dur="1" fill="hold">
                                          <p:stCondLst>
                                            <p:cond delay="0"/>
                                          </p:stCondLst>
                                        </p:cTn>
                                        <p:tgtEl>
                                          <p:spTgt spid="36"/>
                                        </p:tgtEl>
                                        <p:attrNameLst>
                                          <p:attrName>style.visibility</p:attrName>
                                        </p:attrNameLst>
                                      </p:cBhvr>
                                      <p:to>
                                        <p:strVal val="visible"/>
                                      </p:to>
                                    </p:set>
                                    <p:anim calcmode="lin" valueType="num">
                                      <p:cBhvr>
                                        <p:cTn id="79" dur="500" fill="hold"/>
                                        <p:tgtEl>
                                          <p:spTgt spid="36"/>
                                        </p:tgtEl>
                                        <p:attrNameLst>
                                          <p:attrName>ppt_w</p:attrName>
                                        </p:attrNameLst>
                                      </p:cBhvr>
                                      <p:tavLst>
                                        <p:tav tm="0">
                                          <p:val>
                                            <p:fltVal val="0"/>
                                          </p:val>
                                        </p:tav>
                                        <p:tav tm="100000">
                                          <p:val>
                                            <p:strVal val="#ppt_w"/>
                                          </p:val>
                                        </p:tav>
                                      </p:tavLst>
                                    </p:anim>
                                    <p:anim calcmode="lin" valueType="num">
                                      <p:cBhvr>
                                        <p:cTn id="80" dur="500" fill="hold"/>
                                        <p:tgtEl>
                                          <p:spTgt spid="36"/>
                                        </p:tgtEl>
                                        <p:attrNameLst>
                                          <p:attrName>ppt_h</p:attrName>
                                        </p:attrNameLst>
                                      </p:cBhvr>
                                      <p:tavLst>
                                        <p:tav tm="0">
                                          <p:val>
                                            <p:fltVal val="0"/>
                                          </p:val>
                                        </p:tav>
                                        <p:tav tm="100000">
                                          <p:val>
                                            <p:strVal val="#ppt_h"/>
                                          </p:val>
                                        </p:tav>
                                      </p:tavLst>
                                    </p:anim>
                                    <p:animEffect transition="in" filter="fade">
                                      <p:cBhvr>
                                        <p:cTn id="8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58" grpId="0"/>
      <p:bldP spid="59" grpId="0"/>
      <p:bldP spid="60" grpId="0"/>
      <p:bldP spid="61" grpId="0"/>
      <p:bldP spid="62" grpId="0"/>
      <p:bldP spid="63" grpId="0"/>
      <p:bldP spid="3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nvGrpSpPr>
          <p:cNvPr id="75" name="组合 74"/>
          <p:cNvGrpSpPr/>
          <p:nvPr/>
        </p:nvGrpSpPr>
        <p:grpSpPr>
          <a:xfrm>
            <a:off x="5435104" y="2708920"/>
            <a:ext cx="1323381" cy="1308404"/>
            <a:chOff x="5301155" y="2830002"/>
            <a:chExt cx="1323381" cy="1308404"/>
          </a:xfrm>
        </p:grpSpPr>
        <p:sp>
          <p:nvSpPr>
            <p:cNvPr id="76" name="椭圆 75"/>
            <p:cNvSpPr/>
            <p:nvPr/>
          </p:nvSpPr>
          <p:spPr>
            <a:xfrm>
              <a:off x="5316132" y="2830002"/>
              <a:ext cx="1308404" cy="1308404"/>
            </a:xfrm>
            <a:prstGeom prst="ellipse">
              <a:avLst/>
            </a:prstGeom>
            <a:solidFill>
              <a:srgbClr val="1A6C37"/>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77" name="TextBox 24"/>
            <p:cNvSpPr txBox="1"/>
            <p:nvPr/>
          </p:nvSpPr>
          <p:spPr>
            <a:xfrm>
              <a:off x="5301155" y="3158113"/>
              <a:ext cx="1323381" cy="738664"/>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交流</a:t>
              </a:r>
              <a:endParaRPr lang="en-US" altLang="zh-CN" b="1" dirty="0" smtClean="0">
                <a:solidFill>
                  <a:schemeClr val="bg1"/>
                </a:solidFill>
                <a:cs typeface="+mn-ea"/>
                <a:sym typeface="+mn-lt"/>
              </a:endParaRPr>
            </a:p>
            <a:p>
              <a:pPr algn="ctr"/>
              <a:r>
                <a:rPr lang="zh-CN" altLang="en-US" b="1" dirty="0" smtClean="0">
                  <a:solidFill>
                    <a:schemeClr val="bg1"/>
                  </a:solidFill>
                  <a:cs typeface="+mn-ea"/>
                  <a:sym typeface="+mn-lt"/>
                </a:rPr>
                <a:t>互信</a:t>
              </a:r>
              <a:endParaRPr lang="en-US" altLang="zh-CN" b="1" dirty="0">
                <a:solidFill>
                  <a:schemeClr val="bg1"/>
                </a:solidFill>
                <a:cs typeface="+mn-ea"/>
                <a:sym typeface="+mn-lt"/>
              </a:endParaRPr>
            </a:p>
          </p:txBody>
        </p:sp>
      </p:grpSp>
      <p:grpSp>
        <p:nvGrpSpPr>
          <p:cNvPr id="78" name="组合 77"/>
          <p:cNvGrpSpPr/>
          <p:nvPr/>
        </p:nvGrpSpPr>
        <p:grpSpPr>
          <a:xfrm>
            <a:off x="447932" y="2019526"/>
            <a:ext cx="2868513" cy="461665"/>
            <a:chOff x="1579662" y="1824284"/>
            <a:chExt cx="3573362" cy="575105"/>
          </a:xfrm>
        </p:grpSpPr>
        <p:sp>
          <p:nvSpPr>
            <p:cNvPr id="79" name="矩形 78"/>
            <p:cNvSpPr/>
            <p:nvPr/>
          </p:nvSpPr>
          <p:spPr>
            <a:xfrm>
              <a:off x="1671917" y="1830080"/>
              <a:ext cx="3481107" cy="554177"/>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80" name="文本框 79"/>
            <p:cNvSpPr txBox="1"/>
            <p:nvPr/>
          </p:nvSpPr>
          <p:spPr>
            <a:xfrm>
              <a:off x="1579662" y="1824284"/>
              <a:ext cx="1030514" cy="575105"/>
            </a:xfrm>
            <a:prstGeom prst="rect">
              <a:avLst/>
            </a:prstGeom>
            <a:noFill/>
          </p:spPr>
          <p:txBody>
            <a:bodyPr wrap="square" rtlCol="0">
              <a:spAutoFit/>
            </a:bodyPr>
            <a:lstStyle/>
            <a:p>
              <a:pPr algn="ctr"/>
              <a:r>
                <a:rPr lang="en-US" altLang="zh-CN" dirty="0">
                  <a:solidFill>
                    <a:schemeClr val="bg1">
                      <a:lumMod val="95000"/>
                    </a:schemeClr>
                  </a:solidFill>
                  <a:cs typeface="+mn-ea"/>
                  <a:sym typeface="+mn-lt"/>
                </a:rPr>
                <a:t>01</a:t>
              </a:r>
              <a:endParaRPr lang="zh-CN" altLang="en-US" dirty="0">
                <a:solidFill>
                  <a:schemeClr val="bg1">
                    <a:lumMod val="95000"/>
                  </a:schemeClr>
                </a:solidFill>
                <a:cs typeface="+mn-ea"/>
                <a:sym typeface="+mn-lt"/>
              </a:endParaRPr>
            </a:p>
          </p:txBody>
        </p:sp>
        <p:sp>
          <p:nvSpPr>
            <p:cNvPr id="82" name="文本框 81"/>
            <p:cNvSpPr txBox="1"/>
            <p:nvPr/>
          </p:nvSpPr>
          <p:spPr>
            <a:xfrm>
              <a:off x="2411366" y="1851920"/>
              <a:ext cx="2741658" cy="474940"/>
            </a:xfrm>
            <a:prstGeom prst="rect">
              <a:avLst/>
            </a:prstGeom>
            <a:noFill/>
          </p:spPr>
          <p:txBody>
            <a:bodyPr wrap="square" rtlCol="0">
              <a:spAutoFit/>
            </a:bodyPr>
            <a:lstStyle/>
            <a:p>
              <a:pPr>
                <a:lnSpc>
                  <a:spcPct val="130000"/>
                </a:lnSpc>
              </a:pPr>
              <a:r>
                <a:rPr lang="zh-CN" altLang="en-US" sz="1600" dirty="0">
                  <a:solidFill>
                    <a:schemeClr val="bg1">
                      <a:lumMod val="95000"/>
                    </a:schemeClr>
                  </a:solidFill>
                  <a:cs typeface="+mn-ea"/>
                  <a:sym typeface="+mn-lt"/>
                </a:rPr>
                <a:t>您的内容打在这里</a:t>
              </a:r>
            </a:p>
          </p:txBody>
        </p:sp>
      </p:grpSp>
      <p:grpSp>
        <p:nvGrpSpPr>
          <p:cNvPr id="85" name="组合 84"/>
          <p:cNvGrpSpPr/>
          <p:nvPr/>
        </p:nvGrpSpPr>
        <p:grpSpPr>
          <a:xfrm>
            <a:off x="447932" y="3168390"/>
            <a:ext cx="2868513" cy="461665"/>
            <a:chOff x="1579662" y="1824284"/>
            <a:chExt cx="3573362" cy="575105"/>
          </a:xfrm>
        </p:grpSpPr>
        <p:sp>
          <p:nvSpPr>
            <p:cNvPr id="86" name="矩形 85"/>
            <p:cNvSpPr/>
            <p:nvPr/>
          </p:nvSpPr>
          <p:spPr>
            <a:xfrm>
              <a:off x="1671917" y="1830080"/>
              <a:ext cx="3481107" cy="554177"/>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87" name="文本框 86"/>
            <p:cNvSpPr txBox="1"/>
            <p:nvPr/>
          </p:nvSpPr>
          <p:spPr>
            <a:xfrm>
              <a:off x="1579662" y="1824284"/>
              <a:ext cx="1030514" cy="575105"/>
            </a:xfrm>
            <a:prstGeom prst="rect">
              <a:avLst/>
            </a:prstGeom>
            <a:noFill/>
          </p:spPr>
          <p:txBody>
            <a:bodyPr wrap="square" rtlCol="0">
              <a:spAutoFit/>
            </a:bodyPr>
            <a:lstStyle/>
            <a:p>
              <a:pPr algn="ctr"/>
              <a:r>
                <a:rPr lang="en-US" altLang="zh-CN" dirty="0" smtClean="0">
                  <a:solidFill>
                    <a:schemeClr val="bg1">
                      <a:lumMod val="95000"/>
                    </a:schemeClr>
                  </a:solidFill>
                  <a:cs typeface="+mn-ea"/>
                  <a:sym typeface="+mn-lt"/>
                </a:rPr>
                <a:t>02</a:t>
              </a:r>
              <a:endParaRPr lang="zh-CN" altLang="en-US" dirty="0">
                <a:solidFill>
                  <a:schemeClr val="bg1">
                    <a:lumMod val="95000"/>
                  </a:schemeClr>
                </a:solidFill>
                <a:cs typeface="+mn-ea"/>
                <a:sym typeface="+mn-lt"/>
              </a:endParaRPr>
            </a:p>
          </p:txBody>
        </p:sp>
        <p:sp>
          <p:nvSpPr>
            <p:cNvPr id="92" name="文本框 91"/>
            <p:cNvSpPr txBox="1"/>
            <p:nvPr/>
          </p:nvSpPr>
          <p:spPr>
            <a:xfrm>
              <a:off x="2411366" y="1851920"/>
              <a:ext cx="2741658" cy="429890"/>
            </a:xfrm>
            <a:prstGeom prst="rect">
              <a:avLst/>
            </a:prstGeom>
            <a:noFill/>
          </p:spPr>
          <p:txBody>
            <a:bodyPr wrap="square" rtlCol="0">
              <a:spAutoFit/>
            </a:bodyPr>
            <a:lstStyle/>
            <a:p>
              <a:pPr>
                <a:lnSpc>
                  <a:spcPct val="130000"/>
                </a:lnSpc>
              </a:pPr>
              <a:r>
                <a:rPr lang="zh-CN" altLang="en-US" sz="1400" dirty="0">
                  <a:solidFill>
                    <a:schemeClr val="bg1">
                      <a:lumMod val="95000"/>
                    </a:schemeClr>
                  </a:solidFill>
                  <a:cs typeface="+mn-ea"/>
                  <a:sym typeface="+mn-lt"/>
                </a:rPr>
                <a:t>您的内容打在这里</a:t>
              </a:r>
            </a:p>
          </p:txBody>
        </p:sp>
      </p:grpSp>
      <p:grpSp>
        <p:nvGrpSpPr>
          <p:cNvPr id="93" name="组合 92"/>
          <p:cNvGrpSpPr/>
          <p:nvPr/>
        </p:nvGrpSpPr>
        <p:grpSpPr>
          <a:xfrm>
            <a:off x="447932" y="4100442"/>
            <a:ext cx="2868513" cy="954748"/>
            <a:chOff x="1579662" y="1824284"/>
            <a:chExt cx="3573362" cy="1189347"/>
          </a:xfrm>
        </p:grpSpPr>
        <p:sp>
          <p:nvSpPr>
            <p:cNvPr id="94" name="矩形 93"/>
            <p:cNvSpPr/>
            <p:nvPr/>
          </p:nvSpPr>
          <p:spPr>
            <a:xfrm>
              <a:off x="1671917" y="1830080"/>
              <a:ext cx="3481107" cy="1183551"/>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95" name="文本框 94"/>
            <p:cNvSpPr txBox="1"/>
            <p:nvPr/>
          </p:nvSpPr>
          <p:spPr>
            <a:xfrm>
              <a:off x="1579662" y="1824284"/>
              <a:ext cx="1030514" cy="575105"/>
            </a:xfrm>
            <a:prstGeom prst="rect">
              <a:avLst/>
            </a:prstGeom>
            <a:noFill/>
          </p:spPr>
          <p:txBody>
            <a:bodyPr wrap="square" rtlCol="0">
              <a:spAutoFit/>
            </a:bodyPr>
            <a:lstStyle/>
            <a:p>
              <a:pPr algn="ctr"/>
              <a:r>
                <a:rPr lang="en-US" altLang="zh-CN" dirty="0" smtClean="0">
                  <a:solidFill>
                    <a:schemeClr val="bg1">
                      <a:lumMod val="95000"/>
                    </a:schemeClr>
                  </a:solidFill>
                  <a:cs typeface="+mn-ea"/>
                  <a:sym typeface="+mn-lt"/>
                </a:rPr>
                <a:t>03</a:t>
              </a:r>
              <a:endParaRPr lang="zh-CN" altLang="en-US" dirty="0">
                <a:solidFill>
                  <a:schemeClr val="bg1">
                    <a:lumMod val="95000"/>
                  </a:schemeClr>
                </a:solidFill>
                <a:cs typeface="+mn-ea"/>
                <a:sym typeface="+mn-lt"/>
              </a:endParaRPr>
            </a:p>
          </p:txBody>
        </p:sp>
        <p:sp>
          <p:nvSpPr>
            <p:cNvPr id="96" name="文本框 95"/>
            <p:cNvSpPr txBox="1"/>
            <p:nvPr/>
          </p:nvSpPr>
          <p:spPr>
            <a:xfrm>
              <a:off x="2411366" y="1851920"/>
              <a:ext cx="2741658" cy="1161711"/>
            </a:xfrm>
            <a:prstGeom prst="rect">
              <a:avLst/>
            </a:prstGeom>
            <a:noFill/>
          </p:spPr>
          <p:txBody>
            <a:bodyPr wrap="square" rtlCol="0">
              <a:spAutoFit/>
            </a:bodyPr>
            <a:lstStyle/>
            <a:p>
              <a:pPr>
                <a:lnSpc>
                  <a:spcPct val="130000"/>
                </a:lnSpc>
              </a:pPr>
              <a:r>
                <a:rPr lang="zh-CN" altLang="en-US" sz="1400" dirty="0">
                  <a:solidFill>
                    <a:schemeClr val="bg1">
                      <a:lumMod val="95000"/>
                    </a:schemeClr>
                  </a:solidFill>
                  <a:cs typeface="+mn-ea"/>
                  <a:sym typeface="+mn-lt"/>
                </a:rPr>
                <a:t>您的内容打在</a:t>
              </a:r>
              <a:r>
                <a:rPr lang="zh-CN" altLang="en-US" sz="1400" dirty="0" smtClean="0">
                  <a:solidFill>
                    <a:schemeClr val="bg1">
                      <a:lumMod val="95000"/>
                    </a:schemeClr>
                  </a:solidFill>
                  <a:cs typeface="+mn-ea"/>
                  <a:sym typeface="+mn-lt"/>
                </a:rPr>
                <a:t>这里</a:t>
              </a:r>
              <a:r>
                <a:rPr lang="zh-CN" altLang="en-US" sz="1400" dirty="0">
                  <a:solidFill>
                    <a:schemeClr val="bg1">
                      <a:lumMod val="95000"/>
                    </a:schemeClr>
                  </a:solidFill>
                  <a:cs typeface="+mn-ea"/>
                  <a:sym typeface="+mn-lt"/>
                </a:rPr>
                <a:t>您的内容打在</a:t>
              </a:r>
              <a:r>
                <a:rPr lang="zh-CN" altLang="en-US" sz="1400" dirty="0" smtClean="0">
                  <a:solidFill>
                    <a:schemeClr val="bg1">
                      <a:lumMod val="95000"/>
                    </a:schemeClr>
                  </a:solidFill>
                  <a:cs typeface="+mn-ea"/>
                  <a:sym typeface="+mn-lt"/>
                </a:rPr>
                <a:t>这里</a:t>
              </a:r>
              <a:r>
                <a:rPr lang="zh-CN" altLang="en-US" sz="1400" dirty="0">
                  <a:solidFill>
                    <a:schemeClr val="bg1">
                      <a:lumMod val="95000"/>
                    </a:schemeClr>
                  </a:solidFill>
                  <a:cs typeface="+mn-ea"/>
                  <a:sym typeface="+mn-lt"/>
                </a:rPr>
                <a:t>您的内容打在</a:t>
              </a:r>
              <a:r>
                <a:rPr lang="zh-CN" altLang="en-US" sz="1400" dirty="0" smtClean="0">
                  <a:solidFill>
                    <a:schemeClr val="bg1">
                      <a:lumMod val="95000"/>
                    </a:schemeClr>
                  </a:solidFill>
                  <a:cs typeface="+mn-ea"/>
                  <a:sym typeface="+mn-lt"/>
                </a:rPr>
                <a:t>这里</a:t>
              </a:r>
              <a:r>
                <a:rPr lang="zh-CN" altLang="en-US" sz="1400" dirty="0">
                  <a:solidFill>
                    <a:schemeClr val="bg1">
                      <a:lumMod val="95000"/>
                    </a:schemeClr>
                  </a:solidFill>
                  <a:cs typeface="+mn-ea"/>
                  <a:sym typeface="+mn-lt"/>
                </a:rPr>
                <a:t>您的内容打在这里</a:t>
              </a:r>
            </a:p>
          </p:txBody>
        </p:sp>
      </p:grpSp>
      <p:grpSp>
        <p:nvGrpSpPr>
          <p:cNvPr id="97" name="组合 96"/>
          <p:cNvGrpSpPr/>
          <p:nvPr/>
        </p:nvGrpSpPr>
        <p:grpSpPr>
          <a:xfrm>
            <a:off x="3981040" y="2859021"/>
            <a:ext cx="911611" cy="911610"/>
            <a:chOff x="4017030" y="3083924"/>
            <a:chExt cx="911611" cy="911610"/>
          </a:xfrm>
        </p:grpSpPr>
        <p:grpSp>
          <p:nvGrpSpPr>
            <p:cNvPr id="98" name="组合 97"/>
            <p:cNvGrpSpPr/>
            <p:nvPr/>
          </p:nvGrpSpPr>
          <p:grpSpPr>
            <a:xfrm>
              <a:off x="4017030" y="3083924"/>
              <a:ext cx="911611" cy="911610"/>
              <a:chOff x="304800" y="673100"/>
              <a:chExt cx="4000500" cy="4000500"/>
            </a:xfrm>
            <a:effectLst>
              <a:outerShdw blurRad="444500" dist="254000" dir="8100000" algn="tr" rotWithShape="0">
                <a:prstClr val="black">
                  <a:alpha val="50000"/>
                </a:prstClr>
              </a:outerShdw>
            </a:effectLst>
          </p:grpSpPr>
          <p:sp>
            <p:nvSpPr>
              <p:cNvPr id="100" name="同心圆 9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01" name="椭圆 100"/>
              <p:cNvSpPr/>
              <p:nvPr/>
            </p:nvSpPr>
            <p:spPr>
              <a:xfrm>
                <a:off x="330894" y="699193"/>
                <a:ext cx="3948309" cy="394830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sp>
          <p:nvSpPr>
            <p:cNvPr id="99" name="TextBox 24"/>
            <p:cNvSpPr txBox="1"/>
            <p:nvPr/>
          </p:nvSpPr>
          <p:spPr>
            <a:xfrm>
              <a:off x="4087995" y="3316106"/>
              <a:ext cx="769756" cy="361125"/>
            </a:xfrm>
            <a:prstGeom prst="rect">
              <a:avLst/>
            </a:prstGeom>
            <a:noFill/>
          </p:spPr>
          <p:txBody>
            <a:bodyPr wrap="square" lIns="0" tIns="0" rIns="0" bIns="0" rtlCol="0">
              <a:spAutoFit/>
            </a:bodyPr>
            <a:lstStyle/>
            <a:p>
              <a:pPr algn="ctr">
                <a:lnSpc>
                  <a:spcPct val="130000"/>
                </a:lnSpc>
              </a:pPr>
              <a:r>
                <a:rPr lang="zh-CN" altLang="en-US" sz="2000" b="1" dirty="0">
                  <a:solidFill>
                    <a:schemeClr val="tx1">
                      <a:lumMod val="65000"/>
                      <a:lumOff val="35000"/>
                    </a:schemeClr>
                  </a:solidFill>
                  <a:cs typeface="+mn-ea"/>
                  <a:sym typeface="+mn-lt"/>
                </a:rPr>
                <a:t>宣传</a:t>
              </a:r>
              <a:endParaRPr lang="en-US" altLang="zh-CN" sz="2000" dirty="0">
                <a:solidFill>
                  <a:schemeClr val="tx1">
                    <a:lumMod val="65000"/>
                    <a:lumOff val="35000"/>
                  </a:schemeClr>
                </a:solidFill>
                <a:cs typeface="+mn-ea"/>
                <a:sym typeface="+mn-lt"/>
              </a:endParaRPr>
            </a:p>
          </p:txBody>
        </p:sp>
      </p:grpSp>
      <p:grpSp>
        <p:nvGrpSpPr>
          <p:cNvPr id="102" name="组合 101"/>
          <p:cNvGrpSpPr/>
          <p:nvPr/>
        </p:nvGrpSpPr>
        <p:grpSpPr>
          <a:xfrm>
            <a:off x="7315915" y="2859021"/>
            <a:ext cx="911611" cy="911610"/>
            <a:chOff x="7031031" y="3083924"/>
            <a:chExt cx="911611" cy="911610"/>
          </a:xfrm>
        </p:grpSpPr>
        <p:grpSp>
          <p:nvGrpSpPr>
            <p:cNvPr id="103" name="组合 102"/>
            <p:cNvGrpSpPr/>
            <p:nvPr/>
          </p:nvGrpSpPr>
          <p:grpSpPr>
            <a:xfrm>
              <a:off x="7031031" y="3083924"/>
              <a:ext cx="911611" cy="911610"/>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06" name="椭圆 105"/>
              <p:cNvSpPr/>
              <p:nvPr/>
            </p:nvSpPr>
            <p:spPr>
              <a:xfrm>
                <a:off x="330893" y="699193"/>
                <a:ext cx="3948310" cy="394831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sp>
          <p:nvSpPr>
            <p:cNvPr id="104" name="TextBox 24"/>
            <p:cNvSpPr txBox="1"/>
            <p:nvPr/>
          </p:nvSpPr>
          <p:spPr>
            <a:xfrm>
              <a:off x="7078845" y="3316106"/>
              <a:ext cx="769756" cy="361125"/>
            </a:xfrm>
            <a:prstGeom prst="rect">
              <a:avLst/>
            </a:prstGeom>
            <a:noFill/>
          </p:spPr>
          <p:txBody>
            <a:bodyPr wrap="square" lIns="0" tIns="0" rIns="0" bIns="0" rtlCol="0">
              <a:spAutoFit/>
            </a:bodyPr>
            <a:lstStyle/>
            <a:p>
              <a:pPr algn="ctr">
                <a:lnSpc>
                  <a:spcPct val="130000"/>
                </a:lnSpc>
              </a:pPr>
              <a:r>
                <a:rPr lang="zh-CN" altLang="en-US" sz="2000" b="1" dirty="0" smtClean="0">
                  <a:solidFill>
                    <a:schemeClr val="tx1">
                      <a:lumMod val="65000"/>
                      <a:lumOff val="35000"/>
                    </a:schemeClr>
                  </a:solidFill>
                  <a:cs typeface="+mn-ea"/>
                  <a:sym typeface="+mn-lt"/>
                </a:rPr>
                <a:t>收效</a:t>
              </a:r>
              <a:endParaRPr lang="en-US" altLang="zh-CN" sz="2000" b="1" dirty="0">
                <a:solidFill>
                  <a:schemeClr val="tx1">
                    <a:lumMod val="65000"/>
                    <a:lumOff val="35000"/>
                  </a:schemeClr>
                </a:solidFill>
                <a:cs typeface="+mn-ea"/>
                <a:sym typeface="+mn-lt"/>
              </a:endParaRPr>
            </a:p>
          </p:txBody>
        </p:sp>
      </p:grpSp>
      <p:grpSp>
        <p:nvGrpSpPr>
          <p:cNvPr id="110" name="组合 109"/>
          <p:cNvGrpSpPr/>
          <p:nvPr/>
        </p:nvGrpSpPr>
        <p:grpSpPr>
          <a:xfrm>
            <a:off x="8766848" y="1847478"/>
            <a:ext cx="2868513" cy="461665"/>
            <a:chOff x="1579662" y="1824284"/>
            <a:chExt cx="3573362" cy="575105"/>
          </a:xfrm>
        </p:grpSpPr>
        <p:sp>
          <p:nvSpPr>
            <p:cNvPr id="111" name="矩形 110"/>
            <p:cNvSpPr/>
            <p:nvPr/>
          </p:nvSpPr>
          <p:spPr>
            <a:xfrm>
              <a:off x="1671917" y="1830080"/>
              <a:ext cx="3481107" cy="554177"/>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112" name="文本框 111"/>
            <p:cNvSpPr txBox="1"/>
            <p:nvPr/>
          </p:nvSpPr>
          <p:spPr>
            <a:xfrm>
              <a:off x="1579662" y="1824284"/>
              <a:ext cx="1030514" cy="575105"/>
            </a:xfrm>
            <a:prstGeom prst="rect">
              <a:avLst/>
            </a:prstGeom>
            <a:noFill/>
          </p:spPr>
          <p:txBody>
            <a:bodyPr wrap="square" rtlCol="0">
              <a:spAutoFit/>
            </a:bodyPr>
            <a:lstStyle/>
            <a:p>
              <a:pPr algn="ctr"/>
              <a:r>
                <a:rPr lang="en-US" altLang="zh-CN" dirty="0">
                  <a:solidFill>
                    <a:schemeClr val="bg1">
                      <a:lumMod val="95000"/>
                    </a:schemeClr>
                  </a:solidFill>
                  <a:cs typeface="+mn-ea"/>
                  <a:sym typeface="+mn-lt"/>
                </a:rPr>
                <a:t>01</a:t>
              </a:r>
              <a:endParaRPr lang="zh-CN" altLang="en-US" dirty="0">
                <a:solidFill>
                  <a:schemeClr val="bg1">
                    <a:lumMod val="95000"/>
                  </a:schemeClr>
                </a:solidFill>
                <a:cs typeface="+mn-ea"/>
                <a:sym typeface="+mn-lt"/>
              </a:endParaRPr>
            </a:p>
          </p:txBody>
        </p:sp>
        <p:sp>
          <p:nvSpPr>
            <p:cNvPr id="113" name="文本框 112"/>
            <p:cNvSpPr txBox="1"/>
            <p:nvPr/>
          </p:nvSpPr>
          <p:spPr>
            <a:xfrm>
              <a:off x="2411366" y="1851920"/>
              <a:ext cx="2741658" cy="474940"/>
            </a:xfrm>
            <a:prstGeom prst="rect">
              <a:avLst/>
            </a:prstGeom>
            <a:noFill/>
          </p:spPr>
          <p:txBody>
            <a:bodyPr wrap="square" rtlCol="0">
              <a:spAutoFit/>
            </a:bodyPr>
            <a:lstStyle/>
            <a:p>
              <a:pPr>
                <a:lnSpc>
                  <a:spcPct val="130000"/>
                </a:lnSpc>
              </a:pPr>
              <a:r>
                <a:rPr lang="zh-CN" altLang="en-US" sz="1600" dirty="0">
                  <a:solidFill>
                    <a:schemeClr val="bg1">
                      <a:lumMod val="95000"/>
                    </a:schemeClr>
                  </a:solidFill>
                  <a:cs typeface="+mn-ea"/>
                  <a:sym typeface="+mn-lt"/>
                </a:rPr>
                <a:t>您的内容打在这里</a:t>
              </a:r>
            </a:p>
          </p:txBody>
        </p:sp>
      </p:grpSp>
      <p:grpSp>
        <p:nvGrpSpPr>
          <p:cNvPr id="114" name="组合 113"/>
          <p:cNvGrpSpPr/>
          <p:nvPr/>
        </p:nvGrpSpPr>
        <p:grpSpPr>
          <a:xfrm>
            <a:off x="8766848" y="2615828"/>
            <a:ext cx="2868513" cy="461665"/>
            <a:chOff x="1579662" y="1824284"/>
            <a:chExt cx="3573362" cy="575105"/>
          </a:xfrm>
        </p:grpSpPr>
        <p:sp>
          <p:nvSpPr>
            <p:cNvPr id="115" name="矩形 114"/>
            <p:cNvSpPr/>
            <p:nvPr/>
          </p:nvSpPr>
          <p:spPr>
            <a:xfrm>
              <a:off x="1671917" y="1830080"/>
              <a:ext cx="3481107" cy="554177"/>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116" name="文本框 115"/>
            <p:cNvSpPr txBox="1"/>
            <p:nvPr/>
          </p:nvSpPr>
          <p:spPr>
            <a:xfrm>
              <a:off x="1579662" y="1824284"/>
              <a:ext cx="1030514" cy="575105"/>
            </a:xfrm>
            <a:prstGeom prst="rect">
              <a:avLst/>
            </a:prstGeom>
            <a:noFill/>
          </p:spPr>
          <p:txBody>
            <a:bodyPr wrap="square" rtlCol="0">
              <a:spAutoFit/>
            </a:bodyPr>
            <a:lstStyle/>
            <a:p>
              <a:pPr algn="ctr"/>
              <a:r>
                <a:rPr lang="en-US" altLang="zh-CN" dirty="0" smtClean="0">
                  <a:solidFill>
                    <a:schemeClr val="bg1">
                      <a:lumMod val="95000"/>
                    </a:schemeClr>
                  </a:solidFill>
                  <a:cs typeface="+mn-ea"/>
                  <a:sym typeface="+mn-lt"/>
                </a:rPr>
                <a:t>02</a:t>
              </a:r>
              <a:endParaRPr lang="zh-CN" altLang="en-US" dirty="0">
                <a:solidFill>
                  <a:schemeClr val="bg1">
                    <a:lumMod val="95000"/>
                  </a:schemeClr>
                </a:solidFill>
                <a:cs typeface="+mn-ea"/>
                <a:sym typeface="+mn-lt"/>
              </a:endParaRPr>
            </a:p>
          </p:txBody>
        </p:sp>
        <p:sp>
          <p:nvSpPr>
            <p:cNvPr id="147" name="文本框 146"/>
            <p:cNvSpPr txBox="1"/>
            <p:nvPr/>
          </p:nvSpPr>
          <p:spPr>
            <a:xfrm>
              <a:off x="2411366" y="1851920"/>
              <a:ext cx="2741658" cy="474940"/>
            </a:xfrm>
            <a:prstGeom prst="rect">
              <a:avLst/>
            </a:prstGeom>
            <a:noFill/>
          </p:spPr>
          <p:txBody>
            <a:bodyPr wrap="square" rtlCol="0">
              <a:spAutoFit/>
            </a:bodyPr>
            <a:lstStyle/>
            <a:p>
              <a:pPr>
                <a:lnSpc>
                  <a:spcPct val="130000"/>
                </a:lnSpc>
              </a:pPr>
              <a:r>
                <a:rPr lang="zh-CN" altLang="en-US" sz="1600" dirty="0">
                  <a:solidFill>
                    <a:schemeClr val="bg1">
                      <a:lumMod val="95000"/>
                    </a:schemeClr>
                  </a:solidFill>
                  <a:cs typeface="+mn-ea"/>
                  <a:sym typeface="+mn-lt"/>
                </a:rPr>
                <a:t>您的内容打在这里</a:t>
              </a:r>
            </a:p>
          </p:txBody>
        </p:sp>
      </p:grpSp>
      <p:grpSp>
        <p:nvGrpSpPr>
          <p:cNvPr id="148" name="组合 147"/>
          <p:cNvGrpSpPr/>
          <p:nvPr/>
        </p:nvGrpSpPr>
        <p:grpSpPr>
          <a:xfrm>
            <a:off x="8766848" y="3384178"/>
            <a:ext cx="2868513" cy="461665"/>
            <a:chOff x="1579662" y="1824284"/>
            <a:chExt cx="3573362" cy="575105"/>
          </a:xfrm>
        </p:grpSpPr>
        <p:sp>
          <p:nvSpPr>
            <p:cNvPr id="149" name="矩形 148"/>
            <p:cNvSpPr/>
            <p:nvPr/>
          </p:nvSpPr>
          <p:spPr>
            <a:xfrm>
              <a:off x="1671917" y="1830080"/>
              <a:ext cx="3481107" cy="554177"/>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150" name="文本框 149"/>
            <p:cNvSpPr txBox="1"/>
            <p:nvPr/>
          </p:nvSpPr>
          <p:spPr>
            <a:xfrm>
              <a:off x="1579662" y="1824284"/>
              <a:ext cx="1030514" cy="575105"/>
            </a:xfrm>
            <a:prstGeom prst="rect">
              <a:avLst/>
            </a:prstGeom>
            <a:noFill/>
          </p:spPr>
          <p:txBody>
            <a:bodyPr wrap="square" rtlCol="0">
              <a:spAutoFit/>
            </a:bodyPr>
            <a:lstStyle/>
            <a:p>
              <a:pPr algn="ctr"/>
              <a:r>
                <a:rPr lang="en-US" altLang="zh-CN" dirty="0" smtClean="0">
                  <a:solidFill>
                    <a:schemeClr val="bg1">
                      <a:lumMod val="95000"/>
                    </a:schemeClr>
                  </a:solidFill>
                  <a:cs typeface="+mn-ea"/>
                  <a:sym typeface="+mn-lt"/>
                </a:rPr>
                <a:t>03</a:t>
              </a:r>
              <a:endParaRPr lang="zh-CN" altLang="en-US" dirty="0">
                <a:solidFill>
                  <a:schemeClr val="bg1">
                    <a:lumMod val="95000"/>
                  </a:schemeClr>
                </a:solidFill>
                <a:cs typeface="+mn-ea"/>
                <a:sym typeface="+mn-lt"/>
              </a:endParaRPr>
            </a:p>
          </p:txBody>
        </p:sp>
        <p:sp>
          <p:nvSpPr>
            <p:cNvPr id="151" name="文本框 150"/>
            <p:cNvSpPr txBox="1"/>
            <p:nvPr/>
          </p:nvSpPr>
          <p:spPr>
            <a:xfrm>
              <a:off x="2411366" y="1851920"/>
              <a:ext cx="2741658" cy="474940"/>
            </a:xfrm>
            <a:prstGeom prst="rect">
              <a:avLst/>
            </a:prstGeom>
            <a:noFill/>
          </p:spPr>
          <p:txBody>
            <a:bodyPr wrap="square" rtlCol="0">
              <a:spAutoFit/>
            </a:bodyPr>
            <a:lstStyle/>
            <a:p>
              <a:pPr>
                <a:lnSpc>
                  <a:spcPct val="130000"/>
                </a:lnSpc>
              </a:pPr>
              <a:r>
                <a:rPr lang="zh-CN" altLang="en-US" sz="1600" dirty="0">
                  <a:solidFill>
                    <a:schemeClr val="bg1">
                      <a:lumMod val="95000"/>
                    </a:schemeClr>
                  </a:solidFill>
                  <a:cs typeface="+mn-ea"/>
                  <a:sym typeface="+mn-lt"/>
                </a:rPr>
                <a:t>您的内容打在这里</a:t>
              </a:r>
            </a:p>
          </p:txBody>
        </p:sp>
      </p:grpSp>
      <p:grpSp>
        <p:nvGrpSpPr>
          <p:cNvPr id="152" name="组合 151"/>
          <p:cNvGrpSpPr/>
          <p:nvPr/>
        </p:nvGrpSpPr>
        <p:grpSpPr>
          <a:xfrm>
            <a:off x="8766848" y="4152528"/>
            <a:ext cx="2868513" cy="723531"/>
            <a:chOff x="1579662" y="1824284"/>
            <a:chExt cx="3573362" cy="901317"/>
          </a:xfrm>
        </p:grpSpPr>
        <p:sp>
          <p:nvSpPr>
            <p:cNvPr id="153" name="矩形 152"/>
            <p:cNvSpPr/>
            <p:nvPr/>
          </p:nvSpPr>
          <p:spPr>
            <a:xfrm>
              <a:off x="1671917" y="1830080"/>
              <a:ext cx="3481107" cy="895520"/>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154" name="文本框 153"/>
            <p:cNvSpPr txBox="1"/>
            <p:nvPr/>
          </p:nvSpPr>
          <p:spPr>
            <a:xfrm>
              <a:off x="1579662" y="1824284"/>
              <a:ext cx="1030514" cy="575105"/>
            </a:xfrm>
            <a:prstGeom prst="rect">
              <a:avLst/>
            </a:prstGeom>
            <a:noFill/>
          </p:spPr>
          <p:txBody>
            <a:bodyPr wrap="square" rtlCol="0">
              <a:spAutoFit/>
            </a:bodyPr>
            <a:lstStyle/>
            <a:p>
              <a:pPr algn="ctr"/>
              <a:r>
                <a:rPr lang="en-US" altLang="zh-CN" dirty="0" smtClean="0">
                  <a:solidFill>
                    <a:schemeClr val="bg1">
                      <a:lumMod val="95000"/>
                    </a:schemeClr>
                  </a:solidFill>
                  <a:cs typeface="+mn-ea"/>
                  <a:sym typeface="+mn-lt"/>
                </a:rPr>
                <a:t>04</a:t>
              </a:r>
              <a:endParaRPr lang="zh-CN" altLang="en-US" dirty="0">
                <a:solidFill>
                  <a:schemeClr val="bg1">
                    <a:lumMod val="95000"/>
                  </a:schemeClr>
                </a:solidFill>
                <a:cs typeface="+mn-ea"/>
                <a:sym typeface="+mn-lt"/>
              </a:endParaRPr>
            </a:p>
          </p:txBody>
        </p:sp>
        <p:sp>
          <p:nvSpPr>
            <p:cNvPr id="155" name="文本框 154"/>
            <p:cNvSpPr txBox="1"/>
            <p:nvPr/>
          </p:nvSpPr>
          <p:spPr>
            <a:xfrm>
              <a:off x="2411366" y="1851920"/>
              <a:ext cx="2741658" cy="873681"/>
            </a:xfrm>
            <a:prstGeom prst="rect">
              <a:avLst/>
            </a:prstGeom>
            <a:noFill/>
          </p:spPr>
          <p:txBody>
            <a:bodyPr wrap="square" rtlCol="0">
              <a:spAutoFit/>
            </a:bodyPr>
            <a:lstStyle/>
            <a:p>
              <a:pPr>
                <a:lnSpc>
                  <a:spcPct val="130000"/>
                </a:lnSpc>
              </a:pPr>
              <a:r>
                <a:rPr lang="zh-CN" altLang="en-US" sz="1600" dirty="0">
                  <a:solidFill>
                    <a:schemeClr val="bg1">
                      <a:lumMod val="95000"/>
                    </a:schemeClr>
                  </a:solidFill>
                  <a:cs typeface="+mn-ea"/>
                  <a:sym typeface="+mn-lt"/>
                </a:rPr>
                <a:t>您的内容打在</a:t>
              </a:r>
              <a:r>
                <a:rPr lang="zh-CN" altLang="en-US" sz="1600" dirty="0" smtClean="0">
                  <a:solidFill>
                    <a:schemeClr val="bg1">
                      <a:lumMod val="95000"/>
                    </a:schemeClr>
                  </a:solidFill>
                  <a:cs typeface="+mn-ea"/>
                  <a:sym typeface="+mn-lt"/>
                </a:rPr>
                <a:t>这里</a:t>
              </a:r>
              <a:r>
                <a:rPr lang="zh-CN" altLang="en-US" sz="1600" dirty="0">
                  <a:solidFill>
                    <a:schemeClr val="bg1">
                      <a:lumMod val="95000"/>
                    </a:schemeClr>
                  </a:solidFill>
                  <a:cs typeface="+mn-ea"/>
                  <a:sym typeface="+mn-lt"/>
                </a:rPr>
                <a:t>您的内容打在这里</a:t>
              </a:r>
            </a:p>
          </p:txBody>
        </p:sp>
      </p:grpSp>
      <p:cxnSp>
        <p:nvCxnSpPr>
          <p:cNvPr id="156" name="直接箭头连接符 155"/>
          <p:cNvCxnSpPr/>
          <p:nvPr/>
        </p:nvCxnSpPr>
        <p:spPr>
          <a:xfrm>
            <a:off x="4944549" y="3376788"/>
            <a:ext cx="470599" cy="0"/>
          </a:xfrm>
          <a:prstGeom prst="straightConnector1">
            <a:avLst/>
          </a:prstGeom>
          <a:ln>
            <a:solidFill>
              <a:schemeClr val="tx1">
                <a:lumMod val="75000"/>
                <a:lumOff val="25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57" name="直接箭头连接符 156"/>
          <p:cNvCxnSpPr/>
          <p:nvPr/>
        </p:nvCxnSpPr>
        <p:spPr>
          <a:xfrm>
            <a:off x="6820850" y="3376788"/>
            <a:ext cx="470599" cy="0"/>
          </a:xfrm>
          <a:prstGeom prst="straightConnector1">
            <a:avLst/>
          </a:prstGeom>
          <a:ln>
            <a:solidFill>
              <a:schemeClr val="tx1">
                <a:lumMod val="75000"/>
                <a:lumOff val="25000"/>
              </a:schemeClr>
            </a:solidFill>
            <a:headEnd type="none"/>
            <a:tailEnd type="triangle"/>
          </a:ln>
        </p:spPr>
        <p:style>
          <a:lnRef idx="2">
            <a:schemeClr val="accent1"/>
          </a:lnRef>
          <a:fillRef idx="0">
            <a:schemeClr val="accent1"/>
          </a:fillRef>
          <a:effectRef idx="1">
            <a:schemeClr val="accent1"/>
          </a:effectRef>
          <a:fontRef idx="minor">
            <a:schemeClr val="tx1"/>
          </a:fontRef>
        </p:style>
      </p:cxnSp>
      <p:grpSp>
        <p:nvGrpSpPr>
          <p:cNvPr id="158" name="组合 157"/>
          <p:cNvGrpSpPr/>
          <p:nvPr/>
        </p:nvGrpSpPr>
        <p:grpSpPr>
          <a:xfrm>
            <a:off x="8227526" y="2077012"/>
            <a:ext cx="512133" cy="2483841"/>
            <a:chOff x="8227526" y="2301915"/>
            <a:chExt cx="512133" cy="2483841"/>
          </a:xfrm>
        </p:grpSpPr>
        <p:cxnSp>
          <p:nvCxnSpPr>
            <p:cNvPr id="159" name="直接箭头连接符 158"/>
            <p:cNvCxnSpPr/>
            <p:nvPr/>
          </p:nvCxnSpPr>
          <p:spPr>
            <a:xfrm>
              <a:off x="8437645" y="2301915"/>
              <a:ext cx="302014" cy="0"/>
            </a:xfrm>
            <a:prstGeom prst="straightConnector1">
              <a:avLst/>
            </a:prstGeom>
            <a:ln>
              <a:solidFill>
                <a:schemeClr val="tx1">
                  <a:lumMod val="75000"/>
                  <a:lumOff val="2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160" name="直接箭头连接符 159"/>
            <p:cNvCxnSpPr/>
            <p:nvPr/>
          </p:nvCxnSpPr>
          <p:spPr>
            <a:xfrm>
              <a:off x="8437645" y="3097562"/>
              <a:ext cx="302014" cy="0"/>
            </a:xfrm>
            <a:prstGeom prst="straightConnector1">
              <a:avLst/>
            </a:prstGeom>
            <a:ln>
              <a:solidFill>
                <a:schemeClr val="tx1">
                  <a:lumMod val="75000"/>
                  <a:lumOff val="2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161" name="直接箭头连接符 160"/>
            <p:cNvCxnSpPr/>
            <p:nvPr/>
          </p:nvCxnSpPr>
          <p:spPr>
            <a:xfrm>
              <a:off x="8437645" y="3845708"/>
              <a:ext cx="302014" cy="0"/>
            </a:xfrm>
            <a:prstGeom prst="straightConnector1">
              <a:avLst/>
            </a:prstGeom>
            <a:ln>
              <a:solidFill>
                <a:schemeClr val="tx1">
                  <a:lumMod val="75000"/>
                  <a:lumOff val="2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162" name="直接箭头连接符 161"/>
            <p:cNvCxnSpPr/>
            <p:nvPr/>
          </p:nvCxnSpPr>
          <p:spPr>
            <a:xfrm>
              <a:off x="8437645" y="4748233"/>
              <a:ext cx="302014" cy="0"/>
            </a:xfrm>
            <a:prstGeom prst="straightConnector1">
              <a:avLst/>
            </a:prstGeom>
            <a:ln>
              <a:solidFill>
                <a:schemeClr val="tx1">
                  <a:lumMod val="75000"/>
                  <a:lumOff val="2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163" name="直接连接符 162"/>
            <p:cNvCxnSpPr/>
            <p:nvPr/>
          </p:nvCxnSpPr>
          <p:spPr>
            <a:xfrm>
              <a:off x="8437645" y="2301915"/>
              <a:ext cx="0" cy="2483841"/>
            </a:xfrm>
            <a:prstGeom prst="line">
              <a:avLst/>
            </a:prstGeom>
            <a:ln>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164" name="直接连接符 163"/>
            <p:cNvCxnSpPr/>
            <p:nvPr/>
          </p:nvCxnSpPr>
          <p:spPr>
            <a:xfrm flipV="1">
              <a:off x="8227526" y="3591194"/>
              <a:ext cx="210119" cy="1"/>
            </a:xfrm>
            <a:prstGeom prst="line">
              <a:avLst/>
            </a:prstGeom>
            <a:ln>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grpSp>
      <p:grpSp>
        <p:nvGrpSpPr>
          <p:cNvPr id="165" name="组合 164"/>
          <p:cNvGrpSpPr/>
          <p:nvPr/>
        </p:nvGrpSpPr>
        <p:grpSpPr>
          <a:xfrm flipH="1">
            <a:off x="3429895" y="2077012"/>
            <a:ext cx="512133" cy="2684716"/>
            <a:chOff x="8227526" y="2301915"/>
            <a:chExt cx="512133" cy="2684716"/>
          </a:xfrm>
        </p:grpSpPr>
        <p:cxnSp>
          <p:nvCxnSpPr>
            <p:cNvPr id="166" name="直接箭头连接符 165"/>
            <p:cNvCxnSpPr/>
            <p:nvPr/>
          </p:nvCxnSpPr>
          <p:spPr>
            <a:xfrm>
              <a:off x="8437645" y="2301915"/>
              <a:ext cx="302014" cy="0"/>
            </a:xfrm>
            <a:prstGeom prst="straightConnector1">
              <a:avLst/>
            </a:prstGeom>
            <a:ln>
              <a:solidFill>
                <a:schemeClr val="tx1">
                  <a:lumMod val="75000"/>
                  <a:lumOff val="2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167" name="直接箭头连接符 166"/>
            <p:cNvCxnSpPr/>
            <p:nvPr/>
          </p:nvCxnSpPr>
          <p:spPr>
            <a:xfrm>
              <a:off x="8437645" y="3609081"/>
              <a:ext cx="302014" cy="0"/>
            </a:xfrm>
            <a:prstGeom prst="straightConnector1">
              <a:avLst/>
            </a:prstGeom>
            <a:ln>
              <a:solidFill>
                <a:schemeClr val="tx1">
                  <a:lumMod val="75000"/>
                  <a:lumOff val="2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168" name="直接箭头连接符 167"/>
            <p:cNvCxnSpPr/>
            <p:nvPr/>
          </p:nvCxnSpPr>
          <p:spPr>
            <a:xfrm>
              <a:off x="8437645" y="4986631"/>
              <a:ext cx="302014" cy="0"/>
            </a:xfrm>
            <a:prstGeom prst="straightConnector1">
              <a:avLst/>
            </a:prstGeom>
            <a:ln>
              <a:solidFill>
                <a:schemeClr val="tx1">
                  <a:lumMod val="75000"/>
                  <a:lumOff val="2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169" name="直接连接符 168"/>
            <p:cNvCxnSpPr/>
            <p:nvPr/>
          </p:nvCxnSpPr>
          <p:spPr>
            <a:xfrm flipH="1">
              <a:off x="8437645" y="2301915"/>
              <a:ext cx="0" cy="2684716"/>
            </a:xfrm>
            <a:prstGeom prst="line">
              <a:avLst/>
            </a:prstGeom>
            <a:ln>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170" name="直接连接符 169"/>
            <p:cNvCxnSpPr/>
            <p:nvPr/>
          </p:nvCxnSpPr>
          <p:spPr>
            <a:xfrm flipV="1">
              <a:off x="8227526" y="3609962"/>
              <a:ext cx="210119" cy="1"/>
            </a:xfrm>
            <a:prstGeom prst="line">
              <a:avLst/>
            </a:prstGeom>
            <a:ln>
              <a:solidFill>
                <a:schemeClr val="tx1">
                  <a:lumMod val="75000"/>
                  <a:lumOff val="25000"/>
                </a:schemeClr>
              </a:solidFill>
              <a:headEnd type="triangle"/>
            </a:ln>
          </p:spPr>
          <p:style>
            <a:lnRef idx="2">
              <a:schemeClr val="accent1"/>
            </a:lnRef>
            <a:fillRef idx="0">
              <a:schemeClr val="accent1"/>
            </a:fillRef>
            <a:effectRef idx="1">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left)">
                                      <p:cBhvr>
                                        <p:cTn id="7" dur="500"/>
                                        <p:tgtEl>
                                          <p:spTgt spid="7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p:cTn id="11" dur="500" fill="hold"/>
                                        <p:tgtEl>
                                          <p:spTgt spid="75"/>
                                        </p:tgtEl>
                                        <p:attrNameLst>
                                          <p:attrName>ppt_w</p:attrName>
                                        </p:attrNameLst>
                                      </p:cBhvr>
                                      <p:tavLst>
                                        <p:tav tm="0">
                                          <p:val>
                                            <p:fltVal val="0"/>
                                          </p:val>
                                        </p:tav>
                                        <p:tav tm="100000">
                                          <p:val>
                                            <p:strVal val="#ppt_w"/>
                                          </p:val>
                                        </p:tav>
                                      </p:tavLst>
                                    </p:anim>
                                    <p:anim calcmode="lin" valueType="num">
                                      <p:cBhvr>
                                        <p:cTn id="12" dur="500" fill="hold"/>
                                        <p:tgtEl>
                                          <p:spTgt spid="75"/>
                                        </p:tgtEl>
                                        <p:attrNameLst>
                                          <p:attrName>ppt_h</p:attrName>
                                        </p:attrNameLst>
                                      </p:cBhvr>
                                      <p:tavLst>
                                        <p:tav tm="0">
                                          <p:val>
                                            <p:fltVal val="0"/>
                                          </p:val>
                                        </p:tav>
                                        <p:tav tm="100000">
                                          <p:val>
                                            <p:strVal val="#ppt_h"/>
                                          </p:val>
                                        </p:tav>
                                      </p:tavLst>
                                    </p:anim>
                                    <p:animEffect transition="in" filter="fade">
                                      <p:cBhvr>
                                        <p:cTn id="13" dur="500"/>
                                        <p:tgtEl>
                                          <p:spTgt spid="7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p:cTn id="17" dur="500" fill="hold"/>
                                        <p:tgtEl>
                                          <p:spTgt spid="97"/>
                                        </p:tgtEl>
                                        <p:attrNameLst>
                                          <p:attrName>ppt_w</p:attrName>
                                        </p:attrNameLst>
                                      </p:cBhvr>
                                      <p:tavLst>
                                        <p:tav tm="0">
                                          <p:val>
                                            <p:fltVal val="0"/>
                                          </p:val>
                                        </p:tav>
                                        <p:tav tm="100000">
                                          <p:val>
                                            <p:strVal val="#ppt_w"/>
                                          </p:val>
                                        </p:tav>
                                      </p:tavLst>
                                    </p:anim>
                                    <p:anim calcmode="lin" valueType="num">
                                      <p:cBhvr>
                                        <p:cTn id="18" dur="500" fill="hold"/>
                                        <p:tgtEl>
                                          <p:spTgt spid="97"/>
                                        </p:tgtEl>
                                        <p:attrNameLst>
                                          <p:attrName>ppt_h</p:attrName>
                                        </p:attrNameLst>
                                      </p:cBhvr>
                                      <p:tavLst>
                                        <p:tav tm="0">
                                          <p:val>
                                            <p:fltVal val="0"/>
                                          </p:val>
                                        </p:tav>
                                        <p:tav tm="100000">
                                          <p:val>
                                            <p:strVal val="#ppt_h"/>
                                          </p:val>
                                        </p:tav>
                                      </p:tavLst>
                                    </p:anim>
                                    <p:animEffect transition="in" filter="fade">
                                      <p:cBhvr>
                                        <p:cTn id="19" dur="500"/>
                                        <p:tgtEl>
                                          <p:spTgt spid="97"/>
                                        </p:tgtEl>
                                      </p:cBhvr>
                                    </p:animEffect>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78"/>
                                        </p:tgtEl>
                                        <p:attrNameLst>
                                          <p:attrName>style.visibility</p:attrName>
                                        </p:attrNameLst>
                                      </p:cBhvr>
                                      <p:to>
                                        <p:strVal val="visible"/>
                                      </p:to>
                                    </p:set>
                                    <p:anim calcmode="lin" valueType="num">
                                      <p:cBhvr additive="base">
                                        <p:cTn id="23" dur="500" fill="hold"/>
                                        <p:tgtEl>
                                          <p:spTgt spid="78"/>
                                        </p:tgtEl>
                                        <p:attrNameLst>
                                          <p:attrName>ppt_x</p:attrName>
                                        </p:attrNameLst>
                                      </p:cBhvr>
                                      <p:tavLst>
                                        <p:tav tm="0">
                                          <p:val>
                                            <p:strVal val="0-#ppt_w/2"/>
                                          </p:val>
                                        </p:tav>
                                        <p:tav tm="100000">
                                          <p:val>
                                            <p:strVal val="#ppt_x"/>
                                          </p:val>
                                        </p:tav>
                                      </p:tavLst>
                                    </p:anim>
                                    <p:anim calcmode="lin" valueType="num">
                                      <p:cBhvr additive="base">
                                        <p:cTn id="24" dur="500" fill="hold"/>
                                        <p:tgtEl>
                                          <p:spTgt spid="78"/>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100"/>
                                  </p:stCondLst>
                                  <p:childTnLst>
                                    <p:set>
                                      <p:cBhvr>
                                        <p:cTn id="26" dur="1" fill="hold">
                                          <p:stCondLst>
                                            <p:cond delay="0"/>
                                          </p:stCondLst>
                                        </p:cTn>
                                        <p:tgtEl>
                                          <p:spTgt spid="85"/>
                                        </p:tgtEl>
                                        <p:attrNameLst>
                                          <p:attrName>style.visibility</p:attrName>
                                        </p:attrNameLst>
                                      </p:cBhvr>
                                      <p:to>
                                        <p:strVal val="visible"/>
                                      </p:to>
                                    </p:set>
                                    <p:anim calcmode="lin" valueType="num">
                                      <p:cBhvr additive="base">
                                        <p:cTn id="27" dur="500" fill="hold"/>
                                        <p:tgtEl>
                                          <p:spTgt spid="85"/>
                                        </p:tgtEl>
                                        <p:attrNameLst>
                                          <p:attrName>ppt_x</p:attrName>
                                        </p:attrNameLst>
                                      </p:cBhvr>
                                      <p:tavLst>
                                        <p:tav tm="0">
                                          <p:val>
                                            <p:strVal val="0-#ppt_w/2"/>
                                          </p:val>
                                        </p:tav>
                                        <p:tav tm="100000">
                                          <p:val>
                                            <p:strVal val="#ppt_x"/>
                                          </p:val>
                                        </p:tav>
                                      </p:tavLst>
                                    </p:anim>
                                    <p:anim calcmode="lin" valueType="num">
                                      <p:cBhvr additive="base">
                                        <p:cTn id="28" dur="500" fill="hold"/>
                                        <p:tgtEl>
                                          <p:spTgt spid="85"/>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200"/>
                                  </p:stCondLst>
                                  <p:childTnLst>
                                    <p:set>
                                      <p:cBhvr>
                                        <p:cTn id="30" dur="1" fill="hold">
                                          <p:stCondLst>
                                            <p:cond delay="0"/>
                                          </p:stCondLst>
                                        </p:cTn>
                                        <p:tgtEl>
                                          <p:spTgt spid="93"/>
                                        </p:tgtEl>
                                        <p:attrNameLst>
                                          <p:attrName>style.visibility</p:attrName>
                                        </p:attrNameLst>
                                      </p:cBhvr>
                                      <p:to>
                                        <p:strVal val="visible"/>
                                      </p:to>
                                    </p:set>
                                    <p:anim calcmode="lin" valueType="num">
                                      <p:cBhvr additive="base">
                                        <p:cTn id="31" dur="500" fill="hold"/>
                                        <p:tgtEl>
                                          <p:spTgt spid="93"/>
                                        </p:tgtEl>
                                        <p:attrNameLst>
                                          <p:attrName>ppt_x</p:attrName>
                                        </p:attrNameLst>
                                      </p:cBhvr>
                                      <p:tavLst>
                                        <p:tav tm="0">
                                          <p:val>
                                            <p:strVal val="0-#ppt_w/2"/>
                                          </p:val>
                                        </p:tav>
                                        <p:tav tm="100000">
                                          <p:val>
                                            <p:strVal val="#ppt_x"/>
                                          </p:val>
                                        </p:tav>
                                      </p:tavLst>
                                    </p:anim>
                                    <p:anim calcmode="lin" valueType="num">
                                      <p:cBhvr additive="base">
                                        <p:cTn id="32" dur="500" fill="hold"/>
                                        <p:tgtEl>
                                          <p:spTgt spid="93"/>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10" presetClass="entr" presetSubtype="0" fill="hold" nodeType="afterEffect">
                                  <p:stCondLst>
                                    <p:cond delay="0"/>
                                  </p:stCondLst>
                                  <p:childTnLst>
                                    <p:set>
                                      <p:cBhvr>
                                        <p:cTn id="35" dur="1" fill="hold">
                                          <p:stCondLst>
                                            <p:cond delay="0"/>
                                          </p:stCondLst>
                                        </p:cTn>
                                        <p:tgtEl>
                                          <p:spTgt spid="165"/>
                                        </p:tgtEl>
                                        <p:attrNameLst>
                                          <p:attrName>style.visibility</p:attrName>
                                        </p:attrNameLst>
                                      </p:cBhvr>
                                      <p:to>
                                        <p:strVal val="visible"/>
                                      </p:to>
                                    </p:set>
                                    <p:animEffect transition="in" filter="fade">
                                      <p:cBhvr>
                                        <p:cTn id="36" dur="500"/>
                                        <p:tgtEl>
                                          <p:spTgt spid="165"/>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56"/>
                                        </p:tgtEl>
                                        <p:attrNameLst>
                                          <p:attrName>style.visibility</p:attrName>
                                        </p:attrNameLst>
                                      </p:cBhvr>
                                      <p:to>
                                        <p:strVal val="visible"/>
                                      </p:to>
                                    </p:set>
                                    <p:animEffect transition="in" filter="wipe(left)">
                                      <p:cBhvr>
                                        <p:cTn id="40" dur="500"/>
                                        <p:tgtEl>
                                          <p:spTgt spid="156"/>
                                        </p:tgtEl>
                                      </p:cBhvr>
                                    </p:animEffect>
                                  </p:childTnLst>
                                </p:cTn>
                              </p:par>
                            </p:childTnLst>
                          </p:cTn>
                        </p:par>
                        <p:par>
                          <p:cTn id="41" fill="hold">
                            <p:stCondLst>
                              <p:cond delay="3000"/>
                            </p:stCondLst>
                            <p:childTnLst>
                              <p:par>
                                <p:cTn id="42" presetID="22" presetClass="entr" presetSubtype="8" fill="hold" nodeType="afterEffect">
                                  <p:stCondLst>
                                    <p:cond delay="0"/>
                                  </p:stCondLst>
                                  <p:childTnLst>
                                    <p:set>
                                      <p:cBhvr>
                                        <p:cTn id="43" dur="1" fill="hold">
                                          <p:stCondLst>
                                            <p:cond delay="0"/>
                                          </p:stCondLst>
                                        </p:cTn>
                                        <p:tgtEl>
                                          <p:spTgt spid="157"/>
                                        </p:tgtEl>
                                        <p:attrNameLst>
                                          <p:attrName>style.visibility</p:attrName>
                                        </p:attrNameLst>
                                      </p:cBhvr>
                                      <p:to>
                                        <p:strVal val="visible"/>
                                      </p:to>
                                    </p:set>
                                    <p:animEffect transition="in" filter="wipe(left)">
                                      <p:cBhvr>
                                        <p:cTn id="44" dur="500"/>
                                        <p:tgtEl>
                                          <p:spTgt spid="157"/>
                                        </p:tgtEl>
                                      </p:cBhvr>
                                    </p:animEffect>
                                  </p:childTnLst>
                                </p:cTn>
                              </p:par>
                            </p:childTnLst>
                          </p:cTn>
                        </p:par>
                        <p:par>
                          <p:cTn id="45" fill="hold">
                            <p:stCondLst>
                              <p:cond delay="3500"/>
                            </p:stCondLst>
                            <p:childTnLst>
                              <p:par>
                                <p:cTn id="46" presetID="53" presetClass="entr" presetSubtype="16" fill="hold" nodeType="afterEffect">
                                  <p:stCondLst>
                                    <p:cond delay="0"/>
                                  </p:stCondLst>
                                  <p:childTnLst>
                                    <p:set>
                                      <p:cBhvr>
                                        <p:cTn id="47" dur="1" fill="hold">
                                          <p:stCondLst>
                                            <p:cond delay="0"/>
                                          </p:stCondLst>
                                        </p:cTn>
                                        <p:tgtEl>
                                          <p:spTgt spid="102"/>
                                        </p:tgtEl>
                                        <p:attrNameLst>
                                          <p:attrName>style.visibility</p:attrName>
                                        </p:attrNameLst>
                                      </p:cBhvr>
                                      <p:to>
                                        <p:strVal val="visible"/>
                                      </p:to>
                                    </p:set>
                                    <p:anim calcmode="lin" valueType="num">
                                      <p:cBhvr>
                                        <p:cTn id="48" dur="500" fill="hold"/>
                                        <p:tgtEl>
                                          <p:spTgt spid="102"/>
                                        </p:tgtEl>
                                        <p:attrNameLst>
                                          <p:attrName>ppt_w</p:attrName>
                                        </p:attrNameLst>
                                      </p:cBhvr>
                                      <p:tavLst>
                                        <p:tav tm="0">
                                          <p:val>
                                            <p:fltVal val="0"/>
                                          </p:val>
                                        </p:tav>
                                        <p:tav tm="100000">
                                          <p:val>
                                            <p:strVal val="#ppt_w"/>
                                          </p:val>
                                        </p:tav>
                                      </p:tavLst>
                                    </p:anim>
                                    <p:anim calcmode="lin" valueType="num">
                                      <p:cBhvr>
                                        <p:cTn id="49" dur="500" fill="hold"/>
                                        <p:tgtEl>
                                          <p:spTgt spid="102"/>
                                        </p:tgtEl>
                                        <p:attrNameLst>
                                          <p:attrName>ppt_h</p:attrName>
                                        </p:attrNameLst>
                                      </p:cBhvr>
                                      <p:tavLst>
                                        <p:tav tm="0">
                                          <p:val>
                                            <p:fltVal val="0"/>
                                          </p:val>
                                        </p:tav>
                                        <p:tav tm="100000">
                                          <p:val>
                                            <p:strVal val="#ppt_h"/>
                                          </p:val>
                                        </p:tav>
                                      </p:tavLst>
                                    </p:anim>
                                    <p:animEffect transition="in" filter="fade">
                                      <p:cBhvr>
                                        <p:cTn id="50" dur="500"/>
                                        <p:tgtEl>
                                          <p:spTgt spid="102"/>
                                        </p:tgtEl>
                                      </p:cBhvr>
                                    </p:animEffect>
                                  </p:childTnLst>
                                </p:cTn>
                              </p:par>
                            </p:childTnLst>
                          </p:cTn>
                        </p:par>
                        <p:par>
                          <p:cTn id="51" fill="hold">
                            <p:stCondLst>
                              <p:cond delay="4000"/>
                            </p:stCondLst>
                            <p:childTnLst>
                              <p:par>
                                <p:cTn id="52" presetID="10" presetClass="entr" presetSubtype="0" fill="hold" nodeType="afterEffect">
                                  <p:stCondLst>
                                    <p:cond delay="0"/>
                                  </p:stCondLst>
                                  <p:childTnLst>
                                    <p:set>
                                      <p:cBhvr>
                                        <p:cTn id="53" dur="1" fill="hold">
                                          <p:stCondLst>
                                            <p:cond delay="0"/>
                                          </p:stCondLst>
                                        </p:cTn>
                                        <p:tgtEl>
                                          <p:spTgt spid="158"/>
                                        </p:tgtEl>
                                        <p:attrNameLst>
                                          <p:attrName>style.visibility</p:attrName>
                                        </p:attrNameLst>
                                      </p:cBhvr>
                                      <p:to>
                                        <p:strVal val="visible"/>
                                      </p:to>
                                    </p:set>
                                    <p:animEffect transition="in" filter="fade">
                                      <p:cBhvr>
                                        <p:cTn id="54" dur="500"/>
                                        <p:tgtEl>
                                          <p:spTgt spid="158"/>
                                        </p:tgtEl>
                                      </p:cBhvr>
                                    </p:animEffect>
                                  </p:childTnLst>
                                </p:cTn>
                              </p:par>
                            </p:childTnLst>
                          </p:cTn>
                        </p:par>
                        <p:par>
                          <p:cTn id="55" fill="hold">
                            <p:stCondLst>
                              <p:cond delay="4500"/>
                            </p:stCondLst>
                            <p:childTnLst>
                              <p:par>
                                <p:cTn id="56" presetID="2" presetClass="entr" presetSubtype="2" fill="hold" nodeType="afterEffect">
                                  <p:stCondLst>
                                    <p:cond delay="0"/>
                                  </p:stCondLst>
                                  <p:childTnLst>
                                    <p:set>
                                      <p:cBhvr>
                                        <p:cTn id="57" dur="1" fill="hold">
                                          <p:stCondLst>
                                            <p:cond delay="0"/>
                                          </p:stCondLst>
                                        </p:cTn>
                                        <p:tgtEl>
                                          <p:spTgt spid="110"/>
                                        </p:tgtEl>
                                        <p:attrNameLst>
                                          <p:attrName>style.visibility</p:attrName>
                                        </p:attrNameLst>
                                      </p:cBhvr>
                                      <p:to>
                                        <p:strVal val="visible"/>
                                      </p:to>
                                    </p:set>
                                    <p:anim calcmode="lin" valueType="num">
                                      <p:cBhvr additive="base">
                                        <p:cTn id="58" dur="500" fill="hold"/>
                                        <p:tgtEl>
                                          <p:spTgt spid="110"/>
                                        </p:tgtEl>
                                        <p:attrNameLst>
                                          <p:attrName>ppt_x</p:attrName>
                                        </p:attrNameLst>
                                      </p:cBhvr>
                                      <p:tavLst>
                                        <p:tav tm="0">
                                          <p:val>
                                            <p:strVal val="1+#ppt_w/2"/>
                                          </p:val>
                                        </p:tav>
                                        <p:tav tm="100000">
                                          <p:val>
                                            <p:strVal val="#ppt_x"/>
                                          </p:val>
                                        </p:tav>
                                      </p:tavLst>
                                    </p:anim>
                                    <p:anim calcmode="lin" valueType="num">
                                      <p:cBhvr additive="base">
                                        <p:cTn id="59" dur="500" fill="hold"/>
                                        <p:tgtEl>
                                          <p:spTgt spid="110"/>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100"/>
                                  </p:stCondLst>
                                  <p:childTnLst>
                                    <p:set>
                                      <p:cBhvr>
                                        <p:cTn id="61" dur="1" fill="hold">
                                          <p:stCondLst>
                                            <p:cond delay="0"/>
                                          </p:stCondLst>
                                        </p:cTn>
                                        <p:tgtEl>
                                          <p:spTgt spid="114"/>
                                        </p:tgtEl>
                                        <p:attrNameLst>
                                          <p:attrName>style.visibility</p:attrName>
                                        </p:attrNameLst>
                                      </p:cBhvr>
                                      <p:to>
                                        <p:strVal val="visible"/>
                                      </p:to>
                                    </p:set>
                                    <p:anim calcmode="lin" valueType="num">
                                      <p:cBhvr additive="base">
                                        <p:cTn id="62" dur="500" fill="hold"/>
                                        <p:tgtEl>
                                          <p:spTgt spid="114"/>
                                        </p:tgtEl>
                                        <p:attrNameLst>
                                          <p:attrName>ppt_x</p:attrName>
                                        </p:attrNameLst>
                                      </p:cBhvr>
                                      <p:tavLst>
                                        <p:tav tm="0">
                                          <p:val>
                                            <p:strVal val="1+#ppt_w/2"/>
                                          </p:val>
                                        </p:tav>
                                        <p:tav tm="100000">
                                          <p:val>
                                            <p:strVal val="#ppt_x"/>
                                          </p:val>
                                        </p:tav>
                                      </p:tavLst>
                                    </p:anim>
                                    <p:anim calcmode="lin" valueType="num">
                                      <p:cBhvr additive="base">
                                        <p:cTn id="63" dur="500" fill="hold"/>
                                        <p:tgtEl>
                                          <p:spTgt spid="114"/>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200"/>
                                  </p:stCondLst>
                                  <p:childTnLst>
                                    <p:set>
                                      <p:cBhvr>
                                        <p:cTn id="65" dur="1" fill="hold">
                                          <p:stCondLst>
                                            <p:cond delay="0"/>
                                          </p:stCondLst>
                                        </p:cTn>
                                        <p:tgtEl>
                                          <p:spTgt spid="148"/>
                                        </p:tgtEl>
                                        <p:attrNameLst>
                                          <p:attrName>style.visibility</p:attrName>
                                        </p:attrNameLst>
                                      </p:cBhvr>
                                      <p:to>
                                        <p:strVal val="visible"/>
                                      </p:to>
                                    </p:set>
                                    <p:anim calcmode="lin" valueType="num">
                                      <p:cBhvr additive="base">
                                        <p:cTn id="66" dur="500" fill="hold"/>
                                        <p:tgtEl>
                                          <p:spTgt spid="148"/>
                                        </p:tgtEl>
                                        <p:attrNameLst>
                                          <p:attrName>ppt_x</p:attrName>
                                        </p:attrNameLst>
                                      </p:cBhvr>
                                      <p:tavLst>
                                        <p:tav tm="0">
                                          <p:val>
                                            <p:strVal val="1+#ppt_w/2"/>
                                          </p:val>
                                        </p:tav>
                                        <p:tav tm="100000">
                                          <p:val>
                                            <p:strVal val="#ppt_x"/>
                                          </p:val>
                                        </p:tav>
                                      </p:tavLst>
                                    </p:anim>
                                    <p:anim calcmode="lin" valueType="num">
                                      <p:cBhvr additive="base">
                                        <p:cTn id="67" dur="500" fill="hold"/>
                                        <p:tgtEl>
                                          <p:spTgt spid="148"/>
                                        </p:tgtEl>
                                        <p:attrNameLst>
                                          <p:attrName>ppt_y</p:attrName>
                                        </p:attrNameLst>
                                      </p:cBhvr>
                                      <p:tavLst>
                                        <p:tav tm="0">
                                          <p:val>
                                            <p:strVal val="#ppt_y"/>
                                          </p:val>
                                        </p:tav>
                                        <p:tav tm="100000">
                                          <p:val>
                                            <p:strVal val="#ppt_y"/>
                                          </p:val>
                                        </p:tav>
                                      </p:tavLst>
                                    </p:anim>
                                  </p:childTnLst>
                                </p:cTn>
                              </p:par>
                              <p:par>
                                <p:cTn id="68" presetID="2" presetClass="entr" presetSubtype="2" fill="hold" nodeType="withEffect">
                                  <p:stCondLst>
                                    <p:cond delay="300"/>
                                  </p:stCondLst>
                                  <p:childTnLst>
                                    <p:set>
                                      <p:cBhvr>
                                        <p:cTn id="69" dur="1" fill="hold">
                                          <p:stCondLst>
                                            <p:cond delay="0"/>
                                          </p:stCondLst>
                                        </p:cTn>
                                        <p:tgtEl>
                                          <p:spTgt spid="152"/>
                                        </p:tgtEl>
                                        <p:attrNameLst>
                                          <p:attrName>style.visibility</p:attrName>
                                        </p:attrNameLst>
                                      </p:cBhvr>
                                      <p:to>
                                        <p:strVal val="visible"/>
                                      </p:to>
                                    </p:set>
                                    <p:anim calcmode="lin" valueType="num">
                                      <p:cBhvr additive="base">
                                        <p:cTn id="70" dur="500" fill="hold"/>
                                        <p:tgtEl>
                                          <p:spTgt spid="152"/>
                                        </p:tgtEl>
                                        <p:attrNameLst>
                                          <p:attrName>ppt_x</p:attrName>
                                        </p:attrNameLst>
                                      </p:cBhvr>
                                      <p:tavLst>
                                        <p:tav tm="0">
                                          <p:val>
                                            <p:strVal val="1+#ppt_w/2"/>
                                          </p:val>
                                        </p:tav>
                                        <p:tav tm="100000">
                                          <p:val>
                                            <p:strVal val="#ppt_x"/>
                                          </p:val>
                                        </p:tav>
                                      </p:tavLst>
                                    </p:anim>
                                    <p:anim calcmode="lin" valueType="num">
                                      <p:cBhvr additive="base">
                                        <p:cTn id="71" dur="500" fill="hold"/>
                                        <p:tgtEl>
                                          <p:spTgt spid="1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869892" y="1135039"/>
            <a:ext cx="1326327" cy="1326327"/>
            <a:chOff x="9010064" y="4068135"/>
            <a:chExt cx="784512" cy="784512"/>
          </a:xfrm>
          <a:solidFill>
            <a:schemeClr val="accent1">
              <a:lumMod val="50000"/>
            </a:schemeClr>
          </a:solidFill>
        </p:grpSpPr>
        <p:sp>
          <p:nvSpPr>
            <p:cNvPr id="12" name="椭圆 11"/>
            <p:cNvSpPr/>
            <p:nvPr/>
          </p:nvSpPr>
          <p:spPr>
            <a:xfrm>
              <a:off x="9010064" y="4068135"/>
              <a:ext cx="784512" cy="784512"/>
            </a:xfrm>
            <a:prstGeom prst="ellipse">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p>
          </p:txBody>
        </p:sp>
        <p:grpSp>
          <p:nvGrpSpPr>
            <p:cNvPr id="13" name="组合 12"/>
            <p:cNvGrpSpPr/>
            <p:nvPr/>
          </p:nvGrpSpPr>
          <p:grpSpPr>
            <a:xfrm>
              <a:off x="9222222" y="4228885"/>
              <a:ext cx="360197" cy="463013"/>
              <a:chOff x="9222222" y="4228885"/>
              <a:chExt cx="360197" cy="463013"/>
            </a:xfrm>
            <a:grpFill/>
          </p:grpSpPr>
          <p:sp>
            <p:nvSpPr>
              <p:cNvPr id="14" name="Freeform 109"/>
              <p:cNvSpPr>
                <a:spLocks noEditPoints="1"/>
              </p:cNvSpPr>
              <p:nvPr/>
            </p:nvSpPr>
            <p:spPr bwMode="auto">
              <a:xfrm flipH="1">
                <a:off x="9222222" y="4228885"/>
                <a:ext cx="360197" cy="46301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solidFill>
                    <a:schemeClr val="lt1"/>
                  </a:solidFill>
                </a:endParaRPr>
              </a:p>
            </p:txBody>
          </p:sp>
          <p:sp>
            <p:nvSpPr>
              <p:cNvPr id="15" name="任意多边形 14"/>
              <p:cNvSpPr>
                <a:spLocks noChangeArrowheads="1"/>
              </p:cNvSpPr>
              <p:nvPr/>
            </p:nvSpPr>
            <p:spPr bwMode="auto">
              <a:xfrm flipH="1">
                <a:off x="9222222" y="4490367"/>
                <a:ext cx="51067" cy="201531"/>
              </a:xfrm>
              <a:custGeom>
                <a:avLst/>
                <a:gdLst>
                  <a:gd name="connsiteX0" fmla="*/ 51067 w 51067"/>
                  <a:gd name="connsiteY0" fmla="*/ 149783 h 201531"/>
                  <a:gd name="connsiteX1" fmla="*/ 0 w 51067"/>
                  <a:gd name="connsiteY1" fmla="*/ 149783 h 201531"/>
                  <a:gd name="connsiteX2" fmla="*/ 0 w 51067"/>
                  <a:gd name="connsiteY2" fmla="*/ 201531 h 201531"/>
                  <a:gd name="connsiteX3" fmla="*/ 25533 w 51067"/>
                  <a:gd name="connsiteY3" fmla="*/ 201531 h 201531"/>
                  <a:gd name="connsiteX4" fmla="*/ 51067 w 51067"/>
                  <a:gd name="connsiteY4" fmla="*/ 175657 h 201531"/>
                  <a:gd name="connsiteX5" fmla="*/ 51067 w 51067"/>
                  <a:gd name="connsiteY5" fmla="*/ 149783 h 201531"/>
                  <a:gd name="connsiteX6" fmla="*/ 51067 w 51067"/>
                  <a:gd name="connsiteY6" fmla="*/ 74552 h 201531"/>
                  <a:gd name="connsiteX7" fmla="*/ 0 w 51067"/>
                  <a:gd name="connsiteY7" fmla="*/ 74552 h 201531"/>
                  <a:gd name="connsiteX8" fmla="*/ 0 w 51067"/>
                  <a:gd name="connsiteY8" fmla="*/ 126300 h 201531"/>
                  <a:gd name="connsiteX9" fmla="*/ 51067 w 51067"/>
                  <a:gd name="connsiteY9" fmla="*/ 126300 h 201531"/>
                  <a:gd name="connsiteX10" fmla="*/ 51067 w 51067"/>
                  <a:gd name="connsiteY10" fmla="*/ 0 h 201531"/>
                  <a:gd name="connsiteX11" fmla="*/ 0 w 51067"/>
                  <a:gd name="connsiteY11" fmla="*/ 0 h 201531"/>
                  <a:gd name="connsiteX12" fmla="*/ 0 w 51067"/>
                  <a:gd name="connsiteY12" fmla="*/ 51069 h 201531"/>
                  <a:gd name="connsiteX13" fmla="*/ 51067 w 51067"/>
                  <a:gd name="connsiteY13" fmla="*/ 51069 h 201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067" h="201531">
                    <a:moveTo>
                      <a:pt x="51067" y="149783"/>
                    </a:moveTo>
                    <a:cubicBezTo>
                      <a:pt x="0" y="149783"/>
                      <a:pt x="0" y="149783"/>
                      <a:pt x="0" y="149783"/>
                    </a:cubicBezTo>
                    <a:lnTo>
                      <a:pt x="0" y="201531"/>
                    </a:lnTo>
                    <a:cubicBezTo>
                      <a:pt x="25533" y="201531"/>
                      <a:pt x="25533" y="201531"/>
                      <a:pt x="25533" y="201531"/>
                    </a:cubicBezTo>
                    <a:cubicBezTo>
                      <a:pt x="39896" y="201531"/>
                      <a:pt x="51067" y="190211"/>
                      <a:pt x="51067" y="175657"/>
                    </a:cubicBezTo>
                    <a:cubicBezTo>
                      <a:pt x="51067" y="149783"/>
                      <a:pt x="51067" y="149783"/>
                      <a:pt x="51067" y="149783"/>
                    </a:cubicBezTo>
                    <a:close/>
                    <a:moveTo>
                      <a:pt x="51067" y="74552"/>
                    </a:moveTo>
                    <a:lnTo>
                      <a:pt x="0" y="74552"/>
                    </a:lnTo>
                    <a:lnTo>
                      <a:pt x="0" y="126300"/>
                    </a:lnTo>
                    <a:lnTo>
                      <a:pt x="51067" y="126300"/>
                    </a:lnTo>
                    <a:close/>
                    <a:moveTo>
                      <a:pt x="51067" y="0"/>
                    </a:moveTo>
                    <a:lnTo>
                      <a:pt x="0" y="0"/>
                    </a:lnTo>
                    <a:lnTo>
                      <a:pt x="0" y="51069"/>
                    </a:lnTo>
                    <a:lnTo>
                      <a:pt x="51067" y="5106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solidFill>
                    <a:schemeClr val="lt1"/>
                  </a:solidFill>
                </a:endParaRPr>
              </a:p>
            </p:txBody>
          </p:sp>
        </p:grpSp>
      </p:grpSp>
      <p:sp>
        <p:nvSpPr>
          <p:cNvPr id="39" name="TextBox 18"/>
          <p:cNvSpPr txBox="1"/>
          <p:nvPr/>
        </p:nvSpPr>
        <p:spPr>
          <a:xfrm>
            <a:off x="6941597" y="2671129"/>
            <a:ext cx="3351529" cy="461661"/>
          </a:xfrm>
          <a:prstGeom prst="rect">
            <a:avLst/>
          </a:prstGeom>
          <a:noFill/>
        </p:spPr>
        <p:txBody>
          <a:bodyPr wrap="square" lIns="91434" tIns="45718" rIns="91434" bIns="45718" rtlCol="0">
            <a:spAutoFit/>
          </a:bodyPr>
          <a:lstStyle/>
          <a:p>
            <a:pPr algn="ctr"/>
            <a:r>
              <a:rPr lang="en-US" altLang="zh-CN" sz="2400" dirty="0" smtClean="0">
                <a:solidFill>
                  <a:srgbClr val="4E7730"/>
                </a:solidFill>
                <a:latin typeface="Arial" panose="020B0604020202020204" pitchFamily="34" charset="0"/>
                <a:ea typeface="Dotum" panose="020B0600000101010101" pitchFamily="34" charset="-127"/>
                <a:cs typeface="Arial" panose="020B0604020202020204" pitchFamily="34" charset="0"/>
              </a:rPr>
              <a:t>PART  04</a:t>
            </a:r>
            <a:endParaRPr lang="zh-CN" altLang="en-US" sz="2400" dirty="0">
              <a:solidFill>
                <a:srgbClr val="4E7730"/>
              </a:solidFill>
              <a:latin typeface="Arial" panose="020B0604020202020204" pitchFamily="34" charset="0"/>
              <a:ea typeface="Dotum" panose="020B0600000101010101" pitchFamily="34" charset="-127"/>
              <a:cs typeface="Arial" panose="020B0604020202020204" pitchFamily="34" charset="0"/>
            </a:endParaRPr>
          </a:p>
        </p:txBody>
      </p:sp>
      <p:sp>
        <p:nvSpPr>
          <p:cNvPr id="40" name="文本框 8"/>
          <p:cNvSpPr txBox="1"/>
          <p:nvPr/>
        </p:nvSpPr>
        <p:spPr>
          <a:xfrm>
            <a:off x="6469246" y="3127315"/>
            <a:ext cx="4296230" cy="707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defPPr>
              <a:defRPr lang="zh-CN"/>
            </a:defPPr>
            <a:lvl1pPr fontAlgn="base">
              <a:spcBef>
                <a:spcPct val="0"/>
              </a:spcBef>
              <a:spcAft>
                <a:spcPct val="0"/>
              </a:spcAft>
              <a:buFont typeface="Arial" panose="020B0604020202020204" pitchFamily="34" charset="0"/>
              <a:buNone/>
              <a:defRPr>
                <a:solidFill>
                  <a:srgbClr val="000000"/>
                </a:solidFill>
                <a:latin typeface="微软雅黑" panose="020B0503020204020204" pitchFamily="34" charset="-122"/>
                <a:ea typeface="微软雅黑" panose="020B0503020204020204" pitchFamily="34" charset="-122"/>
              </a:defRPr>
            </a:lvl1pPr>
            <a:lvl2pPr marL="742950" indent="-285750" eaLnBrk="0" fontAlgn="base" hangingPunct="0">
              <a:spcBef>
                <a:spcPct val="20000"/>
              </a:spcBef>
              <a:spcAft>
                <a:spcPct val="0"/>
              </a:spcAft>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eaLnBrk="0" fontAlgn="base" hangingPunct="0">
              <a:spcBef>
                <a:spcPct val="20000"/>
              </a:spcBef>
              <a:spcAft>
                <a:spcPct val="0"/>
              </a:spcAft>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gn="ctr"/>
            <a:r>
              <a:rPr lang="zh-CN" altLang="en-US" sz="4000" b="1" dirty="0" smtClean="0">
                <a:solidFill>
                  <a:srgbClr val="4E7730"/>
                </a:solidFill>
              </a:rPr>
              <a:t>未来工作计划</a:t>
            </a:r>
            <a:endParaRPr lang="zh-CN" altLang="en-US" sz="4000" b="1" dirty="0">
              <a:solidFill>
                <a:srgbClr val="4E7730"/>
              </a:solidFill>
            </a:endParaRPr>
          </a:p>
        </p:txBody>
      </p:sp>
      <p:cxnSp>
        <p:nvCxnSpPr>
          <p:cNvPr id="46" name="直接连接符 45"/>
          <p:cNvCxnSpPr/>
          <p:nvPr/>
        </p:nvCxnSpPr>
        <p:spPr>
          <a:xfrm>
            <a:off x="7057601" y="3885459"/>
            <a:ext cx="3119521" cy="0"/>
          </a:xfrm>
          <a:prstGeom prst="line">
            <a:avLst/>
          </a:prstGeom>
          <a:ln w="12700">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7057601" y="3988736"/>
            <a:ext cx="3301516" cy="605294"/>
          </a:xfrm>
          <a:prstGeom prst="rect">
            <a:avLst/>
          </a:prstGeom>
        </p:spPr>
        <p:txBody>
          <a:bodyPr wrap="square">
            <a:spAutoFit/>
          </a:bodyPr>
          <a:lstStyle/>
          <a:p>
            <a:pPr>
              <a:lnSpc>
                <a:spcPts val="1980"/>
              </a:lnSpc>
            </a:pPr>
            <a:r>
              <a:rPr lang="zh-CN" altLang="en-US" sz="1400" dirty="0">
                <a:solidFill>
                  <a:srgbClr val="4E7730"/>
                </a:solidFill>
                <a:cs typeface="+mn-ea"/>
                <a:sym typeface="+mn-lt"/>
              </a:rPr>
              <a:t>您的内容打在这里，或者通过复制您的文本后粘贴</a:t>
            </a:r>
            <a:endParaRPr lang="en-US" altLang="zh-CN" sz="1400" dirty="0">
              <a:solidFill>
                <a:srgbClr val="4E7730"/>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26" presetClass="emph" presetSubtype="0" fill="hold" nodeType="withEffect">
                                  <p:stCondLst>
                                    <p:cond delay="250"/>
                                  </p:stCondLst>
                                  <p:childTnLst>
                                    <p:animEffect transition="out" filter="fade">
                                      <p:cBhvr>
                                        <p:cTn id="9" dur="500" tmFilter="0, 0; .2, .5; .8, .5; 1, 0"/>
                                        <p:tgtEl>
                                          <p:spTgt spid="11"/>
                                        </p:tgtEl>
                                      </p:cBhvr>
                                    </p:animEffect>
                                    <p:animScale>
                                      <p:cBhvr>
                                        <p:cTn id="10" dur="250" autoRev="1" fill="hold"/>
                                        <p:tgtEl>
                                          <p:spTgt spid="11"/>
                                        </p:tgtEl>
                                      </p:cBhvr>
                                      <p:by x="105000" y="105000"/>
                                    </p:animScale>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wipe(up)">
                                      <p:cBhvr>
                                        <p:cTn id="14" dur="500"/>
                                        <p:tgtEl>
                                          <p:spTgt spid="39"/>
                                        </p:tgtEl>
                                      </p:cBhvr>
                                    </p:animEffect>
                                  </p:childTnLst>
                                </p:cTn>
                              </p:par>
                            </p:childTnLst>
                          </p:cTn>
                        </p:par>
                        <p:par>
                          <p:cTn id="15" fill="hold">
                            <p:stCondLst>
                              <p:cond delay="1000"/>
                            </p:stCondLst>
                            <p:childTnLst>
                              <p:par>
                                <p:cTn id="16" presetID="16" presetClass="entr" presetSubtype="37"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barn(outVertical)">
                                      <p:cBhvr>
                                        <p:cTn id="18" dur="500"/>
                                        <p:tgtEl>
                                          <p:spTgt spid="46"/>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p:tgtEl>
                                          <p:spTgt spid="40"/>
                                        </p:tgtEl>
                                        <p:attrNameLst>
                                          <p:attrName>ppt_y</p:attrName>
                                        </p:attrNameLst>
                                      </p:cBhvr>
                                      <p:tavLst>
                                        <p:tav tm="0">
                                          <p:val>
                                            <p:strVal val="#ppt_y+#ppt_h*1.125000"/>
                                          </p:val>
                                        </p:tav>
                                        <p:tav tm="100000">
                                          <p:val>
                                            <p:strVal val="#ppt_y"/>
                                          </p:val>
                                        </p:tav>
                                      </p:tavLst>
                                    </p:anim>
                                    <p:animEffect transition="in" filter="wipe(up)">
                                      <p:cBhvr>
                                        <p:cTn id="23" dur="500"/>
                                        <p:tgtEl>
                                          <p:spTgt spid="40"/>
                                        </p:tgtEl>
                                      </p:cBhvr>
                                    </p:animEffect>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500" fill="hold"/>
                                        <p:tgtEl>
                                          <p:spTgt spid="47"/>
                                        </p:tgtEl>
                                        <p:attrNameLst>
                                          <p:attrName>ppt_x</p:attrName>
                                        </p:attrNameLst>
                                      </p:cBhvr>
                                      <p:tavLst>
                                        <p:tav tm="0">
                                          <p:val>
                                            <p:strVal val="1+#ppt_w/2"/>
                                          </p:val>
                                        </p:tav>
                                        <p:tav tm="100000">
                                          <p:val>
                                            <p:strVal val="#ppt_x"/>
                                          </p:val>
                                        </p:tav>
                                      </p:tavLst>
                                    </p:anim>
                                    <p:anim calcmode="lin" valueType="num">
                                      <p:cBhvr additive="base">
                                        <p:cTn id="28"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8" name="TextBox 2"/>
          <p:cNvSpPr txBox="1"/>
          <p:nvPr/>
        </p:nvSpPr>
        <p:spPr>
          <a:xfrm>
            <a:off x="4911173" y="3004845"/>
            <a:ext cx="5748360" cy="3167534"/>
          </a:xfrm>
          <a:prstGeom prst="rect">
            <a:avLst/>
          </a:prstGeom>
          <a:noFill/>
        </p:spPr>
        <p:txBody>
          <a:bodyPr wrap="square" lIns="0" tIns="0" rIns="0" bIns="0" rtlCol="0">
            <a:spAutoFit/>
          </a:bodyPr>
          <a:lstStyle/>
          <a:p>
            <a:pPr algn="just">
              <a:lnSpc>
                <a:spcPts val="1865"/>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团队是指拥有共同目标，并且具有不同能力的一小群人有意识的协调行为或力的系统，这群人就如同人的五官一样，共同协作维持一个人的生存，缺一不可。</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ts val="1865"/>
              </a:lnSpc>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ts val="1865"/>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我们是一支专业的团队。我们的成员拥有多年的信息安全专业技术背景，来自国内知名安全公司的一线骨干。</a:t>
            </a:r>
          </a:p>
          <a:p>
            <a:pPr algn="just">
              <a:lnSpc>
                <a:spcPts val="1865"/>
              </a:lnSpc>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ts val="1865"/>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我们是一支年轻的团队。我们的平均年龄仅有</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26</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岁，充满了朝气和创新精神。</a:t>
            </a:r>
          </a:p>
          <a:p>
            <a:pPr algn="just">
              <a:lnSpc>
                <a:spcPts val="1865"/>
              </a:lnSpc>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ts val="1865"/>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我们是一支专注的团队。我们坚信，安全的品牌源自客户的信任。只有专注，才能做好安全。</a:t>
            </a:r>
          </a:p>
          <a:p>
            <a:pPr algn="just">
              <a:lnSpc>
                <a:spcPts val="1865"/>
              </a:lnSpc>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ts val="1865"/>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我们是一支有梦想的团队。我们来自五湖四海，因为一个共同的梦想：做一家真正优秀的信息安全企业，为客户提供最可靠的互联网安全防护。</a:t>
            </a:r>
          </a:p>
        </p:txBody>
      </p:sp>
      <p:sp>
        <p:nvSpPr>
          <p:cNvPr id="9" name="矩形 8"/>
          <p:cNvSpPr/>
          <p:nvPr/>
        </p:nvSpPr>
        <p:spPr>
          <a:xfrm>
            <a:off x="861175" y="1508788"/>
            <a:ext cx="3457787" cy="4616401"/>
          </a:xfrm>
          <a:prstGeom prst="rect">
            <a:avLst/>
          </a:prstGeom>
          <a:blipFill dpi="0" rotWithShape="1">
            <a:blip r:embed="rId3">
              <a:extLst>
                <a:ext uri="{BEBA8EAE-BF5A-486C-A8C5-ECC9F3942E4B}">
                  <a14:imgProps xmlns:a14="http://schemas.microsoft.com/office/drawing/2010/main">
                    <a14:imgLayer r:embed="rId4">
                      <a14:imgEffect>
                        <a14:saturation sat="0"/>
                      </a14:imgEffect>
                      <a14:imgEffect>
                        <a14:sharpenSoften amount="25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4816900" y="1438617"/>
            <a:ext cx="1318139" cy="1318139"/>
            <a:chOff x="2341107" y="1055984"/>
            <a:chExt cx="988604" cy="988604"/>
          </a:xfrm>
        </p:grpSpPr>
        <p:sp>
          <p:nvSpPr>
            <p:cNvPr id="11" name="椭圆 10"/>
            <p:cNvSpPr/>
            <p:nvPr/>
          </p:nvSpPr>
          <p:spPr>
            <a:xfrm>
              <a:off x="2341107" y="1055984"/>
              <a:ext cx="988604" cy="988604"/>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33"/>
            <p:cNvSpPr>
              <a:spLocks noChangeArrowheads="1"/>
            </p:cNvSpPr>
            <p:nvPr/>
          </p:nvSpPr>
          <p:spPr bwMode="auto">
            <a:xfrm>
              <a:off x="2411812" y="1334843"/>
              <a:ext cx="847194" cy="43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3735" b="1" dirty="0">
                  <a:solidFill>
                    <a:schemeClr val="bg1"/>
                  </a:solidFill>
                  <a:latin typeface="微软雅黑" panose="020B0503020204020204" pitchFamily="34" charset="-122"/>
                  <a:ea typeface="微软雅黑" panose="020B0503020204020204" pitchFamily="34" charset="-122"/>
                </a:rPr>
                <a:t>专业</a:t>
              </a:r>
            </a:p>
          </p:txBody>
        </p:sp>
      </p:grpSp>
      <p:grpSp>
        <p:nvGrpSpPr>
          <p:cNvPr id="13" name="组合 12"/>
          <p:cNvGrpSpPr/>
          <p:nvPr/>
        </p:nvGrpSpPr>
        <p:grpSpPr>
          <a:xfrm>
            <a:off x="6359533" y="1438617"/>
            <a:ext cx="1318139" cy="1318139"/>
            <a:chOff x="3498082" y="1055984"/>
            <a:chExt cx="988604" cy="988604"/>
          </a:xfrm>
        </p:grpSpPr>
        <p:sp>
          <p:nvSpPr>
            <p:cNvPr id="14" name="椭圆 13"/>
            <p:cNvSpPr/>
            <p:nvPr/>
          </p:nvSpPr>
          <p:spPr>
            <a:xfrm>
              <a:off x="3498082" y="1055984"/>
              <a:ext cx="988604" cy="988604"/>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33"/>
            <p:cNvSpPr>
              <a:spLocks noChangeArrowheads="1"/>
            </p:cNvSpPr>
            <p:nvPr/>
          </p:nvSpPr>
          <p:spPr bwMode="auto">
            <a:xfrm>
              <a:off x="3602318" y="1334843"/>
              <a:ext cx="780133" cy="43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3735" b="1" dirty="0">
                  <a:solidFill>
                    <a:schemeClr val="bg1"/>
                  </a:solidFill>
                  <a:latin typeface="微软雅黑" panose="020B0503020204020204" pitchFamily="34" charset="-122"/>
                  <a:ea typeface="微软雅黑" panose="020B0503020204020204" pitchFamily="34" charset="-122"/>
                </a:rPr>
                <a:t>年轻</a:t>
              </a:r>
            </a:p>
          </p:txBody>
        </p:sp>
      </p:grpSp>
      <p:grpSp>
        <p:nvGrpSpPr>
          <p:cNvPr id="16" name="组合 15"/>
          <p:cNvGrpSpPr/>
          <p:nvPr/>
        </p:nvGrpSpPr>
        <p:grpSpPr>
          <a:xfrm>
            <a:off x="7902167" y="1438616"/>
            <a:ext cx="1318139" cy="1318138"/>
            <a:chOff x="4655057" y="1055984"/>
            <a:chExt cx="988604" cy="988604"/>
          </a:xfrm>
        </p:grpSpPr>
        <p:sp>
          <p:nvSpPr>
            <p:cNvPr id="17" name="椭圆 16"/>
            <p:cNvSpPr/>
            <p:nvPr/>
          </p:nvSpPr>
          <p:spPr>
            <a:xfrm>
              <a:off x="4655057" y="1055984"/>
              <a:ext cx="988604" cy="988604"/>
            </a:xfrm>
            <a:prstGeom prst="ellipse">
              <a:avLst/>
            </a:prstGeom>
            <a:solidFill>
              <a:srgbClr val="4E77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33"/>
            <p:cNvSpPr>
              <a:spLocks noChangeArrowheads="1"/>
            </p:cNvSpPr>
            <p:nvPr/>
          </p:nvSpPr>
          <p:spPr bwMode="auto">
            <a:xfrm>
              <a:off x="4741647" y="1396398"/>
              <a:ext cx="815425"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665" b="1" dirty="0">
                  <a:solidFill>
                    <a:schemeClr val="bg1"/>
                  </a:solidFill>
                  <a:latin typeface="微软雅黑" panose="020B0503020204020204" pitchFamily="34" charset="-122"/>
                  <a:ea typeface="微软雅黑" panose="020B0503020204020204" pitchFamily="34" charset="-122"/>
                </a:rPr>
                <a:t>有梦想</a:t>
              </a:r>
            </a:p>
          </p:txBody>
        </p:sp>
      </p:grpSp>
      <p:grpSp>
        <p:nvGrpSpPr>
          <p:cNvPr id="19" name="组合 18"/>
          <p:cNvGrpSpPr/>
          <p:nvPr/>
        </p:nvGrpSpPr>
        <p:grpSpPr>
          <a:xfrm>
            <a:off x="9444799" y="1438617"/>
            <a:ext cx="1318139" cy="1318139"/>
            <a:chOff x="5812031" y="1055984"/>
            <a:chExt cx="988604" cy="988604"/>
          </a:xfrm>
        </p:grpSpPr>
        <p:sp>
          <p:nvSpPr>
            <p:cNvPr id="20" name="椭圆 19"/>
            <p:cNvSpPr/>
            <p:nvPr/>
          </p:nvSpPr>
          <p:spPr>
            <a:xfrm>
              <a:off x="5812031" y="1055984"/>
              <a:ext cx="988604" cy="988604"/>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33"/>
            <p:cNvSpPr>
              <a:spLocks noChangeArrowheads="1"/>
            </p:cNvSpPr>
            <p:nvPr/>
          </p:nvSpPr>
          <p:spPr bwMode="auto">
            <a:xfrm>
              <a:off x="6013961" y="1242510"/>
              <a:ext cx="584745" cy="61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665" dirty="0">
                  <a:solidFill>
                    <a:schemeClr val="bg1"/>
                  </a:solidFill>
                  <a:latin typeface="方正兰亭特黑_GBK" pitchFamily="2" charset="-122"/>
                  <a:ea typeface="方正兰亭特黑_GBK" pitchFamily="2" charset="-122"/>
                </a:rPr>
                <a:t>行动力强</a:t>
              </a:r>
            </a:p>
          </p:txBody>
        </p:sp>
      </p:grpSp>
      <p:sp>
        <p:nvSpPr>
          <p:cNvPr id="22" name="斜纹 21"/>
          <p:cNvSpPr/>
          <p:nvPr/>
        </p:nvSpPr>
        <p:spPr>
          <a:xfrm>
            <a:off x="810376" y="1467513"/>
            <a:ext cx="479697" cy="479697"/>
          </a:xfrm>
          <a:prstGeom prst="diagStripe">
            <a:avLst/>
          </a:prstGeom>
          <a:solidFill>
            <a:srgbClr val="4E77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斜纹 23"/>
          <p:cNvSpPr/>
          <p:nvPr/>
        </p:nvSpPr>
        <p:spPr>
          <a:xfrm rot="10800000">
            <a:off x="3881644" y="5684610"/>
            <a:ext cx="479697" cy="479697"/>
          </a:xfrm>
          <a:prstGeom prst="diagStripe">
            <a:avLst/>
          </a:prstGeom>
          <a:solidFill>
            <a:srgbClr val="4E77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ppt_w</p:attrName>
                                        </p:attrNameLst>
                                      </p:cBhvr>
                                      <p:tavLst>
                                        <p:tav tm="0">
                                          <p:val>
                                            <p:fltVal val="0"/>
                                          </p:val>
                                        </p:tav>
                                        <p:tav tm="100000">
                                          <p:val>
                                            <p:strVal val="#ppt_w"/>
                                          </p:val>
                                        </p:tav>
                                      </p:tavLst>
                                    </p:anim>
                                    <p:anim calcmode="lin" valueType="num">
                                      <p:cBhvr>
                                        <p:cTn id="16" dur="500" fill="hold"/>
                                        <p:tgtEl>
                                          <p:spTgt spid="22"/>
                                        </p:tgtEl>
                                        <p:attrNameLst>
                                          <p:attrName>ppt_h</p:attrName>
                                        </p:attrNameLst>
                                      </p:cBhvr>
                                      <p:tavLst>
                                        <p:tav tm="0">
                                          <p:val>
                                            <p:fltVal val="0"/>
                                          </p:val>
                                        </p:tav>
                                        <p:tav tm="100000">
                                          <p:val>
                                            <p:strVal val="#ppt_h"/>
                                          </p:val>
                                        </p:tav>
                                      </p:tavLst>
                                    </p:anim>
                                    <p:anim calcmode="lin" valueType="num">
                                      <p:cBhvr>
                                        <p:cTn id="17" dur="500" fill="hold"/>
                                        <p:tgtEl>
                                          <p:spTgt spid="22"/>
                                        </p:tgtEl>
                                        <p:attrNameLst>
                                          <p:attrName>style.rotation</p:attrName>
                                        </p:attrNameLst>
                                      </p:cBhvr>
                                      <p:tavLst>
                                        <p:tav tm="0">
                                          <p:val>
                                            <p:fltVal val="90"/>
                                          </p:val>
                                        </p:tav>
                                        <p:tav tm="100000">
                                          <p:val>
                                            <p:fltVal val="0"/>
                                          </p:val>
                                        </p:tav>
                                      </p:tavLst>
                                    </p:anim>
                                    <p:animEffect transition="in" filter="fade">
                                      <p:cBhvr>
                                        <p:cTn id="18" dur="500"/>
                                        <p:tgtEl>
                                          <p:spTgt spid="22"/>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 calcmode="lin" valueType="num">
                                      <p:cBhvr>
                                        <p:cTn id="23" dur="500" fill="hold"/>
                                        <p:tgtEl>
                                          <p:spTgt spid="24"/>
                                        </p:tgtEl>
                                        <p:attrNameLst>
                                          <p:attrName>style.rotation</p:attrName>
                                        </p:attrNameLst>
                                      </p:cBhvr>
                                      <p:tavLst>
                                        <p:tav tm="0">
                                          <p:val>
                                            <p:fltVal val="90"/>
                                          </p:val>
                                        </p:tav>
                                        <p:tav tm="100000">
                                          <p:val>
                                            <p:fltVal val="0"/>
                                          </p:val>
                                        </p:tav>
                                      </p:tavLst>
                                    </p:anim>
                                    <p:animEffect transition="in" filter="fade">
                                      <p:cBhvr>
                                        <p:cTn id="24" dur="500"/>
                                        <p:tgtEl>
                                          <p:spTgt spid="24"/>
                                        </p:tgtEl>
                                      </p:cBhvr>
                                    </p:animEffect>
                                  </p:childTnLst>
                                </p:cTn>
                              </p:par>
                            </p:childTnLst>
                          </p:cTn>
                        </p:par>
                        <p:par>
                          <p:cTn id="25" fill="hold">
                            <p:stCondLst>
                              <p:cond delay="1500"/>
                            </p:stCondLst>
                            <p:childTnLst>
                              <p:par>
                                <p:cTn id="26" presetID="52" presetClass="entr" presetSubtype="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Scale>
                                      <p:cBhvr>
                                        <p:cTn id="28" dur="6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600" decel="50000" fill="hold">
                                          <p:stCondLst>
                                            <p:cond delay="0"/>
                                          </p:stCondLst>
                                        </p:cTn>
                                        <p:tgtEl>
                                          <p:spTgt spid="10"/>
                                        </p:tgtEl>
                                        <p:attrNameLst>
                                          <p:attrName>ppt_x</p:attrName>
                                          <p:attrName>ppt_y</p:attrName>
                                        </p:attrNameLst>
                                      </p:cBhvr>
                                    </p:animMotion>
                                    <p:animEffect transition="in" filter="fade">
                                      <p:cBhvr>
                                        <p:cTn id="30" dur="600"/>
                                        <p:tgtEl>
                                          <p:spTgt spid="10"/>
                                        </p:tgtEl>
                                      </p:cBhvr>
                                    </p:animEffect>
                                  </p:childTnLst>
                                </p:cTn>
                              </p:par>
                              <p:par>
                                <p:cTn id="31" presetID="52" presetClass="entr" presetSubtype="0" fill="hold" nodeType="withEffect">
                                  <p:stCondLst>
                                    <p:cond delay="300"/>
                                  </p:stCondLst>
                                  <p:childTnLst>
                                    <p:set>
                                      <p:cBhvr>
                                        <p:cTn id="32" dur="1" fill="hold">
                                          <p:stCondLst>
                                            <p:cond delay="0"/>
                                          </p:stCondLst>
                                        </p:cTn>
                                        <p:tgtEl>
                                          <p:spTgt spid="13"/>
                                        </p:tgtEl>
                                        <p:attrNameLst>
                                          <p:attrName>style.visibility</p:attrName>
                                        </p:attrNameLst>
                                      </p:cBhvr>
                                      <p:to>
                                        <p:strVal val="visible"/>
                                      </p:to>
                                    </p:set>
                                    <p:animScale>
                                      <p:cBhvr>
                                        <p:cTn id="33" dur="6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600" decel="50000" fill="hold">
                                          <p:stCondLst>
                                            <p:cond delay="0"/>
                                          </p:stCondLst>
                                        </p:cTn>
                                        <p:tgtEl>
                                          <p:spTgt spid="13"/>
                                        </p:tgtEl>
                                        <p:attrNameLst>
                                          <p:attrName>ppt_x</p:attrName>
                                          <p:attrName>ppt_y</p:attrName>
                                        </p:attrNameLst>
                                      </p:cBhvr>
                                    </p:animMotion>
                                    <p:animEffect transition="in" filter="fade">
                                      <p:cBhvr>
                                        <p:cTn id="35" dur="600"/>
                                        <p:tgtEl>
                                          <p:spTgt spid="13"/>
                                        </p:tgtEl>
                                      </p:cBhvr>
                                    </p:animEffect>
                                  </p:childTnLst>
                                </p:cTn>
                              </p:par>
                              <p:par>
                                <p:cTn id="36" presetID="52" presetClass="entr" presetSubtype="0" fill="hold" nodeType="withEffect">
                                  <p:stCondLst>
                                    <p:cond delay="600"/>
                                  </p:stCondLst>
                                  <p:childTnLst>
                                    <p:set>
                                      <p:cBhvr>
                                        <p:cTn id="37" dur="1" fill="hold">
                                          <p:stCondLst>
                                            <p:cond delay="0"/>
                                          </p:stCondLst>
                                        </p:cTn>
                                        <p:tgtEl>
                                          <p:spTgt spid="16"/>
                                        </p:tgtEl>
                                        <p:attrNameLst>
                                          <p:attrName>style.visibility</p:attrName>
                                        </p:attrNameLst>
                                      </p:cBhvr>
                                      <p:to>
                                        <p:strVal val="visible"/>
                                      </p:to>
                                    </p:set>
                                    <p:animScale>
                                      <p:cBhvr>
                                        <p:cTn id="38" dur="6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600" decel="50000" fill="hold">
                                          <p:stCondLst>
                                            <p:cond delay="0"/>
                                          </p:stCondLst>
                                        </p:cTn>
                                        <p:tgtEl>
                                          <p:spTgt spid="16"/>
                                        </p:tgtEl>
                                        <p:attrNameLst>
                                          <p:attrName>ppt_x</p:attrName>
                                          <p:attrName>ppt_y</p:attrName>
                                        </p:attrNameLst>
                                      </p:cBhvr>
                                    </p:animMotion>
                                    <p:animEffect transition="in" filter="fade">
                                      <p:cBhvr>
                                        <p:cTn id="40" dur="600"/>
                                        <p:tgtEl>
                                          <p:spTgt spid="16"/>
                                        </p:tgtEl>
                                      </p:cBhvr>
                                    </p:animEffect>
                                  </p:childTnLst>
                                </p:cTn>
                              </p:par>
                              <p:par>
                                <p:cTn id="41" presetID="52" presetClass="entr" presetSubtype="0" fill="hold" nodeType="withEffect">
                                  <p:stCondLst>
                                    <p:cond delay="900"/>
                                  </p:stCondLst>
                                  <p:childTnLst>
                                    <p:set>
                                      <p:cBhvr>
                                        <p:cTn id="42" dur="1" fill="hold">
                                          <p:stCondLst>
                                            <p:cond delay="0"/>
                                          </p:stCondLst>
                                        </p:cTn>
                                        <p:tgtEl>
                                          <p:spTgt spid="19"/>
                                        </p:tgtEl>
                                        <p:attrNameLst>
                                          <p:attrName>style.visibility</p:attrName>
                                        </p:attrNameLst>
                                      </p:cBhvr>
                                      <p:to>
                                        <p:strVal val="visible"/>
                                      </p:to>
                                    </p:set>
                                    <p:animScale>
                                      <p:cBhvr>
                                        <p:cTn id="43" dur="6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600" decel="50000" fill="hold">
                                          <p:stCondLst>
                                            <p:cond delay="0"/>
                                          </p:stCondLst>
                                        </p:cTn>
                                        <p:tgtEl>
                                          <p:spTgt spid="19"/>
                                        </p:tgtEl>
                                        <p:attrNameLst>
                                          <p:attrName>ppt_x</p:attrName>
                                          <p:attrName>ppt_y</p:attrName>
                                        </p:attrNameLst>
                                      </p:cBhvr>
                                    </p:animMotion>
                                    <p:animEffect transition="in" filter="fade">
                                      <p:cBhvr>
                                        <p:cTn id="45" dur="600"/>
                                        <p:tgtEl>
                                          <p:spTgt spid="19"/>
                                        </p:tgtEl>
                                      </p:cBhvr>
                                    </p:animEffect>
                                  </p:childTnLst>
                                </p:cTn>
                              </p:par>
                            </p:childTnLst>
                          </p:cTn>
                        </p:par>
                        <p:par>
                          <p:cTn id="46" fill="hold">
                            <p:stCondLst>
                              <p:cond delay="2500"/>
                            </p:stCondLst>
                            <p:childTnLst>
                              <p:par>
                                <p:cTn id="47" presetID="2" presetClass="entr" presetSubtype="2" fill="hold" grpId="0" nodeType="afterEffect">
                                  <p:stCondLst>
                                    <p:cond delay="0"/>
                                  </p:stCondLst>
                                  <p:childTnLst>
                                    <p:set>
                                      <p:cBhvr>
                                        <p:cTn id="48" dur="1" fill="hold">
                                          <p:stCondLst>
                                            <p:cond delay="0"/>
                                          </p:stCondLst>
                                        </p:cTn>
                                        <p:tgtEl>
                                          <p:spTgt spid="8">
                                            <p:txEl>
                                              <p:pRg st="0" end="0"/>
                                            </p:txEl>
                                          </p:spTgt>
                                        </p:tgtEl>
                                        <p:attrNameLst>
                                          <p:attrName>style.visibility</p:attrName>
                                        </p:attrNameLst>
                                      </p:cBhvr>
                                      <p:to>
                                        <p:strVal val="visible"/>
                                      </p:to>
                                    </p:set>
                                    <p:anim calcmode="lin" valueType="num">
                                      <p:cBhvr additive="base">
                                        <p:cTn id="49" dur="1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50" dur="1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par>
                          <p:cTn id="51" fill="hold">
                            <p:stCondLst>
                              <p:cond delay="3000"/>
                            </p:stCondLst>
                            <p:childTnLst>
                              <p:par>
                                <p:cTn id="52" presetID="2" presetClass="entr" presetSubtype="2" fill="hold" grpId="0" nodeType="afterEffect">
                                  <p:stCondLst>
                                    <p:cond delay="0"/>
                                  </p:stCondLst>
                                  <p:childTnLst>
                                    <p:set>
                                      <p:cBhvr>
                                        <p:cTn id="53" dur="1" fill="hold">
                                          <p:stCondLst>
                                            <p:cond delay="0"/>
                                          </p:stCondLst>
                                        </p:cTn>
                                        <p:tgtEl>
                                          <p:spTgt spid="8">
                                            <p:txEl>
                                              <p:pRg st="2" end="2"/>
                                            </p:txEl>
                                          </p:spTgt>
                                        </p:tgtEl>
                                        <p:attrNameLst>
                                          <p:attrName>style.visibility</p:attrName>
                                        </p:attrNameLst>
                                      </p:cBhvr>
                                      <p:to>
                                        <p:strVal val="visible"/>
                                      </p:to>
                                    </p:set>
                                    <p:anim calcmode="lin" valueType="num">
                                      <p:cBhvr additive="base">
                                        <p:cTn id="54" dur="100" fill="hold"/>
                                        <p:tgtEl>
                                          <p:spTgt spid="8">
                                            <p:txEl>
                                              <p:pRg st="2" end="2"/>
                                            </p:txEl>
                                          </p:spTgt>
                                        </p:tgtEl>
                                        <p:attrNameLst>
                                          <p:attrName>ppt_x</p:attrName>
                                        </p:attrNameLst>
                                      </p:cBhvr>
                                      <p:tavLst>
                                        <p:tav tm="0">
                                          <p:val>
                                            <p:strVal val="1+#ppt_w/2"/>
                                          </p:val>
                                        </p:tav>
                                        <p:tav tm="100000">
                                          <p:val>
                                            <p:strVal val="#ppt_x"/>
                                          </p:val>
                                        </p:tav>
                                      </p:tavLst>
                                    </p:anim>
                                    <p:anim calcmode="lin" valueType="num">
                                      <p:cBhvr additive="base">
                                        <p:cTn id="55" dur="1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par>
                          <p:cTn id="56" fill="hold">
                            <p:stCondLst>
                              <p:cond delay="3500"/>
                            </p:stCondLst>
                            <p:childTnLst>
                              <p:par>
                                <p:cTn id="57" presetID="2" presetClass="entr" presetSubtype="2" fill="hold" grpId="0" nodeType="afterEffect">
                                  <p:stCondLst>
                                    <p:cond delay="0"/>
                                  </p:stCondLst>
                                  <p:childTnLst>
                                    <p:set>
                                      <p:cBhvr>
                                        <p:cTn id="58" dur="1" fill="hold">
                                          <p:stCondLst>
                                            <p:cond delay="0"/>
                                          </p:stCondLst>
                                        </p:cTn>
                                        <p:tgtEl>
                                          <p:spTgt spid="8">
                                            <p:txEl>
                                              <p:pRg st="3" end="3"/>
                                            </p:txEl>
                                          </p:spTgt>
                                        </p:tgtEl>
                                        <p:attrNameLst>
                                          <p:attrName>style.visibility</p:attrName>
                                        </p:attrNameLst>
                                      </p:cBhvr>
                                      <p:to>
                                        <p:strVal val="visible"/>
                                      </p:to>
                                    </p:set>
                                    <p:anim calcmode="lin" valueType="num">
                                      <p:cBhvr additive="base">
                                        <p:cTn id="59" dur="100" fill="hold"/>
                                        <p:tgtEl>
                                          <p:spTgt spid="8">
                                            <p:txEl>
                                              <p:pRg st="3" end="3"/>
                                            </p:txEl>
                                          </p:spTgt>
                                        </p:tgtEl>
                                        <p:attrNameLst>
                                          <p:attrName>ppt_x</p:attrName>
                                        </p:attrNameLst>
                                      </p:cBhvr>
                                      <p:tavLst>
                                        <p:tav tm="0">
                                          <p:val>
                                            <p:strVal val="1+#ppt_w/2"/>
                                          </p:val>
                                        </p:tav>
                                        <p:tav tm="100000">
                                          <p:val>
                                            <p:strVal val="#ppt_x"/>
                                          </p:val>
                                        </p:tav>
                                      </p:tavLst>
                                    </p:anim>
                                    <p:anim calcmode="lin" valueType="num">
                                      <p:cBhvr additive="base">
                                        <p:cTn id="60" dur="100" fill="hold"/>
                                        <p:tgtEl>
                                          <p:spTgt spid="8">
                                            <p:txEl>
                                              <p:pRg st="3" end="3"/>
                                            </p:txEl>
                                          </p:spTgt>
                                        </p:tgtEl>
                                        <p:attrNameLst>
                                          <p:attrName>ppt_y</p:attrName>
                                        </p:attrNameLst>
                                      </p:cBhvr>
                                      <p:tavLst>
                                        <p:tav tm="0">
                                          <p:val>
                                            <p:strVal val="#ppt_y"/>
                                          </p:val>
                                        </p:tav>
                                        <p:tav tm="100000">
                                          <p:val>
                                            <p:strVal val="#ppt_y"/>
                                          </p:val>
                                        </p:tav>
                                      </p:tavLst>
                                    </p:anim>
                                  </p:childTnLst>
                                </p:cTn>
                              </p:par>
                            </p:childTnLst>
                          </p:cTn>
                        </p:par>
                        <p:par>
                          <p:cTn id="61" fill="hold">
                            <p:stCondLst>
                              <p:cond delay="4000"/>
                            </p:stCondLst>
                            <p:childTnLst>
                              <p:par>
                                <p:cTn id="62" presetID="2" presetClass="entr" presetSubtype="2" fill="hold" grpId="0" nodeType="afterEffect">
                                  <p:stCondLst>
                                    <p:cond delay="0"/>
                                  </p:stCondLst>
                                  <p:childTnLst>
                                    <p:set>
                                      <p:cBhvr>
                                        <p:cTn id="63" dur="1" fill="hold">
                                          <p:stCondLst>
                                            <p:cond delay="0"/>
                                          </p:stCondLst>
                                        </p:cTn>
                                        <p:tgtEl>
                                          <p:spTgt spid="8">
                                            <p:txEl>
                                              <p:pRg st="4" end="4"/>
                                            </p:txEl>
                                          </p:spTgt>
                                        </p:tgtEl>
                                        <p:attrNameLst>
                                          <p:attrName>style.visibility</p:attrName>
                                        </p:attrNameLst>
                                      </p:cBhvr>
                                      <p:to>
                                        <p:strVal val="visible"/>
                                      </p:to>
                                    </p:set>
                                    <p:anim calcmode="lin" valueType="num">
                                      <p:cBhvr additive="base">
                                        <p:cTn id="64" dur="100" fill="hold"/>
                                        <p:tgtEl>
                                          <p:spTgt spid="8">
                                            <p:txEl>
                                              <p:pRg st="4" end="4"/>
                                            </p:txEl>
                                          </p:spTgt>
                                        </p:tgtEl>
                                        <p:attrNameLst>
                                          <p:attrName>ppt_x</p:attrName>
                                        </p:attrNameLst>
                                      </p:cBhvr>
                                      <p:tavLst>
                                        <p:tav tm="0">
                                          <p:val>
                                            <p:strVal val="1+#ppt_w/2"/>
                                          </p:val>
                                        </p:tav>
                                        <p:tav tm="100000">
                                          <p:val>
                                            <p:strVal val="#ppt_x"/>
                                          </p:val>
                                        </p:tav>
                                      </p:tavLst>
                                    </p:anim>
                                    <p:anim calcmode="lin" valueType="num">
                                      <p:cBhvr additive="base">
                                        <p:cTn id="65" dur="100" fill="hold"/>
                                        <p:tgtEl>
                                          <p:spTgt spid="8">
                                            <p:txEl>
                                              <p:pRg st="4" end="4"/>
                                            </p:txEl>
                                          </p:spTgt>
                                        </p:tgtEl>
                                        <p:attrNameLst>
                                          <p:attrName>ppt_y</p:attrName>
                                        </p:attrNameLst>
                                      </p:cBhvr>
                                      <p:tavLst>
                                        <p:tav tm="0">
                                          <p:val>
                                            <p:strVal val="#ppt_y"/>
                                          </p:val>
                                        </p:tav>
                                        <p:tav tm="100000">
                                          <p:val>
                                            <p:strVal val="#ppt_y"/>
                                          </p:val>
                                        </p:tav>
                                      </p:tavLst>
                                    </p:anim>
                                  </p:childTnLst>
                                </p:cTn>
                              </p:par>
                            </p:childTnLst>
                          </p:cTn>
                        </p:par>
                        <p:par>
                          <p:cTn id="66" fill="hold">
                            <p:stCondLst>
                              <p:cond delay="4500"/>
                            </p:stCondLst>
                            <p:childTnLst>
                              <p:par>
                                <p:cTn id="67" presetID="2" presetClass="entr" presetSubtype="2" fill="hold" grpId="0" nodeType="afterEffect">
                                  <p:stCondLst>
                                    <p:cond delay="0"/>
                                  </p:stCondLst>
                                  <p:childTnLst>
                                    <p:set>
                                      <p:cBhvr>
                                        <p:cTn id="68" dur="1" fill="hold">
                                          <p:stCondLst>
                                            <p:cond delay="0"/>
                                          </p:stCondLst>
                                        </p:cTn>
                                        <p:tgtEl>
                                          <p:spTgt spid="8">
                                            <p:txEl>
                                              <p:pRg st="5" end="5"/>
                                            </p:txEl>
                                          </p:spTgt>
                                        </p:tgtEl>
                                        <p:attrNameLst>
                                          <p:attrName>style.visibility</p:attrName>
                                        </p:attrNameLst>
                                      </p:cBhvr>
                                      <p:to>
                                        <p:strVal val="visible"/>
                                      </p:to>
                                    </p:set>
                                    <p:anim calcmode="lin" valueType="num">
                                      <p:cBhvr additive="base">
                                        <p:cTn id="69" dur="100" fill="hold"/>
                                        <p:tgtEl>
                                          <p:spTgt spid="8">
                                            <p:txEl>
                                              <p:pRg st="5" end="5"/>
                                            </p:txEl>
                                          </p:spTgt>
                                        </p:tgtEl>
                                        <p:attrNameLst>
                                          <p:attrName>ppt_x</p:attrName>
                                        </p:attrNameLst>
                                      </p:cBhvr>
                                      <p:tavLst>
                                        <p:tav tm="0">
                                          <p:val>
                                            <p:strVal val="1+#ppt_w/2"/>
                                          </p:val>
                                        </p:tav>
                                        <p:tav tm="100000">
                                          <p:val>
                                            <p:strVal val="#ppt_x"/>
                                          </p:val>
                                        </p:tav>
                                      </p:tavLst>
                                    </p:anim>
                                    <p:anim calcmode="lin" valueType="num">
                                      <p:cBhvr additive="base">
                                        <p:cTn id="70" dur="100" fill="hold"/>
                                        <p:tgtEl>
                                          <p:spTgt spid="8">
                                            <p:txEl>
                                              <p:pRg st="5" end="5"/>
                                            </p:txEl>
                                          </p:spTgt>
                                        </p:tgtEl>
                                        <p:attrNameLst>
                                          <p:attrName>ppt_y</p:attrName>
                                        </p:attrNameLst>
                                      </p:cBhvr>
                                      <p:tavLst>
                                        <p:tav tm="0">
                                          <p:val>
                                            <p:strVal val="#ppt_y"/>
                                          </p:val>
                                        </p:tav>
                                        <p:tav tm="100000">
                                          <p:val>
                                            <p:strVal val="#ppt_y"/>
                                          </p:val>
                                        </p:tav>
                                      </p:tavLst>
                                    </p:anim>
                                  </p:childTnLst>
                                </p:cTn>
                              </p:par>
                            </p:childTnLst>
                          </p:cTn>
                        </p:par>
                        <p:par>
                          <p:cTn id="71" fill="hold">
                            <p:stCondLst>
                              <p:cond delay="5000"/>
                            </p:stCondLst>
                            <p:childTnLst>
                              <p:par>
                                <p:cTn id="72" presetID="2" presetClass="entr" presetSubtype="2" fill="hold" grpId="0" nodeType="afterEffect">
                                  <p:stCondLst>
                                    <p:cond delay="0"/>
                                  </p:stCondLst>
                                  <p:childTnLst>
                                    <p:set>
                                      <p:cBhvr>
                                        <p:cTn id="73" dur="1" fill="hold">
                                          <p:stCondLst>
                                            <p:cond delay="0"/>
                                          </p:stCondLst>
                                        </p:cTn>
                                        <p:tgtEl>
                                          <p:spTgt spid="8">
                                            <p:txEl>
                                              <p:pRg st="6" end="6"/>
                                            </p:txEl>
                                          </p:spTgt>
                                        </p:tgtEl>
                                        <p:attrNameLst>
                                          <p:attrName>style.visibility</p:attrName>
                                        </p:attrNameLst>
                                      </p:cBhvr>
                                      <p:to>
                                        <p:strVal val="visible"/>
                                      </p:to>
                                    </p:set>
                                    <p:anim calcmode="lin" valueType="num">
                                      <p:cBhvr additive="base">
                                        <p:cTn id="74" dur="100" fill="hold"/>
                                        <p:tgtEl>
                                          <p:spTgt spid="8">
                                            <p:txEl>
                                              <p:pRg st="6" end="6"/>
                                            </p:txEl>
                                          </p:spTgt>
                                        </p:tgtEl>
                                        <p:attrNameLst>
                                          <p:attrName>ppt_x</p:attrName>
                                        </p:attrNameLst>
                                      </p:cBhvr>
                                      <p:tavLst>
                                        <p:tav tm="0">
                                          <p:val>
                                            <p:strVal val="1+#ppt_w/2"/>
                                          </p:val>
                                        </p:tav>
                                        <p:tav tm="100000">
                                          <p:val>
                                            <p:strVal val="#ppt_x"/>
                                          </p:val>
                                        </p:tav>
                                      </p:tavLst>
                                    </p:anim>
                                    <p:anim calcmode="lin" valueType="num">
                                      <p:cBhvr additive="base">
                                        <p:cTn id="75" dur="100" fill="hold"/>
                                        <p:tgtEl>
                                          <p:spTgt spid="8">
                                            <p:txEl>
                                              <p:pRg st="6" end="6"/>
                                            </p:txEl>
                                          </p:spTgt>
                                        </p:tgtEl>
                                        <p:attrNameLst>
                                          <p:attrName>ppt_y</p:attrName>
                                        </p:attrNameLst>
                                      </p:cBhvr>
                                      <p:tavLst>
                                        <p:tav tm="0">
                                          <p:val>
                                            <p:strVal val="#ppt_y"/>
                                          </p:val>
                                        </p:tav>
                                        <p:tav tm="100000">
                                          <p:val>
                                            <p:strVal val="#ppt_y"/>
                                          </p:val>
                                        </p:tav>
                                      </p:tavLst>
                                    </p:anim>
                                  </p:childTnLst>
                                </p:cTn>
                              </p:par>
                            </p:childTnLst>
                          </p:cTn>
                        </p:par>
                        <p:par>
                          <p:cTn id="76" fill="hold">
                            <p:stCondLst>
                              <p:cond delay="5500"/>
                            </p:stCondLst>
                            <p:childTnLst>
                              <p:par>
                                <p:cTn id="77" presetID="2" presetClass="entr" presetSubtype="2" fill="hold" grpId="0" nodeType="afterEffect">
                                  <p:stCondLst>
                                    <p:cond delay="0"/>
                                  </p:stCondLst>
                                  <p:childTnLst>
                                    <p:set>
                                      <p:cBhvr>
                                        <p:cTn id="78" dur="1" fill="hold">
                                          <p:stCondLst>
                                            <p:cond delay="0"/>
                                          </p:stCondLst>
                                        </p:cTn>
                                        <p:tgtEl>
                                          <p:spTgt spid="8">
                                            <p:txEl>
                                              <p:pRg st="7" end="7"/>
                                            </p:txEl>
                                          </p:spTgt>
                                        </p:tgtEl>
                                        <p:attrNameLst>
                                          <p:attrName>style.visibility</p:attrName>
                                        </p:attrNameLst>
                                      </p:cBhvr>
                                      <p:to>
                                        <p:strVal val="visible"/>
                                      </p:to>
                                    </p:set>
                                    <p:anim calcmode="lin" valueType="num">
                                      <p:cBhvr additive="base">
                                        <p:cTn id="79" dur="100" fill="hold"/>
                                        <p:tgtEl>
                                          <p:spTgt spid="8">
                                            <p:txEl>
                                              <p:pRg st="7" end="7"/>
                                            </p:txEl>
                                          </p:spTgt>
                                        </p:tgtEl>
                                        <p:attrNameLst>
                                          <p:attrName>ppt_x</p:attrName>
                                        </p:attrNameLst>
                                      </p:cBhvr>
                                      <p:tavLst>
                                        <p:tav tm="0">
                                          <p:val>
                                            <p:strVal val="1+#ppt_w/2"/>
                                          </p:val>
                                        </p:tav>
                                        <p:tav tm="100000">
                                          <p:val>
                                            <p:strVal val="#ppt_x"/>
                                          </p:val>
                                        </p:tav>
                                      </p:tavLst>
                                    </p:anim>
                                    <p:anim calcmode="lin" valueType="num">
                                      <p:cBhvr additive="base">
                                        <p:cTn id="80" dur="100" fill="hold"/>
                                        <p:tgtEl>
                                          <p:spTgt spid="8">
                                            <p:txEl>
                                              <p:pRg st="7" end="7"/>
                                            </p:txEl>
                                          </p:spTgt>
                                        </p:tgtEl>
                                        <p:attrNameLst>
                                          <p:attrName>ppt_y</p:attrName>
                                        </p:attrNameLst>
                                      </p:cBhvr>
                                      <p:tavLst>
                                        <p:tav tm="0">
                                          <p:val>
                                            <p:strVal val="#ppt_y"/>
                                          </p:val>
                                        </p:tav>
                                        <p:tav tm="100000">
                                          <p:val>
                                            <p:strVal val="#ppt_y"/>
                                          </p:val>
                                        </p:tav>
                                      </p:tavLst>
                                    </p:anim>
                                  </p:childTnLst>
                                </p:cTn>
                              </p:par>
                            </p:childTnLst>
                          </p:cTn>
                        </p:par>
                        <p:par>
                          <p:cTn id="81" fill="hold">
                            <p:stCondLst>
                              <p:cond delay="6000"/>
                            </p:stCondLst>
                            <p:childTnLst>
                              <p:par>
                                <p:cTn id="82" presetID="2" presetClass="entr" presetSubtype="2" fill="hold" grpId="0" nodeType="afterEffect">
                                  <p:stCondLst>
                                    <p:cond delay="0"/>
                                  </p:stCondLst>
                                  <p:childTnLst>
                                    <p:set>
                                      <p:cBhvr>
                                        <p:cTn id="83" dur="1" fill="hold">
                                          <p:stCondLst>
                                            <p:cond delay="0"/>
                                          </p:stCondLst>
                                        </p:cTn>
                                        <p:tgtEl>
                                          <p:spTgt spid="8">
                                            <p:txEl>
                                              <p:pRg st="8" end="8"/>
                                            </p:txEl>
                                          </p:spTgt>
                                        </p:tgtEl>
                                        <p:attrNameLst>
                                          <p:attrName>style.visibility</p:attrName>
                                        </p:attrNameLst>
                                      </p:cBhvr>
                                      <p:to>
                                        <p:strVal val="visible"/>
                                      </p:to>
                                    </p:set>
                                    <p:anim calcmode="lin" valueType="num">
                                      <p:cBhvr additive="base">
                                        <p:cTn id="84" dur="100" fill="hold"/>
                                        <p:tgtEl>
                                          <p:spTgt spid="8">
                                            <p:txEl>
                                              <p:pRg st="8" end="8"/>
                                            </p:txEl>
                                          </p:spTgt>
                                        </p:tgtEl>
                                        <p:attrNameLst>
                                          <p:attrName>ppt_x</p:attrName>
                                        </p:attrNameLst>
                                      </p:cBhvr>
                                      <p:tavLst>
                                        <p:tav tm="0">
                                          <p:val>
                                            <p:strVal val="1+#ppt_w/2"/>
                                          </p:val>
                                        </p:tav>
                                        <p:tav tm="100000">
                                          <p:val>
                                            <p:strVal val="#ppt_x"/>
                                          </p:val>
                                        </p:tav>
                                      </p:tavLst>
                                    </p:anim>
                                    <p:anim calcmode="lin" valueType="num">
                                      <p:cBhvr additive="base">
                                        <p:cTn id="85" dur="100" fill="hold"/>
                                        <p:tgtEl>
                                          <p:spTgt spid="8">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8" grpId="0" build="p"/>
      <p:bldP spid="9" grpId="0" animBg="1"/>
      <p:bldP spid="22" grpId="0" animBg="1"/>
      <p:bldP spid="2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pic>
        <p:nvPicPr>
          <p:cNvPr id="46" name="图片 45"/>
          <p:cNvPicPr>
            <a:picLocks noChangeAspect="1"/>
          </p:cNvPicPr>
          <p:nvPr/>
        </p:nvPicPr>
        <p:blipFill>
          <a:blip r:embed="rId3" cstate="email"/>
          <a:srcRect/>
          <a:stretch>
            <a:fillRect/>
          </a:stretch>
        </p:blipFill>
        <p:spPr bwMode="auto">
          <a:xfrm>
            <a:off x="0" y="3731685"/>
            <a:ext cx="12192000" cy="3126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文本框 66"/>
          <p:cNvSpPr txBox="1">
            <a:spLocks noChangeArrowheads="1"/>
          </p:cNvSpPr>
          <p:nvPr/>
        </p:nvSpPr>
        <p:spPr bwMode="auto">
          <a:xfrm>
            <a:off x="2429263" y="1321837"/>
            <a:ext cx="73885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eaLnBrk="1" hangingPunct="1">
              <a:lnSpc>
                <a:spcPts val="1200"/>
              </a:lnSpc>
            </a:pPr>
            <a:r>
              <a:rPr lang="en-US" altLang="zh-CN" sz="1200">
                <a:latin typeface="Helvetica"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this is a sample text</a:t>
            </a:r>
            <a:endParaRPr lang="zh-CN" altLang="en-US" sz="1200">
              <a:latin typeface="Helvetica" panose="020B0604020202020204" pitchFamily="34" charset="0"/>
              <a:ea typeface="微软雅黑" panose="020B0503020204020204" pitchFamily="34" charset="-122"/>
              <a:cs typeface="Arial" panose="020B0604020202020204" pitchFamily="34" charset="0"/>
            </a:endParaRPr>
          </a:p>
        </p:txBody>
      </p:sp>
      <p:grpSp>
        <p:nvGrpSpPr>
          <p:cNvPr id="60" name="组合 59"/>
          <p:cNvGrpSpPr/>
          <p:nvPr/>
        </p:nvGrpSpPr>
        <p:grpSpPr bwMode="auto">
          <a:xfrm>
            <a:off x="1117600" y="2245742"/>
            <a:ext cx="2946400" cy="3454400"/>
            <a:chOff x="1054100" y="2125444"/>
            <a:chExt cx="2209800" cy="2590800"/>
          </a:xfrm>
        </p:grpSpPr>
        <p:sp>
          <p:nvSpPr>
            <p:cNvPr id="61" name="矩形 60"/>
            <p:cNvSpPr/>
            <p:nvPr/>
          </p:nvSpPr>
          <p:spPr>
            <a:xfrm>
              <a:off x="1054100" y="2125444"/>
              <a:ext cx="2209800" cy="666750"/>
            </a:xfrm>
            <a:prstGeom prst="rect">
              <a:avLst/>
            </a:prstGeom>
            <a:solidFill>
              <a:srgbClr val="2959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p>
          </p:txBody>
        </p:sp>
        <p:sp>
          <p:nvSpPr>
            <p:cNvPr id="68" name="矩形 67"/>
            <p:cNvSpPr/>
            <p:nvPr/>
          </p:nvSpPr>
          <p:spPr>
            <a:xfrm>
              <a:off x="1054100" y="2798544"/>
              <a:ext cx="2209800" cy="19177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p>
          </p:txBody>
        </p:sp>
        <p:grpSp>
          <p:nvGrpSpPr>
            <p:cNvPr id="69" name="组合 7"/>
            <p:cNvGrpSpPr/>
            <p:nvPr/>
          </p:nvGrpSpPr>
          <p:grpSpPr bwMode="auto">
            <a:xfrm>
              <a:off x="1304106" y="3224784"/>
              <a:ext cx="1809735" cy="918625"/>
              <a:chOff x="2896077" y="752816"/>
              <a:chExt cx="2915697" cy="767320"/>
            </a:xfrm>
          </p:grpSpPr>
          <p:sp>
            <p:nvSpPr>
              <p:cNvPr id="72" name="文本框 66"/>
              <p:cNvSpPr txBox="1">
                <a:spLocks noChangeArrowheads="1"/>
              </p:cNvSpPr>
              <p:nvPr/>
            </p:nvSpPr>
            <p:spPr bwMode="auto">
              <a:xfrm>
                <a:off x="2904181" y="1173074"/>
                <a:ext cx="2814868" cy="34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1200"/>
                  </a:lnSpc>
                </a:pPr>
                <a:r>
                  <a:rPr lang="en-US" altLang="zh-CN" sz="800">
                    <a:latin typeface="Helvetica"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a:t>
                </a:r>
                <a:endParaRPr lang="zh-CN" altLang="en-US" sz="800">
                  <a:latin typeface="Helvetica" panose="020B0604020202020204" pitchFamily="34" charset="0"/>
                  <a:ea typeface="微软雅黑" panose="020B0503020204020204" pitchFamily="34" charset="-122"/>
                  <a:cs typeface="Arial" panose="020B0604020202020204" pitchFamily="34" charset="0"/>
                </a:endParaRPr>
              </a:p>
            </p:txBody>
          </p:sp>
          <p:sp>
            <p:nvSpPr>
              <p:cNvPr id="73" name="文本框 66"/>
              <p:cNvSpPr txBox="1">
                <a:spLocks noChangeArrowheads="1"/>
              </p:cNvSpPr>
              <p:nvPr/>
            </p:nvSpPr>
            <p:spPr bwMode="auto">
              <a:xfrm>
                <a:off x="2896077" y="752816"/>
                <a:ext cx="2915697" cy="366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1600" dirty="0">
                    <a:latin typeface="Helvetica" panose="020B0604020202020204" pitchFamily="34" charset="0"/>
                    <a:ea typeface="SimSun-ExtB" panose="02010609060101010101" pitchFamily="49" charset="-122"/>
                    <a:cs typeface="Arial" panose="020B0604020202020204" pitchFamily="34" charset="0"/>
                  </a:rPr>
                  <a:t>PLEASE ADD YOUR TITLE HERE</a:t>
                </a:r>
                <a:endParaRPr lang="zh-CN" altLang="en-US" sz="1600" dirty="0">
                  <a:latin typeface="Helvetica" panose="020B0604020202020204" pitchFamily="34" charset="0"/>
                  <a:ea typeface="SimSun-ExtB" panose="02010609060101010101" pitchFamily="49" charset="-122"/>
                  <a:cs typeface="Arial" panose="020B0604020202020204" pitchFamily="34" charset="0"/>
                </a:endParaRPr>
              </a:p>
            </p:txBody>
          </p:sp>
        </p:grpSp>
        <p:sp>
          <p:nvSpPr>
            <p:cNvPr id="70" name="文本框 13"/>
            <p:cNvSpPr txBox="1">
              <a:spLocks noChangeArrowheads="1"/>
            </p:cNvSpPr>
            <p:nvPr/>
          </p:nvSpPr>
          <p:spPr bwMode="auto">
            <a:xfrm>
              <a:off x="1537533" y="2248764"/>
              <a:ext cx="1061829"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zh-CN" altLang="en-US" sz="3200" dirty="0" smtClean="0">
                  <a:solidFill>
                    <a:schemeClr val="bg1"/>
                  </a:solidFill>
                  <a:latin typeface="Helvetica" panose="020B0604020202020204" pitchFamily="34" charset="0"/>
                  <a:ea typeface="SimSun-ExtB" panose="02010609060101010101" pitchFamily="49" charset="-122"/>
                  <a:cs typeface="Arial" panose="020B0604020202020204" pitchFamily="34" charset="0"/>
                </a:rPr>
                <a:t>关键词</a:t>
              </a:r>
              <a:endParaRPr lang="zh-CN" altLang="en-US" sz="3200" dirty="0">
                <a:solidFill>
                  <a:schemeClr val="bg1"/>
                </a:solidFill>
                <a:latin typeface="Helvetica" panose="020B0604020202020204" pitchFamily="34" charset="0"/>
                <a:ea typeface="SimSun-ExtB" panose="02010609060101010101" pitchFamily="49" charset="-122"/>
                <a:cs typeface="Arial" panose="020B0604020202020204" pitchFamily="34" charset="0"/>
              </a:endParaRPr>
            </a:p>
          </p:txBody>
        </p:sp>
        <p:sp>
          <p:nvSpPr>
            <p:cNvPr id="71" name="十字形 70"/>
            <p:cNvSpPr/>
            <p:nvPr/>
          </p:nvSpPr>
          <p:spPr>
            <a:xfrm>
              <a:off x="1309136" y="23953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solidFill>
                  <a:schemeClr val="bg1"/>
                </a:solidFill>
              </a:endParaRPr>
            </a:p>
          </p:txBody>
        </p:sp>
      </p:grpSp>
      <p:grpSp>
        <p:nvGrpSpPr>
          <p:cNvPr id="74" name="组合 73"/>
          <p:cNvGrpSpPr/>
          <p:nvPr/>
        </p:nvGrpSpPr>
        <p:grpSpPr bwMode="auto">
          <a:xfrm>
            <a:off x="4724401" y="2023492"/>
            <a:ext cx="2946400" cy="3676651"/>
            <a:chOff x="3498850" y="1958756"/>
            <a:chExt cx="2209800" cy="2757488"/>
          </a:xfrm>
        </p:grpSpPr>
        <p:sp>
          <p:nvSpPr>
            <p:cNvPr id="75" name="矩形 74"/>
            <p:cNvSpPr/>
            <p:nvPr/>
          </p:nvSpPr>
          <p:spPr>
            <a:xfrm>
              <a:off x="3498850" y="1958756"/>
              <a:ext cx="2209800" cy="833438"/>
            </a:xfrm>
            <a:prstGeom prst="rect">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p>
          </p:txBody>
        </p:sp>
        <p:sp>
          <p:nvSpPr>
            <p:cNvPr id="76" name="矩形 75"/>
            <p:cNvSpPr/>
            <p:nvPr/>
          </p:nvSpPr>
          <p:spPr>
            <a:xfrm>
              <a:off x="3498850" y="2798544"/>
              <a:ext cx="2209800" cy="19177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p>
          </p:txBody>
        </p:sp>
        <p:grpSp>
          <p:nvGrpSpPr>
            <p:cNvPr id="77" name="组合 7"/>
            <p:cNvGrpSpPr/>
            <p:nvPr/>
          </p:nvGrpSpPr>
          <p:grpSpPr bwMode="auto">
            <a:xfrm>
              <a:off x="3767906" y="3224784"/>
              <a:ext cx="1809735" cy="918625"/>
              <a:chOff x="2896077" y="752816"/>
              <a:chExt cx="2915697" cy="767320"/>
            </a:xfrm>
          </p:grpSpPr>
          <p:sp>
            <p:nvSpPr>
              <p:cNvPr id="80" name="文本框 66"/>
              <p:cNvSpPr txBox="1">
                <a:spLocks noChangeArrowheads="1"/>
              </p:cNvSpPr>
              <p:nvPr/>
            </p:nvSpPr>
            <p:spPr bwMode="auto">
              <a:xfrm>
                <a:off x="2904181" y="1173074"/>
                <a:ext cx="2814868" cy="34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1200"/>
                  </a:lnSpc>
                </a:pPr>
                <a:r>
                  <a:rPr lang="en-US" altLang="zh-CN" sz="800">
                    <a:latin typeface="Helvetica"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a:t>
                </a:r>
                <a:endParaRPr lang="zh-CN" altLang="en-US" sz="800">
                  <a:latin typeface="Helvetica" panose="020B0604020202020204" pitchFamily="34" charset="0"/>
                  <a:ea typeface="微软雅黑" panose="020B0503020204020204" pitchFamily="34" charset="-122"/>
                  <a:cs typeface="Arial" panose="020B0604020202020204" pitchFamily="34" charset="0"/>
                </a:endParaRPr>
              </a:p>
            </p:txBody>
          </p:sp>
          <p:sp>
            <p:nvSpPr>
              <p:cNvPr id="81" name="文本框 66"/>
              <p:cNvSpPr txBox="1">
                <a:spLocks noChangeArrowheads="1"/>
              </p:cNvSpPr>
              <p:nvPr/>
            </p:nvSpPr>
            <p:spPr bwMode="auto">
              <a:xfrm>
                <a:off x="2896077" y="752816"/>
                <a:ext cx="2915697" cy="366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1600">
                    <a:latin typeface="Helvetica" panose="020B0604020202020204" pitchFamily="34" charset="0"/>
                    <a:ea typeface="SimSun-ExtB" panose="02010609060101010101" pitchFamily="49" charset="-122"/>
                    <a:cs typeface="Arial" panose="020B0604020202020204" pitchFamily="34" charset="0"/>
                  </a:rPr>
                  <a:t>PLEASE ADD YOUR TITLE HERE</a:t>
                </a:r>
                <a:endParaRPr lang="zh-CN" altLang="en-US" sz="1600">
                  <a:latin typeface="Helvetica" panose="020B0604020202020204" pitchFamily="34" charset="0"/>
                  <a:ea typeface="SimSun-ExtB" panose="02010609060101010101" pitchFamily="49" charset="-122"/>
                  <a:cs typeface="Arial" panose="020B0604020202020204" pitchFamily="34" charset="0"/>
                </a:endParaRPr>
              </a:p>
            </p:txBody>
          </p:sp>
        </p:grpSp>
        <p:sp>
          <p:nvSpPr>
            <p:cNvPr id="78" name="文本框 13"/>
            <p:cNvSpPr txBox="1">
              <a:spLocks noChangeArrowheads="1"/>
            </p:cNvSpPr>
            <p:nvPr/>
          </p:nvSpPr>
          <p:spPr bwMode="auto">
            <a:xfrm>
              <a:off x="4029171" y="2152944"/>
              <a:ext cx="1177245"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3600" dirty="0">
                  <a:solidFill>
                    <a:schemeClr val="bg1"/>
                  </a:solidFill>
                  <a:latin typeface="Helvetica" panose="020B0604020202020204" pitchFamily="34" charset="0"/>
                  <a:ea typeface="SimSun-ExtB" panose="02010609060101010101" pitchFamily="49" charset="-122"/>
                  <a:cs typeface="Arial" panose="020B0604020202020204" pitchFamily="34" charset="0"/>
                </a:rPr>
                <a:t>关键词</a:t>
              </a:r>
            </a:p>
          </p:txBody>
        </p:sp>
        <p:sp>
          <p:nvSpPr>
            <p:cNvPr id="79" name="十字形 78"/>
            <p:cNvSpPr/>
            <p:nvPr/>
          </p:nvSpPr>
          <p:spPr>
            <a:xfrm>
              <a:off x="3813474" y="23064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solidFill>
                  <a:schemeClr val="bg1"/>
                </a:solidFill>
              </a:endParaRPr>
            </a:p>
          </p:txBody>
        </p:sp>
      </p:grpSp>
      <p:grpSp>
        <p:nvGrpSpPr>
          <p:cNvPr id="82" name="组合 81"/>
          <p:cNvGrpSpPr/>
          <p:nvPr/>
        </p:nvGrpSpPr>
        <p:grpSpPr bwMode="auto">
          <a:xfrm>
            <a:off x="8331200" y="2245742"/>
            <a:ext cx="2946400" cy="3454400"/>
            <a:chOff x="5943600" y="2125444"/>
            <a:chExt cx="2209800" cy="2590800"/>
          </a:xfrm>
        </p:grpSpPr>
        <p:sp>
          <p:nvSpPr>
            <p:cNvPr id="83" name="矩形 82"/>
            <p:cNvSpPr/>
            <p:nvPr/>
          </p:nvSpPr>
          <p:spPr>
            <a:xfrm>
              <a:off x="5943600" y="2125444"/>
              <a:ext cx="2209800" cy="666750"/>
            </a:xfrm>
            <a:prstGeom prst="rect">
              <a:avLst/>
            </a:prstGeom>
            <a:solidFill>
              <a:srgbClr val="2959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p>
          </p:txBody>
        </p:sp>
        <p:sp>
          <p:nvSpPr>
            <p:cNvPr id="84" name="矩形 83"/>
            <p:cNvSpPr/>
            <p:nvPr/>
          </p:nvSpPr>
          <p:spPr>
            <a:xfrm>
              <a:off x="5943600" y="2798544"/>
              <a:ext cx="2209800" cy="19177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p>
          </p:txBody>
        </p:sp>
        <p:grpSp>
          <p:nvGrpSpPr>
            <p:cNvPr id="85" name="组合 7"/>
            <p:cNvGrpSpPr/>
            <p:nvPr/>
          </p:nvGrpSpPr>
          <p:grpSpPr bwMode="auto">
            <a:xfrm>
              <a:off x="6231706" y="3224784"/>
              <a:ext cx="1809735" cy="918625"/>
              <a:chOff x="2896077" y="752816"/>
              <a:chExt cx="2915697" cy="767320"/>
            </a:xfrm>
          </p:grpSpPr>
          <p:sp>
            <p:nvSpPr>
              <p:cNvPr id="88" name="文本框 66"/>
              <p:cNvSpPr txBox="1">
                <a:spLocks noChangeArrowheads="1"/>
              </p:cNvSpPr>
              <p:nvPr/>
            </p:nvSpPr>
            <p:spPr bwMode="auto">
              <a:xfrm>
                <a:off x="2904181" y="1173074"/>
                <a:ext cx="2814868" cy="34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1200"/>
                  </a:lnSpc>
                </a:pPr>
                <a:r>
                  <a:rPr lang="en-US" altLang="zh-CN" sz="800">
                    <a:latin typeface="Helvetica"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a:t>
                </a:r>
                <a:endParaRPr lang="zh-CN" altLang="en-US" sz="800">
                  <a:latin typeface="Helvetica" panose="020B0604020202020204" pitchFamily="34" charset="0"/>
                  <a:ea typeface="微软雅黑" panose="020B0503020204020204" pitchFamily="34" charset="-122"/>
                  <a:cs typeface="Arial" panose="020B0604020202020204" pitchFamily="34" charset="0"/>
                </a:endParaRPr>
              </a:p>
            </p:txBody>
          </p:sp>
          <p:sp>
            <p:nvSpPr>
              <p:cNvPr id="89" name="文本框 66"/>
              <p:cNvSpPr txBox="1">
                <a:spLocks noChangeArrowheads="1"/>
              </p:cNvSpPr>
              <p:nvPr/>
            </p:nvSpPr>
            <p:spPr bwMode="auto">
              <a:xfrm>
                <a:off x="2896077" y="752816"/>
                <a:ext cx="2915697" cy="366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1600">
                    <a:latin typeface="Helvetica" panose="020B0604020202020204" pitchFamily="34" charset="0"/>
                    <a:ea typeface="SimSun-ExtB" panose="02010609060101010101" pitchFamily="49" charset="-122"/>
                    <a:cs typeface="Arial" panose="020B0604020202020204" pitchFamily="34" charset="0"/>
                  </a:rPr>
                  <a:t>PLEASE ADD YOUR TITLE HERE</a:t>
                </a:r>
                <a:endParaRPr lang="zh-CN" altLang="en-US" sz="1600">
                  <a:latin typeface="Helvetica" panose="020B0604020202020204" pitchFamily="34" charset="0"/>
                  <a:ea typeface="SimSun-ExtB" panose="02010609060101010101" pitchFamily="49" charset="-122"/>
                  <a:cs typeface="Arial" panose="020B0604020202020204" pitchFamily="34" charset="0"/>
                </a:endParaRPr>
              </a:p>
            </p:txBody>
          </p:sp>
        </p:grpSp>
        <p:sp>
          <p:nvSpPr>
            <p:cNvPr id="86" name="文本框 13"/>
            <p:cNvSpPr txBox="1">
              <a:spLocks noChangeArrowheads="1"/>
            </p:cNvSpPr>
            <p:nvPr/>
          </p:nvSpPr>
          <p:spPr bwMode="auto">
            <a:xfrm>
              <a:off x="6579398" y="2256991"/>
              <a:ext cx="1061829"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3200" dirty="0">
                  <a:solidFill>
                    <a:schemeClr val="bg1"/>
                  </a:solidFill>
                  <a:latin typeface="Helvetica" panose="020B0604020202020204" pitchFamily="34" charset="0"/>
                  <a:ea typeface="SimSun-ExtB" panose="02010609060101010101" pitchFamily="49" charset="-122"/>
                  <a:cs typeface="Arial" panose="020B0604020202020204" pitchFamily="34" charset="0"/>
                </a:rPr>
                <a:t>关键词</a:t>
              </a:r>
            </a:p>
          </p:txBody>
        </p:sp>
        <p:sp>
          <p:nvSpPr>
            <p:cNvPr id="87" name="十字形 86"/>
            <p:cNvSpPr/>
            <p:nvPr/>
          </p:nvSpPr>
          <p:spPr>
            <a:xfrm>
              <a:off x="6390279" y="23953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500"/>
                                        <p:tgtEl>
                                          <p:spTgt spid="48"/>
                                        </p:tgtEl>
                                      </p:cBhvr>
                                    </p:animEffect>
                                  </p:childTnLst>
                                </p:cTn>
                              </p:par>
                              <p:par>
                                <p:cTn id="12" presetID="55" presetClass="entr" presetSubtype="0" fill="hold" nodeType="withEffect">
                                  <p:stCondLst>
                                    <p:cond delay="700"/>
                                  </p:stCondLst>
                                  <p:childTnLst>
                                    <p:set>
                                      <p:cBhvr>
                                        <p:cTn id="13" dur="1" fill="hold">
                                          <p:stCondLst>
                                            <p:cond delay="0"/>
                                          </p:stCondLst>
                                        </p:cTn>
                                        <p:tgtEl>
                                          <p:spTgt spid="46"/>
                                        </p:tgtEl>
                                        <p:attrNameLst>
                                          <p:attrName>style.visibility</p:attrName>
                                        </p:attrNameLst>
                                      </p:cBhvr>
                                      <p:to>
                                        <p:strVal val="visible"/>
                                      </p:to>
                                    </p:set>
                                    <p:anim calcmode="lin" valueType="num">
                                      <p:cBhvr>
                                        <p:cTn id="14" dur="1000" fill="hold"/>
                                        <p:tgtEl>
                                          <p:spTgt spid="46"/>
                                        </p:tgtEl>
                                        <p:attrNameLst>
                                          <p:attrName>ppt_w</p:attrName>
                                        </p:attrNameLst>
                                      </p:cBhvr>
                                      <p:tavLst>
                                        <p:tav tm="0">
                                          <p:val>
                                            <p:strVal val="#ppt_w*0.70"/>
                                          </p:val>
                                        </p:tav>
                                        <p:tav tm="100000">
                                          <p:val>
                                            <p:strVal val="#ppt_w"/>
                                          </p:val>
                                        </p:tav>
                                      </p:tavLst>
                                    </p:anim>
                                    <p:anim calcmode="lin" valueType="num">
                                      <p:cBhvr>
                                        <p:cTn id="15" dur="1000" fill="hold"/>
                                        <p:tgtEl>
                                          <p:spTgt spid="46"/>
                                        </p:tgtEl>
                                        <p:attrNameLst>
                                          <p:attrName>ppt_h</p:attrName>
                                        </p:attrNameLst>
                                      </p:cBhvr>
                                      <p:tavLst>
                                        <p:tav tm="0">
                                          <p:val>
                                            <p:strVal val="#ppt_h"/>
                                          </p:val>
                                        </p:tav>
                                        <p:tav tm="100000">
                                          <p:val>
                                            <p:strVal val="#ppt_h"/>
                                          </p:val>
                                        </p:tav>
                                      </p:tavLst>
                                    </p:anim>
                                    <p:animEffect transition="in" filter="fade">
                                      <p:cBhvr>
                                        <p:cTn id="16" dur="1000"/>
                                        <p:tgtEl>
                                          <p:spTgt spid="46"/>
                                        </p:tgtEl>
                                      </p:cBhvr>
                                    </p:animEffect>
                                  </p:childTnLst>
                                </p:cTn>
                              </p:par>
                              <p:par>
                                <p:cTn id="17" presetID="42" presetClass="entr" presetSubtype="0" fill="hold" nodeType="withEffect">
                                  <p:stCondLst>
                                    <p:cond delay="1100"/>
                                  </p:stCondLst>
                                  <p:childTnLst>
                                    <p:set>
                                      <p:cBhvr>
                                        <p:cTn id="18" dur="1" fill="hold">
                                          <p:stCondLst>
                                            <p:cond delay="0"/>
                                          </p:stCondLst>
                                        </p:cTn>
                                        <p:tgtEl>
                                          <p:spTgt spid="60"/>
                                        </p:tgtEl>
                                        <p:attrNameLst>
                                          <p:attrName>style.visibility</p:attrName>
                                        </p:attrNameLst>
                                      </p:cBhvr>
                                      <p:to>
                                        <p:strVal val="visible"/>
                                      </p:to>
                                    </p:set>
                                    <p:animEffect transition="in" filter="fade">
                                      <p:cBhvr>
                                        <p:cTn id="19" dur="750"/>
                                        <p:tgtEl>
                                          <p:spTgt spid="60"/>
                                        </p:tgtEl>
                                      </p:cBhvr>
                                    </p:animEffect>
                                    <p:anim calcmode="lin" valueType="num">
                                      <p:cBhvr>
                                        <p:cTn id="20" dur="750" fill="hold"/>
                                        <p:tgtEl>
                                          <p:spTgt spid="60"/>
                                        </p:tgtEl>
                                        <p:attrNameLst>
                                          <p:attrName>ppt_x</p:attrName>
                                        </p:attrNameLst>
                                      </p:cBhvr>
                                      <p:tavLst>
                                        <p:tav tm="0">
                                          <p:val>
                                            <p:strVal val="#ppt_x"/>
                                          </p:val>
                                        </p:tav>
                                        <p:tav tm="100000">
                                          <p:val>
                                            <p:strVal val="#ppt_x"/>
                                          </p:val>
                                        </p:tav>
                                      </p:tavLst>
                                    </p:anim>
                                    <p:anim calcmode="lin" valueType="num">
                                      <p:cBhvr>
                                        <p:cTn id="21" dur="750" fill="hold"/>
                                        <p:tgtEl>
                                          <p:spTgt spid="60"/>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1300"/>
                                  </p:stCondLst>
                                  <p:childTnLst>
                                    <p:set>
                                      <p:cBhvr>
                                        <p:cTn id="23" dur="1" fill="hold">
                                          <p:stCondLst>
                                            <p:cond delay="0"/>
                                          </p:stCondLst>
                                        </p:cTn>
                                        <p:tgtEl>
                                          <p:spTgt spid="74"/>
                                        </p:tgtEl>
                                        <p:attrNameLst>
                                          <p:attrName>style.visibility</p:attrName>
                                        </p:attrNameLst>
                                      </p:cBhvr>
                                      <p:to>
                                        <p:strVal val="visible"/>
                                      </p:to>
                                    </p:set>
                                    <p:animEffect transition="in" filter="fade">
                                      <p:cBhvr>
                                        <p:cTn id="24" dur="750"/>
                                        <p:tgtEl>
                                          <p:spTgt spid="74"/>
                                        </p:tgtEl>
                                      </p:cBhvr>
                                    </p:animEffect>
                                    <p:anim calcmode="lin" valueType="num">
                                      <p:cBhvr>
                                        <p:cTn id="25" dur="750" fill="hold"/>
                                        <p:tgtEl>
                                          <p:spTgt spid="74"/>
                                        </p:tgtEl>
                                        <p:attrNameLst>
                                          <p:attrName>ppt_x</p:attrName>
                                        </p:attrNameLst>
                                      </p:cBhvr>
                                      <p:tavLst>
                                        <p:tav tm="0">
                                          <p:val>
                                            <p:strVal val="#ppt_x"/>
                                          </p:val>
                                        </p:tav>
                                        <p:tav tm="100000">
                                          <p:val>
                                            <p:strVal val="#ppt_x"/>
                                          </p:val>
                                        </p:tav>
                                      </p:tavLst>
                                    </p:anim>
                                    <p:anim calcmode="lin" valueType="num">
                                      <p:cBhvr>
                                        <p:cTn id="26" dur="750" fill="hold"/>
                                        <p:tgtEl>
                                          <p:spTgt spid="74"/>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1600"/>
                                  </p:stCondLst>
                                  <p:childTnLst>
                                    <p:set>
                                      <p:cBhvr>
                                        <p:cTn id="28" dur="1" fill="hold">
                                          <p:stCondLst>
                                            <p:cond delay="0"/>
                                          </p:stCondLst>
                                        </p:cTn>
                                        <p:tgtEl>
                                          <p:spTgt spid="82"/>
                                        </p:tgtEl>
                                        <p:attrNameLst>
                                          <p:attrName>style.visibility</p:attrName>
                                        </p:attrNameLst>
                                      </p:cBhvr>
                                      <p:to>
                                        <p:strVal val="visible"/>
                                      </p:to>
                                    </p:set>
                                    <p:animEffect transition="in" filter="fade">
                                      <p:cBhvr>
                                        <p:cTn id="29" dur="750"/>
                                        <p:tgtEl>
                                          <p:spTgt spid="82"/>
                                        </p:tgtEl>
                                      </p:cBhvr>
                                    </p:animEffect>
                                    <p:anim calcmode="lin" valueType="num">
                                      <p:cBhvr>
                                        <p:cTn id="30" dur="750" fill="hold"/>
                                        <p:tgtEl>
                                          <p:spTgt spid="82"/>
                                        </p:tgtEl>
                                        <p:attrNameLst>
                                          <p:attrName>ppt_x</p:attrName>
                                        </p:attrNameLst>
                                      </p:cBhvr>
                                      <p:tavLst>
                                        <p:tav tm="0">
                                          <p:val>
                                            <p:strVal val="#ppt_x"/>
                                          </p:val>
                                        </p:tav>
                                        <p:tav tm="100000">
                                          <p:val>
                                            <p:strVal val="#ppt_x"/>
                                          </p:val>
                                        </p:tav>
                                      </p:tavLst>
                                    </p:anim>
                                    <p:anim calcmode="lin" valueType="num">
                                      <p:cBhvr>
                                        <p:cTn id="31" dur="75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nvGrpSpPr>
          <p:cNvPr id="25" name="组合 24"/>
          <p:cNvGrpSpPr/>
          <p:nvPr/>
        </p:nvGrpSpPr>
        <p:grpSpPr>
          <a:xfrm>
            <a:off x="1299629" y="2126700"/>
            <a:ext cx="5521176" cy="3131929"/>
            <a:chOff x="974722" y="1867953"/>
            <a:chExt cx="4140882" cy="2348947"/>
          </a:xfrm>
        </p:grpSpPr>
        <p:grpSp>
          <p:nvGrpSpPr>
            <p:cNvPr id="26" name="Group 3558"/>
            <p:cNvGrpSpPr/>
            <p:nvPr/>
          </p:nvGrpSpPr>
          <p:grpSpPr>
            <a:xfrm>
              <a:off x="974722" y="2299688"/>
              <a:ext cx="4140882" cy="1644284"/>
              <a:chOff x="0" y="0"/>
              <a:chExt cx="4313300" cy="1644284"/>
            </a:xfrm>
          </p:grpSpPr>
          <p:sp>
            <p:nvSpPr>
              <p:cNvPr id="40" name="Shape 3548"/>
              <p:cNvSpPr/>
              <p:nvPr/>
            </p:nvSpPr>
            <p:spPr>
              <a:xfrm flipH="1" flipV="1">
                <a:off x="6176" y="0"/>
                <a:ext cx="4307124" cy="1"/>
              </a:xfrm>
              <a:prstGeom prst="line">
                <a:avLst/>
              </a:prstGeom>
              <a:noFill/>
              <a:ln w="12700" cap="flat">
                <a:solidFill>
                  <a:srgbClr val="D6D6D6"/>
                </a:solidFill>
                <a:prstDash val="solid"/>
                <a:miter lim="400000"/>
              </a:ln>
              <a:effectLst/>
            </p:spPr>
            <p:txBody>
              <a:bodyPr wrap="square" lIns="0" tIns="0" rIns="0" bIns="0" numCol="1" anchor="t">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defTabSz="584835">
                  <a:defRPr sz="1200">
                    <a:latin typeface="+mn-lt"/>
                    <a:ea typeface="+mn-ea"/>
                    <a:cs typeface="+mn-cs"/>
                    <a:sym typeface="Helvetica"/>
                  </a:defRPr>
                </a:pPr>
                <a:endParaRPr sz="1600">
                  <a:latin typeface="Arial" panose="020B0604020202020204"/>
                  <a:ea typeface="Arial" panose="020B0604020202020204"/>
                  <a:cs typeface="Arial" panose="020B0604020202020204"/>
                </a:endParaRPr>
              </a:p>
            </p:txBody>
          </p:sp>
          <p:sp>
            <p:nvSpPr>
              <p:cNvPr id="41" name="Shape 3549"/>
              <p:cNvSpPr/>
              <p:nvPr/>
            </p:nvSpPr>
            <p:spPr>
              <a:xfrm flipH="1" flipV="1">
                <a:off x="6176" y="275766"/>
                <a:ext cx="4307124" cy="1"/>
              </a:xfrm>
              <a:prstGeom prst="line">
                <a:avLst/>
              </a:prstGeom>
              <a:noFill/>
              <a:ln w="12700" cap="flat">
                <a:solidFill>
                  <a:srgbClr val="D6D6D6"/>
                </a:solidFill>
                <a:prstDash val="solid"/>
                <a:miter lim="400000"/>
              </a:ln>
              <a:effectLst/>
            </p:spPr>
            <p:txBody>
              <a:bodyPr wrap="square" lIns="0" tIns="0" rIns="0" bIns="0" numCol="1" anchor="t">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defTabSz="584835">
                  <a:defRPr sz="1200">
                    <a:latin typeface="+mn-lt"/>
                    <a:ea typeface="+mn-ea"/>
                    <a:cs typeface="+mn-cs"/>
                    <a:sym typeface="Helvetica"/>
                  </a:defRPr>
                </a:pPr>
                <a:endParaRPr sz="1600">
                  <a:latin typeface="Arial" panose="020B0604020202020204"/>
                  <a:ea typeface="Arial" panose="020B0604020202020204"/>
                  <a:cs typeface="Arial" panose="020B0604020202020204"/>
                </a:endParaRPr>
              </a:p>
            </p:txBody>
          </p:sp>
          <p:sp>
            <p:nvSpPr>
              <p:cNvPr id="42" name="Shape 3550"/>
              <p:cNvSpPr/>
              <p:nvPr/>
            </p:nvSpPr>
            <p:spPr>
              <a:xfrm flipH="1" flipV="1">
                <a:off x="6176" y="551532"/>
                <a:ext cx="4307124" cy="1"/>
              </a:xfrm>
              <a:prstGeom prst="line">
                <a:avLst/>
              </a:prstGeom>
              <a:noFill/>
              <a:ln w="12700" cap="flat">
                <a:solidFill>
                  <a:srgbClr val="D6D6D6"/>
                </a:solidFill>
                <a:prstDash val="solid"/>
                <a:miter lim="400000"/>
              </a:ln>
              <a:effectLst/>
            </p:spPr>
            <p:txBody>
              <a:bodyPr wrap="square" lIns="0" tIns="0" rIns="0" bIns="0" numCol="1" anchor="t">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defTabSz="584835">
                  <a:defRPr sz="1200">
                    <a:latin typeface="+mn-lt"/>
                    <a:ea typeface="+mn-ea"/>
                    <a:cs typeface="+mn-cs"/>
                    <a:sym typeface="Helvetica"/>
                  </a:defRPr>
                </a:pPr>
                <a:endParaRPr sz="1600">
                  <a:latin typeface="Arial" panose="020B0604020202020204"/>
                  <a:ea typeface="Arial" panose="020B0604020202020204"/>
                  <a:cs typeface="Arial" panose="020B0604020202020204"/>
                </a:endParaRPr>
              </a:p>
            </p:txBody>
          </p:sp>
          <p:sp>
            <p:nvSpPr>
              <p:cNvPr id="43" name="Shape 3551"/>
              <p:cNvSpPr/>
              <p:nvPr/>
            </p:nvSpPr>
            <p:spPr>
              <a:xfrm flipH="1" flipV="1">
                <a:off x="6176" y="827298"/>
                <a:ext cx="4307124" cy="1"/>
              </a:xfrm>
              <a:prstGeom prst="line">
                <a:avLst/>
              </a:prstGeom>
              <a:noFill/>
              <a:ln w="12700" cap="flat">
                <a:solidFill>
                  <a:srgbClr val="D6D6D6"/>
                </a:solidFill>
                <a:prstDash val="solid"/>
                <a:miter lim="400000"/>
              </a:ln>
              <a:effectLst/>
            </p:spPr>
            <p:txBody>
              <a:bodyPr wrap="square" lIns="0" tIns="0" rIns="0" bIns="0" numCol="1" anchor="t">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defTabSz="584835">
                  <a:defRPr sz="1200">
                    <a:latin typeface="+mn-lt"/>
                    <a:ea typeface="+mn-ea"/>
                    <a:cs typeface="+mn-cs"/>
                    <a:sym typeface="Helvetica"/>
                  </a:defRPr>
                </a:pPr>
                <a:endParaRPr sz="1600">
                  <a:latin typeface="Arial" panose="020B0604020202020204"/>
                  <a:ea typeface="Arial" panose="020B0604020202020204"/>
                  <a:cs typeface="Arial" panose="020B0604020202020204"/>
                </a:endParaRPr>
              </a:p>
            </p:txBody>
          </p:sp>
          <p:sp>
            <p:nvSpPr>
              <p:cNvPr id="44" name="Shape 3552"/>
              <p:cNvSpPr/>
              <p:nvPr/>
            </p:nvSpPr>
            <p:spPr>
              <a:xfrm flipH="1" flipV="1">
                <a:off x="6176" y="1103064"/>
                <a:ext cx="4307124" cy="1"/>
              </a:xfrm>
              <a:prstGeom prst="line">
                <a:avLst/>
              </a:prstGeom>
              <a:noFill/>
              <a:ln w="12700" cap="flat">
                <a:solidFill>
                  <a:srgbClr val="D6D6D6"/>
                </a:solidFill>
                <a:prstDash val="solid"/>
                <a:miter lim="400000"/>
              </a:ln>
              <a:effectLst/>
            </p:spPr>
            <p:txBody>
              <a:bodyPr wrap="square" lIns="0" tIns="0" rIns="0" bIns="0" numCol="1" anchor="t">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defTabSz="584835">
                  <a:defRPr sz="1200">
                    <a:latin typeface="+mn-lt"/>
                    <a:ea typeface="+mn-ea"/>
                    <a:cs typeface="+mn-cs"/>
                    <a:sym typeface="Helvetica"/>
                  </a:defRPr>
                </a:pPr>
                <a:endParaRPr sz="1600">
                  <a:latin typeface="Arial" panose="020B0604020202020204"/>
                  <a:ea typeface="Arial" panose="020B0604020202020204"/>
                  <a:cs typeface="Arial" panose="020B0604020202020204"/>
                </a:endParaRPr>
              </a:p>
            </p:txBody>
          </p:sp>
          <p:sp>
            <p:nvSpPr>
              <p:cNvPr id="45" name="Shape 3553"/>
              <p:cNvSpPr/>
              <p:nvPr/>
            </p:nvSpPr>
            <p:spPr>
              <a:xfrm>
                <a:off x="0" y="4556"/>
                <a:ext cx="1863620" cy="163972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9767" y="0"/>
                    </a:lnTo>
                    <a:cubicBezTo>
                      <a:pt x="9767" y="0"/>
                      <a:pt x="21600" y="21600"/>
                      <a:pt x="21600" y="21600"/>
                    </a:cubicBezTo>
                    <a:close/>
                  </a:path>
                </a:pathLst>
              </a:custGeom>
              <a:solidFill>
                <a:srgbClr val="4E7730"/>
              </a:solidFill>
              <a:ln w="12700" cap="flat">
                <a:noFill/>
                <a:miter lim="400000"/>
              </a:ln>
              <a:effectLst/>
            </p:spPr>
            <p:txBody>
              <a:bodyPr wrap="square" lIns="50800" tIns="50800" rIns="50800" bIns="50800" numCol="1" anchor="ctr">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a:defRPr sz="3200" b="1">
                    <a:latin typeface="+mn-lt"/>
                    <a:ea typeface="+mn-ea"/>
                    <a:cs typeface="+mn-cs"/>
                    <a:sym typeface="Helvetica"/>
                  </a:defRPr>
                </a:pPr>
                <a:endParaRPr sz="4265">
                  <a:latin typeface="Arial" panose="020B0604020202020204"/>
                  <a:ea typeface="Arial" panose="020B0604020202020204"/>
                  <a:cs typeface="Arial" panose="020B0604020202020204"/>
                </a:endParaRPr>
              </a:p>
            </p:txBody>
          </p:sp>
          <p:sp>
            <p:nvSpPr>
              <p:cNvPr id="46" name="Shape 3554"/>
              <p:cNvSpPr/>
              <p:nvPr/>
            </p:nvSpPr>
            <p:spPr>
              <a:xfrm>
                <a:off x="698500" y="280323"/>
                <a:ext cx="1586509" cy="136396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10235" y="0"/>
                    </a:lnTo>
                    <a:cubicBezTo>
                      <a:pt x="10235" y="0"/>
                      <a:pt x="21600" y="21600"/>
                      <a:pt x="21600" y="21600"/>
                    </a:cubicBezTo>
                    <a:close/>
                  </a:path>
                </a:pathLst>
              </a:custGeom>
              <a:solidFill>
                <a:srgbClr val="295904"/>
              </a:solidFill>
              <a:ln w="12700" cap="flat">
                <a:noFill/>
                <a:miter lim="400000"/>
              </a:ln>
              <a:effectLst/>
            </p:spPr>
            <p:txBody>
              <a:bodyPr wrap="square" lIns="50800" tIns="50800" rIns="50800" bIns="50800" numCol="1" anchor="ctr">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indent="650240" algn="ctr">
                  <a:defRPr sz="3200" b="1">
                    <a:solidFill>
                      <a:srgbClr val="FFFFFF"/>
                    </a:solidFill>
                    <a:latin typeface="+mn-lt"/>
                    <a:ea typeface="+mn-ea"/>
                    <a:cs typeface="+mn-cs"/>
                    <a:sym typeface="Helvetica"/>
                  </a:defRPr>
                </a:pPr>
                <a:endParaRPr sz="4265">
                  <a:latin typeface="Arial" panose="020B0604020202020204"/>
                  <a:ea typeface="Arial" panose="020B0604020202020204"/>
                  <a:cs typeface="Arial" panose="020B0604020202020204"/>
                </a:endParaRPr>
              </a:p>
            </p:txBody>
          </p:sp>
          <p:sp>
            <p:nvSpPr>
              <p:cNvPr id="47" name="Shape 3555"/>
              <p:cNvSpPr/>
              <p:nvPr/>
            </p:nvSpPr>
            <p:spPr>
              <a:xfrm>
                <a:off x="1397000" y="125808"/>
                <a:ext cx="1518481" cy="151847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10800" y="0"/>
                    </a:lnTo>
                    <a:cubicBezTo>
                      <a:pt x="10800" y="0"/>
                      <a:pt x="21600" y="21600"/>
                      <a:pt x="21600" y="21600"/>
                    </a:cubicBezTo>
                    <a:close/>
                  </a:path>
                </a:pathLst>
              </a:custGeom>
              <a:solidFill>
                <a:srgbClr val="4E7730"/>
              </a:solidFill>
              <a:ln w="12700" cap="flat">
                <a:noFill/>
                <a:miter lim="400000"/>
              </a:ln>
              <a:effectLst/>
            </p:spPr>
            <p:txBody>
              <a:bodyPr wrap="square" lIns="50800" tIns="50800" rIns="50800" bIns="50800" numCol="1" anchor="ctr">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a:defRPr sz="3200" b="1">
                    <a:latin typeface="+mn-lt"/>
                    <a:ea typeface="+mn-ea"/>
                    <a:cs typeface="+mn-cs"/>
                    <a:sym typeface="Helvetica"/>
                  </a:defRPr>
                </a:pPr>
                <a:endParaRPr sz="4265">
                  <a:latin typeface="Arial" panose="020B0604020202020204"/>
                  <a:ea typeface="Arial" panose="020B0604020202020204"/>
                  <a:cs typeface="Arial" panose="020B0604020202020204"/>
                </a:endParaRPr>
              </a:p>
            </p:txBody>
          </p:sp>
          <p:sp>
            <p:nvSpPr>
              <p:cNvPr id="48" name="Shape 3556"/>
              <p:cNvSpPr/>
              <p:nvPr/>
            </p:nvSpPr>
            <p:spPr>
              <a:xfrm>
                <a:off x="2120900" y="280323"/>
                <a:ext cx="1494315" cy="136396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11523" y="0"/>
                    </a:lnTo>
                    <a:cubicBezTo>
                      <a:pt x="11523" y="0"/>
                      <a:pt x="21600" y="21600"/>
                      <a:pt x="21600" y="21600"/>
                    </a:cubicBezTo>
                    <a:close/>
                  </a:path>
                </a:pathLst>
              </a:custGeom>
              <a:solidFill>
                <a:srgbClr val="295904"/>
              </a:solidFill>
              <a:ln w="12700" cap="flat">
                <a:noFill/>
                <a:miter lim="400000"/>
              </a:ln>
              <a:effectLst/>
            </p:spPr>
            <p:txBody>
              <a:bodyPr wrap="square" lIns="50800" tIns="50800" rIns="50800" bIns="50800" numCol="1" anchor="ctr">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indent="650240" algn="ctr">
                  <a:defRPr sz="3200" b="1">
                    <a:solidFill>
                      <a:srgbClr val="FFFFFF"/>
                    </a:solidFill>
                    <a:latin typeface="+mn-lt"/>
                    <a:ea typeface="+mn-ea"/>
                    <a:cs typeface="+mn-cs"/>
                    <a:sym typeface="Helvetica"/>
                  </a:defRPr>
                </a:pPr>
                <a:endParaRPr sz="4265">
                  <a:latin typeface="Arial" panose="020B0604020202020204"/>
                  <a:ea typeface="Arial" panose="020B0604020202020204"/>
                  <a:cs typeface="Arial" panose="020B0604020202020204"/>
                </a:endParaRPr>
              </a:p>
            </p:txBody>
          </p:sp>
          <p:sp>
            <p:nvSpPr>
              <p:cNvPr id="49" name="Shape 3557"/>
              <p:cNvSpPr/>
              <p:nvPr/>
            </p:nvSpPr>
            <p:spPr>
              <a:xfrm>
                <a:off x="2794000" y="280323"/>
                <a:ext cx="1518475" cy="136396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10329" y="0"/>
                    </a:lnTo>
                    <a:cubicBezTo>
                      <a:pt x="10329" y="0"/>
                      <a:pt x="21600" y="21600"/>
                      <a:pt x="21600" y="21600"/>
                    </a:cubicBezTo>
                    <a:close/>
                  </a:path>
                </a:pathLst>
              </a:custGeom>
              <a:solidFill>
                <a:srgbClr val="4E7730"/>
              </a:solidFill>
              <a:ln w="12700" cap="flat">
                <a:noFill/>
                <a:miter lim="400000"/>
              </a:ln>
              <a:effectLst/>
            </p:spPr>
            <p:txBody>
              <a:bodyPr wrap="square" lIns="50800" tIns="50800" rIns="50800" bIns="50800" numCol="1" anchor="ctr">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a:defRPr sz="3200" b="1">
                    <a:latin typeface="+mn-lt"/>
                    <a:ea typeface="+mn-ea"/>
                    <a:cs typeface="+mn-cs"/>
                    <a:sym typeface="Helvetica"/>
                  </a:defRPr>
                </a:pPr>
                <a:endParaRPr sz="4265">
                  <a:latin typeface="Arial" panose="020B0604020202020204"/>
                  <a:ea typeface="Arial" panose="020B0604020202020204"/>
                  <a:cs typeface="Arial" panose="020B0604020202020204"/>
                </a:endParaRPr>
              </a:p>
            </p:txBody>
          </p:sp>
        </p:grpSp>
        <p:sp>
          <p:nvSpPr>
            <p:cNvPr id="27" name="Shape 3569"/>
            <p:cNvSpPr/>
            <p:nvPr/>
          </p:nvSpPr>
          <p:spPr>
            <a:xfrm>
              <a:off x="3517621" y="1867953"/>
              <a:ext cx="74" cy="4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600" y="16200"/>
                    <a:pt x="7200" y="8100"/>
                    <a:pt x="0" y="0"/>
                  </a:cubicBezTo>
                  <a:lnTo>
                    <a:pt x="1800" y="2700"/>
                  </a:lnTo>
                  <a:cubicBezTo>
                    <a:pt x="7200" y="10800"/>
                    <a:pt x="14400" y="16200"/>
                    <a:pt x="21600" y="21600"/>
                  </a:cubicBezTo>
                  <a:close/>
                </a:path>
              </a:pathLst>
            </a:custGeom>
            <a:solidFill>
              <a:srgbClr val="F15B45"/>
            </a:solidFill>
            <a:ln w="12700">
              <a:miter lim="400000"/>
            </a:ln>
          </p:spPr>
          <p:txBody>
            <a:bodyPr lIns="48768" tIns="48768" rIns="48768" bIns="48768" anchor="ct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algn="ctr" defTabSz="5848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latin typeface="Arial" panose="020B0604020202020204"/>
                <a:ea typeface="Arial" panose="020B0604020202020204"/>
                <a:cs typeface="Arial" panose="020B0604020202020204"/>
              </a:endParaRPr>
            </a:p>
          </p:txBody>
        </p:sp>
        <p:cxnSp>
          <p:nvCxnSpPr>
            <p:cNvPr id="28" name="直接连接符 27"/>
            <p:cNvCxnSpPr/>
            <p:nvPr/>
          </p:nvCxnSpPr>
          <p:spPr>
            <a:xfrm>
              <a:off x="974722" y="1990224"/>
              <a:ext cx="0" cy="19431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TextBox 35"/>
            <p:cNvSpPr txBox="1"/>
            <p:nvPr/>
          </p:nvSpPr>
          <p:spPr>
            <a:xfrm>
              <a:off x="3625936" y="1927221"/>
              <a:ext cx="517204" cy="2385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65" dirty="0">
                  <a:solidFill>
                    <a:srgbClr val="342E3E"/>
                  </a:solidFill>
                  <a:latin typeface="+mj-ea"/>
                  <a:ea typeface="+mj-ea"/>
                  <a:cs typeface="Open Sans Light" pitchFamily="34" charset="0"/>
                </a:rPr>
                <a:t>98%</a:t>
              </a:r>
            </a:p>
          </p:txBody>
        </p:sp>
        <p:sp>
          <p:nvSpPr>
            <p:cNvPr id="30" name="TextBox 38"/>
            <p:cNvSpPr txBox="1"/>
            <p:nvPr/>
          </p:nvSpPr>
          <p:spPr>
            <a:xfrm>
              <a:off x="2899790" y="1923783"/>
              <a:ext cx="517204" cy="2385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65" dirty="0">
                  <a:solidFill>
                    <a:srgbClr val="342E3E"/>
                  </a:solidFill>
                  <a:latin typeface="+mj-ea"/>
                  <a:ea typeface="+mj-ea"/>
                  <a:cs typeface="Open Sans Light" pitchFamily="34" charset="0"/>
                </a:rPr>
                <a:t>58%</a:t>
              </a:r>
            </a:p>
          </p:txBody>
        </p:sp>
        <p:sp>
          <p:nvSpPr>
            <p:cNvPr id="31" name="TextBox 40"/>
            <p:cNvSpPr txBox="1"/>
            <p:nvPr/>
          </p:nvSpPr>
          <p:spPr>
            <a:xfrm>
              <a:off x="2246642" y="1927221"/>
              <a:ext cx="517204" cy="2385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65" dirty="0">
                  <a:solidFill>
                    <a:srgbClr val="342E3E"/>
                  </a:solidFill>
                  <a:latin typeface="+mj-ea"/>
                  <a:ea typeface="+mj-ea"/>
                  <a:cs typeface="Open Sans Light" pitchFamily="34" charset="0"/>
                </a:rPr>
                <a:t>82%</a:t>
              </a:r>
            </a:p>
          </p:txBody>
        </p:sp>
        <p:sp>
          <p:nvSpPr>
            <p:cNvPr id="32" name="TextBox 42"/>
            <p:cNvSpPr txBox="1"/>
            <p:nvPr/>
          </p:nvSpPr>
          <p:spPr>
            <a:xfrm>
              <a:off x="1600388" y="1923783"/>
              <a:ext cx="517204" cy="2385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65" dirty="0">
                  <a:solidFill>
                    <a:srgbClr val="342E3E"/>
                  </a:solidFill>
                  <a:latin typeface="+mj-ea"/>
                  <a:ea typeface="+mj-ea"/>
                  <a:cs typeface="Open Sans Light" pitchFamily="34" charset="0"/>
                </a:rPr>
                <a:t>78%</a:t>
              </a:r>
            </a:p>
          </p:txBody>
        </p:sp>
        <p:sp>
          <p:nvSpPr>
            <p:cNvPr id="33" name="TextBox 40"/>
            <p:cNvSpPr txBox="1"/>
            <p:nvPr/>
          </p:nvSpPr>
          <p:spPr>
            <a:xfrm>
              <a:off x="4173580" y="1944727"/>
              <a:ext cx="517204" cy="2385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65" dirty="0">
                  <a:solidFill>
                    <a:srgbClr val="342E3E"/>
                  </a:solidFill>
                  <a:latin typeface="+mj-ea"/>
                  <a:ea typeface="+mj-ea"/>
                  <a:cs typeface="Open Sans Light" pitchFamily="34" charset="0"/>
                </a:rPr>
                <a:t>82%</a:t>
              </a:r>
            </a:p>
          </p:txBody>
        </p:sp>
        <p:grpSp>
          <p:nvGrpSpPr>
            <p:cNvPr id="34" name="组合 33"/>
            <p:cNvGrpSpPr/>
            <p:nvPr/>
          </p:nvGrpSpPr>
          <p:grpSpPr>
            <a:xfrm>
              <a:off x="1273487" y="3993809"/>
              <a:ext cx="3276629" cy="223091"/>
              <a:chOff x="4221581" y="4217697"/>
              <a:chExt cx="3276629" cy="223091"/>
            </a:xfrm>
          </p:grpSpPr>
          <p:sp>
            <p:nvSpPr>
              <p:cNvPr id="35" name="TextBox 14"/>
              <p:cNvSpPr txBox="1"/>
              <p:nvPr/>
            </p:nvSpPr>
            <p:spPr>
              <a:xfrm>
                <a:off x="4221581" y="4217697"/>
                <a:ext cx="519436" cy="2230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35" dirty="0">
                    <a:solidFill>
                      <a:srgbClr val="3D3648"/>
                    </a:solidFill>
                    <a:latin typeface="Arial" panose="020B0604020202020204" pitchFamily="34" charset="0"/>
                    <a:ea typeface="微软雅黑" panose="020B0503020204020204" pitchFamily="34" charset="-122"/>
                    <a:cs typeface="Open Sans Condensed" pitchFamily="34" charset="0"/>
                    <a:sym typeface="Arial" panose="020B0604020202020204" pitchFamily="34" charset="0"/>
                  </a:rPr>
                  <a:t>Text</a:t>
                </a:r>
              </a:p>
            </p:txBody>
          </p:sp>
          <p:sp>
            <p:nvSpPr>
              <p:cNvPr id="36" name="TextBox 14"/>
              <p:cNvSpPr txBox="1"/>
              <p:nvPr/>
            </p:nvSpPr>
            <p:spPr>
              <a:xfrm>
                <a:off x="4744537" y="4217697"/>
                <a:ext cx="519436" cy="2230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35" dirty="0">
                    <a:solidFill>
                      <a:srgbClr val="3D3648"/>
                    </a:solidFill>
                    <a:latin typeface="Arial" panose="020B0604020202020204" pitchFamily="34" charset="0"/>
                    <a:ea typeface="微软雅黑" panose="020B0503020204020204" pitchFamily="34" charset="-122"/>
                    <a:cs typeface="Open Sans Condensed" pitchFamily="34" charset="0"/>
                    <a:sym typeface="Arial" panose="020B0604020202020204" pitchFamily="34" charset="0"/>
                  </a:rPr>
                  <a:t>Text</a:t>
                </a:r>
              </a:p>
            </p:txBody>
          </p:sp>
          <p:sp>
            <p:nvSpPr>
              <p:cNvPr id="37" name="TextBox 14"/>
              <p:cNvSpPr txBox="1"/>
              <p:nvPr/>
            </p:nvSpPr>
            <p:spPr>
              <a:xfrm>
                <a:off x="5417713" y="4217697"/>
                <a:ext cx="519436" cy="2230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35" dirty="0">
                    <a:solidFill>
                      <a:srgbClr val="3D3648"/>
                    </a:solidFill>
                    <a:latin typeface="Arial" panose="020B0604020202020204" pitchFamily="34" charset="0"/>
                    <a:ea typeface="微软雅黑" panose="020B0503020204020204" pitchFamily="34" charset="-122"/>
                    <a:cs typeface="Open Sans Condensed" pitchFamily="34" charset="0"/>
                    <a:sym typeface="Arial" panose="020B0604020202020204" pitchFamily="34" charset="0"/>
                  </a:rPr>
                  <a:t>Text</a:t>
                </a:r>
              </a:p>
            </p:txBody>
          </p:sp>
          <p:sp>
            <p:nvSpPr>
              <p:cNvPr id="38" name="TextBox 14"/>
              <p:cNvSpPr txBox="1"/>
              <p:nvPr/>
            </p:nvSpPr>
            <p:spPr>
              <a:xfrm>
                <a:off x="6106486" y="4217697"/>
                <a:ext cx="519436" cy="2230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35" dirty="0">
                    <a:solidFill>
                      <a:srgbClr val="3D3648"/>
                    </a:solidFill>
                    <a:latin typeface="Arial" panose="020B0604020202020204" pitchFamily="34" charset="0"/>
                    <a:ea typeface="微软雅黑" panose="020B0503020204020204" pitchFamily="34" charset="-122"/>
                    <a:cs typeface="Open Sans Condensed" pitchFamily="34" charset="0"/>
                    <a:sym typeface="Arial" panose="020B0604020202020204" pitchFamily="34" charset="0"/>
                  </a:rPr>
                  <a:t>Text</a:t>
                </a:r>
              </a:p>
            </p:txBody>
          </p:sp>
          <p:sp>
            <p:nvSpPr>
              <p:cNvPr id="39" name="TextBox 14"/>
              <p:cNvSpPr txBox="1"/>
              <p:nvPr/>
            </p:nvSpPr>
            <p:spPr>
              <a:xfrm>
                <a:off x="6978774" y="4217697"/>
                <a:ext cx="519436" cy="2230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35" dirty="0">
                    <a:solidFill>
                      <a:srgbClr val="3D3648"/>
                    </a:solidFill>
                    <a:latin typeface="Arial" panose="020B0604020202020204" pitchFamily="34" charset="0"/>
                    <a:ea typeface="微软雅黑" panose="020B0503020204020204" pitchFamily="34" charset="-122"/>
                    <a:cs typeface="Open Sans Condensed" pitchFamily="34" charset="0"/>
                    <a:sym typeface="Arial" panose="020B0604020202020204" pitchFamily="34" charset="0"/>
                  </a:rPr>
                  <a:t>Text</a:t>
                </a:r>
              </a:p>
            </p:txBody>
          </p:sp>
        </p:grpSp>
      </p:grpSp>
      <p:grpSp>
        <p:nvGrpSpPr>
          <p:cNvPr id="50" name="组合 49"/>
          <p:cNvGrpSpPr/>
          <p:nvPr/>
        </p:nvGrpSpPr>
        <p:grpSpPr>
          <a:xfrm>
            <a:off x="7297309" y="1865524"/>
            <a:ext cx="3836648" cy="753924"/>
            <a:chOff x="2938788" y="2190735"/>
            <a:chExt cx="3836648" cy="753924"/>
          </a:xfrm>
        </p:grpSpPr>
        <p:sp>
          <p:nvSpPr>
            <p:cNvPr id="51" name="矩形 13"/>
            <p:cNvSpPr>
              <a:spLocks noChangeArrowheads="1"/>
            </p:cNvSpPr>
            <p:nvPr/>
          </p:nvSpPr>
          <p:spPr bwMode="auto">
            <a:xfrm>
              <a:off x="2938788" y="2452216"/>
              <a:ext cx="383664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52" name="组合 51"/>
            <p:cNvGrpSpPr/>
            <p:nvPr/>
          </p:nvGrpSpPr>
          <p:grpSpPr>
            <a:xfrm>
              <a:off x="3098185" y="2190735"/>
              <a:ext cx="1760423" cy="307777"/>
              <a:chOff x="3339348" y="2987446"/>
              <a:chExt cx="981950" cy="307777"/>
            </a:xfrm>
          </p:grpSpPr>
          <p:sp>
            <p:nvSpPr>
              <p:cNvPr id="53"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54"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55" name="组合 54"/>
          <p:cNvGrpSpPr/>
          <p:nvPr/>
        </p:nvGrpSpPr>
        <p:grpSpPr>
          <a:xfrm>
            <a:off x="7297309" y="2646574"/>
            <a:ext cx="3836648" cy="753924"/>
            <a:chOff x="2938788" y="2190735"/>
            <a:chExt cx="3836648" cy="753924"/>
          </a:xfrm>
        </p:grpSpPr>
        <p:sp>
          <p:nvSpPr>
            <p:cNvPr id="56" name="矩形 13"/>
            <p:cNvSpPr>
              <a:spLocks noChangeArrowheads="1"/>
            </p:cNvSpPr>
            <p:nvPr/>
          </p:nvSpPr>
          <p:spPr bwMode="auto">
            <a:xfrm>
              <a:off x="2938788" y="2452216"/>
              <a:ext cx="383664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57" name="组合 56"/>
            <p:cNvGrpSpPr/>
            <p:nvPr/>
          </p:nvGrpSpPr>
          <p:grpSpPr>
            <a:xfrm>
              <a:off x="3098185" y="2190735"/>
              <a:ext cx="1760423" cy="307777"/>
              <a:chOff x="3339348" y="2987446"/>
              <a:chExt cx="981950" cy="307777"/>
            </a:xfrm>
          </p:grpSpPr>
          <p:sp>
            <p:nvSpPr>
              <p:cNvPr id="58"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59"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60" name="组合 59"/>
          <p:cNvGrpSpPr/>
          <p:nvPr/>
        </p:nvGrpSpPr>
        <p:grpSpPr>
          <a:xfrm>
            <a:off x="7297309" y="3437149"/>
            <a:ext cx="3836648" cy="753924"/>
            <a:chOff x="2938788" y="2190735"/>
            <a:chExt cx="3836648" cy="753924"/>
          </a:xfrm>
        </p:grpSpPr>
        <p:sp>
          <p:nvSpPr>
            <p:cNvPr id="61" name="矩形 13"/>
            <p:cNvSpPr>
              <a:spLocks noChangeArrowheads="1"/>
            </p:cNvSpPr>
            <p:nvPr/>
          </p:nvSpPr>
          <p:spPr bwMode="auto">
            <a:xfrm>
              <a:off x="2938788" y="2452216"/>
              <a:ext cx="383664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62" name="组合 61"/>
            <p:cNvGrpSpPr/>
            <p:nvPr/>
          </p:nvGrpSpPr>
          <p:grpSpPr>
            <a:xfrm>
              <a:off x="3098185" y="2190735"/>
              <a:ext cx="1760423" cy="307777"/>
              <a:chOff x="3339348" y="2987446"/>
              <a:chExt cx="981950" cy="307777"/>
            </a:xfrm>
          </p:grpSpPr>
          <p:sp>
            <p:nvSpPr>
              <p:cNvPr id="63"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64"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65" name="组合 64"/>
          <p:cNvGrpSpPr/>
          <p:nvPr/>
        </p:nvGrpSpPr>
        <p:grpSpPr>
          <a:xfrm>
            <a:off x="7297309" y="4227724"/>
            <a:ext cx="3836648" cy="753924"/>
            <a:chOff x="2938788" y="2190735"/>
            <a:chExt cx="3836648" cy="753924"/>
          </a:xfrm>
        </p:grpSpPr>
        <p:sp>
          <p:nvSpPr>
            <p:cNvPr id="66" name="矩形 13"/>
            <p:cNvSpPr>
              <a:spLocks noChangeArrowheads="1"/>
            </p:cNvSpPr>
            <p:nvPr/>
          </p:nvSpPr>
          <p:spPr bwMode="auto">
            <a:xfrm>
              <a:off x="2938788" y="2452216"/>
              <a:ext cx="383664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67" name="组合 66"/>
            <p:cNvGrpSpPr/>
            <p:nvPr/>
          </p:nvGrpSpPr>
          <p:grpSpPr>
            <a:xfrm>
              <a:off x="3098185" y="2190735"/>
              <a:ext cx="1760423" cy="307777"/>
              <a:chOff x="3339348" y="2987446"/>
              <a:chExt cx="981950" cy="307777"/>
            </a:xfrm>
          </p:grpSpPr>
          <p:sp>
            <p:nvSpPr>
              <p:cNvPr id="68"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69"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70" name="组合 69"/>
          <p:cNvGrpSpPr/>
          <p:nvPr/>
        </p:nvGrpSpPr>
        <p:grpSpPr>
          <a:xfrm>
            <a:off x="7297309" y="5046874"/>
            <a:ext cx="3836648" cy="753924"/>
            <a:chOff x="2938788" y="2190735"/>
            <a:chExt cx="3836648" cy="753924"/>
          </a:xfrm>
        </p:grpSpPr>
        <p:sp>
          <p:nvSpPr>
            <p:cNvPr id="71" name="矩形 13"/>
            <p:cNvSpPr>
              <a:spLocks noChangeArrowheads="1"/>
            </p:cNvSpPr>
            <p:nvPr/>
          </p:nvSpPr>
          <p:spPr bwMode="auto">
            <a:xfrm>
              <a:off x="2938788" y="2452216"/>
              <a:ext cx="383664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72" name="组合 71"/>
            <p:cNvGrpSpPr/>
            <p:nvPr/>
          </p:nvGrpSpPr>
          <p:grpSpPr>
            <a:xfrm>
              <a:off x="3098185" y="2190735"/>
              <a:ext cx="1760423" cy="307777"/>
              <a:chOff x="3339348" y="2987446"/>
              <a:chExt cx="981950" cy="307777"/>
            </a:xfrm>
          </p:grpSpPr>
          <p:sp>
            <p:nvSpPr>
              <p:cNvPr id="73"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74"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down)">
                                      <p:cBhvr>
                                        <p:cTn id="11" dur="500"/>
                                        <p:tgtEl>
                                          <p:spTgt spid="25"/>
                                        </p:tgtEl>
                                      </p:cBhvr>
                                    </p:animEffect>
                                  </p:childTnLst>
                                </p:cTn>
                              </p:par>
                              <p:par>
                                <p:cTn id="12" presetID="22" presetClass="entr" presetSubtype="1" fill="hold" nodeType="withEffect">
                                  <p:stCondLst>
                                    <p:cond delay="0"/>
                                  </p:stCondLst>
                                  <p:childTnLst>
                                    <p:set>
                                      <p:cBhvr>
                                        <p:cTn id="13" dur="1" fill="hold">
                                          <p:stCondLst>
                                            <p:cond delay="0"/>
                                          </p:stCondLst>
                                        </p:cTn>
                                        <p:tgtEl>
                                          <p:spTgt spid="50"/>
                                        </p:tgtEl>
                                        <p:attrNameLst>
                                          <p:attrName>style.visibility</p:attrName>
                                        </p:attrNameLst>
                                      </p:cBhvr>
                                      <p:to>
                                        <p:strVal val="visible"/>
                                      </p:to>
                                    </p:set>
                                    <p:animEffect transition="in" filter="wipe(up)">
                                      <p:cBhvr>
                                        <p:cTn id="14" dur="500"/>
                                        <p:tgtEl>
                                          <p:spTgt spid="50"/>
                                        </p:tgtEl>
                                      </p:cBhvr>
                                    </p:animEffect>
                                  </p:childTnLst>
                                </p:cTn>
                              </p:par>
                              <p:par>
                                <p:cTn id="15" presetID="22" presetClass="entr" presetSubtype="1" fill="hold" nodeType="withEffect">
                                  <p:stCondLst>
                                    <p:cond delay="100"/>
                                  </p:stCondLst>
                                  <p:childTnLst>
                                    <p:set>
                                      <p:cBhvr>
                                        <p:cTn id="16" dur="1" fill="hold">
                                          <p:stCondLst>
                                            <p:cond delay="0"/>
                                          </p:stCondLst>
                                        </p:cTn>
                                        <p:tgtEl>
                                          <p:spTgt spid="55"/>
                                        </p:tgtEl>
                                        <p:attrNameLst>
                                          <p:attrName>style.visibility</p:attrName>
                                        </p:attrNameLst>
                                      </p:cBhvr>
                                      <p:to>
                                        <p:strVal val="visible"/>
                                      </p:to>
                                    </p:set>
                                    <p:animEffect transition="in" filter="wipe(up)">
                                      <p:cBhvr>
                                        <p:cTn id="17" dur="500"/>
                                        <p:tgtEl>
                                          <p:spTgt spid="55"/>
                                        </p:tgtEl>
                                      </p:cBhvr>
                                    </p:animEffect>
                                  </p:childTnLst>
                                </p:cTn>
                              </p:par>
                              <p:par>
                                <p:cTn id="18" presetID="22" presetClass="entr" presetSubtype="1" fill="hold" nodeType="withEffect">
                                  <p:stCondLst>
                                    <p:cond delay="200"/>
                                  </p:stCondLst>
                                  <p:childTnLst>
                                    <p:set>
                                      <p:cBhvr>
                                        <p:cTn id="19" dur="1" fill="hold">
                                          <p:stCondLst>
                                            <p:cond delay="0"/>
                                          </p:stCondLst>
                                        </p:cTn>
                                        <p:tgtEl>
                                          <p:spTgt spid="60"/>
                                        </p:tgtEl>
                                        <p:attrNameLst>
                                          <p:attrName>style.visibility</p:attrName>
                                        </p:attrNameLst>
                                      </p:cBhvr>
                                      <p:to>
                                        <p:strVal val="visible"/>
                                      </p:to>
                                    </p:set>
                                    <p:animEffect transition="in" filter="wipe(up)">
                                      <p:cBhvr>
                                        <p:cTn id="20" dur="500"/>
                                        <p:tgtEl>
                                          <p:spTgt spid="60"/>
                                        </p:tgtEl>
                                      </p:cBhvr>
                                    </p:animEffect>
                                  </p:childTnLst>
                                </p:cTn>
                              </p:par>
                              <p:par>
                                <p:cTn id="21" presetID="22" presetClass="entr" presetSubtype="1" fill="hold" nodeType="withEffect">
                                  <p:stCondLst>
                                    <p:cond delay="300"/>
                                  </p:stCondLst>
                                  <p:childTnLst>
                                    <p:set>
                                      <p:cBhvr>
                                        <p:cTn id="22" dur="1" fill="hold">
                                          <p:stCondLst>
                                            <p:cond delay="0"/>
                                          </p:stCondLst>
                                        </p:cTn>
                                        <p:tgtEl>
                                          <p:spTgt spid="65"/>
                                        </p:tgtEl>
                                        <p:attrNameLst>
                                          <p:attrName>style.visibility</p:attrName>
                                        </p:attrNameLst>
                                      </p:cBhvr>
                                      <p:to>
                                        <p:strVal val="visible"/>
                                      </p:to>
                                    </p:set>
                                    <p:animEffect transition="in" filter="wipe(up)">
                                      <p:cBhvr>
                                        <p:cTn id="23" dur="500"/>
                                        <p:tgtEl>
                                          <p:spTgt spid="65"/>
                                        </p:tgtEl>
                                      </p:cBhvr>
                                    </p:animEffect>
                                  </p:childTnLst>
                                </p:cTn>
                              </p:par>
                              <p:par>
                                <p:cTn id="24" presetID="22" presetClass="entr" presetSubtype="1" fill="hold" nodeType="withEffect">
                                  <p:stCondLst>
                                    <p:cond delay="400"/>
                                  </p:stCondLst>
                                  <p:childTnLst>
                                    <p:set>
                                      <p:cBhvr>
                                        <p:cTn id="25" dur="1" fill="hold">
                                          <p:stCondLst>
                                            <p:cond delay="0"/>
                                          </p:stCondLst>
                                        </p:cTn>
                                        <p:tgtEl>
                                          <p:spTgt spid="70"/>
                                        </p:tgtEl>
                                        <p:attrNameLst>
                                          <p:attrName>style.visibility</p:attrName>
                                        </p:attrNameLst>
                                      </p:cBhvr>
                                      <p:to>
                                        <p:strVal val="visible"/>
                                      </p:to>
                                    </p:set>
                                    <p:animEffect transition="in" filter="wipe(up)">
                                      <p:cBhvr>
                                        <p:cTn id="26"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24" name="矩形 23"/>
          <p:cNvSpPr/>
          <p:nvPr/>
        </p:nvSpPr>
        <p:spPr>
          <a:xfrm>
            <a:off x="3898951" y="-261257"/>
            <a:ext cx="605463" cy="261257"/>
          </a:xfrm>
          <a:prstGeom prst="rect">
            <a:avLst/>
          </a:prstGeom>
          <a:gradFill flip="none" rotWithShape="1">
            <a:gsLst>
              <a:gs pos="0">
                <a:srgbClr val="4A7C29"/>
              </a:gs>
              <a:gs pos="100000">
                <a:schemeClr val="accent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 y="5365990"/>
            <a:ext cx="5779393" cy="121917"/>
          </a:xfrm>
          <a:prstGeom prst="rect">
            <a:avLst/>
          </a:prstGeom>
          <a:gradFill>
            <a:gsLst>
              <a:gs pos="0">
                <a:srgbClr val="4A7C29"/>
              </a:gs>
              <a:gs pos="100000">
                <a:schemeClr val="accent2"/>
              </a:gs>
            </a:gsLst>
            <a:path path="circle">
              <a:fillToRect l="100000" t="100000"/>
            </a:path>
          </a:gradFill>
          <a:ln w="9525"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2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endParaRPr>
          </a:p>
        </p:txBody>
      </p:sp>
      <p:sp>
        <p:nvSpPr>
          <p:cNvPr id="26" name="矩形 25"/>
          <p:cNvSpPr/>
          <p:nvPr/>
        </p:nvSpPr>
        <p:spPr>
          <a:xfrm>
            <a:off x="1" y="4155084"/>
            <a:ext cx="5779393" cy="121917"/>
          </a:xfrm>
          <a:prstGeom prst="rect">
            <a:avLst/>
          </a:prstGeom>
          <a:solidFill>
            <a:srgbClr val="29303A"/>
          </a:solidFill>
          <a:ln w="9525"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2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endParaRPr>
          </a:p>
        </p:txBody>
      </p:sp>
      <p:sp>
        <p:nvSpPr>
          <p:cNvPr id="27" name="矩形 26"/>
          <p:cNvSpPr/>
          <p:nvPr/>
        </p:nvSpPr>
        <p:spPr>
          <a:xfrm>
            <a:off x="1" y="2951435"/>
            <a:ext cx="5779393" cy="121917"/>
          </a:xfrm>
          <a:prstGeom prst="rect">
            <a:avLst/>
          </a:prstGeom>
          <a:gradFill>
            <a:gsLst>
              <a:gs pos="0">
                <a:srgbClr val="4A7C29"/>
              </a:gs>
              <a:gs pos="100000">
                <a:schemeClr val="accent2"/>
              </a:gs>
            </a:gsLst>
            <a:path path="circle">
              <a:fillToRect l="100000" t="100000"/>
            </a:path>
          </a:gradFill>
          <a:ln w="9525"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2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endParaRPr>
          </a:p>
        </p:txBody>
      </p:sp>
      <p:sp>
        <p:nvSpPr>
          <p:cNvPr id="28" name="矩形 27"/>
          <p:cNvSpPr/>
          <p:nvPr/>
        </p:nvSpPr>
        <p:spPr>
          <a:xfrm>
            <a:off x="1" y="1740530"/>
            <a:ext cx="5779393" cy="121917"/>
          </a:xfrm>
          <a:prstGeom prst="rect">
            <a:avLst/>
          </a:prstGeom>
          <a:solidFill>
            <a:srgbClr val="757376"/>
          </a:solidFill>
          <a:ln w="9525"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2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endParaRPr>
          </a:p>
        </p:txBody>
      </p:sp>
      <p:sp>
        <p:nvSpPr>
          <p:cNvPr id="29" name="椭圆 28"/>
          <p:cNvSpPr/>
          <p:nvPr/>
        </p:nvSpPr>
        <p:spPr>
          <a:xfrm>
            <a:off x="5529859" y="1375788"/>
            <a:ext cx="907237" cy="907237"/>
          </a:xfrm>
          <a:prstGeom prst="ellipse">
            <a:avLst/>
          </a:prstGeom>
          <a:solidFill>
            <a:srgbClr val="757376"/>
          </a:solidFill>
          <a:ln w="25400" cap="flat" cmpd="sng" algn="ctr">
            <a:noFill/>
            <a:prstDash val="solid"/>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rPr>
              <a:t>01</a:t>
            </a:r>
            <a:endParaRPr kumimoji="0" lang="zh-CN" altLang="en-US" sz="2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endParaRPr>
          </a:p>
        </p:txBody>
      </p:sp>
      <p:sp>
        <p:nvSpPr>
          <p:cNvPr id="30" name="椭圆 29"/>
          <p:cNvSpPr/>
          <p:nvPr/>
        </p:nvSpPr>
        <p:spPr>
          <a:xfrm>
            <a:off x="5529859" y="2581802"/>
            <a:ext cx="907237" cy="907237"/>
          </a:xfrm>
          <a:prstGeom prst="ellipse">
            <a:avLst/>
          </a:prstGeom>
          <a:gradFill>
            <a:gsLst>
              <a:gs pos="0">
                <a:srgbClr val="4A7C29"/>
              </a:gs>
              <a:gs pos="100000">
                <a:schemeClr val="accent2"/>
              </a:gs>
            </a:gsLst>
            <a:path path="circle">
              <a:fillToRect l="100000" t="100000"/>
            </a:path>
          </a:gradFill>
          <a:ln w="25400" cap="flat" cmpd="sng" algn="ctr">
            <a:noFill/>
            <a:prstDash val="solid"/>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rPr>
              <a:t>02</a:t>
            </a:r>
            <a:endParaRPr kumimoji="0" lang="zh-CN" altLang="en-US" sz="2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endParaRPr>
          </a:p>
        </p:txBody>
      </p:sp>
      <p:sp>
        <p:nvSpPr>
          <p:cNvPr id="31" name="椭圆 30"/>
          <p:cNvSpPr/>
          <p:nvPr/>
        </p:nvSpPr>
        <p:spPr>
          <a:xfrm>
            <a:off x="5529859" y="3754314"/>
            <a:ext cx="907237" cy="907237"/>
          </a:xfrm>
          <a:prstGeom prst="ellipse">
            <a:avLst/>
          </a:prstGeom>
          <a:solidFill>
            <a:srgbClr val="29303A"/>
          </a:solidFill>
          <a:ln w="25400" cap="flat" cmpd="sng" algn="ctr">
            <a:noFill/>
            <a:prstDash val="solid"/>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rPr>
              <a:t>03</a:t>
            </a:r>
            <a:endParaRPr kumimoji="0" lang="zh-CN" altLang="en-US" sz="2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endParaRPr>
          </a:p>
        </p:txBody>
      </p:sp>
      <p:sp>
        <p:nvSpPr>
          <p:cNvPr id="32" name="椭圆 31"/>
          <p:cNvSpPr/>
          <p:nvPr/>
        </p:nvSpPr>
        <p:spPr>
          <a:xfrm>
            <a:off x="5529859" y="4974680"/>
            <a:ext cx="907237" cy="907237"/>
          </a:xfrm>
          <a:prstGeom prst="ellipse">
            <a:avLst/>
          </a:prstGeom>
          <a:gradFill>
            <a:gsLst>
              <a:gs pos="0">
                <a:srgbClr val="4A7C29"/>
              </a:gs>
              <a:gs pos="100000">
                <a:schemeClr val="accent2"/>
              </a:gs>
            </a:gsLst>
            <a:path path="circle">
              <a:fillToRect l="100000" t="100000"/>
            </a:path>
          </a:gradFill>
          <a:ln w="25400" cap="flat" cmpd="sng" algn="ctr">
            <a:noFill/>
            <a:prstDash val="solid"/>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rPr>
              <a:t>04</a:t>
            </a:r>
            <a:endParaRPr kumimoji="0" lang="zh-CN" altLang="en-US" sz="2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pitchFamily="34" charset="-122"/>
            </a:endParaRPr>
          </a:p>
        </p:txBody>
      </p:sp>
      <p:grpSp>
        <p:nvGrpSpPr>
          <p:cNvPr id="33" name="组 10"/>
          <p:cNvGrpSpPr/>
          <p:nvPr/>
        </p:nvGrpSpPr>
        <p:grpSpPr>
          <a:xfrm>
            <a:off x="6962904" y="1397464"/>
            <a:ext cx="4042755" cy="934843"/>
            <a:chOff x="247498" y="2041376"/>
            <a:chExt cx="3032066" cy="701132"/>
          </a:xfrm>
        </p:grpSpPr>
        <p:sp>
          <p:nvSpPr>
            <p:cNvPr id="34" name="文本框 33"/>
            <p:cNvSpPr txBox="1"/>
            <p:nvPr/>
          </p:nvSpPr>
          <p:spPr>
            <a:xfrm>
              <a:off x="247498" y="2331049"/>
              <a:ext cx="3032066" cy="41145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fontAlgn="auto">
                <a:lnSpc>
                  <a:spcPct val="130000"/>
                </a:lnSpc>
                <a:spcBef>
                  <a:spcPts val="0"/>
                </a:spcBef>
                <a:spcAft>
                  <a:spcPts val="0"/>
                </a:spcAft>
                <a:defRPr/>
              </a:pPr>
              <a:r>
                <a:rPr lang="zh-CN" altLang="en-US" sz="1200" b="0" dirty="0">
                  <a:solidFill>
                    <a:prstClr val="black">
                      <a:lumMod val="75000"/>
                      <a:lumOff val="25000"/>
                    </a:prstClr>
                  </a:solidFill>
                  <a:latin typeface="Century Gothic" panose="020B0502020202020204"/>
                </a:rPr>
                <a:t>标题数字等都可以通过点击和重新输入进行更改，建议正文</a:t>
              </a:r>
              <a:r>
                <a:rPr lang="en-US" altLang="zh-CN" sz="1200" b="0" dirty="0">
                  <a:solidFill>
                    <a:prstClr val="black">
                      <a:lumMod val="75000"/>
                      <a:lumOff val="25000"/>
                    </a:prstClr>
                  </a:solidFill>
                  <a:latin typeface="Century Gothic" panose="020B0502020202020204"/>
                </a:rPr>
                <a:t>10</a:t>
              </a:r>
              <a:r>
                <a:rPr lang="zh-CN" altLang="en-US" sz="1200" b="0" dirty="0">
                  <a:solidFill>
                    <a:prstClr val="black">
                      <a:lumMod val="75000"/>
                      <a:lumOff val="25000"/>
                    </a:prstClr>
                  </a:solidFill>
                  <a:latin typeface="Century Gothic" panose="020B0502020202020204"/>
                </a:rPr>
                <a:t>号字，</a:t>
              </a:r>
              <a:r>
                <a:rPr lang="en-US" altLang="zh-CN" sz="1200" b="0" dirty="0">
                  <a:solidFill>
                    <a:prstClr val="black">
                      <a:lumMod val="75000"/>
                      <a:lumOff val="25000"/>
                    </a:prstClr>
                  </a:solidFill>
                  <a:latin typeface="Century Gothic" panose="020B0502020202020204"/>
                </a:rPr>
                <a:t>1.3</a:t>
              </a:r>
              <a:r>
                <a:rPr lang="zh-CN" altLang="en-US" sz="1200" b="0" dirty="0">
                  <a:solidFill>
                    <a:prstClr val="black">
                      <a:lumMod val="75000"/>
                      <a:lumOff val="25000"/>
                    </a:prstClr>
                  </a:solidFill>
                  <a:latin typeface="Century Gothic" panose="020B0502020202020204"/>
                </a:rPr>
                <a:t>倍字间距。</a:t>
              </a:r>
            </a:p>
          </p:txBody>
        </p:sp>
        <p:sp>
          <p:nvSpPr>
            <p:cNvPr id="35" name="矩形 34"/>
            <p:cNvSpPr/>
            <p:nvPr/>
          </p:nvSpPr>
          <p:spPr>
            <a:xfrm>
              <a:off x="247498" y="2041376"/>
              <a:ext cx="1523494" cy="316529"/>
            </a:xfrm>
            <a:prstGeom prst="rect">
              <a:avLst/>
            </a:prstGeom>
          </p:spPr>
          <p:txBody>
            <a:bodyPr wrap="none">
              <a:spAutoFit/>
            </a:bodyPr>
            <a:lstStyle/>
            <a:p>
              <a:pPr defTabSz="1218565" fontAlgn="auto">
                <a:lnSpc>
                  <a:spcPct val="130000"/>
                </a:lnSpc>
                <a:spcBef>
                  <a:spcPts val="0"/>
                </a:spcBef>
                <a:spcAft>
                  <a:spcPts val="0"/>
                </a:spcAft>
                <a:defRPr/>
              </a:pPr>
              <a:r>
                <a:rPr lang="zh-CN" altLang="en-US" sz="1800" kern="0" dirty="0">
                  <a:solidFill>
                    <a:prstClr val="black">
                      <a:lumMod val="75000"/>
                      <a:lumOff val="25000"/>
                    </a:prstClr>
                  </a:solidFill>
                  <a:latin typeface="Calibri" panose="020F0502020204030204"/>
                  <a:ea typeface="微软雅黑" panose="020B0503020204020204" pitchFamily="34" charset="-122"/>
                </a:rPr>
                <a:t>点击此处添加标题</a:t>
              </a:r>
              <a:endParaRPr lang="en-US" altLang="zh-CN" sz="1800" kern="0" dirty="0">
                <a:solidFill>
                  <a:prstClr val="black">
                    <a:lumMod val="75000"/>
                    <a:lumOff val="25000"/>
                  </a:prstClr>
                </a:solidFill>
                <a:latin typeface="Calibri" panose="020F0502020204030204"/>
                <a:ea typeface="微软雅黑" panose="020B0503020204020204" pitchFamily="34" charset="-122"/>
              </a:endParaRPr>
            </a:p>
          </p:txBody>
        </p:sp>
      </p:grpSp>
      <p:grpSp>
        <p:nvGrpSpPr>
          <p:cNvPr id="36" name="组 13"/>
          <p:cNvGrpSpPr/>
          <p:nvPr/>
        </p:nvGrpSpPr>
        <p:grpSpPr>
          <a:xfrm>
            <a:off x="6962904" y="2603240"/>
            <a:ext cx="4042755" cy="934843"/>
            <a:chOff x="247498" y="2041376"/>
            <a:chExt cx="3032066" cy="701132"/>
          </a:xfrm>
        </p:grpSpPr>
        <p:sp>
          <p:nvSpPr>
            <p:cNvPr id="37" name="文本框 36"/>
            <p:cNvSpPr txBox="1"/>
            <p:nvPr/>
          </p:nvSpPr>
          <p:spPr>
            <a:xfrm>
              <a:off x="247498" y="2331049"/>
              <a:ext cx="3032066" cy="41145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fontAlgn="auto">
                <a:lnSpc>
                  <a:spcPct val="130000"/>
                </a:lnSpc>
                <a:spcBef>
                  <a:spcPts val="0"/>
                </a:spcBef>
                <a:spcAft>
                  <a:spcPts val="0"/>
                </a:spcAft>
                <a:defRPr/>
              </a:pPr>
              <a:r>
                <a:rPr lang="zh-CN" altLang="en-US" sz="1200" b="0" dirty="0">
                  <a:solidFill>
                    <a:prstClr val="black">
                      <a:lumMod val="75000"/>
                      <a:lumOff val="25000"/>
                    </a:prstClr>
                  </a:solidFill>
                  <a:latin typeface="Century Gothic" panose="020B0502020202020204"/>
                </a:rPr>
                <a:t>标题数字等都可以通过点击和重新输入进行更改，建议正文</a:t>
              </a:r>
              <a:r>
                <a:rPr lang="en-US" altLang="zh-CN" sz="1200" b="0" dirty="0">
                  <a:solidFill>
                    <a:prstClr val="black">
                      <a:lumMod val="75000"/>
                      <a:lumOff val="25000"/>
                    </a:prstClr>
                  </a:solidFill>
                  <a:latin typeface="Century Gothic" panose="020B0502020202020204"/>
                </a:rPr>
                <a:t>10</a:t>
              </a:r>
              <a:r>
                <a:rPr lang="zh-CN" altLang="en-US" sz="1200" b="0" dirty="0">
                  <a:solidFill>
                    <a:prstClr val="black">
                      <a:lumMod val="75000"/>
                      <a:lumOff val="25000"/>
                    </a:prstClr>
                  </a:solidFill>
                  <a:latin typeface="Century Gothic" panose="020B0502020202020204"/>
                </a:rPr>
                <a:t>号字，</a:t>
              </a:r>
              <a:r>
                <a:rPr lang="en-US" altLang="zh-CN" sz="1200" b="0" dirty="0">
                  <a:solidFill>
                    <a:prstClr val="black">
                      <a:lumMod val="75000"/>
                      <a:lumOff val="25000"/>
                    </a:prstClr>
                  </a:solidFill>
                  <a:latin typeface="Century Gothic" panose="020B0502020202020204"/>
                </a:rPr>
                <a:t>1.3</a:t>
              </a:r>
              <a:r>
                <a:rPr lang="zh-CN" altLang="en-US" sz="1200" b="0" dirty="0">
                  <a:solidFill>
                    <a:prstClr val="black">
                      <a:lumMod val="75000"/>
                      <a:lumOff val="25000"/>
                    </a:prstClr>
                  </a:solidFill>
                  <a:latin typeface="Century Gothic" panose="020B0502020202020204"/>
                </a:rPr>
                <a:t>倍字间距。</a:t>
              </a:r>
            </a:p>
          </p:txBody>
        </p:sp>
        <p:sp>
          <p:nvSpPr>
            <p:cNvPr id="38" name="矩形 37"/>
            <p:cNvSpPr/>
            <p:nvPr/>
          </p:nvSpPr>
          <p:spPr>
            <a:xfrm>
              <a:off x="247498" y="2041376"/>
              <a:ext cx="1523494" cy="316529"/>
            </a:xfrm>
            <a:prstGeom prst="rect">
              <a:avLst/>
            </a:prstGeom>
          </p:spPr>
          <p:txBody>
            <a:bodyPr wrap="none">
              <a:spAutoFit/>
            </a:bodyPr>
            <a:lstStyle/>
            <a:p>
              <a:pPr defTabSz="1218565" fontAlgn="auto">
                <a:lnSpc>
                  <a:spcPct val="130000"/>
                </a:lnSpc>
                <a:spcBef>
                  <a:spcPts val="0"/>
                </a:spcBef>
                <a:spcAft>
                  <a:spcPts val="0"/>
                </a:spcAft>
                <a:defRPr/>
              </a:pPr>
              <a:r>
                <a:rPr lang="zh-CN" altLang="en-US" sz="1800" kern="0" dirty="0">
                  <a:solidFill>
                    <a:prstClr val="black">
                      <a:lumMod val="75000"/>
                      <a:lumOff val="25000"/>
                    </a:prstClr>
                  </a:solidFill>
                  <a:latin typeface="Calibri" panose="020F0502020204030204"/>
                  <a:ea typeface="微软雅黑" panose="020B0503020204020204" pitchFamily="34" charset="-122"/>
                </a:rPr>
                <a:t>点击此处添加标题</a:t>
              </a:r>
              <a:endParaRPr lang="en-US" altLang="zh-CN" sz="1800" kern="0" dirty="0">
                <a:solidFill>
                  <a:prstClr val="black">
                    <a:lumMod val="75000"/>
                    <a:lumOff val="25000"/>
                  </a:prstClr>
                </a:solidFill>
                <a:latin typeface="Calibri" panose="020F0502020204030204"/>
                <a:ea typeface="微软雅黑" panose="020B0503020204020204" pitchFamily="34" charset="-122"/>
              </a:endParaRPr>
            </a:p>
          </p:txBody>
        </p:sp>
      </p:grpSp>
      <p:grpSp>
        <p:nvGrpSpPr>
          <p:cNvPr id="39" name="组 16"/>
          <p:cNvGrpSpPr/>
          <p:nvPr/>
        </p:nvGrpSpPr>
        <p:grpSpPr>
          <a:xfrm>
            <a:off x="6962904" y="3809016"/>
            <a:ext cx="4042755" cy="934843"/>
            <a:chOff x="247498" y="2041376"/>
            <a:chExt cx="3032066" cy="701132"/>
          </a:xfrm>
        </p:grpSpPr>
        <p:sp>
          <p:nvSpPr>
            <p:cNvPr id="40" name="文本框 39"/>
            <p:cNvSpPr txBox="1"/>
            <p:nvPr/>
          </p:nvSpPr>
          <p:spPr>
            <a:xfrm>
              <a:off x="247498" y="2331049"/>
              <a:ext cx="3032066" cy="41145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fontAlgn="auto">
                <a:lnSpc>
                  <a:spcPct val="130000"/>
                </a:lnSpc>
                <a:spcBef>
                  <a:spcPts val="0"/>
                </a:spcBef>
                <a:spcAft>
                  <a:spcPts val="0"/>
                </a:spcAft>
                <a:defRPr/>
              </a:pPr>
              <a:r>
                <a:rPr lang="zh-CN" altLang="en-US" sz="1200" b="0" dirty="0">
                  <a:solidFill>
                    <a:prstClr val="black">
                      <a:lumMod val="75000"/>
                      <a:lumOff val="25000"/>
                    </a:prstClr>
                  </a:solidFill>
                  <a:latin typeface="Century Gothic" panose="020B0502020202020204"/>
                </a:rPr>
                <a:t>标题数字等都可以通过点击和重新输入进行更改，建议正文</a:t>
              </a:r>
              <a:r>
                <a:rPr lang="en-US" altLang="zh-CN" sz="1200" b="0" dirty="0">
                  <a:solidFill>
                    <a:prstClr val="black">
                      <a:lumMod val="75000"/>
                      <a:lumOff val="25000"/>
                    </a:prstClr>
                  </a:solidFill>
                  <a:latin typeface="Century Gothic" panose="020B0502020202020204"/>
                </a:rPr>
                <a:t>10</a:t>
              </a:r>
              <a:r>
                <a:rPr lang="zh-CN" altLang="en-US" sz="1200" b="0" dirty="0">
                  <a:solidFill>
                    <a:prstClr val="black">
                      <a:lumMod val="75000"/>
                      <a:lumOff val="25000"/>
                    </a:prstClr>
                  </a:solidFill>
                  <a:latin typeface="Century Gothic" panose="020B0502020202020204"/>
                </a:rPr>
                <a:t>号字，</a:t>
              </a:r>
              <a:r>
                <a:rPr lang="en-US" altLang="zh-CN" sz="1200" b="0" dirty="0">
                  <a:solidFill>
                    <a:prstClr val="black">
                      <a:lumMod val="75000"/>
                      <a:lumOff val="25000"/>
                    </a:prstClr>
                  </a:solidFill>
                  <a:latin typeface="Century Gothic" panose="020B0502020202020204"/>
                </a:rPr>
                <a:t>1.3</a:t>
              </a:r>
              <a:r>
                <a:rPr lang="zh-CN" altLang="en-US" sz="1200" b="0" dirty="0">
                  <a:solidFill>
                    <a:prstClr val="black">
                      <a:lumMod val="75000"/>
                      <a:lumOff val="25000"/>
                    </a:prstClr>
                  </a:solidFill>
                  <a:latin typeface="Century Gothic" panose="020B0502020202020204"/>
                </a:rPr>
                <a:t>倍字间距。</a:t>
              </a:r>
            </a:p>
          </p:txBody>
        </p:sp>
        <p:sp>
          <p:nvSpPr>
            <p:cNvPr id="41" name="矩形 40"/>
            <p:cNvSpPr/>
            <p:nvPr/>
          </p:nvSpPr>
          <p:spPr>
            <a:xfrm>
              <a:off x="247498" y="2041376"/>
              <a:ext cx="1523494" cy="316529"/>
            </a:xfrm>
            <a:prstGeom prst="rect">
              <a:avLst/>
            </a:prstGeom>
          </p:spPr>
          <p:txBody>
            <a:bodyPr wrap="none">
              <a:spAutoFit/>
            </a:bodyPr>
            <a:lstStyle/>
            <a:p>
              <a:pPr defTabSz="1218565" fontAlgn="auto">
                <a:lnSpc>
                  <a:spcPct val="130000"/>
                </a:lnSpc>
                <a:spcBef>
                  <a:spcPts val="0"/>
                </a:spcBef>
                <a:spcAft>
                  <a:spcPts val="0"/>
                </a:spcAft>
                <a:defRPr/>
              </a:pPr>
              <a:r>
                <a:rPr lang="zh-CN" altLang="en-US" sz="1800" kern="0" dirty="0">
                  <a:solidFill>
                    <a:prstClr val="black">
                      <a:lumMod val="75000"/>
                      <a:lumOff val="25000"/>
                    </a:prstClr>
                  </a:solidFill>
                  <a:latin typeface="Calibri" panose="020F0502020204030204"/>
                  <a:ea typeface="微软雅黑" panose="020B0503020204020204" pitchFamily="34" charset="-122"/>
                </a:rPr>
                <a:t>点击此处添加标题</a:t>
              </a:r>
              <a:endParaRPr lang="en-US" altLang="zh-CN" sz="1800" kern="0" dirty="0">
                <a:solidFill>
                  <a:prstClr val="black">
                    <a:lumMod val="75000"/>
                    <a:lumOff val="25000"/>
                  </a:prstClr>
                </a:solidFill>
                <a:latin typeface="Calibri" panose="020F0502020204030204"/>
                <a:ea typeface="微软雅黑" panose="020B0503020204020204" pitchFamily="34" charset="-122"/>
              </a:endParaRPr>
            </a:p>
          </p:txBody>
        </p:sp>
      </p:grpSp>
      <p:grpSp>
        <p:nvGrpSpPr>
          <p:cNvPr id="42" name="组 19"/>
          <p:cNvGrpSpPr/>
          <p:nvPr/>
        </p:nvGrpSpPr>
        <p:grpSpPr>
          <a:xfrm>
            <a:off x="6962904" y="5014791"/>
            <a:ext cx="4042755" cy="934843"/>
            <a:chOff x="247498" y="2041376"/>
            <a:chExt cx="3032066" cy="701132"/>
          </a:xfrm>
        </p:grpSpPr>
        <p:sp>
          <p:nvSpPr>
            <p:cNvPr id="43" name="文本框 42"/>
            <p:cNvSpPr txBox="1"/>
            <p:nvPr/>
          </p:nvSpPr>
          <p:spPr>
            <a:xfrm>
              <a:off x="247498" y="2331049"/>
              <a:ext cx="3032066" cy="41145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fontAlgn="auto">
                <a:lnSpc>
                  <a:spcPct val="130000"/>
                </a:lnSpc>
                <a:spcBef>
                  <a:spcPts val="0"/>
                </a:spcBef>
                <a:spcAft>
                  <a:spcPts val="0"/>
                </a:spcAft>
                <a:defRPr/>
              </a:pPr>
              <a:r>
                <a:rPr lang="zh-CN" altLang="en-US" sz="1200" b="0" dirty="0">
                  <a:solidFill>
                    <a:prstClr val="black">
                      <a:lumMod val="75000"/>
                      <a:lumOff val="25000"/>
                    </a:prstClr>
                  </a:solidFill>
                  <a:latin typeface="Century Gothic" panose="020B0502020202020204"/>
                </a:rPr>
                <a:t>标题数字等都可以通过点击和重新输入进行更改，建议正文</a:t>
              </a:r>
              <a:r>
                <a:rPr lang="en-US" altLang="zh-CN" sz="1200" b="0" dirty="0">
                  <a:solidFill>
                    <a:prstClr val="black">
                      <a:lumMod val="75000"/>
                      <a:lumOff val="25000"/>
                    </a:prstClr>
                  </a:solidFill>
                  <a:latin typeface="Century Gothic" panose="020B0502020202020204"/>
                </a:rPr>
                <a:t>10</a:t>
              </a:r>
              <a:r>
                <a:rPr lang="zh-CN" altLang="en-US" sz="1200" b="0" dirty="0">
                  <a:solidFill>
                    <a:prstClr val="black">
                      <a:lumMod val="75000"/>
                      <a:lumOff val="25000"/>
                    </a:prstClr>
                  </a:solidFill>
                  <a:latin typeface="Century Gothic" panose="020B0502020202020204"/>
                </a:rPr>
                <a:t>号字，</a:t>
              </a:r>
              <a:r>
                <a:rPr lang="en-US" altLang="zh-CN" sz="1200" b="0" dirty="0">
                  <a:solidFill>
                    <a:prstClr val="black">
                      <a:lumMod val="75000"/>
                      <a:lumOff val="25000"/>
                    </a:prstClr>
                  </a:solidFill>
                  <a:latin typeface="Century Gothic" panose="020B0502020202020204"/>
                </a:rPr>
                <a:t>1.3</a:t>
              </a:r>
              <a:r>
                <a:rPr lang="zh-CN" altLang="en-US" sz="1200" b="0" dirty="0">
                  <a:solidFill>
                    <a:prstClr val="black">
                      <a:lumMod val="75000"/>
                      <a:lumOff val="25000"/>
                    </a:prstClr>
                  </a:solidFill>
                  <a:latin typeface="Century Gothic" panose="020B0502020202020204"/>
                </a:rPr>
                <a:t>倍字间距。</a:t>
              </a:r>
            </a:p>
          </p:txBody>
        </p:sp>
        <p:sp>
          <p:nvSpPr>
            <p:cNvPr id="44" name="矩形 43"/>
            <p:cNvSpPr/>
            <p:nvPr/>
          </p:nvSpPr>
          <p:spPr>
            <a:xfrm>
              <a:off x="247498" y="2041376"/>
              <a:ext cx="1571584" cy="349375"/>
            </a:xfrm>
            <a:prstGeom prst="rect">
              <a:avLst/>
            </a:prstGeom>
          </p:spPr>
          <p:txBody>
            <a:bodyPr wrap="none">
              <a:spAutoFit/>
            </a:bodyPr>
            <a:lstStyle/>
            <a:p>
              <a:pPr defTabSz="1218565" fontAlgn="auto">
                <a:lnSpc>
                  <a:spcPct val="130000"/>
                </a:lnSpc>
                <a:spcBef>
                  <a:spcPts val="0"/>
                </a:spcBef>
                <a:spcAft>
                  <a:spcPts val="0"/>
                </a:spcAft>
                <a:defRPr/>
              </a:pPr>
              <a:r>
                <a:rPr lang="zh-CN" altLang="en-US" sz="1800" kern="0" dirty="0">
                  <a:solidFill>
                    <a:prstClr val="black">
                      <a:lumMod val="75000"/>
                      <a:lumOff val="25000"/>
                    </a:prstClr>
                  </a:solidFill>
                  <a:latin typeface="Calibri" panose="020F0502020204030204"/>
                  <a:ea typeface="微软雅黑" panose="020B0503020204020204" pitchFamily="34" charset="-122"/>
                </a:rPr>
                <a:t>点击此处添加标题</a:t>
              </a:r>
              <a:endParaRPr lang="en-US" altLang="zh-CN" sz="1800" kern="0" dirty="0">
                <a:solidFill>
                  <a:prstClr val="black">
                    <a:lumMod val="75000"/>
                    <a:lumOff val="25000"/>
                  </a:prstClr>
                </a:solidFill>
                <a:latin typeface="Calibri" panose="020F0502020204030204"/>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2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0-#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30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0-#ppt_w/2"/>
                                          </p:val>
                                        </p:tav>
                                        <p:tav tm="100000">
                                          <p:val>
                                            <p:strVal val="#ppt_x"/>
                                          </p:val>
                                        </p:tav>
                                      </p:tavLst>
                                    </p:anim>
                                    <p:anim calcmode="lin" valueType="num">
                                      <p:cBhvr additive="base">
                                        <p:cTn id="24" dur="500" fill="hold"/>
                                        <p:tgtEl>
                                          <p:spTgt spid="25"/>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ppt_w</p:attrName>
                                        </p:attrNameLst>
                                      </p:cBhvr>
                                      <p:tavLst>
                                        <p:tav tm="0">
                                          <p:val>
                                            <p:fltVal val="0"/>
                                          </p:val>
                                        </p:tav>
                                        <p:tav tm="100000">
                                          <p:val>
                                            <p:strVal val="#ppt_w"/>
                                          </p:val>
                                        </p:tav>
                                      </p:tavLst>
                                    </p:anim>
                                    <p:anim calcmode="lin" valueType="num">
                                      <p:cBhvr>
                                        <p:cTn id="29" dur="500" fill="hold"/>
                                        <p:tgtEl>
                                          <p:spTgt spid="29"/>
                                        </p:tgtEl>
                                        <p:attrNameLst>
                                          <p:attrName>ppt_h</p:attrName>
                                        </p:attrNameLst>
                                      </p:cBhvr>
                                      <p:tavLst>
                                        <p:tav tm="0">
                                          <p:val>
                                            <p:fltVal val="0"/>
                                          </p:val>
                                        </p:tav>
                                        <p:tav tm="100000">
                                          <p:val>
                                            <p:strVal val="#ppt_h"/>
                                          </p:val>
                                        </p:tav>
                                      </p:tavLst>
                                    </p:anim>
                                    <p:animEffect transition="in" filter="fade">
                                      <p:cBhvr>
                                        <p:cTn id="30" dur="500"/>
                                        <p:tgtEl>
                                          <p:spTgt spid="29"/>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p:cTn id="33" dur="500" fill="hold"/>
                                        <p:tgtEl>
                                          <p:spTgt spid="30"/>
                                        </p:tgtEl>
                                        <p:attrNameLst>
                                          <p:attrName>ppt_w</p:attrName>
                                        </p:attrNameLst>
                                      </p:cBhvr>
                                      <p:tavLst>
                                        <p:tav tm="0">
                                          <p:val>
                                            <p:fltVal val="0"/>
                                          </p:val>
                                        </p:tav>
                                        <p:tav tm="100000">
                                          <p:val>
                                            <p:strVal val="#ppt_w"/>
                                          </p:val>
                                        </p:tav>
                                      </p:tavLst>
                                    </p:anim>
                                    <p:anim calcmode="lin" valueType="num">
                                      <p:cBhvr>
                                        <p:cTn id="34" dur="500" fill="hold"/>
                                        <p:tgtEl>
                                          <p:spTgt spid="30"/>
                                        </p:tgtEl>
                                        <p:attrNameLst>
                                          <p:attrName>ppt_h</p:attrName>
                                        </p:attrNameLst>
                                      </p:cBhvr>
                                      <p:tavLst>
                                        <p:tav tm="0">
                                          <p:val>
                                            <p:fltVal val="0"/>
                                          </p:val>
                                        </p:tav>
                                        <p:tav tm="100000">
                                          <p:val>
                                            <p:strVal val="#ppt_h"/>
                                          </p:val>
                                        </p:tav>
                                      </p:tavLst>
                                    </p:anim>
                                    <p:animEffect transition="in" filter="fade">
                                      <p:cBhvr>
                                        <p:cTn id="35" dur="500"/>
                                        <p:tgtEl>
                                          <p:spTgt spid="30"/>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p:cTn id="38" dur="500" fill="hold"/>
                                        <p:tgtEl>
                                          <p:spTgt spid="31"/>
                                        </p:tgtEl>
                                        <p:attrNameLst>
                                          <p:attrName>ppt_w</p:attrName>
                                        </p:attrNameLst>
                                      </p:cBhvr>
                                      <p:tavLst>
                                        <p:tav tm="0">
                                          <p:val>
                                            <p:fltVal val="0"/>
                                          </p:val>
                                        </p:tav>
                                        <p:tav tm="100000">
                                          <p:val>
                                            <p:strVal val="#ppt_w"/>
                                          </p:val>
                                        </p:tav>
                                      </p:tavLst>
                                    </p:anim>
                                    <p:anim calcmode="lin" valueType="num">
                                      <p:cBhvr>
                                        <p:cTn id="39" dur="500" fill="hold"/>
                                        <p:tgtEl>
                                          <p:spTgt spid="31"/>
                                        </p:tgtEl>
                                        <p:attrNameLst>
                                          <p:attrName>ppt_h</p:attrName>
                                        </p:attrNameLst>
                                      </p:cBhvr>
                                      <p:tavLst>
                                        <p:tav tm="0">
                                          <p:val>
                                            <p:fltVal val="0"/>
                                          </p:val>
                                        </p:tav>
                                        <p:tav tm="100000">
                                          <p:val>
                                            <p:strVal val="#ppt_h"/>
                                          </p:val>
                                        </p:tav>
                                      </p:tavLst>
                                    </p:anim>
                                    <p:animEffect transition="in" filter="fade">
                                      <p:cBhvr>
                                        <p:cTn id="40" dur="500"/>
                                        <p:tgtEl>
                                          <p:spTgt spid="31"/>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Effect transition="in" filter="fade">
                                      <p:cBhvr>
                                        <p:cTn id="45" dur="500"/>
                                        <p:tgtEl>
                                          <p:spTgt spid="32"/>
                                        </p:tgtEl>
                                      </p:cBhvr>
                                    </p:animEffect>
                                  </p:childTnLst>
                                </p:cTn>
                              </p:par>
                            </p:childTnLst>
                          </p:cTn>
                        </p:par>
                        <p:par>
                          <p:cTn id="46" fill="hold">
                            <p:stCondLst>
                              <p:cond delay="1500"/>
                            </p:stCondLst>
                            <p:childTnLst>
                              <p:par>
                                <p:cTn id="47" presetID="42" presetClass="entr" presetSubtype="0" fill="hold"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1000"/>
                                        <p:tgtEl>
                                          <p:spTgt spid="33"/>
                                        </p:tgtEl>
                                      </p:cBhvr>
                                    </p:animEffect>
                                    <p:anim calcmode="lin" valueType="num">
                                      <p:cBhvr>
                                        <p:cTn id="50" dur="1000" fill="hold"/>
                                        <p:tgtEl>
                                          <p:spTgt spid="33"/>
                                        </p:tgtEl>
                                        <p:attrNameLst>
                                          <p:attrName>ppt_x</p:attrName>
                                        </p:attrNameLst>
                                      </p:cBhvr>
                                      <p:tavLst>
                                        <p:tav tm="0">
                                          <p:val>
                                            <p:strVal val="#ppt_x"/>
                                          </p:val>
                                        </p:tav>
                                        <p:tav tm="100000">
                                          <p:val>
                                            <p:strVal val="#ppt_x"/>
                                          </p:val>
                                        </p:tav>
                                      </p:tavLst>
                                    </p:anim>
                                    <p:anim calcmode="lin" valueType="num">
                                      <p:cBhvr>
                                        <p:cTn id="51" dur="1000" fill="hold"/>
                                        <p:tgtEl>
                                          <p:spTgt spid="33"/>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fade">
                                      <p:cBhvr>
                                        <p:cTn id="54" dur="1000"/>
                                        <p:tgtEl>
                                          <p:spTgt spid="36"/>
                                        </p:tgtEl>
                                      </p:cBhvr>
                                    </p:animEffect>
                                    <p:anim calcmode="lin" valueType="num">
                                      <p:cBhvr>
                                        <p:cTn id="55" dur="1000" fill="hold"/>
                                        <p:tgtEl>
                                          <p:spTgt spid="36"/>
                                        </p:tgtEl>
                                        <p:attrNameLst>
                                          <p:attrName>ppt_x</p:attrName>
                                        </p:attrNameLst>
                                      </p:cBhvr>
                                      <p:tavLst>
                                        <p:tav tm="0">
                                          <p:val>
                                            <p:strVal val="#ppt_x"/>
                                          </p:val>
                                        </p:tav>
                                        <p:tav tm="100000">
                                          <p:val>
                                            <p:strVal val="#ppt_x"/>
                                          </p:val>
                                        </p:tav>
                                      </p:tavLst>
                                    </p:anim>
                                    <p:anim calcmode="lin" valueType="num">
                                      <p:cBhvr>
                                        <p:cTn id="56" dur="1000" fill="hold"/>
                                        <p:tgtEl>
                                          <p:spTgt spid="36"/>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fade">
                                      <p:cBhvr>
                                        <p:cTn id="59" dur="1000"/>
                                        <p:tgtEl>
                                          <p:spTgt spid="39"/>
                                        </p:tgtEl>
                                      </p:cBhvr>
                                    </p:animEffect>
                                    <p:anim calcmode="lin" valueType="num">
                                      <p:cBhvr>
                                        <p:cTn id="60" dur="1000" fill="hold"/>
                                        <p:tgtEl>
                                          <p:spTgt spid="39"/>
                                        </p:tgtEl>
                                        <p:attrNameLst>
                                          <p:attrName>ppt_x</p:attrName>
                                        </p:attrNameLst>
                                      </p:cBhvr>
                                      <p:tavLst>
                                        <p:tav tm="0">
                                          <p:val>
                                            <p:strVal val="#ppt_x"/>
                                          </p:val>
                                        </p:tav>
                                        <p:tav tm="100000">
                                          <p:val>
                                            <p:strVal val="#ppt_x"/>
                                          </p:val>
                                        </p:tav>
                                      </p:tavLst>
                                    </p:anim>
                                    <p:anim calcmode="lin" valueType="num">
                                      <p:cBhvr>
                                        <p:cTn id="61" dur="1000" fill="hold"/>
                                        <p:tgtEl>
                                          <p:spTgt spid="39"/>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1000"/>
                                        <p:tgtEl>
                                          <p:spTgt spid="42"/>
                                        </p:tgtEl>
                                      </p:cBhvr>
                                    </p:animEffect>
                                    <p:anim calcmode="lin" valueType="num">
                                      <p:cBhvr>
                                        <p:cTn id="65" dur="1000" fill="hold"/>
                                        <p:tgtEl>
                                          <p:spTgt spid="42"/>
                                        </p:tgtEl>
                                        <p:attrNameLst>
                                          <p:attrName>ppt_x</p:attrName>
                                        </p:attrNameLst>
                                      </p:cBhvr>
                                      <p:tavLst>
                                        <p:tav tm="0">
                                          <p:val>
                                            <p:strVal val="#ppt_x"/>
                                          </p:val>
                                        </p:tav>
                                        <p:tav tm="100000">
                                          <p:val>
                                            <p:strVal val="#ppt_x"/>
                                          </p:val>
                                        </p:tav>
                                      </p:tavLst>
                                    </p:anim>
                                    <p:anim calcmode="lin" valueType="num">
                                      <p:cBhvr>
                                        <p:cTn id="66"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animBg="1"/>
      <p:bldP spid="26" grpId="0" animBg="1"/>
      <p:bldP spid="27" grpId="0" animBg="1"/>
      <p:bldP spid="28" grpId="0" animBg="1"/>
      <p:bldP spid="29" grpId="0" animBg="1"/>
      <p:bldP spid="30" grpId="0" animBg="1"/>
      <p:bldP spid="31" grpId="0" animBg="1"/>
      <p:bldP spid="3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nvGrpSpPr>
          <p:cNvPr id="31" name="组合 30"/>
          <p:cNvGrpSpPr/>
          <p:nvPr/>
        </p:nvGrpSpPr>
        <p:grpSpPr>
          <a:xfrm>
            <a:off x="9031672" y="4306253"/>
            <a:ext cx="1990055" cy="1317555"/>
            <a:chOff x="9095110" y="1916329"/>
            <a:chExt cx="1189315" cy="1317555"/>
          </a:xfrm>
        </p:grpSpPr>
        <p:sp>
          <p:nvSpPr>
            <p:cNvPr id="32" name="文本框 31"/>
            <p:cNvSpPr txBox="1"/>
            <p:nvPr/>
          </p:nvSpPr>
          <p:spPr>
            <a:xfrm>
              <a:off x="9254384" y="1916329"/>
              <a:ext cx="1030041" cy="400108"/>
            </a:xfrm>
            <a:prstGeom prst="rect">
              <a:avLst/>
            </a:prstGeom>
            <a:noFill/>
          </p:spPr>
          <p:txBody>
            <a:bodyPr wrap="none" lIns="91438" tIns="45719" rIns="91438" bIns="45719" rtlCol="0">
              <a:spAutoFit/>
            </a:bodyPr>
            <a:lstStyle>
              <a:defPPr>
                <a:defRPr lang="zh-CN"/>
              </a:defPPr>
              <a:lvl1pPr fontAlgn="auto">
                <a:spcBef>
                  <a:spcPts val="0"/>
                </a:spcBef>
                <a:spcAft>
                  <a:spcPts val="0"/>
                </a:spcAft>
                <a:defRPr sz="2000">
                  <a:solidFill>
                    <a:prstClr val="black">
                      <a:lumMod val="75000"/>
                      <a:lumOff val="25000"/>
                    </a:prstClr>
                  </a:solidFill>
                  <a:latin typeface="微软雅黑" panose="020B0503020204020204" pitchFamily="34" charset="-122"/>
                  <a:ea typeface="微软雅黑" panose="020B0503020204020204" pitchFamily="34" charset="-122"/>
                </a:defRPr>
              </a:lvl1pPr>
            </a:lstStyle>
            <a:p>
              <a:r>
                <a:rPr lang="zh-CN" altLang="en-US" dirty="0">
                  <a:latin typeface="+mn-lt"/>
                  <a:ea typeface="+mn-ea"/>
                  <a:cs typeface="+mn-ea"/>
                  <a:sym typeface="+mn-lt"/>
                </a:rPr>
                <a:t>标题文档内容</a:t>
              </a:r>
            </a:p>
          </p:txBody>
        </p:sp>
        <p:sp>
          <p:nvSpPr>
            <p:cNvPr id="33" name="文本框 32"/>
            <p:cNvSpPr txBox="1"/>
            <p:nvPr/>
          </p:nvSpPr>
          <p:spPr>
            <a:xfrm>
              <a:off x="9095110" y="2273941"/>
              <a:ext cx="1183066" cy="959943"/>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pPr fontAlgn="auto">
                <a:spcAft>
                  <a:spcPts val="0"/>
                </a:spcAft>
              </a:pPr>
              <a:r>
                <a:rPr lang="zh-CN" altLang="en-US" b="0" dirty="0">
                  <a:solidFill>
                    <a:prstClr val="black">
                      <a:lumMod val="75000"/>
                      <a:lumOff val="25000"/>
                    </a:prstClr>
                  </a:solidFill>
                  <a:cs typeface="+mn-ea"/>
                  <a:sym typeface="+mn-lt"/>
                </a:rPr>
                <a:t>在此录入上述图表的描述说明，在此录入上述图表的描述说明，在此录入上述图表的描述说明。</a:t>
              </a:r>
            </a:p>
          </p:txBody>
        </p:sp>
      </p:grpSp>
      <p:grpSp>
        <p:nvGrpSpPr>
          <p:cNvPr id="34" name="组合 33"/>
          <p:cNvGrpSpPr/>
          <p:nvPr/>
        </p:nvGrpSpPr>
        <p:grpSpPr>
          <a:xfrm>
            <a:off x="5074268" y="4306253"/>
            <a:ext cx="1990055" cy="1317555"/>
            <a:chOff x="9095110" y="1916329"/>
            <a:chExt cx="1189315" cy="1317555"/>
          </a:xfrm>
        </p:grpSpPr>
        <p:sp>
          <p:nvSpPr>
            <p:cNvPr id="35" name="文本框 34"/>
            <p:cNvSpPr txBox="1"/>
            <p:nvPr/>
          </p:nvSpPr>
          <p:spPr>
            <a:xfrm>
              <a:off x="9254384" y="1916329"/>
              <a:ext cx="1030041" cy="400108"/>
            </a:xfrm>
            <a:prstGeom prst="rect">
              <a:avLst/>
            </a:prstGeom>
            <a:noFill/>
          </p:spPr>
          <p:txBody>
            <a:bodyPr wrap="none" lIns="91438" tIns="45719" rIns="91438" bIns="45719" rtlCol="0">
              <a:spAutoFit/>
            </a:bodyPr>
            <a:lstStyle>
              <a:defPPr>
                <a:defRPr lang="zh-CN"/>
              </a:defPPr>
              <a:lvl1pPr fontAlgn="auto">
                <a:spcBef>
                  <a:spcPts val="0"/>
                </a:spcBef>
                <a:spcAft>
                  <a:spcPts val="0"/>
                </a:spcAft>
                <a:defRPr sz="2000">
                  <a:solidFill>
                    <a:prstClr val="black">
                      <a:lumMod val="75000"/>
                      <a:lumOff val="25000"/>
                    </a:prstClr>
                  </a:solidFill>
                  <a:latin typeface="微软雅黑" panose="020B0503020204020204" pitchFamily="34" charset="-122"/>
                  <a:ea typeface="微软雅黑" panose="020B0503020204020204" pitchFamily="34" charset="-122"/>
                </a:defRPr>
              </a:lvl1pPr>
            </a:lstStyle>
            <a:p>
              <a:r>
                <a:rPr lang="zh-CN" altLang="en-US" dirty="0">
                  <a:latin typeface="+mn-lt"/>
                  <a:ea typeface="+mn-ea"/>
                  <a:cs typeface="+mn-ea"/>
                  <a:sym typeface="+mn-lt"/>
                </a:rPr>
                <a:t>标题文档内容</a:t>
              </a:r>
            </a:p>
          </p:txBody>
        </p:sp>
        <p:sp>
          <p:nvSpPr>
            <p:cNvPr id="36" name="文本框 35"/>
            <p:cNvSpPr txBox="1"/>
            <p:nvPr/>
          </p:nvSpPr>
          <p:spPr>
            <a:xfrm>
              <a:off x="9095110" y="2273941"/>
              <a:ext cx="1183066" cy="959943"/>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pPr fontAlgn="auto">
                <a:spcAft>
                  <a:spcPts val="0"/>
                </a:spcAft>
              </a:pPr>
              <a:r>
                <a:rPr lang="zh-CN" altLang="en-US" b="0" dirty="0">
                  <a:solidFill>
                    <a:prstClr val="black">
                      <a:lumMod val="75000"/>
                      <a:lumOff val="25000"/>
                    </a:prstClr>
                  </a:solidFill>
                  <a:cs typeface="+mn-ea"/>
                  <a:sym typeface="+mn-lt"/>
                </a:rPr>
                <a:t>在此录入上述图表的描述说明，在此录入上述图表的描述说明，在此录入上述图表的描述说明。</a:t>
              </a:r>
            </a:p>
          </p:txBody>
        </p:sp>
      </p:grpSp>
      <p:grpSp>
        <p:nvGrpSpPr>
          <p:cNvPr id="37" name="组合 36"/>
          <p:cNvGrpSpPr/>
          <p:nvPr/>
        </p:nvGrpSpPr>
        <p:grpSpPr>
          <a:xfrm>
            <a:off x="1096009" y="4306253"/>
            <a:ext cx="1990055" cy="1317555"/>
            <a:chOff x="9095110" y="1916329"/>
            <a:chExt cx="1189315" cy="1317555"/>
          </a:xfrm>
        </p:grpSpPr>
        <p:sp>
          <p:nvSpPr>
            <p:cNvPr id="38" name="文本框 37"/>
            <p:cNvSpPr txBox="1"/>
            <p:nvPr/>
          </p:nvSpPr>
          <p:spPr>
            <a:xfrm>
              <a:off x="9254384" y="1916329"/>
              <a:ext cx="1030041" cy="400108"/>
            </a:xfrm>
            <a:prstGeom prst="rect">
              <a:avLst/>
            </a:prstGeom>
            <a:noFill/>
          </p:spPr>
          <p:txBody>
            <a:bodyPr wrap="none" lIns="91438" tIns="45719" rIns="91438" bIns="45719" rtlCol="0">
              <a:spAutoFit/>
            </a:bodyPr>
            <a:lstStyle>
              <a:defPPr>
                <a:defRPr lang="zh-CN"/>
              </a:defPPr>
              <a:lvl1pPr fontAlgn="auto">
                <a:spcBef>
                  <a:spcPts val="0"/>
                </a:spcBef>
                <a:spcAft>
                  <a:spcPts val="0"/>
                </a:spcAft>
                <a:defRPr sz="2000">
                  <a:solidFill>
                    <a:prstClr val="black">
                      <a:lumMod val="75000"/>
                      <a:lumOff val="25000"/>
                    </a:prstClr>
                  </a:solidFill>
                  <a:latin typeface="微软雅黑" panose="020B0503020204020204" pitchFamily="34" charset="-122"/>
                  <a:ea typeface="微软雅黑" panose="020B0503020204020204" pitchFamily="34" charset="-122"/>
                </a:defRPr>
              </a:lvl1pPr>
            </a:lstStyle>
            <a:p>
              <a:r>
                <a:rPr lang="zh-CN" altLang="en-US" dirty="0">
                  <a:latin typeface="+mn-lt"/>
                  <a:ea typeface="+mn-ea"/>
                  <a:cs typeface="+mn-ea"/>
                  <a:sym typeface="+mn-lt"/>
                </a:rPr>
                <a:t>标题文档内容</a:t>
              </a:r>
            </a:p>
          </p:txBody>
        </p:sp>
        <p:sp>
          <p:nvSpPr>
            <p:cNvPr id="39" name="文本框 38"/>
            <p:cNvSpPr txBox="1"/>
            <p:nvPr/>
          </p:nvSpPr>
          <p:spPr>
            <a:xfrm>
              <a:off x="9095110" y="2273941"/>
              <a:ext cx="1183066" cy="959943"/>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pPr fontAlgn="auto">
                <a:spcAft>
                  <a:spcPts val="0"/>
                </a:spcAft>
              </a:pPr>
              <a:r>
                <a:rPr lang="zh-CN" altLang="en-US" b="0" dirty="0">
                  <a:solidFill>
                    <a:prstClr val="black">
                      <a:lumMod val="75000"/>
                      <a:lumOff val="25000"/>
                    </a:prstClr>
                  </a:solidFill>
                  <a:cs typeface="+mn-ea"/>
                  <a:sym typeface="+mn-lt"/>
                </a:rPr>
                <a:t>在此录入上述图表的描述说明，在此录入上述图表的描述说明，在此录入上述图表的描述说明。</a:t>
              </a:r>
            </a:p>
          </p:txBody>
        </p:sp>
      </p:grpSp>
      <p:grpSp>
        <p:nvGrpSpPr>
          <p:cNvPr id="40" name="组合 39"/>
          <p:cNvGrpSpPr/>
          <p:nvPr/>
        </p:nvGrpSpPr>
        <p:grpSpPr>
          <a:xfrm>
            <a:off x="7104994" y="1503458"/>
            <a:ext cx="1990055" cy="1317555"/>
            <a:chOff x="9095110" y="1916329"/>
            <a:chExt cx="1189315" cy="1317555"/>
          </a:xfrm>
        </p:grpSpPr>
        <p:sp>
          <p:nvSpPr>
            <p:cNvPr id="42" name="文本框 41"/>
            <p:cNvSpPr txBox="1"/>
            <p:nvPr/>
          </p:nvSpPr>
          <p:spPr>
            <a:xfrm>
              <a:off x="9254384" y="1916329"/>
              <a:ext cx="1030041" cy="400108"/>
            </a:xfrm>
            <a:prstGeom prst="rect">
              <a:avLst/>
            </a:prstGeom>
            <a:noFill/>
          </p:spPr>
          <p:txBody>
            <a:bodyPr wrap="none" lIns="91438" tIns="45719" rIns="91438" bIns="45719" rtlCol="0">
              <a:spAutoFit/>
            </a:bodyPr>
            <a:lstStyle>
              <a:defPPr>
                <a:defRPr lang="zh-CN"/>
              </a:defPPr>
              <a:lvl1pPr fontAlgn="auto">
                <a:spcBef>
                  <a:spcPts val="0"/>
                </a:spcBef>
                <a:spcAft>
                  <a:spcPts val="0"/>
                </a:spcAft>
                <a:defRPr sz="2000">
                  <a:solidFill>
                    <a:prstClr val="black">
                      <a:lumMod val="75000"/>
                      <a:lumOff val="25000"/>
                    </a:prstClr>
                  </a:solidFill>
                  <a:latin typeface="微软雅黑" panose="020B0503020204020204" pitchFamily="34" charset="-122"/>
                  <a:ea typeface="微软雅黑" panose="020B0503020204020204" pitchFamily="34" charset="-122"/>
                </a:defRPr>
              </a:lvl1pPr>
            </a:lstStyle>
            <a:p>
              <a:r>
                <a:rPr lang="zh-CN" altLang="en-US" dirty="0">
                  <a:latin typeface="+mn-lt"/>
                  <a:ea typeface="+mn-ea"/>
                  <a:cs typeface="+mn-ea"/>
                  <a:sym typeface="+mn-lt"/>
                </a:rPr>
                <a:t>标题文档内容</a:t>
              </a:r>
            </a:p>
          </p:txBody>
        </p:sp>
        <p:sp>
          <p:nvSpPr>
            <p:cNvPr id="43" name="文本框 42"/>
            <p:cNvSpPr txBox="1"/>
            <p:nvPr/>
          </p:nvSpPr>
          <p:spPr>
            <a:xfrm>
              <a:off x="9095110" y="2273941"/>
              <a:ext cx="1183066" cy="959943"/>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pPr fontAlgn="auto">
                <a:spcAft>
                  <a:spcPts val="0"/>
                </a:spcAft>
              </a:pPr>
              <a:r>
                <a:rPr lang="zh-CN" altLang="en-US" b="0" dirty="0">
                  <a:solidFill>
                    <a:prstClr val="black">
                      <a:lumMod val="75000"/>
                      <a:lumOff val="25000"/>
                    </a:prstClr>
                  </a:solidFill>
                  <a:cs typeface="+mn-ea"/>
                  <a:sym typeface="+mn-lt"/>
                </a:rPr>
                <a:t>在此录入上述图表的描述说明，在此录入上述图表的描述说明，在此录入上述图表的描述说明。</a:t>
              </a:r>
            </a:p>
          </p:txBody>
        </p:sp>
      </p:grpSp>
      <p:grpSp>
        <p:nvGrpSpPr>
          <p:cNvPr id="44" name="组合 43"/>
          <p:cNvGrpSpPr/>
          <p:nvPr/>
        </p:nvGrpSpPr>
        <p:grpSpPr>
          <a:xfrm>
            <a:off x="1165863" y="1428869"/>
            <a:ext cx="1908000" cy="2239264"/>
            <a:chOff x="1240508" y="1830083"/>
            <a:chExt cx="1908000" cy="2239264"/>
          </a:xfrm>
        </p:grpSpPr>
        <p:cxnSp>
          <p:nvCxnSpPr>
            <p:cNvPr id="45" name="直接连接符 44"/>
            <p:cNvCxnSpPr/>
            <p:nvPr/>
          </p:nvCxnSpPr>
          <p:spPr>
            <a:xfrm rot="5400000">
              <a:off x="1835472" y="3314691"/>
              <a:ext cx="648000" cy="0"/>
            </a:xfrm>
            <a:prstGeom prst="line">
              <a:avLst/>
            </a:prstGeom>
            <a:noFill/>
            <a:ln w="12700" cap="flat" cmpd="sng" algn="ctr">
              <a:solidFill>
                <a:srgbClr val="545E69"/>
              </a:solidFill>
              <a:prstDash val="solid"/>
              <a:miter lim="800000"/>
            </a:ln>
            <a:effectLst/>
          </p:spPr>
        </p:cxnSp>
        <p:sp>
          <p:nvSpPr>
            <p:cNvPr id="46" name="泪滴形 45"/>
            <p:cNvSpPr>
              <a:spLocks noChangeAspect="1"/>
            </p:cNvSpPr>
            <p:nvPr/>
          </p:nvSpPr>
          <p:spPr>
            <a:xfrm rot="8100000">
              <a:off x="1673472" y="1830083"/>
              <a:ext cx="972000" cy="972000"/>
            </a:xfrm>
            <a:prstGeom prst="teardrop">
              <a:avLst/>
            </a:pr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mn-lt"/>
                <a:ea typeface="+mn-ea"/>
                <a:cs typeface="+mn-ea"/>
                <a:sym typeface="+mn-lt"/>
              </a:endParaRPr>
            </a:p>
          </p:txBody>
        </p:sp>
        <p:sp>
          <p:nvSpPr>
            <p:cNvPr id="47" name="Freeform 112"/>
            <p:cNvSpPr>
              <a:spLocks noChangeAspect="1" noEditPoints="1"/>
            </p:cNvSpPr>
            <p:nvPr/>
          </p:nvSpPr>
          <p:spPr bwMode="auto">
            <a:xfrm>
              <a:off x="1992692" y="2118083"/>
              <a:ext cx="333561" cy="396000"/>
            </a:xfrm>
            <a:custGeom>
              <a:avLst/>
              <a:gdLst>
                <a:gd name="T0" fmla="*/ 4 w 86"/>
                <a:gd name="T1" fmla="*/ 0 h 102"/>
                <a:gd name="T2" fmla="*/ 8 w 86"/>
                <a:gd name="T3" fmla="*/ 10 h 102"/>
                <a:gd name="T4" fmla="*/ 49 w 86"/>
                <a:gd name="T5" fmla="*/ 3 h 102"/>
                <a:gd name="T6" fmla="*/ 52 w 86"/>
                <a:gd name="T7" fmla="*/ 6 h 102"/>
                <a:gd name="T8" fmla="*/ 52 w 86"/>
                <a:gd name="T9" fmla="*/ 13 h 102"/>
                <a:gd name="T10" fmla="*/ 81 w 86"/>
                <a:gd name="T11" fmla="*/ 3 h 102"/>
                <a:gd name="T12" fmla="*/ 86 w 86"/>
                <a:gd name="T13" fmla="*/ 6 h 102"/>
                <a:gd name="T14" fmla="*/ 84 w 86"/>
                <a:gd name="T15" fmla="*/ 60 h 102"/>
                <a:gd name="T16" fmla="*/ 62 w 86"/>
                <a:gd name="T17" fmla="*/ 67 h 102"/>
                <a:gd name="T18" fmla="*/ 36 w 86"/>
                <a:gd name="T19" fmla="*/ 66 h 102"/>
                <a:gd name="T20" fmla="*/ 36 w 86"/>
                <a:gd name="T21" fmla="*/ 66 h 102"/>
                <a:gd name="T22" fmla="*/ 28 w 86"/>
                <a:gd name="T23" fmla="*/ 60 h 102"/>
                <a:gd name="T24" fmla="*/ 8 w 86"/>
                <a:gd name="T25" fmla="*/ 98 h 102"/>
                <a:gd name="T26" fmla="*/ 4 w 86"/>
                <a:gd name="T27" fmla="*/ 102 h 102"/>
                <a:gd name="T28" fmla="*/ 0 w 86"/>
                <a:gd name="T29" fmla="*/ 4 h 102"/>
                <a:gd name="T30" fmla="*/ 52 w 86"/>
                <a:gd name="T31" fmla="*/ 56 h 102"/>
                <a:gd name="T32" fmla="*/ 61 w 86"/>
                <a:gd name="T33" fmla="*/ 61 h 102"/>
                <a:gd name="T34" fmla="*/ 52 w 86"/>
                <a:gd name="T35" fmla="*/ 53 h 102"/>
                <a:gd name="T36" fmla="*/ 52 w 86"/>
                <a:gd name="T37" fmla="*/ 42 h 102"/>
                <a:gd name="T38" fmla="*/ 61 w 86"/>
                <a:gd name="T39" fmla="*/ 28 h 102"/>
                <a:gd name="T40" fmla="*/ 52 w 86"/>
                <a:gd name="T41" fmla="*/ 42 h 102"/>
                <a:gd name="T42" fmla="*/ 61 w 86"/>
                <a:gd name="T43" fmla="*/ 52 h 102"/>
                <a:gd name="T44" fmla="*/ 71 w 86"/>
                <a:gd name="T45" fmla="*/ 37 h 102"/>
                <a:gd name="T46" fmla="*/ 71 w 86"/>
                <a:gd name="T47" fmla="*/ 49 h 102"/>
                <a:gd name="T48" fmla="*/ 79 w 86"/>
                <a:gd name="T49" fmla="*/ 55 h 102"/>
                <a:gd name="T50" fmla="*/ 71 w 86"/>
                <a:gd name="T51" fmla="*/ 49 h 102"/>
                <a:gd name="T52" fmla="*/ 71 w 86"/>
                <a:gd name="T53" fmla="*/ 25 h 102"/>
                <a:gd name="T54" fmla="*/ 80 w 86"/>
                <a:gd name="T55" fmla="*/ 34 h 102"/>
                <a:gd name="T56" fmla="*/ 71 w 86"/>
                <a:gd name="T57" fmla="*/ 25 h 102"/>
                <a:gd name="T58" fmla="*/ 67 w 86"/>
                <a:gd name="T59" fmla="*/ 16 h 102"/>
                <a:gd name="T60" fmla="*/ 61 w 86"/>
                <a:gd name="T61" fmla="*/ 28 h 102"/>
                <a:gd name="T62" fmla="*/ 38 w 86"/>
                <a:gd name="T63" fmla="*/ 30 h 102"/>
                <a:gd name="T64" fmla="*/ 46 w 86"/>
                <a:gd name="T65" fmla="*/ 18 h 102"/>
                <a:gd name="T66" fmla="*/ 38 w 86"/>
                <a:gd name="T67" fmla="*/ 30 h 102"/>
                <a:gd name="T68" fmla="*/ 38 w 86"/>
                <a:gd name="T69" fmla="*/ 42 h 102"/>
                <a:gd name="T70" fmla="*/ 39 w 86"/>
                <a:gd name="T71" fmla="*/ 52 h 102"/>
                <a:gd name="T72" fmla="*/ 44 w 86"/>
                <a:gd name="T73" fmla="*/ 51 h 102"/>
                <a:gd name="T74" fmla="*/ 46 w 86"/>
                <a:gd name="T75" fmla="*/ 48 h 102"/>
                <a:gd name="T76" fmla="*/ 46 w 86"/>
                <a:gd name="T77" fmla="*/ 42 h 102"/>
                <a:gd name="T78" fmla="*/ 38 w 86"/>
                <a:gd name="T79" fmla="*/ 30 h 102"/>
                <a:gd name="T80" fmla="*/ 28 w 86"/>
                <a:gd name="T81" fmla="*/ 43 h 102"/>
                <a:gd name="T82" fmla="*/ 38 w 86"/>
                <a:gd name="T83" fmla="*/ 18 h 102"/>
                <a:gd name="T84" fmla="*/ 28 w 86"/>
                <a:gd name="T85" fmla="*/ 10 h 102"/>
                <a:gd name="T86" fmla="*/ 38 w 86"/>
                <a:gd name="T87" fmla="*/ 18 h 102"/>
                <a:gd name="T88" fmla="*/ 28 w 86"/>
                <a:gd name="T89" fmla="*/ 43 h 102"/>
                <a:gd name="T90" fmla="*/ 18 w 86"/>
                <a:gd name="T91" fmla="*/ 57 h 102"/>
                <a:gd name="T92" fmla="*/ 28 w 86"/>
                <a:gd name="T93" fmla="*/ 54 h 102"/>
                <a:gd name="T94" fmla="*/ 18 w 86"/>
                <a:gd name="T95" fmla="*/ 46 h 102"/>
                <a:gd name="T96" fmla="*/ 9 w 86"/>
                <a:gd name="T97" fmla="*/ 37 h 102"/>
                <a:gd name="T98" fmla="*/ 9 w 86"/>
                <a:gd name="T99" fmla="*/ 49 h 102"/>
                <a:gd name="T100" fmla="*/ 28 w 86"/>
                <a:gd name="T101" fmla="*/ 31 h 102"/>
                <a:gd name="T102" fmla="*/ 18 w 86"/>
                <a:gd name="T103" fmla="*/ 23 h 102"/>
                <a:gd name="T104" fmla="*/ 18 w 86"/>
                <a:gd name="T105" fmla="*/ 23 h 102"/>
                <a:gd name="T106" fmla="*/ 9 w 86"/>
                <a:gd name="T107" fmla="*/ 17 h 102"/>
                <a:gd name="T108" fmla="*/ 18 w 86"/>
                <a:gd name="T109"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102">
                  <a:moveTo>
                    <a:pt x="4" y="0"/>
                  </a:moveTo>
                  <a:cubicBezTo>
                    <a:pt x="4" y="0"/>
                    <a:pt x="4" y="0"/>
                    <a:pt x="4" y="0"/>
                  </a:cubicBezTo>
                  <a:cubicBezTo>
                    <a:pt x="6" y="0"/>
                    <a:pt x="8" y="2"/>
                    <a:pt x="8" y="4"/>
                  </a:cubicBezTo>
                  <a:cubicBezTo>
                    <a:pt x="8" y="10"/>
                    <a:pt x="8" y="10"/>
                    <a:pt x="8" y="10"/>
                  </a:cubicBezTo>
                  <a:cubicBezTo>
                    <a:pt x="13" y="7"/>
                    <a:pt x="20" y="6"/>
                    <a:pt x="26" y="4"/>
                  </a:cubicBezTo>
                  <a:cubicBezTo>
                    <a:pt x="34" y="3"/>
                    <a:pt x="42" y="3"/>
                    <a:pt x="49" y="3"/>
                  </a:cubicBezTo>
                  <a:cubicBezTo>
                    <a:pt x="51" y="3"/>
                    <a:pt x="52" y="4"/>
                    <a:pt x="52" y="6"/>
                  </a:cubicBezTo>
                  <a:cubicBezTo>
                    <a:pt x="52" y="6"/>
                    <a:pt x="52" y="6"/>
                    <a:pt x="52" y="6"/>
                  </a:cubicBezTo>
                  <a:cubicBezTo>
                    <a:pt x="52" y="6"/>
                    <a:pt x="52" y="6"/>
                    <a:pt x="52" y="6"/>
                  </a:cubicBezTo>
                  <a:cubicBezTo>
                    <a:pt x="52" y="13"/>
                    <a:pt x="52" y="13"/>
                    <a:pt x="52" y="13"/>
                  </a:cubicBezTo>
                  <a:cubicBezTo>
                    <a:pt x="57" y="13"/>
                    <a:pt x="61" y="12"/>
                    <a:pt x="65" y="10"/>
                  </a:cubicBezTo>
                  <a:cubicBezTo>
                    <a:pt x="70" y="9"/>
                    <a:pt x="76" y="6"/>
                    <a:pt x="81" y="3"/>
                  </a:cubicBezTo>
                  <a:cubicBezTo>
                    <a:pt x="83" y="2"/>
                    <a:pt x="85" y="3"/>
                    <a:pt x="86" y="5"/>
                  </a:cubicBezTo>
                  <a:cubicBezTo>
                    <a:pt x="86" y="5"/>
                    <a:pt x="86" y="6"/>
                    <a:pt x="86" y="6"/>
                  </a:cubicBezTo>
                  <a:cubicBezTo>
                    <a:pt x="86" y="57"/>
                    <a:pt x="86" y="57"/>
                    <a:pt x="86" y="57"/>
                  </a:cubicBezTo>
                  <a:cubicBezTo>
                    <a:pt x="86" y="58"/>
                    <a:pt x="85" y="59"/>
                    <a:pt x="84" y="60"/>
                  </a:cubicBezTo>
                  <a:cubicBezTo>
                    <a:pt x="84" y="60"/>
                    <a:pt x="84" y="60"/>
                    <a:pt x="84" y="60"/>
                  </a:cubicBezTo>
                  <a:cubicBezTo>
                    <a:pt x="78" y="64"/>
                    <a:pt x="70" y="66"/>
                    <a:pt x="62" y="67"/>
                  </a:cubicBezTo>
                  <a:cubicBezTo>
                    <a:pt x="55" y="69"/>
                    <a:pt x="47" y="69"/>
                    <a:pt x="39" y="69"/>
                  </a:cubicBezTo>
                  <a:cubicBezTo>
                    <a:pt x="38" y="69"/>
                    <a:pt x="36" y="68"/>
                    <a:pt x="36" y="66"/>
                  </a:cubicBezTo>
                  <a:cubicBezTo>
                    <a:pt x="36" y="66"/>
                    <a:pt x="36" y="66"/>
                    <a:pt x="36" y="66"/>
                  </a:cubicBezTo>
                  <a:cubicBezTo>
                    <a:pt x="36" y="66"/>
                    <a:pt x="36" y="66"/>
                    <a:pt x="36" y="66"/>
                  </a:cubicBezTo>
                  <a:cubicBezTo>
                    <a:pt x="36" y="59"/>
                    <a:pt x="36" y="59"/>
                    <a:pt x="36" y="59"/>
                  </a:cubicBezTo>
                  <a:cubicBezTo>
                    <a:pt x="34" y="59"/>
                    <a:pt x="31" y="59"/>
                    <a:pt x="28" y="60"/>
                  </a:cubicBezTo>
                  <a:cubicBezTo>
                    <a:pt x="22" y="62"/>
                    <a:pt x="15" y="65"/>
                    <a:pt x="8" y="68"/>
                  </a:cubicBezTo>
                  <a:cubicBezTo>
                    <a:pt x="8" y="98"/>
                    <a:pt x="8" y="98"/>
                    <a:pt x="8" y="98"/>
                  </a:cubicBezTo>
                  <a:cubicBezTo>
                    <a:pt x="8" y="100"/>
                    <a:pt x="6" y="102"/>
                    <a:pt x="4" y="102"/>
                  </a:cubicBezTo>
                  <a:cubicBezTo>
                    <a:pt x="4" y="102"/>
                    <a:pt x="4" y="102"/>
                    <a:pt x="4" y="102"/>
                  </a:cubicBezTo>
                  <a:cubicBezTo>
                    <a:pt x="1" y="102"/>
                    <a:pt x="0" y="100"/>
                    <a:pt x="0" y="98"/>
                  </a:cubicBezTo>
                  <a:cubicBezTo>
                    <a:pt x="0" y="4"/>
                    <a:pt x="0" y="4"/>
                    <a:pt x="0" y="4"/>
                  </a:cubicBezTo>
                  <a:cubicBezTo>
                    <a:pt x="0" y="2"/>
                    <a:pt x="1" y="0"/>
                    <a:pt x="4" y="0"/>
                  </a:cubicBezTo>
                  <a:close/>
                  <a:moveTo>
                    <a:pt x="52" y="56"/>
                  </a:moveTo>
                  <a:cubicBezTo>
                    <a:pt x="52" y="62"/>
                    <a:pt x="52" y="62"/>
                    <a:pt x="52" y="62"/>
                  </a:cubicBezTo>
                  <a:cubicBezTo>
                    <a:pt x="55" y="62"/>
                    <a:pt x="58" y="62"/>
                    <a:pt x="61" y="61"/>
                  </a:cubicBezTo>
                  <a:cubicBezTo>
                    <a:pt x="61" y="52"/>
                    <a:pt x="61" y="52"/>
                    <a:pt x="61" y="52"/>
                  </a:cubicBezTo>
                  <a:cubicBezTo>
                    <a:pt x="52" y="53"/>
                    <a:pt x="52" y="53"/>
                    <a:pt x="52" y="53"/>
                  </a:cubicBezTo>
                  <a:cubicBezTo>
                    <a:pt x="52" y="56"/>
                    <a:pt x="52" y="56"/>
                    <a:pt x="52" y="56"/>
                  </a:cubicBezTo>
                  <a:close/>
                  <a:moveTo>
                    <a:pt x="52" y="42"/>
                  </a:moveTo>
                  <a:cubicBezTo>
                    <a:pt x="61" y="40"/>
                    <a:pt x="61" y="40"/>
                    <a:pt x="61" y="40"/>
                  </a:cubicBezTo>
                  <a:cubicBezTo>
                    <a:pt x="61" y="28"/>
                    <a:pt x="61" y="28"/>
                    <a:pt x="61" y="28"/>
                  </a:cubicBezTo>
                  <a:cubicBezTo>
                    <a:pt x="52" y="30"/>
                    <a:pt x="52" y="30"/>
                    <a:pt x="52" y="30"/>
                  </a:cubicBezTo>
                  <a:cubicBezTo>
                    <a:pt x="52" y="42"/>
                    <a:pt x="52" y="42"/>
                    <a:pt x="52" y="42"/>
                  </a:cubicBezTo>
                  <a:close/>
                  <a:moveTo>
                    <a:pt x="61" y="40"/>
                  </a:moveTo>
                  <a:cubicBezTo>
                    <a:pt x="61" y="52"/>
                    <a:pt x="61" y="52"/>
                    <a:pt x="61" y="52"/>
                  </a:cubicBezTo>
                  <a:cubicBezTo>
                    <a:pt x="71" y="49"/>
                    <a:pt x="71" y="49"/>
                    <a:pt x="71" y="49"/>
                  </a:cubicBezTo>
                  <a:cubicBezTo>
                    <a:pt x="71" y="37"/>
                    <a:pt x="71" y="37"/>
                    <a:pt x="71" y="37"/>
                  </a:cubicBezTo>
                  <a:cubicBezTo>
                    <a:pt x="61" y="40"/>
                    <a:pt x="61" y="40"/>
                    <a:pt x="61" y="40"/>
                  </a:cubicBezTo>
                  <a:close/>
                  <a:moveTo>
                    <a:pt x="71" y="49"/>
                  </a:moveTo>
                  <a:cubicBezTo>
                    <a:pt x="71" y="59"/>
                    <a:pt x="71" y="59"/>
                    <a:pt x="71" y="59"/>
                  </a:cubicBezTo>
                  <a:cubicBezTo>
                    <a:pt x="74" y="58"/>
                    <a:pt x="77" y="57"/>
                    <a:pt x="79" y="55"/>
                  </a:cubicBezTo>
                  <a:cubicBezTo>
                    <a:pt x="80" y="46"/>
                    <a:pt x="80" y="46"/>
                    <a:pt x="80" y="46"/>
                  </a:cubicBezTo>
                  <a:cubicBezTo>
                    <a:pt x="71" y="49"/>
                    <a:pt x="71" y="49"/>
                    <a:pt x="71" y="49"/>
                  </a:cubicBezTo>
                  <a:close/>
                  <a:moveTo>
                    <a:pt x="80" y="23"/>
                  </a:moveTo>
                  <a:cubicBezTo>
                    <a:pt x="71" y="25"/>
                    <a:pt x="71" y="25"/>
                    <a:pt x="71" y="25"/>
                  </a:cubicBezTo>
                  <a:cubicBezTo>
                    <a:pt x="71" y="37"/>
                    <a:pt x="71" y="37"/>
                    <a:pt x="71" y="37"/>
                  </a:cubicBezTo>
                  <a:cubicBezTo>
                    <a:pt x="80" y="34"/>
                    <a:pt x="80" y="34"/>
                    <a:pt x="80" y="34"/>
                  </a:cubicBezTo>
                  <a:cubicBezTo>
                    <a:pt x="80" y="23"/>
                    <a:pt x="80" y="23"/>
                    <a:pt x="80" y="23"/>
                  </a:cubicBezTo>
                  <a:close/>
                  <a:moveTo>
                    <a:pt x="71" y="25"/>
                  </a:moveTo>
                  <a:cubicBezTo>
                    <a:pt x="71" y="15"/>
                    <a:pt x="71" y="15"/>
                    <a:pt x="71" y="15"/>
                  </a:cubicBezTo>
                  <a:cubicBezTo>
                    <a:pt x="70" y="15"/>
                    <a:pt x="68" y="16"/>
                    <a:pt x="67" y="16"/>
                  </a:cubicBezTo>
                  <a:cubicBezTo>
                    <a:pt x="65" y="17"/>
                    <a:pt x="63" y="17"/>
                    <a:pt x="61" y="18"/>
                  </a:cubicBezTo>
                  <a:cubicBezTo>
                    <a:pt x="61" y="28"/>
                    <a:pt x="61" y="28"/>
                    <a:pt x="61" y="28"/>
                  </a:cubicBezTo>
                  <a:cubicBezTo>
                    <a:pt x="71" y="25"/>
                    <a:pt x="71" y="25"/>
                    <a:pt x="71" y="25"/>
                  </a:cubicBezTo>
                  <a:close/>
                  <a:moveTo>
                    <a:pt x="38" y="30"/>
                  </a:moveTo>
                  <a:cubicBezTo>
                    <a:pt x="46" y="30"/>
                    <a:pt x="46" y="30"/>
                    <a:pt x="46" y="30"/>
                  </a:cubicBezTo>
                  <a:cubicBezTo>
                    <a:pt x="46" y="18"/>
                    <a:pt x="46" y="18"/>
                    <a:pt x="46" y="18"/>
                  </a:cubicBezTo>
                  <a:cubicBezTo>
                    <a:pt x="38" y="18"/>
                    <a:pt x="38" y="18"/>
                    <a:pt x="38" y="18"/>
                  </a:cubicBezTo>
                  <a:cubicBezTo>
                    <a:pt x="38" y="30"/>
                    <a:pt x="38" y="30"/>
                    <a:pt x="38" y="30"/>
                  </a:cubicBezTo>
                  <a:close/>
                  <a:moveTo>
                    <a:pt x="46" y="42"/>
                  </a:moveTo>
                  <a:cubicBezTo>
                    <a:pt x="38" y="42"/>
                    <a:pt x="38" y="42"/>
                    <a:pt x="38" y="42"/>
                  </a:cubicBezTo>
                  <a:cubicBezTo>
                    <a:pt x="38" y="52"/>
                    <a:pt x="38" y="52"/>
                    <a:pt x="38" y="52"/>
                  </a:cubicBezTo>
                  <a:cubicBezTo>
                    <a:pt x="38" y="52"/>
                    <a:pt x="38" y="52"/>
                    <a:pt x="39" y="52"/>
                  </a:cubicBezTo>
                  <a:cubicBezTo>
                    <a:pt x="39" y="52"/>
                    <a:pt x="39" y="52"/>
                    <a:pt x="39" y="52"/>
                  </a:cubicBezTo>
                  <a:cubicBezTo>
                    <a:pt x="41" y="52"/>
                    <a:pt x="42" y="52"/>
                    <a:pt x="44" y="51"/>
                  </a:cubicBezTo>
                  <a:cubicBezTo>
                    <a:pt x="45" y="51"/>
                    <a:pt x="46" y="51"/>
                    <a:pt x="46" y="51"/>
                  </a:cubicBezTo>
                  <a:cubicBezTo>
                    <a:pt x="46" y="48"/>
                    <a:pt x="46" y="48"/>
                    <a:pt x="46" y="48"/>
                  </a:cubicBezTo>
                  <a:cubicBezTo>
                    <a:pt x="46" y="45"/>
                    <a:pt x="46" y="45"/>
                    <a:pt x="46" y="45"/>
                  </a:cubicBezTo>
                  <a:cubicBezTo>
                    <a:pt x="46" y="42"/>
                    <a:pt x="46" y="42"/>
                    <a:pt x="46" y="42"/>
                  </a:cubicBezTo>
                  <a:close/>
                  <a:moveTo>
                    <a:pt x="38" y="42"/>
                  </a:moveTo>
                  <a:cubicBezTo>
                    <a:pt x="38" y="30"/>
                    <a:pt x="38" y="30"/>
                    <a:pt x="38" y="30"/>
                  </a:cubicBezTo>
                  <a:cubicBezTo>
                    <a:pt x="28" y="31"/>
                    <a:pt x="28" y="31"/>
                    <a:pt x="28" y="31"/>
                  </a:cubicBezTo>
                  <a:cubicBezTo>
                    <a:pt x="28" y="43"/>
                    <a:pt x="28" y="43"/>
                    <a:pt x="28" y="43"/>
                  </a:cubicBezTo>
                  <a:cubicBezTo>
                    <a:pt x="38" y="42"/>
                    <a:pt x="38" y="42"/>
                    <a:pt x="38" y="42"/>
                  </a:cubicBezTo>
                  <a:close/>
                  <a:moveTo>
                    <a:pt x="38" y="18"/>
                  </a:moveTo>
                  <a:cubicBezTo>
                    <a:pt x="38" y="9"/>
                    <a:pt x="38" y="9"/>
                    <a:pt x="38" y="9"/>
                  </a:cubicBezTo>
                  <a:cubicBezTo>
                    <a:pt x="34" y="10"/>
                    <a:pt x="31" y="10"/>
                    <a:pt x="28" y="10"/>
                  </a:cubicBezTo>
                  <a:cubicBezTo>
                    <a:pt x="28" y="20"/>
                    <a:pt x="28" y="20"/>
                    <a:pt x="28" y="20"/>
                  </a:cubicBezTo>
                  <a:cubicBezTo>
                    <a:pt x="38" y="18"/>
                    <a:pt x="38" y="18"/>
                    <a:pt x="38" y="18"/>
                  </a:cubicBezTo>
                  <a:close/>
                  <a:moveTo>
                    <a:pt x="28" y="54"/>
                  </a:moveTo>
                  <a:cubicBezTo>
                    <a:pt x="28" y="43"/>
                    <a:pt x="28" y="43"/>
                    <a:pt x="28" y="43"/>
                  </a:cubicBezTo>
                  <a:cubicBezTo>
                    <a:pt x="18" y="46"/>
                    <a:pt x="18" y="46"/>
                    <a:pt x="18" y="46"/>
                  </a:cubicBezTo>
                  <a:cubicBezTo>
                    <a:pt x="18" y="57"/>
                    <a:pt x="18" y="57"/>
                    <a:pt x="18" y="57"/>
                  </a:cubicBezTo>
                  <a:cubicBezTo>
                    <a:pt x="21" y="56"/>
                    <a:pt x="24" y="55"/>
                    <a:pt x="27" y="54"/>
                  </a:cubicBezTo>
                  <a:cubicBezTo>
                    <a:pt x="27" y="54"/>
                    <a:pt x="27" y="54"/>
                    <a:pt x="28" y="54"/>
                  </a:cubicBezTo>
                  <a:close/>
                  <a:moveTo>
                    <a:pt x="9" y="49"/>
                  </a:moveTo>
                  <a:cubicBezTo>
                    <a:pt x="18" y="46"/>
                    <a:pt x="18" y="46"/>
                    <a:pt x="18" y="46"/>
                  </a:cubicBezTo>
                  <a:cubicBezTo>
                    <a:pt x="18" y="35"/>
                    <a:pt x="18" y="35"/>
                    <a:pt x="18" y="35"/>
                  </a:cubicBezTo>
                  <a:cubicBezTo>
                    <a:pt x="9" y="37"/>
                    <a:pt x="9" y="37"/>
                    <a:pt x="9" y="37"/>
                  </a:cubicBezTo>
                  <a:cubicBezTo>
                    <a:pt x="9" y="40"/>
                    <a:pt x="9" y="40"/>
                    <a:pt x="9" y="40"/>
                  </a:cubicBezTo>
                  <a:cubicBezTo>
                    <a:pt x="9" y="43"/>
                    <a:pt x="9" y="46"/>
                    <a:pt x="9" y="49"/>
                  </a:cubicBezTo>
                  <a:close/>
                  <a:moveTo>
                    <a:pt x="18" y="35"/>
                  </a:moveTo>
                  <a:cubicBezTo>
                    <a:pt x="28" y="31"/>
                    <a:pt x="28" y="31"/>
                    <a:pt x="28" y="31"/>
                  </a:cubicBezTo>
                  <a:cubicBezTo>
                    <a:pt x="28" y="20"/>
                    <a:pt x="28" y="20"/>
                    <a:pt x="28" y="20"/>
                  </a:cubicBezTo>
                  <a:cubicBezTo>
                    <a:pt x="18" y="23"/>
                    <a:pt x="18" y="23"/>
                    <a:pt x="18" y="23"/>
                  </a:cubicBezTo>
                  <a:cubicBezTo>
                    <a:pt x="18" y="35"/>
                    <a:pt x="18" y="35"/>
                    <a:pt x="18" y="35"/>
                  </a:cubicBezTo>
                  <a:close/>
                  <a:moveTo>
                    <a:pt x="18" y="23"/>
                  </a:moveTo>
                  <a:cubicBezTo>
                    <a:pt x="18" y="13"/>
                    <a:pt x="18" y="13"/>
                    <a:pt x="18" y="13"/>
                  </a:cubicBezTo>
                  <a:cubicBezTo>
                    <a:pt x="15" y="14"/>
                    <a:pt x="12" y="15"/>
                    <a:pt x="9" y="17"/>
                  </a:cubicBezTo>
                  <a:cubicBezTo>
                    <a:pt x="9" y="20"/>
                    <a:pt x="9" y="22"/>
                    <a:pt x="9" y="25"/>
                  </a:cubicBezTo>
                  <a:lnTo>
                    <a:pt x="18" y="23"/>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ea"/>
                <a:sym typeface="+mn-lt"/>
              </a:endParaRPr>
            </a:p>
          </p:txBody>
        </p:sp>
        <p:sp>
          <p:nvSpPr>
            <p:cNvPr id="48" name="任意多边形 47"/>
            <p:cNvSpPr/>
            <p:nvPr/>
          </p:nvSpPr>
          <p:spPr>
            <a:xfrm>
              <a:off x="1240508"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mn-lt"/>
                <a:ea typeface="+mn-ea"/>
                <a:cs typeface="+mn-ea"/>
                <a:sym typeface="+mn-lt"/>
              </a:endParaRPr>
            </a:p>
          </p:txBody>
        </p:sp>
        <p:sp>
          <p:nvSpPr>
            <p:cNvPr id="49" name="文本框 48"/>
            <p:cNvSpPr txBox="1"/>
            <p:nvPr/>
          </p:nvSpPr>
          <p:spPr>
            <a:xfrm>
              <a:off x="1592503" y="3735067"/>
              <a:ext cx="1265888"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prstClr val="white"/>
                  </a:solidFill>
                  <a:effectLst/>
                  <a:uLnTx/>
                  <a:uFillTx/>
                  <a:latin typeface="+mn-lt"/>
                  <a:ea typeface="+mn-ea"/>
                  <a:cs typeface="+mn-ea"/>
                  <a:sym typeface="+mn-lt"/>
                </a:rPr>
                <a:t>标题文档内容</a:t>
              </a:r>
            </a:p>
          </p:txBody>
        </p:sp>
      </p:grpSp>
      <p:grpSp>
        <p:nvGrpSpPr>
          <p:cNvPr id="50" name="组合 49"/>
          <p:cNvGrpSpPr/>
          <p:nvPr/>
        </p:nvGrpSpPr>
        <p:grpSpPr>
          <a:xfrm>
            <a:off x="3150966" y="3236133"/>
            <a:ext cx="1908000" cy="2227791"/>
            <a:chOff x="3225611" y="3637347"/>
            <a:chExt cx="1908000" cy="2227791"/>
          </a:xfrm>
        </p:grpSpPr>
        <p:cxnSp>
          <p:nvCxnSpPr>
            <p:cNvPr id="51" name="直接连接符 50"/>
            <p:cNvCxnSpPr/>
            <p:nvPr/>
          </p:nvCxnSpPr>
          <p:spPr>
            <a:xfrm rot="5400000">
              <a:off x="3797504" y="4367830"/>
              <a:ext cx="648000" cy="0"/>
            </a:xfrm>
            <a:prstGeom prst="line">
              <a:avLst/>
            </a:prstGeom>
            <a:noFill/>
            <a:ln w="12700" cap="flat" cmpd="sng" algn="ctr">
              <a:solidFill>
                <a:srgbClr val="545E69"/>
              </a:solidFill>
              <a:prstDash val="solid"/>
              <a:miter lim="800000"/>
            </a:ln>
            <a:effectLst/>
          </p:spPr>
        </p:cxnSp>
        <p:sp>
          <p:nvSpPr>
            <p:cNvPr id="52" name="泪滴形 51"/>
            <p:cNvSpPr>
              <a:spLocks noChangeAspect="1"/>
            </p:cNvSpPr>
            <p:nvPr/>
          </p:nvSpPr>
          <p:spPr>
            <a:xfrm rot="13500000" flipV="1">
              <a:off x="3635504" y="4893138"/>
              <a:ext cx="972000" cy="972000"/>
            </a:xfrm>
            <a:prstGeom prst="teardrop">
              <a:avLst/>
            </a:prstGeom>
            <a:gradFill>
              <a:gsLst>
                <a:gs pos="0">
                  <a:srgbClr val="4A7C29"/>
                </a:gs>
                <a:gs pos="100000">
                  <a:schemeClr val="accent2"/>
                </a:gs>
              </a:gsLst>
              <a:path path="circle">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mn-lt"/>
                <a:ea typeface="+mn-ea"/>
                <a:cs typeface="+mn-ea"/>
                <a:sym typeface="+mn-lt"/>
              </a:endParaRPr>
            </a:p>
          </p:txBody>
        </p:sp>
        <p:sp>
          <p:nvSpPr>
            <p:cNvPr id="53" name="Freeform 189"/>
            <p:cNvSpPr>
              <a:spLocks noChangeAspect="1" noEditPoints="1"/>
            </p:cNvSpPr>
            <p:nvPr/>
          </p:nvSpPr>
          <p:spPr bwMode="auto">
            <a:xfrm>
              <a:off x="3884713" y="5199138"/>
              <a:ext cx="473582" cy="360000"/>
            </a:xfrm>
            <a:custGeom>
              <a:avLst/>
              <a:gdLst>
                <a:gd name="T0" fmla="*/ 48 w 104"/>
                <a:gd name="T1" fmla="*/ 57 h 79"/>
                <a:gd name="T2" fmla="*/ 54 w 104"/>
                <a:gd name="T3" fmla="*/ 65 h 79"/>
                <a:gd name="T4" fmla="*/ 0 w 104"/>
                <a:gd name="T5" fmla="*/ 79 h 79"/>
                <a:gd name="T6" fmla="*/ 6 w 104"/>
                <a:gd name="T7" fmla="*/ 65 h 79"/>
                <a:gd name="T8" fmla="*/ 104 w 104"/>
                <a:gd name="T9" fmla="*/ 39 h 79"/>
                <a:gd name="T10" fmla="*/ 87 w 104"/>
                <a:gd name="T11" fmla="*/ 29 h 79"/>
                <a:gd name="T12" fmla="*/ 65 w 104"/>
                <a:gd name="T13" fmla="*/ 34 h 79"/>
                <a:gd name="T14" fmla="*/ 68 w 104"/>
                <a:gd name="T15" fmla="*/ 37 h 79"/>
                <a:gd name="T16" fmla="*/ 61 w 104"/>
                <a:gd name="T17" fmla="*/ 32 h 79"/>
                <a:gd name="T18" fmla="*/ 54 w 104"/>
                <a:gd name="T19" fmla="*/ 31 h 79"/>
                <a:gd name="T20" fmla="*/ 52 w 104"/>
                <a:gd name="T21" fmla="*/ 26 h 79"/>
                <a:gd name="T22" fmla="*/ 51 w 104"/>
                <a:gd name="T23" fmla="*/ 15 h 79"/>
                <a:gd name="T24" fmla="*/ 55 w 104"/>
                <a:gd name="T25" fmla="*/ 12 h 79"/>
                <a:gd name="T26" fmla="*/ 27 w 104"/>
                <a:gd name="T27" fmla="*/ 4 h 79"/>
                <a:gd name="T28" fmla="*/ 25 w 104"/>
                <a:gd name="T29" fmla="*/ 16 h 79"/>
                <a:gd name="T30" fmla="*/ 18 w 104"/>
                <a:gd name="T31" fmla="*/ 24 h 79"/>
                <a:gd name="T32" fmla="*/ 14 w 104"/>
                <a:gd name="T33" fmla="*/ 38 h 79"/>
                <a:gd name="T34" fmla="*/ 10 w 104"/>
                <a:gd name="T35" fmla="*/ 42 h 79"/>
                <a:gd name="T36" fmla="*/ 38 w 104"/>
                <a:gd name="T37" fmla="*/ 49 h 79"/>
                <a:gd name="T38" fmla="*/ 40 w 104"/>
                <a:gd name="T39" fmla="*/ 39 h 79"/>
                <a:gd name="T40" fmla="*/ 47 w 104"/>
                <a:gd name="T41" fmla="*/ 38 h 79"/>
                <a:gd name="T42" fmla="*/ 49 w 104"/>
                <a:gd name="T43" fmla="*/ 41 h 79"/>
                <a:gd name="T44" fmla="*/ 56 w 104"/>
                <a:gd name="T45" fmla="*/ 42 h 79"/>
                <a:gd name="T46" fmla="*/ 62 w 104"/>
                <a:gd name="T47" fmla="*/ 49 h 79"/>
                <a:gd name="T48" fmla="*/ 65 w 104"/>
                <a:gd name="T49" fmla="*/ 55 h 79"/>
                <a:gd name="T50" fmla="*/ 67 w 104"/>
                <a:gd name="T51" fmla="*/ 57 h 79"/>
                <a:gd name="T52" fmla="*/ 74 w 104"/>
                <a:gd name="T53" fmla="*/ 56 h 79"/>
                <a:gd name="T54" fmla="*/ 79 w 104"/>
                <a:gd name="T55" fmla="*/ 61 h 79"/>
                <a:gd name="T56" fmla="*/ 82 w 104"/>
                <a:gd name="T57" fmla="*/ 58 h 79"/>
                <a:gd name="T58" fmla="*/ 87 w 104"/>
                <a:gd name="T59" fmla="*/ 63 h 79"/>
                <a:gd name="T60" fmla="*/ 91 w 104"/>
                <a:gd name="T61" fmla="*/ 60 h 79"/>
                <a:gd name="T62" fmla="*/ 102 w 104"/>
                <a:gd name="T63" fmla="*/ 52 h 79"/>
                <a:gd name="T64" fmla="*/ 99 w 104"/>
                <a:gd name="T65" fmla="*/ 51 h 79"/>
                <a:gd name="T66" fmla="*/ 104 w 104"/>
                <a:gd name="T67" fmla="*/ 39 h 79"/>
                <a:gd name="T68" fmla="*/ 24 w 104"/>
                <a:gd name="T69" fmla="*/ 32 h 79"/>
                <a:gd name="T70" fmla="*/ 17 w 104"/>
                <a:gd name="T71" fmla="*/ 39 h 79"/>
                <a:gd name="T72" fmla="*/ 22 w 104"/>
                <a:gd name="T73" fmla="*/ 27 h 79"/>
                <a:gd name="T74" fmla="*/ 35 w 104"/>
                <a:gd name="T75"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79">
                  <a:moveTo>
                    <a:pt x="6" y="57"/>
                  </a:moveTo>
                  <a:cubicBezTo>
                    <a:pt x="48" y="57"/>
                    <a:pt x="48" y="57"/>
                    <a:pt x="48" y="57"/>
                  </a:cubicBezTo>
                  <a:cubicBezTo>
                    <a:pt x="48" y="65"/>
                    <a:pt x="48" y="65"/>
                    <a:pt x="48" y="65"/>
                  </a:cubicBezTo>
                  <a:cubicBezTo>
                    <a:pt x="54" y="65"/>
                    <a:pt x="54" y="65"/>
                    <a:pt x="54" y="65"/>
                  </a:cubicBezTo>
                  <a:cubicBezTo>
                    <a:pt x="54" y="79"/>
                    <a:pt x="54" y="79"/>
                    <a:pt x="54" y="79"/>
                  </a:cubicBezTo>
                  <a:cubicBezTo>
                    <a:pt x="0" y="79"/>
                    <a:pt x="0" y="79"/>
                    <a:pt x="0" y="79"/>
                  </a:cubicBezTo>
                  <a:cubicBezTo>
                    <a:pt x="0" y="65"/>
                    <a:pt x="0" y="65"/>
                    <a:pt x="0" y="65"/>
                  </a:cubicBezTo>
                  <a:cubicBezTo>
                    <a:pt x="6" y="65"/>
                    <a:pt x="6" y="65"/>
                    <a:pt x="6" y="65"/>
                  </a:cubicBezTo>
                  <a:cubicBezTo>
                    <a:pt x="6" y="57"/>
                    <a:pt x="6" y="57"/>
                    <a:pt x="6" y="57"/>
                  </a:cubicBezTo>
                  <a:close/>
                  <a:moveTo>
                    <a:pt x="104" y="39"/>
                  </a:moveTo>
                  <a:cubicBezTo>
                    <a:pt x="102" y="14"/>
                    <a:pt x="102" y="14"/>
                    <a:pt x="102" y="14"/>
                  </a:cubicBezTo>
                  <a:cubicBezTo>
                    <a:pt x="87" y="29"/>
                    <a:pt x="87" y="29"/>
                    <a:pt x="87" y="29"/>
                  </a:cubicBezTo>
                  <a:cubicBezTo>
                    <a:pt x="70" y="31"/>
                    <a:pt x="70" y="31"/>
                    <a:pt x="70" y="31"/>
                  </a:cubicBezTo>
                  <a:cubicBezTo>
                    <a:pt x="65" y="34"/>
                    <a:pt x="65" y="34"/>
                    <a:pt x="65" y="34"/>
                  </a:cubicBezTo>
                  <a:cubicBezTo>
                    <a:pt x="69" y="36"/>
                    <a:pt x="69" y="36"/>
                    <a:pt x="69" y="36"/>
                  </a:cubicBezTo>
                  <a:cubicBezTo>
                    <a:pt x="68" y="37"/>
                    <a:pt x="68" y="37"/>
                    <a:pt x="68" y="37"/>
                  </a:cubicBezTo>
                  <a:cubicBezTo>
                    <a:pt x="60" y="34"/>
                    <a:pt x="60" y="34"/>
                    <a:pt x="60" y="34"/>
                  </a:cubicBezTo>
                  <a:cubicBezTo>
                    <a:pt x="61" y="32"/>
                    <a:pt x="61" y="32"/>
                    <a:pt x="61" y="32"/>
                  </a:cubicBezTo>
                  <a:cubicBezTo>
                    <a:pt x="55" y="29"/>
                    <a:pt x="55" y="29"/>
                    <a:pt x="55" y="29"/>
                  </a:cubicBezTo>
                  <a:cubicBezTo>
                    <a:pt x="54" y="31"/>
                    <a:pt x="54" y="31"/>
                    <a:pt x="54" y="31"/>
                  </a:cubicBezTo>
                  <a:cubicBezTo>
                    <a:pt x="51" y="30"/>
                    <a:pt x="51" y="30"/>
                    <a:pt x="51" y="30"/>
                  </a:cubicBezTo>
                  <a:cubicBezTo>
                    <a:pt x="52" y="26"/>
                    <a:pt x="52" y="26"/>
                    <a:pt x="52" y="26"/>
                  </a:cubicBezTo>
                  <a:cubicBezTo>
                    <a:pt x="47" y="23"/>
                    <a:pt x="47" y="23"/>
                    <a:pt x="47" y="23"/>
                  </a:cubicBezTo>
                  <a:cubicBezTo>
                    <a:pt x="51" y="15"/>
                    <a:pt x="51" y="15"/>
                    <a:pt x="51" y="15"/>
                  </a:cubicBezTo>
                  <a:cubicBezTo>
                    <a:pt x="53" y="17"/>
                    <a:pt x="53" y="17"/>
                    <a:pt x="53" y="17"/>
                  </a:cubicBezTo>
                  <a:cubicBezTo>
                    <a:pt x="55" y="12"/>
                    <a:pt x="55" y="12"/>
                    <a:pt x="55" y="12"/>
                  </a:cubicBezTo>
                  <a:cubicBezTo>
                    <a:pt x="29" y="0"/>
                    <a:pt x="29" y="0"/>
                    <a:pt x="29" y="0"/>
                  </a:cubicBezTo>
                  <a:cubicBezTo>
                    <a:pt x="27" y="4"/>
                    <a:pt x="27" y="4"/>
                    <a:pt x="27" y="4"/>
                  </a:cubicBezTo>
                  <a:cubicBezTo>
                    <a:pt x="30" y="6"/>
                    <a:pt x="30" y="6"/>
                    <a:pt x="30" y="6"/>
                  </a:cubicBezTo>
                  <a:cubicBezTo>
                    <a:pt x="25" y="16"/>
                    <a:pt x="25" y="16"/>
                    <a:pt x="25" y="16"/>
                  </a:cubicBezTo>
                  <a:cubicBezTo>
                    <a:pt x="23" y="15"/>
                    <a:pt x="23" y="15"/>
                    <a:pt x="23" y="15"/>
                  </a:cubicBezTo>
                  <a:cubicBezTo>
                    <a:pt x="18" y="24"/>
                    <a:pt x="18" y="24"/>
                    <a:pt x="18" y="24"/>
                  </a:cubicBezTo>
                  <a:cubicBezTo>
                    <a:pt x="20" y="25"/>
                    <a:pt x="20" y="25"/>
                    <a:pt x="20" y="25"/>
                  </a:cubicBezTo>
                  <a:cubicBezTo>
                    <a:pt x="14" y="38"/>
                    <a:pt x="14" y="38"/>
                    <a:pt x="14" y="38"/>
                  </a:cubicBezTo>
                  <a:cubicBezTo>
                    <a:pt x="12" y="37"/>
                    <a:pt x="12" y="37"/>
                    <a:pt x="12" y="37"/>
                  </a:cubicBezTo>
                  <a:cubicBezTo>
                    <a:pt x="10" y="42"/>
                    <a:pt x="10" y="42"/>
                    <a:pt x="10" y="42"/>
                  </a:cubicBezTo>
                  <a:cubicBezTo>
                    <a:pt x="36" y="54"/>
                    <a:pt x="36" y="54"/>
                    <a:pt x="36" y="54"/>
                  </a:cubicBezTo>
                  <a:cubicBezTo>
                    <a:pt x="38" y="49"/>
                    <a:pt x="38" y="49"/>
                    <a:pt x="38" y="49"/>
                  </a:cubicBezTo>
                  <a:cubicBezTo>
                    <a:pt x="35" y="48"/>
                    <a:pt x="35" y="48"/>
                    <a:pt x="35" y="48"/>
                  </a:cubicBezTo>
                  <a:cubicBezTo>
                    <a:pt x="40" y="39"/>
                    <a:pt x="40" y="39"/>
                    <a:pt x="40" y="39"/>
                  </a:cubicBezTo>
                  <a:cubicBezTo>
                    <a:pt x="45" y="42"/>
                    <a:pt x="45" y="42"/>
                    <a:pt x="45" y="42"/>
                  </a:cubicBezTo>
                  <a:cubicBezTo>
                    <a:pt x="47" y="38"/>
                    <a:pt x="47" y="38"/>
                    <a:pt x="47" y="38"/>
                  </a:cubicBezTo>
                  <a:cubicBezTo>
                    <a:pt x="50" y="39"/>
                    <a:pt x="50" y="39"/>
                    <a:pt x="50" y="39"/>
                  </a:cubicBezTo>
                  <a:cubicBezTo>
                    <a:pt x="49" y="41"/>
                    <a:pt x="49" y="41"/>
                    <a:pt x="49" y="41"/>
                  </a:cubicBezTo>
                  <a:cubicBezTo>
                    <a:pt x="55" y="44"/>
                    <a:pt x="55" y="44"/>
                    <a:pt x="55" y="44"/>
                  </a:cubicBezTo>
                  <a:cubicBezTo>
                    <a:pt x="56" y="42"/>
                    <a:pt x="56" y="42"/>
                    <a:pt x="56" y="42"/>
                  </a:cubicBezTo>
                  <a:cubicBezTo>
                    <a:pt x="64" y="46"/>
                    <a:pt x="64" y="46"/>
                    <a:pt x="64" y="46"/>
                  </a:cubicBezTo>
                  <a:cubicBezTo>
                    <a:pt x="62" y="49"/>
                    <a:pt x="62" y="49"/>
                    <a:pt x="62" y="49"/>
                  </a:cubicBezTo>
                  <a:cubicBezTo>
                    <a:pt x="60" y="52"/>
                    <a:pt x="60" y="52"/>
                    <a:pt x="60" y="52"/>
                  </a:cubicBezTo>
                  <a:cubicBezTo>
                    <a:pt x="65" y="55"/>
                    <a:pt x="65" y="55"/>
                    <a:pt x="65" y="55"/>
                  </a:cubicBezTo>
                  <a:cubicBezTo>
                    <a:pt x="67" y="54"/>
                    <a:pt x="67" y="54"/>
                    <a:pt x="67" y="54"/>
                  </a:cubicBezTo>
                  <a:cubicBezTo>
                    <a:pt x="67" y="57"/>
                    <a:pt x="67" y="57"/>
                    <a:pt x="67" y="57"/>
                  </a:cubicBezTo>
                  <a:cubicBezTo>
                    <a:pt x="72" y="59"/>
                    <a:pt x="72" y="59"/>
                    <a:pt x="72" y="59"/>
                  </a:cubicBezTo>
                  <a:cubicBezTo>
                    <a:pt x="74" y="56"/>
                    <a:pt x="74" y="56"/>
                    <a:pt x="74" y="56"/>
                  </a:cubicBezTo>
                  <a:cubicBezTo>
                    <a:pt x="74" y="59"/>
                    <a:pt x="74" y="59"/>
                    <a:pt x="74" y="59"/>
                  </a:cubicBezTo>
                  <a:cubicBezTo>
                    <a:pt x="79" y="61"/>
                    <a:pt x="79" y="61"/>
                    <a:pt x="79" y="61"/>
                  </a:cubicBezTo>
                  <a:cubicBezTo>
                    <a:pt x="81" y="58"/>
                    <a:pt x="81" y="58"/>
                    <a:pt x="81" y="58"/>
                  </a:cubicBezTo>
                  <a:cubicBezTo>
                    <a:pt x="82" y="58"/>
                    <a:pt x="82" y="58"/>
                    <a:pt x="82" y="58"/>
                  </a:cubicBezTo>
                  <a:cubicBezTo>
                    <a:pt x="82" y="61"/>
                    <a:pt x="82" y="61"/>
                    <a:pt x="82" y="61"/>
                  </a:cubicBezTo>
                  <a:cubicBezTo>
                    <a:pt x="87" y="63"/>
                    <a:pt x="87" y="63"/>
                    <a:pt x="87" y="63"/>
                  </a:cubicBezTo>
                  <a:cubicBezTo>
                    <a:pt x="88" y="62"/>
                    <a:pt x="88" y="62"/>
                    <a:pt x="88" y="62"/>
                  </a:cubicBezTo>
                  <a:cubicBezTo>
                    <a:pt x="91" y="60"/>
                    <a:pt x="91" y="60"/>
                    <a:pt x="91" y="60"/>
                  </a:cubicBezTo>
                  <a:cubicBezTo>
                    <a:pt x="97" y="63"/>
                    <a:pt x="97" y="63"/>
                    <a:pt x="97" y="63"/>
                  </a:cubicBezTo>
                  <a:cubicBezTo>
                    <a:pt x="100" y="60"/>
                    <a:pt x="102" y="57"/>
                    <a:pt x="102" y="52"/>
                  </a:cubicBezTo>
                  <a:cubicBezTo>
                    <a:pt x="99" y="51"/>
                    <a:pt x="99" y="51"/>
                    <a:pt x="99" y="51"/>
                  </a:cubicBezTo>
                  <a:cubicBezTo>
                    <a:pt x="99" y="51"/>
                    <a:pt x="99" y="51"/>
                    <a:pt x="99" y="51"/>
                  </a:cubicBezTo>
                  <a:cubicBezTo>
                    <a:pt x="102" y="41"/>
                    <a:pt x="102" y="41"/>
                    <a:pt x="102" y="41"/>
                  </a:cubicBezTo>
                  <a:cubicBezTo>
                    <a:pt x="104" y="39"/>
                    <a:pt x="104" y="39"/>
                    <a:pt x="104" y="39"/>
                  </a:cubicBezTo>
                  <a:close/>
                  <a:moveTo>
                    <a:pt x="26" y="29"/>
                  </a:moveTo>
                  <a:cubicBezTo>
                    <a:pt x="24" y="32"/>
                    <a:pt x="24" y="32"/>
                    <a:pt x="24" y="32"/>
                  </a:cubicBezTo>
                  <a:cubicBezTo>
                    <a:pt x="21" y="40"/>
                    <a:pt x="21" y="40"/>
                    <a:pt x="21" y="40"/>
                  </a:cubicBezTo>
                  <a:cubicBezTo>
                    <a:pt x="17" y="39"/>
                    <a:pt x="17" y="39"/>
                    <a:pt x="17" y="39"/>
                  </a:cubicBezTo>
                  <a:cubicBezTo>
                    <a:pt x="21" y="30"/>
                    <a:pt x="21" y="30"/>
                    <a:pt x="21" y="30"/>
                  </a:cubicBezTo>
                  <a:cubicBezTo>
                    <a:pt x="22" y="27"/>
                    <a:pt x="22" y="27"/>
                    <a:pt x="22" y="27"/>
                  </a:cubicBezTo>
                  <a:cubicBezTo>
                    <a:pt x="32" y="7"/>
                    <a:pt x="32" y="7"/>
                    <a:pt x="32" y="7"/>
                  </a:cubicBezTo>
                  <a:cubicBezTo>
                    <a:pt x="35" y="9"/>
                    <a:pt x="35" y="9"/>
                    <a:pt x="35" y="9"/>
                  </a:cubicBezTo>
                  <a:lnTo>
                    <a:pt x="26" y="29"/>
                  </a:lnTo>
                  <a:close/>
                </a:path>
              </a:pathLst>
            </a:custGeom>
            <a:solidFill>
              <a:srgbClr val="E7E7E7"/>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ea"/>
                <a:sym typeface="+mn-lt"/>
              </a:endParaRPr>
            </a:p>
          </p:txBody>
        </p:sp>
        <p:sp>
          <p:nvSpPr>
            <p:cNvPr id="54" name="任意多边形 53"/>
            <p:cNvSpPr/>
            <p:nvPr/>
          </p:nvSpPr>
          <p:spPr>
            <a:xfrm>
              <a:off x="3225611"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gradFill>
              <a:gsLst>
                <a:gs pos="0">
                  <a:srgbClr val="4A7C29"/>
                </a:gs>
                <a:gs pos="100000">
                  <a:schemeClr val="accent2"/>
                </a:gs>
              </a:gsLst>
              <a:path path="circle">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mn-lt"/>
                <a:ea typeface="+mn-ea"/>
                <a:cs typeface="+mn-ea"/>
                <a:sym typeface="+mn-lt"/>
              </a:endParaRPr>
            </a:p>
          </p:txBody>
        </p:sp>
        <p:sp>
          <p:nvSpPr>
            <p:cNvPr id="55" name="文本框 54"/>
            <p:cNvSpPr txBox="1"/>
            <p:nvPr/>
          </p:nvSpPr>
          <p:spPr>
            <a:xfrm>
              <a:off x="3517843" y="3700988"/>
              <a:ext cx="1303411"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smtClean="0">
                  <a:ln>
                    <a:noFill/>
                  </a:ln>
                  <a:solidFill>
                    <a:prstClr val="white"/>
                  </a:solidFill>
                  <a:effectLst/>
                  <a:uLnTx/>
                  <a:uFillTx/>
                  <a:latin typeface="+mn-lt"/>
                  <a:ea typeface="+mn-ea"/>
                  <a:cs typeface="+mn-ea"/>
                  <a:sym typeface="+mn-lt"/>
                </a:rPr>
                <a:t>标题文档内容</a:t>
              </a:r>
            </a:p>
          </p:txBody>
        </p:sp>
      </p:grpSp>
      <p:grpSp>
        <p:nvGrpSpPr>
          <p:cNvPr id="56" name="组合 55"/>
          <p:cNvGrpSpPr/>
          <p:nvPr/>
        </p:nvGrpSpPr>
        <p:grpSpPr>
          <a:xfrm>
            <a:off x="5136069" y="1428869"/>
            <a:ext cx="1908000" cy="2239264"/>
            <a:chOff x="5210714" y="1830083"/>
            <a:chExt cx="1908000" cy="2239264"/>
          </a:xfrm>
        </p:grpSpPr>
        <p:cxnSp>
          <p:nvCxnSpPr>
            <p:cNvPr id="57" name="直接连接符 56"/>
            <p:cNvCxnSpPr/>
            <p:nvPr/>
          </p:nvCxnSpPr>
          <p:spPr>
            <a:xfrm rot="5400000">
              <a:off x="5844570" y="3314691"/>
              <a:ext cx="648000" cy="0"/>
            </a:xfrm>
            <a:prstGeom prst="line">
              <a:avLst/>
            </a:prstGeom>
            <a:noFill/>
            <a:ln w="12700" cap="flat" cmpd="sng" algn="ctr">
              <a:solidFill>
                <a:srgbClr val="545E69"/>
              </a:solidFill>
              <a:prstDash val="solid"/>
              <a:miter lim="800000"/>
            </a:ln>
            <a:effectLst/>
          </p:spPr>
        </p:cxnSp>
        <p:sp>
          <p:nvSpPr>
            <p:cNvPr id="58" name="泪滴形 57"/>
            <p:cNvSpPr>
              <a:spLocks noChangeAspect="1"/>
            </p:cNvSpPr>
            <p:nvPr/>
          </p:nvSpPr>
          <p:spPr>
            <a:xfrm rot="8100000">
              <a:off x="5682570" y="1830083"/>
              <a:ext cx="972000" cy="972000"/>
            </a:xfrm>
            <a:prstGeom prst="teardrop">
              <a:avLst/>
            </a:prstGeom>
            <a:solidFill>
              <a:sysClr val="windowText" lastClr="000000">
                <a:lumMod val="50000"/>
                <a:lumOff val="5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mn-lt"/>
                <a:ea typeface="+mn-ea"/>
                <a:cs typeface="+mn-ea"/>
                <a:sym typeface="+mn-lt"/>
              </a:endParaRPr>
            </a:p>
          </p:txBody>
        </p:sp>
        <p:sp>
          <p:nvSpPr>
            <p:cNvPr id="59" name="Freeform 206"/>
            <p:cNvSpPr>
              <a:spLocks noChangeAspect="1" noEditPoints="1"/>
            </p:cNvSpPr>
            <p:nvPr/>
          </p:nvSpPr>
          <p:spPr bwMode="auto">
            <a:xfrm>
              <a:off x="5989879" y="2100083"/>
              <a:ext cx="357382" cy="432000"/>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mn-lt"/>
                <a:ea typeface="+mn-ea"/>
                <a:cs typeface="+mn-ea"/>
                <a:sym typeface="+mn-lt"/>
              </a:endParaRPr>
            </a:p>
          </p:txBody>
        </p:sp>
        <p:sp>
          <p:nvSpPr>
            <p:cNvPr id="60" name="任意多边形 59"/>
            <p:cNvSpPr/>
            <p:nvPr/>
          </p:nvSpPr>
          <p:spPr>
            <a:xfrm>
              <a:off x="5210714"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ysClr val="windowText" lastClr="000000">
                <a:lumMod val="50000"/>
                <a:lumOff val="5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mn-lt"/>
                <a:ea typeface="+mn-ea"/>
                <a:cs typeface="+mn-ea"/>
                <a:sym typeface="+mn-lt"/>
              </a:endParaRPr>
            </a:p>
          </p:txBody>
        </p:sp>
        <p:sp>
          <p:nvSpPr>
            <p:cNvPr id="61" name="文本框 60"/>
            <p:cNvSpPr txBox="1"/>
            <p:nvPr/>
          </p:nvSpPr>
          <p:spPr>
            <a:xfrm>
              <a:off x="5566069" y="3677915"/>
              <a:ext cx="1265888"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smtClean="0">
                  <a:ln>
                    <a:noFill/>
                  </a:ln>
                  <a:solidFill>
                    <a:prstClr val="white"/>
                  </a:solidFill>
                  <a:effectLst/>
                  <a:uLnTx/>
                  <a:uFillTx/>
                  <a:latin typeface="+mn-lt"/>
                  <a:ea typeface="+mn-ea"/>
                  <a:cs typeface="+mn-ea"/>
                  <a:sym typeface="+mn-lt"/>
                </a:rPr>
                <a:t>标题文档内容</a:t>
              </a:r>
            </a:p>
          </p:txBody>
        </p:sp>
      </p:grpSp>
      <p:grpSp>
        <p:nvGrpSpPr>
          <p:cNvPr id="62" name="组合 61"/>
          <p:cNvGrpSpPr/>
          <p:nvPr/>
        </p:nvGrpSpPr>
        <p:grpSpPr>
          <a:xfrm>
            <a:off x="7121172" y="3236133"/>
            <a:ext cx="1908000" cy="2227791"/>
            <a:chOff x="7195817" y="3637347"/>
            <a:chExt cx="1908000" cy="2227791"/>
          </a:xfrm>
        </p:grpSpPr>
        <p:cxnSp>
          <p:nvCxnSpPr>
            <p:cNvPr id="63" name="直接连接符 62"/>
            <p:cNvCxnSpPr/>
            <p:nvPr/>
          </p:nvCxnSpPr>
          <p:spPr>
            <a:xfrm rot="5400000">
              <a:off x="7788381" y="4367830"/>
              <a:ext cx="648000" cy="0"/>
            </a:xfrm>
            <a:prstGeom prst="line">
              <a:avLst/>
            </a:prstGeom>
            <a:noFill/>
            <a:ln w="12700" cap="flat" cmpd="sng" algn="ctr">
              <a:solidFill>
                <a:srgbClr val="545E69"/>
              </a:solidFill>
              <a:prstDash val="solid"/>
              <a:miter lim="800000"/>
            </a:ln>
            <a:effectLst/>
          </p:spPr>
        </p:cxnSp>
        <p:sp>
          <p:nvSpPr>
            <p:cNvPr id="64" name="泪滴形 63"/>
            <p:cNvSpPr>
              <a:spLocks noChangeAspect="1"/>
            </p:cNvSpPr>
            <p:nvPr/>
          </p:nvSpPr>
          <p:spPr>
            <a:xfrm rot="13500000" flipV="1">
              <a:off x="7626381" y="4893138"/>
              <a:ext cx="972000" cy="972000"/>
            </a:xfrm>
            <a:prstGeom prst="teardrop">
              <a:avLst/>
            </a:prstGeom>
            <a:gradFill>
              <a:gsLst>
                <a:gs pos="0">
                  <a:srgbClr val="4A7C29"/>
                </a:gs>
                <a:gs pos="100000">
                  <a:schemeClr val="accent2"/>
                </a:gs>
              </a:gsLst>
              <a:path path="circle">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mn-lt"/>
                <a:ea typeface="+mn-ea"/>
                <a:cs typeface="+mn-ea"/>
                <a:sym typeface="+mn-lt"/>
              </a:endParaRPr>
            </a:p>
          </p:txBody>
        </p:sp>
        <p:sp>
          <p:nvSpPr>
            <p:cNvPr id="65" name="Freeform 109"/>
            <p:cNvSpPr>
              <a:spLocks noChangeAspect="1" noEditPoints="1"/>
            </p:cNvSpPr>
            <p:nvPr/>
          </p:nvSpPr>
          <p:spPr bwMode="auto">
            <a:xfrm>
              <a:off x="7915754" y="5163138"/>
              <a:ext cx="393255" cy="432000"/>
            </a:xfrm>
            <a:custGeom>
              <a:avLst/>
              <a:gdLst>
                <a:gd name="T0" fmla="*/ 74 w 86"/>
                <a:gd name="T1" fmla="*/ 63 h 94"/>
                <a:gd name="T2" fmla="*/ 70 w 86"/>
                <a:gd name="T3" fmla="*/ 62 h 94"/>
                <a:gd name="T4" fmla="*/ 72 w 86"/>
                <a:gd name="T5" fmla="*/ 57 h 94"/>
                <a:gd name="T6" fmla="*/ 76 w 86"/>
                <a:gd name="T7" fmla="*/ 53 h 94"/>
                <a:gd name="T8" fmla="*/ 80 w 86"/>
                <a:gd name="T9" fmla="*/ 50 h 94"/>
                <a:gd name="T10" fmla="*/ 83 w 86"/>
                <a:gd name="T11" fmla="*/ 48 h 94"/>
                <a:gd name="T12" fmla="*/ 85 w 86"/>
                <a:gd name="T13" fmla="*/ 49 h 94"/>
                <a:gd name="T14" fmla="*/ 85 w 86"/>
                <a:gd name="T15" fmla="*/ 58 h 94"/>
                <a:gd name="T16" fmla="*/ 85 w 86"/>
                <a:gd name="T17" fmla="*/ 64 h 94"/>
                <a:gd name="T18" fmla="*/ 83 w 86"/>
                <a:gd name="T19" fmla="*/ 68 h 94"/>
                <a:gd name="T20" fmla="*/ 80 w 86"/>
                <a:gd name="T21" fmla="*/ 67 h 94"/>
                <a:gd name="T22" fmla="*/ 65 w 86"/>
                <a:gd name="T23" fmla="*/ 84 h 94"/>
                <a:gd name="T24" fmla="*/ 44 w 86"/>
                <a:gd name="T25" fmla="*/ 93 h 94"/>
                <a:gd name="T26" fmla="*/ 43 w 86"/>
                <a:gd name="T27" fmla="*/ 94 h 94"/>
                <a:gd name="T28" fmla="*/ 41 w 86"/>
                <a:gd name="T29" fmla="*/ 93 h 94"/>
                <a:gd name="T30" fmla="*/ 20 w 86"/>
                <a:gd name="T31" fmla="*/ 84 h 94"/>
                <a:gd name="T32" fmla="*/ 6 w 86"/>
                <a:gd name="T33" fmla="*/ 67 h 94"/>
                <a:gd name="T34" fmla="*/ 3 w 86"/>
                <a:gd name="T35" fmla="*/ 68 h 94"/>
                <a:gd name="T36" fmla="*/ 1 w 86"/>
                <a:gd name="T37" fmla="*/ 64 h 94"/>
                <a:gd name="T38" fmla="*/ 0 w 86"/>
                <a:gd name="T39" fmla="*/ 58 h 94"/>
                <a:gd name="T40" fmla="*/ 0 w 86"/>
                <a:gd name="T41" fmla="*/ 49 h 94"/>
                <a:gd name="T42" fmla="*/ 3 w 86"/>
                <a:gd name="T43" fmla="*/ 48 h 94"/>
                <a:gd name="T44" fmla="*/ 6 w 86"/>
                <a:gd name="T45" fmla="*/ 50 h 94"/>
                <a:gd name="T46" fmla="*/ 9 w 86"/>
                <a:gd name="T47" fmla="*/ 53 h 94"/>
                <a:gd name="T48" fmla="*/ 14 w 86"/>
                <a:gd name="T49" fmla="*/ 57 h 94"/>
                <a:gd name="T50" fmla="*/ 16 w 86"/>
                <a:gd name="T51" fmla="*/ 62 h 94"/>
                <a:gd name="T52" fmla="*/ 12 w 86"/>
                <a:gd name="T53" fmla="*/ 63 h 94"/>
                <a:gd name="T54" fmla="*/ 37 w 86"/>
                <a:gd name="T55" fmla="*/ 78 h 94"/>
                <a:gd name="T56" fmla="*/ 37 w 86"/>
                <a:gd name="T57" fmla="*/ 36 h 94"/>
                <a:gd name="T58" fmla="*/ 27 w 86"/>
                <a:gd name="T59" fmla="*/ 36 h 94"/>
                <a:gd name="T60" fmla="*/ 23 w 86"/>
                <a:gd name="T61" fmla="*/ 38 h 94"/>
                <a:gd name="T62" fmla="*/ 17 w 86"/>
                <a:gd name="T63" fmla="*/ 32 h 94"/>
                <a:gd name="T64" fmla="*/ 23 w 86"/>
                <a:gd name="T65" fmla="*/ 26 h 94"/>
                <a:gd name="T66" fmla="*/ 28 w 86"/>
                <a:gd name="T67" fmla="*/ 28 h 94"/>
                <a:gd name="T68" fmla="*/ 37 w 86"/>
                <a:gd name="T69" fmla="*/ 28 h 94"/>
                <a:gd name="T70" fmla="*/ 37 w 86"/>
                <a:gd name="T71" fmla="*/ 23 h 94"/>
                <a:gd name="T72" fmla="*/ 30 w 86"/>
                <a:gd name="T73" fmla="*/ 12 h 94"/>
                <a:gd name="T74" fmla="*/ 42 w 86"/>
                <a:gd name="T75" fmla="*/ 0 h 94"/>
                <a:gd name="T76" fmla="*/ 55 w 86"/>
                <a:gd name="T77" fmla="*/ 12 h 94"/>
                <a:gd name="T78" fmla="*/ 48 w 86"/>
                <a:gd name="T79" fmla="*/ 23 h 94"/>
                <a:gd name="T80" fmla="*/ 48 w 86"/>
                <a:gd name="T81" fmla="*/ 28 h 94"/>
                <a:gd name="T82" fmla="*/ 57 w 86"/>
                <a:gd name="T83" fmla="*/ 28 h 94"/>
                <a:gd name="T84" fmla="*/ 62 w 86"/>
                <a:gd name="T85" fmla="*/ 26 h 94"/>
                <a:gd name="T86" fmla="*/ 68 w 86"/>
                <a:gd name="T87" fmla="*/ 32 h 94"/>
                <a:gd name="T88" fmla="*/ 62 w 86"/>
                <a:gd name="T89" fmla="*/ 38 h 94"/>
                <a:gd name="T90" fmla="*/ 58 w 86"/>
                <a:gd name="T91" fmla="*/ 36 h 94"/>
                <a:gd name="T92" fmla="*/ 48 w 86"/>
                <a:gd name="T93" fmla="*/ 36 h 94"/>
                <a:gd name="T94" fmla="*/ 48 w 86"/>
                <a:gd name="T95" fmla="*/ 78 h 94"/>
                <a:gd name="T96" fmla="*/ 74 w 86"/>
                <a:gd name="T97" fmla="*/ 63 h 94"/>
                <a:gd name="T98" fmla="*/ 42 w 86"/>
                <a:gd name="T99" fmla="*/ 7 h 94"/>
                <a:gd name="T100" fmla="*/ 38 w 86"/>
                <a:gd name="T101" fmla="*/ 12 h 94"/>
                <a:gd name="T102" fmla="*/ 42 w 86"/>
                <a:gd name="T103" fmla="*/ 17 h 94"/>
                <a:gd name="T104" fmla="*/ 47 w 86"/>
                <a:gd name="T105" fmla="*/ 12 h 94"/>
                <a:gd name="T106" fmla="*/ 42 w 86"/>
                <a:gd name="T107" fmla="*/ 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94">
                  <a:moveTo>
                    <a:pt x="74" y="63"/>
                  </a:moveTo>
                  <a:cubicBezTo>
                    <a:pt x="72" y="63"/>
                    <a:pt x="71" y="63"/>
                    <a:pt x="70" y="62"/>
                  </a:cubicBezTo>
                  <a:cubicBezTo>
                    <a:pt x="69" y="60"/>
                    <a:pt x="71" y="58"/>
                    <a:pt x="72" y="57"/>
                  </a:cubicBezTo>
                  <a:cubicBezTo>
                    <a:pt x="73" y="56"/>
                    <a:pt x="75" y="54"/>
                    <a:pt x="76" y="53"/>
                  </a:cubicBezTo>
                  <a:cubicBezTo>
                    <a:pt x="78" y="52"/>
                    <a:pt x="79" y="51"/>
                    <a:pt x="80" y="50"/>
                  </a:cubicBezTo>
                  <a:cubicBezTo>
                    <a:pt x="81" y="49"/>
                    <a:pt x="82" y="49"/>
                    <a:pt x="83" y="48"/>
                  </a:cubicBezTo>
                  <a:cubicBezTo>
                    <a:pt x="85" y="49"/>
                    <a:pt x="85" y="49"/>
                    <a:pt x="85" y="49"/>
                  </a:cubicBezTo>
                  <a:cubicBezTo>
                    <a:pt x="85" y="52"/>
                    <a:pt x="86" y="55"/>
                    <a:pt x="85" y="58"/>
                  </a:cubicBezTo>
                  <a:cubicBezTo>
                    <a:pt x="85" y="60"/>
                    <a:pt x="85" y="62"/>
                    <a:pt x="85" y="64"/>
                  </a:cubicBezTo>
                  <a:cubicBezTo>
                    <a:pt x="85" y="65"/>
                    <a:pt x="84" y="67"/>
                    <a:pt x="83" y="68"/>
                  </a:cubicBezTo>
                  <a:cubicBezTo>
                    <a:pt x="82" y="68"/>
                    <a:pt x="81" y="67"/>
                    <a:pt x="80" y="67"/>
                  </a:cubicBezTo>
                  <a:cubicBezTo>
                    <a:pt x="77" y="74"/>
                    <a:pt x="72" y="79"/>
                    <a:pt x="65" y="84"/>
                  </a:cubicBezTo>
                  <a:cubicBezTo>
                    <a:pt x="59" y="88"/>
                    <a:pt x="51" y="90"/>
                    <a:pt x="44" y="93"/>
                  </a:cubicBezTo>
                  <a:cubicBezTo>
                    <a:pt x="43" y="94"/>
                    <a:pt x="43" y="94"/>
                    <a:pt x="43" y="94"/>
                  </a:cubicBezTo>
                  <a:cubicBezTo>
                    <a:pt x="41" y="93"/>
                    <a:pt x="41" y="93"/>
                    <a:pt x="41" y="93"/>
                  </a:cubicBezTo>
                  <a:cubicBezTo>
                    <a:pt x="34" y="90"/>
                    <a:pt x="27" y="88"/>
                    <a:pt x="20" y="84"/>
                  </a:cubicBezTo>
                  <a:cubicBezTo>
                    <a:pt x="14" y="79"/>
                    <a:pt x="9" y="74"/>
                    <a:pt x="6" y="67"/>
                  </a:cubicBezTo>
                  <a:cubicBezTo>
                    <a:pt x="5" y="67"/>
                    <a:pt x="4" y="68"/>
                    <a:pt x="3" y="68"/>
                  </a:cubicBezTo>
                  <a:cubicBezTo>
                    <a:pt x="1" y="67"/>
                    <a:pt x="1" y="65"/>
                    <a:pt x="1" y="64"/>
                  </a:cubicBezTo>
                  <a:cubicBezTo>
                    <a:pt x="0" y="62"/>
                    <a:pt x="0" y="60"/>
                    <a:pt x="0" y="58"/>
                  </a:cubicBezTo>
                  <a:cubicBezTo>
                    <a:pt x="0" y="55"/>
                    <a:pt x="0" y="52"/>
                    <a:pt x="0" y="49"/>
                  </a:cubicBezTo>
                  <a:cubicBezTo>
                    <a:pt x="3" y="48"/>
                    <a:pt x="3" y="48"/>
                    <a:pt x="3" y="48"/>
                  </a:cubicBezTo>
                  <a:cubicBezTo>
                    <a:pt x="4" y="49"/>
                    <a:pt x="5" y="49"/>
                    <a:pt x="6" y="50"/>
                  </a:cubicBezTo>
                  <a:cubicBezTo>
                    <a:pt x="7" y="51"/>
                    <a:pt x="8" y="52"/>
                    <a:pt x="9" y="53"/>
                  </a:cubicBezTo>
                  <a:cubicBezTo>
                    <a:pt x="11" y="54"/>
                    <a:pt x="12" y="56"/>
                    <a:pt x="14" y="57"/>
                  </a:cubicBezTo>
                  <a:cubicBezTo>
                    <a:pt x="15" y="58"/>
                    <a:pt x="16" y="60"/>
                    <a:pt x="16" y="62"/>
                  </a:cubicBezTo>
                  <a:cubicBezTo>
                    <a:pt x="15" y="63"/>
                    <a:pt x="14" y="63"/>
                    <a:pt x="12" y="63"/>
                  </a:cubicBezTo>
                  <a:cubicBezTo>
                    <a:pt x="17" y="71"/>
                    <a:pt x="28" y="76"/>
                    <a:pt x="37" y="78"/>
                  </a:cubicBezTo>
                  <a:cubicBezTo>
                    <a:pt x="37" y="36"/>
                    <a:pt x="37" y="36"/>
                    <a:pt x="37" y="36"/>
                  </a:cubicBezTo>
                  <a:cubicBezTo>
                    <a:pt x="27" y="36"/>
                    <a:pt x="27" y="36"/>
                    <a:pt x="27" y="36"/>
                  </a:cubicBezTo>
                  <a:cubicBezTo>
                    <a:pt x="26" y="37"/>
                    <a:pt x="25" y="38"/>
                    <a:pt x="23" y="38"/>
                  </a:cubicBezTo>
                  <a:cubicBezTo>
                    <a:pt x="20" y="38"/>
                    <a:pt x="17" y="35"/>
                    <a:pt x="17" y="32"/>
                  </a:cubicBezTo>
                  <a:cubicBezTo>
                    <a:pt x="17" y="28"/>
                    <a:pt x="20" y="26"/>
                    <a:pt x="23" y="26"/>
                  </a:cubicBezTo>
                  <a:cubicBezTo>
                    <a:pt x="25" y="26"/>
                    <a:pt x="27" y="27"/>
                    <a:pt x="28" y="28"/>
                  </a:cubicBezTo>
                  <a:cubicBezTo>
                    <a:pt x="37" y="28"/>
                    <a:pt x="37" y="28"/>
                    <a:pt x="37" y="28"/>
                  </a:cubicBezTo>
                  <a:cubicBezTo>
                    <a:pt x="37" y="23"/>
                    <a:pt x="37" y="23"/>
                    <a:pt x="37" y="23"/>
                  </a:cubicBezTo>
                  <a:cubicBezTo>
                    <a:pt x="33" y="21"/>
                    <a:pt x="30" y="17"/>
                    <a:pt x="30" y="12"/>
                  </a:cubicBezTo>
                  <a:cubicBezTo>
                    <a:pt x="30" y="5"/>
                    <a:pt x="36" y="0"/>
                    <a:pt x="42" y="0"/>
                  </a:cubicBezTo>
                  <a:cubicBezTo>
                    <a:pt x="49" y="0"/>
                    <a:pt x="55" y="5"/>
                    <a:pt x="55" y="12"/>
                  </a:cubicBezTo>
                  <a:cubicBezTo>
                    <a:pt x="55" y="17"/>
                    <a:pt x="52" y="21"/>
                    <a:pt x="48" y="23"/>
                  </a:cubicBezTo>
                  <a:cubicBezTo>
                    <a:pt x="48" y="28"/>
                    <a:pt x="48" y="28"/>
                    <a:pt x="48" y="28"/>
                  </a:cubicBezTo>
                  <a:cubicBezTo>
                    <a:pt x="57" y="28"/>
                    <a:pt x="57" y="28"/>
                    <a:pt x="57" y="28"/>
                  </a:cubicBezTo>
                  <a:cubicBezTo>
                    <a:pt x="58" y="27"/>
                    <a:pt x="60" y="26"/>
                    <a:pt x="62" y="26"/>
                  </a:cubicBezTo>
                  <a:cubicBezTo>
                    <a:pt x="66" y="26"/>
                    <a:pt x="68" y="28"/>
                    <a:pt x="68" y="32"/>
                  </a:cubicBezTo>
                  <a:cubicBezTo>
                    <a:pt x="68" y="35"/>
                    <a:pt x="66" y="38"/>
                    <a:pt x="62" y="38"/>
                  </a:cubicBezTo>
                  <a:cubicBezTo>
                    <a:pt x="60" y="38"/>
                    <a:pt x="59" y="37"/>
                    <a:pt x="58" y="36"/>
                  </a:cubicBezTo>
                  <a:cubicBezTo>
                    <a:pt x="48" y="36"/>
                    <a:pt x="48" y="36"/>
                    <a:pt x="48" y="36"/>
                  </a:cubicBezTo>
                  <a:cubicBezTo>
                    <a:pt x="48" y="78"/>
                    <a:pt x="48" y="78"/>
                    <a:pt x="48" y="78"/>
                  </a:cubicBezTo>
                  <a:cubicBezTo>
                    <a:pt x="57" y="76"/>
                    <a:pt x="69" y="72"/>
                    <a:pt x="74" y="63"/>
                  </a:cubicBezTo>
                  <a:close/>
                  <a:moveTo>
                    <a:pt x="42" y="7"/>
                  </a:moveTo>
                  <a:cubicBezTo>
                    <a:pt x="40" y="7"/>
                    <a:pt x="38" y="9"/>
                    <a:pt x="38" y="12"/>
                  </a:cubicBezTo>
                  <a:cubicBezTo>
                    <a:pt x="38" y="15"/>
                    <a:pt x="40" y="17"/>
                    <a:pt x="42" y="17"/>
                  </a:cubicBezTo>
                  <a:cubicBezTo>
                    <a:pt x="45" y="17"/>
                    <a:pt x="47" y="15"/>
                    <a:pt x="47" y="12"/>
                  </a:cubicBezTo>
                  <a:cubicBezTo>
                    <a:pt x="47" y="9"/>
                    <a:pt x="45" y="7"/>
                    <a:pt x="42" y="7"/>
                  </a:cubicBezTo>
                  <a:close/>
                </a:path>
              </a:pathLst>
            </a:custGeom>
            <a:solidFill>
              <a:srgbClr val="E7E7E7"/>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mn-lt"/>
                <a:ea typeface="+mn-ea"/>
                <a:cs typeface="+mn-ea"/>
                <a:sym typeface="+mn-lt"/>
              </a:endParaRPr>
            </a:p>
          </p:txBody>
        </p:sp>
        <p:sp>
          <p:nvSpPr>
            <p:cNvPr id="66" name="任意多边形 65"/>
            <p:cNvSpPr/>
            <p:nvPr/>
          </p:nvSpPr>
          <p:spPr>
            <a:xfrm>
              <a:off x="7195817"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gradFill>
              <a:gsLst>
                <a:gs pos="0">
                  <a:srgbClr val="4A7C29"/>
                </a:gs>
                <a:gs pos="100000">
                  <a:schemeClr val="accent2"/>
                </a:gs>
              </a:gsLst>
              <a:path path="circle">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mn-lt"/>
                <a:ea typeface="+mn-ea"/>
                <a:cs typeface="+mn-ea"/>
                <a:sym typeface="+mn-lt"/>
              </a:endParaRPr>
            </a:p>
          </p:txBody>
        </p:sp>
        <p:sp>
          <p:nvSpPr>
            <p:cNvPr id="67" name="文本框 66"/>
            <p:cNvSpPr txBox="1"/>
            <p:nvPr/>
          </p:nvSpPr>
          <p:spPr>
            <a:xfrm>
              <a:off x="7608091" y="3699459"/>
              <a:ext cx="1300051"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smtClean="0">
                  <a:ln>
                    <a:noFill/>
                  </a:ln>
                  <a:solidFill>
                    <a:prstClr val="white"/>
                  </a:solidFill>
                  <a:effectLst/>
                  <a:uLnTx/>
                  <a:uFillTx/>
                  <a:latin typeface="+mn-lt"/>
                  <a:ea typeface="+mn-ea"/>
                  <a:cs typeface="+mn-ea"/>
                  <a:sym typeface="+mn-lt"/>
                </a:rPr>
                <a:t>标题文档内容</a:t>
              </a:r>
            </a:p>
          </p:txBody>
        </p:sp>
      </p:grpSp>
      <p:grpSp>
        <p:nvGrpSpPr>
          <p:cNvPr id="68" name="组合 67"/>
          <p:cNvGrpSpPr/>
          <p:nvPr/>
        </p:nvGrpSpPr>
        <p:grpSpPr>
          <a:xfrm>
            <a:off x="9106275" y="1428869"/>
            <a:ext cx="1908000" cy="2239264"/>
            <a:chOff x="9180920" y="1830083"/>
            <a:chExt cx="1908000" cy="2239264"/>
          </a:xfrm>
        </p:grpSpPr>
        <p:cxnSp>
          <p:nvCxnSpPr>
            <p:cNvPr id="97" name="直接连接符 96"/>
            <p:cNvCxnSpPr/>
            <p:nvPr/>
          </p:nvCxnSpPr>
          <p:spPr>
            <a:xfrm rot="5400000">
              <a:off x="9795612" y="3327391"/>
              <a:ext cx="648000" cy="0"/>
            </a:xfrm>
            <a:prstGeom prst="line">
              <a:avLst/>
            </a:prstGeom>
            <a:noFill/>
            <a:ln w="12700" cap="flat" cmpd="sng" algn="ctr">
              <a:solidFill>
                <a:srgbClr val="545E69"/>
              </a:solidFill>
              <a:prstDash val="solid"/>
              <a:miter lim="800000"/>
            </a:ln>
            <a:effectLst/>
          </p:spPr>
        </p:cxnSp>
        <p:sp>
          <p:nvSpPr>
            <p:cNvPr id="98" name="泪滴形 97"/>
            <p:cNvSpPr>
              <a:spLocks noChangeAspect="1"/>
            </p:cNvSpPr>
            <p:nvPr/>
          </p:nvSpPr>
          <p:spPr>
            <a:xfrm rot="8100000">
              <a:off x="9633612" y="1830083"/>
              <a:ext cx="972000" cy="972000"/>
            </a:xfrm>
            <a:prstGeom prst="teardrop">
              <a:avLst/>
            </a:prstGeom>
            <a:solidFill>
              <a:sysClr val="windowText" lastClr="000000">
                <a:lumMod val="50000"/>
                <a:lumOff val="5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mn-lt"/>
                <a:ea typeface="+mn-ea"/>
                <a:cs typeface="+mn-ea"/>
                <a:sym typeface="+mn-lt"/>
              </a:endParaRPr>
            </a:p>
          </p:txBody>
        </p:sp>
        <p:sp>
          <p:nvSpPr>
            <p:cNvPr id="99" name="Freeform 196"/>
            <p:cNvSpPr>
              <a:spLocks noChangeAspect="1" noEditPoints="1"/>
            </p:cNvSpPr>
            <p:nvPr/>
          </p:nvSpPr>
          <p:spPr bwMode="auto">
            <a:xfrm>
              <a:off x="9933228" y="2064083"/>
              <a:ext cx="372769" cy="504000"/>
            </a:xfrm>
            <a:custGeom>
              <a:avLst/>
              <a:gdLst>
                <a:gd name="T0" fmla="*/ 15 w 83"/>
                <a:gd name="T1" fmla="*/ 35 h 112"/>
                <a:gd name="T2" fmla="*/ 38 w 83"/>
                <a:gd name="T3" fmla="*/ 78 h 112"/>
                <a:gd name="T4" fmla="*/ 80 w 83"/>
                <a:gd name="T5" fmla="*/ 55 h 112"/>
                <a:gd name="T6" fmla="*/ 58 w 83"/>
                <a:gd name="T7" fmla="*/ 13 h 112"/>
                <a:gd name="T8" fmla="*/ 34 w 83"/>
                <a:gd name="T9" fmla="*/ 68 h 112"/>
                <a:gd name="T10" fmla="*/ 46 w 83"/>
                <a:gd name="T11" fmla="*/ 72 h 112"/>
                <a:gd name="T12" fmla="*/ 34 w 83"/>
                <a:gd name="T13" fmla="*/ 68 h 112"/>
                <a:gd name="T14" fmla="*/ 56 w 83"/>
                <a:gd name="T15" fmla="*/ 61 h 112"/>
                <a:gd name="T16" fmla="*/ 62 w 83"/>
                <a:gd name="T17" fmla="*/ 60 h 112"/>
                <a:gd name="T18" fmla="*/ 51 w 83"/>
                <a:gd name="T19" fmla="*/ 66 h 112"/>
                <a:gd name="T20" fmla="*/ 69 w 83"/>
                <a:gd name="T21" fmla="*/ 52 h 112"/>
                <a:gd name="T22" fmla="*/ 73 w 83"/>
                <a:gd name="T23" fmla="*/ 53 h 112"/>
                <a:gd name="T24" fmla="*/ 69 w 83"/>
                <a:gd name="T25" fmla="*/ 52 h 112"/>
                <a:gd name="T26" fmla="*/ 54 w 83"/>
                <a:gd name="T27" fmla="*/ 24 h 112"/>
                <a:gd name="T28" fmla="*/ 56 w 83"/>
                <a:gd name="T29" fmla="*/ 20 h 112"/>
                <a:gd name="T30" fmla="*/ 46 w 83"/>
                <a:gd name="T31" fmla="*/ 27 h 112"/>
                <a:gd name="T32" fmla="*/ 33 w 83"/>
                <a:gd name="T33" fmla="*/ 33 h 112"/>
                <a:gd name="T34" fmla="*/ 35 w 83"/>
                <a:gd name="T35" fmla="*/ 22 h 112"/>
                <a:gd name="T36" fmla="*/ 46 w 83"/>
                <a:gd name="T37" fmla="*/ 27 h 112"/>
                <a:gd name="T38" fmla="*/ 21 w 83"/>
                <a:gd name="T39" fmla="*/ 44 h 112"/>
                <a:gd name="T40" fmla="*/ 25 w 83"/>
                <a:gd name="T41" fmla="*/ 32 h 112"/>
                <a:gd name="T42" fmla="*/ 33 w 83"/>
                <a:gd name="T43" fmla="*/ 60 h 112"/>
                <a:gd name="T44" fmla="*/ 27 w 83"/>
                <a:gd name="T45" fmla="*/ 49 h 112"/>
                <a:gd name="T46" fmla="*/ 32 w 83"/>
                <a:gd name="T47" fmla="*/ 54 h 112"/>
                <a:gd name="T48" fmla="*/ 33 w 83"/>
                <a:gd name="T49" fmla="*/ 60 h 112"/>
                <a:gd name="T50" fmla="*/ 43 w 83"/>
                <a:gd name="T51" fmla="*/ 36 h 112"/>
                <a:gd name="T52" fmla="*/ 57 w 83"/>
                <a:gd name="T53" fmla="*/ 41 h 112"/>
                <a:gd name="T54" fmla="*/ 52 w 83"/>
                <a:gd name="T55" fmla="*/ 54 h 112"/>
                <a:gd name="T56" fmla="*/ 39 w 83"/>
                <a:gd name="T57" fmla="*/ 50 h 112"/>
                <a:gd name="T58" fmla="*/ 60 w 83"/>
                <a:gd name="T59" fmla="*/ 31 h 112"/>
                <a:gd name="T60" fmla="*/ 71 w 83"/>
                <a:gd name="T61" fmla="*/ 33 h 112"/>
                <a:gd name="T62" fmla="*/ 66 w 83"/>
                <a:gd name="T63" fmla="*/ 44 h 112"/>
                <a:gd name="T64" fmla="*/ 60 w 83"/>
                <a:gd name="T65" fmla="*/ 31 h 112"/>
                <a:gd name="T66" fmla="*/ 71 w 83"/>
                <a:gd name="T67" fmla="*/ 112 h 112"/>
                <a:gd name="T68" fmla="*/ 30 w 83"/>
                <a:gd name="T69" fmla="*/ 104 h 112"/>
                <a:gd name="T70" fmla="*/ 44 w 83"/>
                <a:gd name="T71" fmla="*/ 93 h 112"/>
                <a:gd name="T72" fmla="*/ 0 w 83"/>
                <a:gd name="T73" fmla="*/ 45 h 112"/>
                <a:gd name="T74" fmla="*/ 32 w 83"/>
                <a:gd name="T75" fmla="*/ 0 h 112"/>
                <a:gd name="T76" fmla="*/ 21 w 83"/>
                <a:gd name="T77" fmla="*/ 18 h 112"/>
                <a:gd name="T78" fmla="*/ 21 w 83"/>
                <a:gd name="T79" fmla="*/ 72 h 112"/>
                <a:gd name="T80" fmla="*/ 72 w 83"/>
                <a:gd name="T81" fmla="*/ 75 h 112"/>
                <a:gd name="T82" fmla="*/ 56 w 83"/>
                <a:gd name="T83" fmla="*/ 92 h 112"/>
                <a:gd name="T84" fmla="*/ 71 w 83"/>
                <a:gd name="T85"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3" h="112">
                  <a:moveTo>
                    <a:pt x="32" y="15"/>
                  </a:moveTo>
                  <a:cubicBezTo>
                    <a:pt x="24" y="20"/>
                    <a:pt x="18" y="27"/>
                    <a:pt x="15" y="35"/>
                  </a:cubicBezTo>
                  <a:cubicBezTo>
                    <a:pt x="13" y="44"/>
                    <a:pt x="13" y="53"/>
                    <a:pt x="18" y="61"/>
                  </a:cubicBezTo>
                  <a:cubicBezTo>
                    <a:pt x="22" y="69"/>
                    <a:pt x="29" y="75"/>
                    <a:pt x="38" y="78"/>
                  </a:cubicBezTo>
                  <a:cubicBezTo>
                    <a:pt x="46" y="80"/>
                    <a:pt x="55" y="80"/>
                    <a:pt x="63" y="75"/>
                  </a:cubicBezTo>
                  <a:cubicBezTo>
                    <a:pt x="72" y="71"/>
                    <a:pt x="77" y="64"/>
                    <a:pt x="80" y="55"/>
                  </a:cubicBezTo>
                  <a:cubicBezTo>
                    <a:pt x="83" y="47"/>
                    <a:pt x="82" y="38"/>
                    <a:pt x="78" y="30"/>
                  </a:cubicBezTo>
                  <a:cubicBezTo>
                    <a:pt x="73" y="21"/>
                    <a:pt x="66" y="16"/>
                    <a:pt x="58" y="13"/>
                  </a:cubicBezTo>
                  <a:cubicBezTo>
                    <a:pt x="50" y="10"/>
                    <a:pt x="40" y="11"/>
                    <a:pt x="32" y="15"/>
                  </a:cubicBezTo>
                  <a:close/>
                  <a:moveTo>
                    <a:pt x="34" y="68"/>
                  </a:moveTo>
                  <a:cubicBezTo>
                    <a:pt x="36" y="68"/>
                    <a:pt x="39" y="67"/>
                    <a:pt x="41" y="67"/>
                  </a:cubicBezTo>
                  <a:cubicBezTo>
                    <a:pt x="43" y="69"/>
                    <a:pt x="45" y="70"/>
                    <a:pt x="46" y="72"/>
                  </a:cubicBezTo>
                  <a:cubicBezTo>
                    <a:pt x="44" y="71"/>
                    <a:pt x="42" y="71"/>
                    <a:pt x="40" y="70"/>
                  </a:cubicBezTo>
                  <a:cubicBezTo>
                    <a:pt x="38" y="70"/>
                    <a:pt x="36" y="69"/>
                    <a:pt x="34" y="68"/>
                  </a:cubicBezTo>
                  <a:close/>
                  <a:moveTo>
                    <a:pt x="49" y="64"/>
                  </a:moveTo>
                  <a:cubicBezTo>
                    <a:pt x="51" y="63"/>
                    <a:pt x="54" y="62"/>
                    <a:pt x="56" y="61"/>
                  </a:cubicBezTo>
                  <a:cubicBezTo>
                    <a:pt x="58" y="60"/>
                    <a:pt x="60" y="59"/>
                    <a:pt x="62" y="57"/>
                  </a:cubicBezTo>
                  <a:cubicBezTo>
                    <a:pt x="62" y="58"/>
                    <a:pt x="62" y="59"/>
                    <a:pt x="62" y="60"/>
                  </a:cubicBezTo>
                  <a:cubicBezTo>
                    <a:pt x="63" y="64"/>
                    <a:pt x="62" y="68"/>
                    <a:pt x="60" y="69"/>
                  </a:cubicBezTo>
                  <a:cubicBezTo>
                    <a:pt x="58" y="70"/>
                    <a:pt x="55" y="68"/>
                    <a:pt x="51" y="66"/>
                  </a:cubicBezTo>
                  <a:cubicBezTo>
                    <a:pt x="51" y="65"/>
                    <a:pt x="50" y="65"/>
                    <a:pt x="49" y="64"/>
                  </a:cubicBezTo>
                  <a:close/>
                  <a:moveTo>
                    <a:pt x="69" y="52"/>
                  </a:moveTo>
                  <a:cubicBezTo>
                    <a:pt x="71" y="50"/>
                    <a:pt x="73" y="49"/>
                    <a:pt x="74" y="47"/>
                  </a:cubicBezTo>
                  <a:cubicBezTo>
                    <a:pt x="74" y="49"/>
                    <a:pt x="73" y="51"/>
                    <a:pt x="73" y="53"/>
                  </a:cubicBezTo>
                  <a:cubicBezTo>
                    <a:pt x="72" y="55"/>
                    <a:pt x="71" y="57"/>
                    <a:pt x="70" y="59"/>
                  </a:cubicBezTo>
                  <a:cubicBezTo>
                    <a:pt x="70" y="57"/>
                    <a:pt x="70" y="55"/>
                    <a:pt x="69" y="52"/>
                  </a:cubicBezTo>
                  <a:close/>
                  <a:moveTo>
                    <a:pt x="61" y="23"/>
                  </a:moveTo>
                  <a:cubicBezTo>
                    <a:pt x="59" y="23"/>
                    <a:pt x="57" y="23"/>
                    <a:pt x="54" y="24"/>
                  </a:cubicBezTo>
                  <a:cubicBezTo>
                    <a:pt x="53" y="22"/>
                    <a:pt x="51" y="20"/>
                    <a:pt x="49" y="19"/>
                  </a:cubicBezTo>
                  <a:cubicBezTo>
                    <a:pt x="51" y="19"/>
                    <a:pt x="53" y="20"/>
                    <a:pt x="56" y="20"/>
                  </a:cubicBezTo>
                  <a:cubicBezTo>
                    <a:pt x="58" y="21"/>
                    <a:pt x="60" y="22"/>
                    <a:pt x="61" y="23"/>
                  </a:cubicBezTo>
                  <a:close/>
                  <a:moveTo>
                    <a:pt x="46" y="27"/>
                  </a:moveTo>
                  <a:cubicBezTo>
                    <a:pt x="44" y="27"/>
                    <a:pt x="42" y="28"/>
                    <a:pt x="39" y="30"/>
                  </a:cubicBezTo>
                  <a:cubicBezTo>
                    <a:pt x="37" y="31"/>
                    <a:pt x="35" y="32"/>
                    <a:pt x="33" y="33"/>
                  </a:cubicBezTo>
                  <a:cubicBezTo>
                    <a:pt x="33" y="33"/>
                    <a:pt x="33" y="32"/>
                    <a:pt x="33" y="31"/>
                  </a:cubicBezTo>
                  <a:cubicBezTo>
                    <a:pt x="33" y="26"/>
                    <a:pt x="34" y="23"/>
                    <a:pt x="35" y="22"/>
                  </a:cubicBezTo>
                  <a:cubicBezTo>
                    <a:pt x="37" y="21"/>
                    <a:pt x="41" y="22"/>
                    <a:pt x="44" y="25"/>
                  </a:cubicBezTo>
                  <a:cubicBezTo>
                    <a:pt x="45" y="25"/>
                    <a:pt x="46" y="26"/>
                    <a:pt x="46" y="27"/>
                  </a:cubicBezTo>
                  <a:close/>
                  <a:moveTo>
                    <a:pt x="26" y="39"/>
                  </a:moveTo>
                  <a:cubicBezTo>
                    <a:pt x="24" y="40"/>
                    <a:pt x="23" y="42"/>
                    <a:pt x="21" y="44"/>
                  </a:cubicBezTo>
                  <a:cubicBezTo>
                    <a:pt x="22" y="42"/>
                    <a:pt x="22" y="40"/>
                    <a:pt x="23" y="38"/>
                  </a:cubicBezTo>
                  <a:cubicBezTo>
                    <a:pt x="23" y="35"/>
                    <a:pt x="24" y="33"/>
                    <a:pt x="25" y="32"/>
                  </a:cubicBezTo>
                  <a:cubicBezTo>
                    <a:pt x="25" y="34"/>
                    <a:pt x="26" y="36"/>
                    <a:pt x="26" y="39"/>
                  </a:cubicBezTo>
                  <a:close/>
                  <a:moveTo>
                    <a:pt x="33" y="60"/>
                  </a:moveTo>
                  <a:cubicBezTo>
                    <a:pt x="29" y="60"/>
                    <a:pt x="25" y="60"/>
                    <a:pt x="24" y="58"/>
                  </a:cubicBezTo>
                  <a:cubicBezTo>
                    <a:pt x="23" y="56"/>
                    <a:pt x="25" y="52"/>
                    <a:pt x="27" y="49"/>
                  </a:cubicBezTo>
                  <a:cubicBezTo>
                    <a:pt x="28" y="48"/>
                    <a:pt x="28" y="48"/>
                    <a:pt x="29" y="47"/>
                  </a:cubicBezTo>
                  <a:cubicBezTo>
                    <a:pt x="30" y="49"/>
                    <a:pt x="31" y="51"/>
                    <a:pt x="32" y="54"/>
                  </a:cubicBezTo>
                  <a:cubicBezTo>
                    <a:pt x="33" y="56"/>
                    <a:pt x="34" y="58"/>
                    <a:pt x="36" y="60"/>
                  </a:cubicBezTo>
                  <a:cubicBezTo>
                    <a:pt x="35" y="60"/>
                    <a:pt x="34" y="60"/>
                    <a:pt x="33" y="60"/>
                  </a:cubicBezTo>
                  <a:close/>
                  <a:moveTo>
                    <a:pt x="35" y="41"/>
                  </a:moveTo>
                  <a:cubicBezTo>
                    <a:pt x="37" y="40"/>
                    <a:pt x="40" y="38"/>
                    <a:pt x="43" y="36"/>
                  </a:cubicBezTo>
                  <a:cubicBezTo>
                    <a:pt x="46" y="35"/>
                    <a:pt x="49" y="34"/>
                    <a:pt x="52" y="33"/>
                  </a:cubicBezTo>
                  <a:cubicBezTo>
                    <a:pt x="53" y="35"/>
                    <a:pt x="55" y="38"/>
                    <a:pt x="57" y="41"/>
                  </a:cubicBezTo>
                  <a:cubicBezTo>
                    <a:pt x="58" y="44"/>
                    <a:pt x="59" y="46"/>
                    <a:pt x="60" y="49"/>
                  </a:cubicBezTo>
                  <a:cubicBezTo>
                    <a:pt x="58" y="51"/>
                    <a:pt x="55" y="53"/>
                    <a:pt x="52" y="54"/>
                  </a:cubicBezTo>
                  <a:cubicBezTo>
                    <a:pt x="49" y="56"/>
                    <a:pt x="47" y="57"/>
                    <a:pt x="44" y="58"/>
                  </a:cubicBezTo>
                  <a:cubicBezTo>
                    <a:pt x="42" y="56"/>
                    <a:pt x="40" y="53"/>
                    <a:pt x="39" y="50"/>
                  </a:cubicBezTo>
                  <a:cubicBezTo>
                    <a:pt x="37" y="47"/>
                    <a:pt x="36" y="44"/>
                    <a:pt x="35" y="41"/>
                  </a:cubicBezTo>
                  <a:close/>
                  <a:moveTo>
                    <a:pt x="60" y="31"/>
                  </a:moveTo>
                  <a:cubicBezTo>
                    <a:pt x="60" y="31"/>
                    <a:pt x="61" y="31"/>
                    <a:pt x="62" y="31"/>
                  </a:cubicBezTo>
                  <a:cubicBezTo>
                    <a:pt x="67" y="30"/>
                    <a:pt x="70" y="31"/>
                    <a:pt x="71" y="33"/>
                  </a:cubicBezTo>
                  <a:cubicBezTo>
                    <a:pt x="72" y="35"/>
                    <a:pt x="71" y="38"/>
                    <a:pt x="68" y="42"/>
                  </a:cubicBezTo>
                  <a:cubicBezTo>
                    <a:pt x="68" y="43"/>
                    <a:pt x="67" y="43"/>
                    <a:pt x="66" y="44"/>
                  </a:cubicBezTo>
                  <a:cubicBezTo>
                    <a:pt x="66" y="42"/>
                    <a:pt x="65" y="39"/>
                    <a:pt x="63" y="37"/>
                  </a:cubicBezTo>
                  <a:cubicBezTo>
                    <a:pt x="62" y="35"/>
                    <a:pt x="61" y="33"/>
                    <a:pt x="60" y="31"/>
                  </a:cubicBezTo>
                  <a:close/>
                  <a:moveTo>
                    <a:pt x="71" y="104"/>
                  </a:moveTo>
                  <a:cubicBezTo>
                    <a:pt x="71" y="112"/>
                    <a:pt x="71" y="112"/>
                    <a:pt x="71" y="112"/>
                  </a:cubicBezTo>
                  <a:cubicBezTo>
                    <a:pt x="30" y="112"/>
                    <a:pt x="30" y="112"/>
                    <a:pt x="30" y="112"/>
                  </a:cubicBezTo>
                  <a:cubicBezTo>
                    <a:pt x="30" y="104"/>
                    <a:pt x="30" y="104"/>
                    <a:pt x="30" y="104"/>
                  </a:cubicBezTo>
                  <a:cubicBezTo>
                    <a:pt x="44" y="104"/>
                    <a:pt x="44" y="104"/>
                    <a:pt x="44" y="104"/>
                  </a:cubicBezTo>
                  <a:cubicBezTo>
                    <a:pt x="44" y="93"/>
                    <a:pt x="44" y="93"/>
                    <a:pt x="44" y="93"/>
                  </a:cubicBezTo>
                  <a:cubicBezTo>
                    <a:pt x="32" y="92"/>
                    <a:pt x="22" y="87"/>
                    <a:pt x="14" y="79"/>
                  </a:cubicBezTo>
                  <a:cubicBezTo>
                    <a:pt x="5" y="71"/>
                    <a:pt x="0" y="59"/>
                    <a:pt x="0" y="45"/>
                  </a:cubicBezTo>
                  <a:cubicBezTo>
                    <a:pt x="0" y="32"/>
                    <a:pt x="5" y="20"/>
                    <a:pt x="14" y="12"/>
                  </a:cubicBezTo>
                  <a:cubicBezTo>
                    <a:pt x="19" y="7"/>
                    <a:pt x="25" y="3"/>
                    <a:pt x="32" y="0"/>
                  </a:cubicBezTo>
                  <a:cubicBezTo>
                    <a:pt x="37" y="9"/>
                    <a:pt x="37" y="9"/>
                    <a:pt x="37" y="9"/>
                  </a:cubicBezTo>
                  <a:cubicBezTo>
                    <a:pt x="31" y="11"/>
                    <a:pt x="25" y="14"/>
                    <a:pt x="21" y="18"/>
                  </a:cubicBezTo>
                  <a:cubicBezTo>
                    <a:pt x="14" y="25"/>
                    <a:pt x="9" y="35"/>
                    <a:pt x="9" y="45"/>
                  </a:cubicBezTo>
                  <a:cubicBezTo>
                    <a:pt x="9" y="56"/>
                    <a:pt x="14" y="65"/>
                    <a:pt x="21" y="72"/>
                  </a:cubicBezTo>
                  <a:cubicBezTo>
                    <a:pt x="27" y="79"/>
                    <a:pt x="37" y="84"/>
                    <a:pt x="48" y="84"/>
                  </a:cubicBezTo>
                  <a:cubicBezTo>
                    <a:pt x="57" y="84"/>
                    <a:pt x="65" y="80"/>
                    <a:pt x="72" y="75"/>
                  </a:cubicBezTo>
                  <a:cubicBezTo>
                    <a:pt x="76" y="83"/>
                    <a:pt x="76" y="83"/>
                    <a:pt x="76" y="83"/>
                  </a:cubicBezTo>
                  <a:cubicBezTo>
                    <a:pt x="70" y="88"/>
                    <a:pt x="63" y="91"/>
                    <a:pt x="56" y="92"/>
                  </a:cubicBezTo>
                  <a:cubicBezTo>
                    <a:pt x="56" y="104"/>
                    <a:pt x="56" y="104"/>
                    <a:pt x="56" y="104"/>
                  </a:cubicBezTo>
                  <a:lnTo>
                    <a:pt x="71" y="104"/>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mn-lt"/>
                <a:ea typeface="+mn-ea"/>
                <a:cs typeface="+mn-ea"/>
                <a:sym typeface="+mn-lt"/>
              </a:endParaRPr>
            </a:p>
          </p:txBody>
        </p:sp>
        <p:sp>
          <p:nvSpPr>
            <p:cNvPr id="100" name="任意多边形 99"/>
            <p:cNvSpPr/>
            <p:nvPr/>
          </p:nvSpPr>
          <p:spPr>
            <a:xfrm>
              <a:off x="9180920"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ysClr val="windowText" lastClr="000000">
                <a:lumMod val="50000"/>
                <a:lumOff val="5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mn-lt"/>
                <a:ea typeface="+mn-ea"/>
                <a:cs typeface="+mn-ea"/>
                <a:sym typeface="+mn-lt"/>
              </a:endParaRPr>
            </a:p>
          </p:txBody>
        </p:sp>
        <p:sp>
          <p:nvSpPr>
            <p:cNvPr id="101" name="文本框 100"/>
            <p:cNvSpPr txBox="1"/>
            <p:nvPr/>
          </p:nvSpPr>
          <p:spPr>
            <a:xfrm>
              <a:off x="9550255" y="3677915"/>
              <a:ext cx="1265888"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prstClr val="white"/>
                  </a:solidFill>
                  <a:effectLst/>
                  <a:uLnTx/>
                  <a:uFillTx/>
                  <a:latin typeface="+mn-lt"/>
                  <a:ea typeface="+mn-ea"/>
                  <a:cs typeface="+mn-ea"/>
                  <a:sym typeface="+mn-lt"/>
                </a:rPr>
                <a:t>标题文档内容</a:t>
              </a:r>
            </a:p>
          </p:txBody>
        </p:sp>
      </p:grpSp>
      <p:grpSp>
        <p:nvGrpSpPr>
          <p:cNvPr id="102" name="组合 101"/>
          <p:cNvGrpSpPr/>
          <p:nvPr/>
        </p:nvGrpSpPr>
        <p:grpSpPr>
          <a:xfrm>
            <a:off x="3057846" y="1503458"/>
            <a:ext cx="1990055" cy="1317555"/>
            <a:chOff x="9095110" y="1916329"/>
            <a:chExt cx="1189315" cy="1317555"/>
          </a:xfrm>
        </p:grpSpPr>
        <p:sp>
          <p:nvSpPr>
            <p:cNvPr id="103" name="文本框 102"/>
            <p:cNvSpPr txBox="1"/>
            <p:nvPr/>
          </p:nvSpPr>
          <p:spPr>
            <a:xfrm>
              <a:off x="9254384" y="1916329"/>
              <a:ext cx="1030041" cy="400108"/>
            </a:xfrm>
            <a:prstGeom prst="rect">
              <a:avLst/>
            </a:prstGeom>
            <a:noFill/>
          </p:spPr>
          <p:txBody>
            <a:bodyPr wrap="none" lIns="91438" tIns="45719" rIns="91438" bIns="45719" rtlCol="0">
              <a:spAutoFit/>
            </a:bodyPr>
            <a:lstStyle>
              <a:defPPr>
                <a:defRPr lang="zh-CN"/>
              </a:defPPr>
              <a:lvl1pPr fontAlgn="auto">
                <a:spcBef>
                  <a:spcPts val="0"/>
                </a:spcBef>
                <a:spcAft>
                  <a:spcPts val="0"/>
                </a:spcAft>
                <a:defRPr sz="2000">
                  <a:solidFill>
                    <a:prstClr val="black">
                      <a:lumMod val="75000"/>
                      <a:lumOff val="25000"/>
                    </a:prstClr>
                  </a:solidFill>
                  <a:latin typeface="微软雅黑" panose="020B0503020204020204" pitchFamily="34" charset="-122"/>
                  <a:ea typeface="微软雅黑" panose="020B0503020204020204" pitchFamily="34" charset="-122"/>
                </a:defRPr>
              </a:lvl1pPr>
            </a:lstStyle>
            <a:p>
              <a:r>
                <a:rPr lang="zh-CN" altLang="en-US" dirty="0">
                  <a:latin typeface="+mn-lt"/>
                  <a:ea typeface="+mn-ea"/>
                  <a:cs typeface="+mn-ea"/>
                  <a:sym typeface="+mn-lt"/>
                </a:rPr>
                <a:t>标题文档内容</a:t>
              </a:r>
            </a:p>
          </p:txBody>
        </p:sp>
        <p:sp>
          <p:nvSpPr>
            <p:cNvPr id="104" name="文本框 103"/>
            <p:cNvSpPr txBox="1"/>
            <p:nvPr/>
          </p:nvSpPr>
          <p:spPr>
            <a:xfrm>
              <a:off x="9095110" y="2273941"/>
              <a:ext cx="1183066" cy="959943"/>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pPr fontAlgn="auto">
                <a:spcAft>
                  <a:spcPts val="0"/>
                </a:spcAft>
              </a:pPr>
              <a:r>
                <a:rPr lang="zh-CN" altLang="en-US" b="0" dirty="0">
                  <a:solidFill>
                    <a:prstClr val="black">
                      <a:lumMod val="75000"/>
                      <a:lumOff val="25000"/>
                    </a:prstClr>
                  </a:solidFill>
                  <a:cs typeface="+mn-ea"/>
                  <a:sym typeface="+mn-lt"/>
                </a:rPr>
                <a:t>在此录入上述图表的描述说明，在此录入上述图表的描述说明，在此录入上述图表的描述说明。</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2" presetClass="entr" presetSubtype="8" fill="hold" nodeType="afterEffect" p14:presetBounceEnd="20000">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14:bounceEnd="20000">
                                          <p:cBhvr additive="base">
                                            <p:cTn id="11" dur="400" fill="hold"/>
                                            <p:tgtEl>
                                              <p:spTgt spid="44"/>
                                            </p:tgtEl>
                                            <p:attrNameLst>
                                              <p:attrName>ppt_x</p:attrName>
                                            </p:attrNameLst>
                                          </p:cBhvr>
                                          <p:tavLst>
                                            <p:tav tm="0">
                                              <p:val>
                                                <p:strVal val="0-#ppt_w/2"/>
                                              </p:val>
                                            </p:tav>
                                            <p:tav tm="100000">
                                              <p:val>
                                                <p:strVal val="#ppt_x"/>
                                              </p:val>
                                            </p:tav>
                                          </p:tavLst>
                                        </p:anim>
                                        <p:anim calcmode="lin" valueType="num" p14:bounceEnd="20000">
                                          <p:cBhvr additive="base">
                                            <p:cTn id="12" dur="400" fill="hold"/>
                                            <p:tgtEl>
                                              <p:spTgt spid="4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randombar(horizontal)">
                                          <p:cBhvr>
                                            <p:cTn id="16" dur="400"/>
                                            <p:tgtEl>
                                              <p:spTgt spid="37"/>
                                            </p:tgtEl>
                                          </p:cBhvr>
                                        </p:animEffect>
                                      </p:childTnLst>
                                    </p:cTn>
                                  </p:par>
                                </p:childTnLst>
                              </p:cTn>
                            </p:par>
                            <p:par>
                              <p:cTn id="17" fill="hold">
                                <p:stCondLst>
                                  <p:cond delay="1500"/>
                                </p:stCondLst>
                                <p:childTnLst>
                                  <p:par>
                                    <p:cTn id="18" presetID="2" presetClass="entr" presetSubtype="8" fill="hold" nodeType="afterEffect" p14:presetBounceEnd="20000">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14:bounceEnd="20000">
                                          <p:cBhvr additive="base">
                                            <p:cTn id="20" dur="400" fill="hold"/>
                                            <p:tgtEl>
                                              <p:spTgt spid="50"/>
                                            </p:tgtEl>
                                            <p:attrNameLst>
                                              <p:attrName>ppt_x</p:attrName>
                                            </p:attrNameLst>
                                          </p:cBhvr>
                                          <p:tavLst>
                                            <p:tav tm="0">
                                              <p:val>
                                                <p:strVal val="0-#ppt_w/2"/>
                                              </p:val>
                                            </p:tav>
                                            <p:tav tm="100000">
                                              <p:val>
                                                <p:strVal val="#ppt_x"/>
                                              </p:val>
                                            </p:tav>
                                          </p:tavLst>
                                        </p:anim>
                                        <p:anim calcmode="lin" valueType="num" p14:bounceEnd="20000">
                                          <p:cBhvr additive="base">
                                            <p:cTn id="21" dur="400" fill="hold"/>
                                            <p:tgtEl>
                                              <p:spTgt spid="50"/>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4" presetClass="entr" presetSubtype="10" fill="hold" nodeType="afterEffect">
                                      <p:stCondLst>
                                        <p:cond delay="0"/>
                                      </p:stCondLst>
                                      <p:childTnLst>
                                        <p:set>
                                          <p:cBhvr>
                                            <p:cTn id="24" dur="1" fill="hold">
                                              <p:stCondLst>
                                                <p:cond delay="0"/>
                                              </p:stCondLst>
                                            </p:cTn>
                                            <p:tgtEl>
                                              <p:spTgt spid="102"/>
                                            </p:tgtEl>
                                            <p:attrNameLst>
                                              <p:attrName>style.visibility</p:attrName>
                                            </p:attrNameLst>
                                          </p:cBhvr>
                                          <p:to>
                                            <p:strVal val="visible"/>
                                          </p:to>
                                        </p:set>
                                        <p:animEffect transition="in" filter="randombar(horizontal)">
                                          <p:cBhvr>
                                            <p:cTn id="25" dur="400"/>
                                            <p:tgtEl>
                                              <p:spTgt spid="102"/>
                                            </p:tgtEl>
                                          </p:cBhvr>
                                        </p:animEffect>
                                      </p:childTnLst>
                                    </p:cTn>
                                  </p:par>
                                </p:childTnLst>
                              </p:cTn>
                            </p:par>
                            <p:par>
                              <p:cTn id="26" fill="hold">
                                <p:stCondLst>
                                  <p:cond delay="2500"/>
                                </p:stCondLst>
                                <p:childTnLst>
                                  <p:par>
                                    <p:cTn id="27" presetID="2" presetClass="entr" presetSubtype="8" fill="hold" nodeType="afterEffect" p14:presetBounceEnd="20000">
                                      <p:stCondLst>
                                        <p:cond delay="0"/>
                                      </p:stCondLst>
                                      <p:childTnLst>
                                        <p:set>
                                          <p:cBhvr>
                                            <p:cTn id="28" dur="1" fill="hold">
                                              <p:stCondLst>
                                                <p:cond delay="0"/>
                                              </p:stCondLst>
                                            </p:cTn>
                                            <p:tgtEl>
                                              <p:spTgt spid="56"/>
                                            </p:tgtEl>
                                            <p:attrNameLst>
                                              <p:attrName>style.visibility</p:attrName>
                                            </p:attrNameLst>
                                          </p:cBhvr>
                                          <p:to>
                                            <p:strVal val="visible"/>
                                          </p:to>
                                        </p:set>
                                        <p:anim calcmode="lin" valueType="num" p14:bounceEnd="20000">
                                          <p:cBhvr additive="base">
                                            <p:cTn id="29" dur="400" fill="hold"/>
                                            <p:tgtEl>
                                              <p:spTgt spid="56"/>
                                            </p:tgtEl>
                                            <p:attrNameLst>
                                              <p:attrName>ppt_x</p:attrName>
                                            </p:attrNameLst>
                                          </p:cBhvr>
                                          <p:tavLst>
                                            <p:tav tm="0">
                                              <p:val>
                                                <p:strVal val="0-#ppt_w/2"/>
                                              </p:val>
                                            </p:tav>
                                            <p:tav tm="100000">
                                              <p:val>
                                                <p:strVal val="#ppt_x"/>
                                              </p:val>
                                            </p:tav>
                                          </p:tavLst>
                                        </p:anim>
                                        <p:anim calcmode="lin" valueType="num" p14:bounceEnd="20000">
                                          <p:cBhvr additive="base">
                                            <p:cTn id="30" dur="400" fill="hold"/>
                                            <p:tgtEl>
                                              <p:spTgt spid="56"/>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14" presetClass="entr" presetSubtype="10"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randombar(horizontal)">
                                          <p:cBhvr>
                                            <p:cTn id="34" dur="400"/>
                                            <p:tgtEl>
                                              <p:spTgt spid="34"/>
                                            </p:tgtEl>
                                          </p:cBhvr>
                                        </p:animEffect>
                                      </p:childTnLst>
                                    </p:cTn>
                                  </p:par>
                                </p:childTnLst>
                              </p:cTn>
                            </p:par>
                            <p:par>
                              <p:cTn id="35" fill="hold">
                                <p:stCondLst>
                                  <p:cond delay="3500"/>
                                </p:stCondLst>
                                <p:childTnLst>
                                  <p:par>
                                    <p:cTn id="36" presetID="2" presetClass="entr" presetSubtype="8" fill="hold" nodeType="afterEffect" p14:presetBounceEnd="20000">
                                      <p:stCondLst>
                                        <p:cond delay="0"/>
                                      </p:stCondLst>
                                      <p:childTnLst>
                                        <p:set>
                                          <p:cBhvr>
                                            <p:cTn id="37" dur="1" fill="hold">
                                              <p:stCondLst>
                                                <p:cond delay="0"/>
                                              </p:stCondLst>
                                            </p:cTn>
                                            <p:tgtEl>
                                              <p:spTgt spid="62"/>
                                            </p:tgtEl>
                                            <p:attrNameLst>
                                              <p:attrName>style.visibility</p:attrName>
                                            </p:attrNameLst>
                                          </p:cBhvr>
                                          <p:to>
                                            <p:strVal val="visible"/>
                                          </p:to>
                                        </p:set>
                                        <p:anim calcmode="lin" valueType="num" p14:bounceEnd="20000">
                                          <p:cBhvr additive="base">
                                            <p:cTn id="38" dur="400" fill="hold"/>
                                            <p:tgtEl>
                                              <p:spTgt spid="62"/>
                                            </p:tgtEl>
                                            <p:attrNameLst>
                                              <p:attrName>ppt_x</p:attrName>
                                            </p:attrNameLst>
                                          </p:cBhvr>
                                          <p:tavLst>
                                            <p:tav tm="0">
                                              <p:val>
                                                <p:strVal val="0-#ppt_w/2"/>
                                              </p:val>
                                            </p:tav>
                                            <p:tav tm="100000">
                                              <p:val>
                                                <p:strVal val="#ppt_x"/>
                                              </p:val>
                                            </p:tav>
                                          </p:tavLst>
                                        </p:anim>
                                        <p:anim calcmode="lin" valueType="num" p14:bounceEnd="20000">
                                          <p:cBhvr additive="base">
                                            <p:cTn id="39" dur="400" fill="hold"/>
                                            <p:tgtEl>
                                              <p:spTgt spid="62"/>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14" presetClass="entr" presetSubtype="10"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randombar(horizontal)">
                                          <p:cBhvr>
                                            <p:cTn id="43" dur="400"/>
                                            <p:tgtEl>
                                              <p:spTgt spid="40"/>
                                            </p:tgtEl>
                                          </p:cBhvr>
                                        </p:animEffect>
                                      </p:childTnLst>
                                    </p:cTn>
                                  </p:par>
                                </p:childTnLst>
                              </p:cTn>
                            </p:par>
                            <p:par>
                              <p:cTn id="44" fill="hold">
                                <p:stCondLst>
                                  <p:cond delay="4500"/>
                                </p:stCondLst>
                                <p:childTnLst>
                                  <p:par>
                                    <p:cTn id="45" presetID="2" presetClass="entr" presetSubtype="8" fill="hold" nodeType="afterEffect" p14:presetBounceEnd="20000">
                                      <p:stCondLst>
                                        <p:cond delay="0"/>
                                      </p:stCondLst>
                                      <p:childTnLst>
                                        <p:set>
                                          <p:cBhvr>
                                            <p:cTn id="46" dur="1" fill="hold">
                                              <p:stCondLst>
                                                <p:cond delay="0"/>
                                              </p:stCondLst>
                                            </p:cTn>
                                            <p:tgtEl>
                                              <p:spTgt spid="68"/>
                                            </p:tgtEl>
                                            <p:attrNameLst>
                                              <p:attrName>style.visibility</p:attrName>
                                            </p:attrNameLst>
                                          </p:cBhvr>
                                          <p:to>
                                            <p:strVal val="visible"/>
                                          </p:to>
                                        </p:set>
                                        <p:anim calcmode="lin" valueType="num" p14:bounceEnd="20000">
                                          <p:cBhvr additive="base">
                                            <p:cTn id="47" dur="400" fill="hold"/>
                                            <p:tgtEl>
                                              <p:spTgt spid="68"/>
                                            </p:tgtEl>
                                            <p:attrNameLst>
                                              <p:attrName>ppt_x</p:attrName>
                                            </p:attrNameLst>
                                          </p:cBhvr>
                                          <p:tavLst>
                                            <p:tav tm="0">
                                              <p:val>
                                                <p:strVal val="0-#ppt_w/2"/>
                                              </p:val>
                                            </p:tav>
                                            <p:tav tm="100000">
                                              <p:val>
                                                <p:strVal val="#ppt_x"/>
                                              </p:val>
                                            </p:tav>
                                          </p:tavLst>
                                        </p:anim>
                                        <p:anim calcmode="lin" valueType="num" p14:bounceEnd="20000">
                                          <p:cBhvr additive="base">
                                            <p:cTn id="48" dur="400" fill="hold"/>
                                            <p:tgtEl>
                                              <p:spTgt spid="68"/>
                                            </p:tgtEl>
                                            <p:attrNameLst>
                                              <p:attrName>ppt_y</p:attrName>
                                            </p:attrNameLst>
                                          </p:cBhvr>
                                          <p:tavLst>
                                            <p:tav tm="0">
                                              <p:val>
                                                <p:strVal val="#ppt_y"/>
                                              </p:val>
                                            </p:tav>
                                            <p:tav tm="100000">
                                              <p:val>
                                                <p:strVal val="#ppt_y"/>
                                              </p:val>
                                            </p:tav>
                                          </p:tavLst>
                                        </p:anim>
                                      </p:childTnLst>
                                    </p:cTn>
                                  </p:par>
                                </p:childTnLst>
                              </p:cTn>
                            </p:par>
                            <p:par>
                              <p:cTn id="49" fill="hold">
                                <p:stCondLst>
                                  <p:cond delay="5000"/>
                                </p:stCondLst>
                                <p:childTnLst>
                                  <p:par>
                                    <p:cTn id="50" presetID="14" presetClass="entr" presetSubtype="10" fill="hold"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randombar(horizontal)">
                                          <p:cBhvr>
                                            <p:cTn id="52" dur="4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400" fill="hold"/>
                                            <p:tgtEl>
                                              <p:spTgt spid="44"/>
                                            </p:tgtEl>
                                            <p:attrNameLst>
                                              <p:attrName>ppt_x</p:attrName>
                                            </p:attrNameLst>
                                          </p:cBhvr>
                                          <p:tavLst>
                                            <p:tav tm="0">
                                              <p:val>
                                                <p:strVal val="0-#ppt_w/2"/>
                                              </p:val>
                                            </p:tav>
                                            <p:tav tm="100000">
                                              <p:val>
                                                <p:strVal val="#ppt_x"/>
                                              </p:val>
                                            </p:tav>
                                          </p:tavLst>
                                        </p:anim>
                                        <p:anim calcmode="lin" valueType="num">
                                          <p:cBhvr additive="base">
                                            <p:cTn id="12" dur="400" fill="hold"/>
                                            <p:tgtEl>
                                              <p:spTgt spid="4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randombar(horizontal)">
                                          <p:cBhvr>
                                            <p:cTn id="16" dur="400"/>
                                            <p:tgtEl>
                                              <p:spTgt spid="37"/>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400" fill="hold"/>
                                            <p:tgtEl>
                                              <p:spTgt spid="50"/>
                                            </p:tgtEl>
                                            <p:attrNameLst>
                                              <p:attrName>ppt_x</p:attrName>
                                            </p:attrNameLst>
                                          </p:cBhvr>
                                          <p:tavLst>
                                            <p:tav tm="0">
                                              <p:val>
                                                <p:strVal val="0-#ppt_w/2"/>
                                              </p:val>
                                            </p:tav>
                                            <p:tav tm="100000">
                                              <p:val>
                                                <p:strVal val="#ppt_x"/>
                                              </p:val>
                                            </p:tav>
                                          </p:tavLst>
                                        </p:anim>
                                        <p:anim calcmode="lin" valueType="num">
                                          <p:cBhvr additive="base">
                                            <p:cTn id="21" dur="400" fill="hold"/>
                                            <p:tgtEl>
                                              <p:spTgt spid="50"/>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4" presetClass="entr" presetSubtype="10" fill="hold" nodeType="afterEffect">
                                      <p:stCondLst>
                                        <p:cond delay="0"/>
                                      </p:stCondLst>
                                      <p:childTnLst>
                                        <p:set>
                                          <p:cBhvr>
                                            <p:cTn id="24" dur="1" fill="hold">
                                              <p:stCondLst>
                                                <p:cond delay="0"/>
                                              </p:stCondLst>
                                            </p:cTn>
                                            <p:tgtEl>
                                              <p:spTgt spid="102"/>
                                            </p:tgtEl>
                                            <p:attrNameLst>
                                              <p:attrName>style.visibility</p:attrName>
                                            </p:attrNameLst>
                                          </p:cBhvr>
                                          <p:to>
                                            <p:strVal val="visible"/>
                                          </p:to>
                                        </p:set>
                                        <p:animEffect transition="in" filter="randombar(horizontal)">
                                          <p:cBhvr>
                                            <p:cTn id="25" dur="400"/>
                                            <p:tgtEl>
                                              <p:spTgt spid="102"/>
                                            </p:tgtEl>
                                          </p:cBhvr>
                                        </p:animEffect>
                                      </p:childTnLst>
                                    </p:cTn>
                                  </p:par>
                                </p:childTnLst>
                              </p:cTn>
                            </p:par>
                            <p:par>
                              <p:cTn id="26" fill="hold">
                                <p:stCondLst>
                                  <p:cond delay="2500"/>
                                </p:stCondLst>
                                <p:childTnLst>
                                  <p:par>
                                    <p:cTn id="27" presetID="2" presetClass="entr" presetSubtype="8" fill="hold" nodeType="afterEffect">
                                      <p:stCondLst>
                                        <p:cond delay="0"/>
                                      </p:stCondLst>
                                      <p:childTnLst>
                                        <p:set>
                                          <p:cBhvr>
                                            <p:cTn id="28" dur="1" fill="hold">
                                              <p:stCondLst>
                                                <p:cond delay="0"/>
                                              </p:stCondLst>
                                            </p:cTn>
                                            <p:tgtEl>
                                              <p:spTgt spid="56"/>
                                            </p:tgtEl>
                                            <p:attrNameLst>
                                              <p:attrName>style.visibility</p:attrName>
                                            </p:attrNameLst>
                                          </p:cBhvr>
                                          <p:to>
                                            <p:strVal val="visible"/>
                                          </p:to>
                                        </p:set>
                                        <p:anim calcmode="lin" valueType="num">
                                          <p:cBhvr additive="base">
                                            <p:cTn id="29" dur="400" fill="hold"/>
                                            <p:tgtEl>
                                              <p:spTgt spid="56"/>
                                            </p:tgtEl>
                                            <p:attrNameLst>
                                              <p:attrName>ppt_x</p:attrName>
                                            </p:attrNameLst>
                                          </p:cBhvr>
                                          <p:tavLst>
                                            <p:tav tm="0">
                                              <p:val>
                                                <p:strVal val="0-#ppt_w/2"/>
                                              </p:val>
                                            </p:tav>
                                            <p:tav tm="100000">
                                              <p:val>
                                                <p:strVal val="#ppt_x"/>
                                              </p:val>
                                            </p:tav>
                                          </p:tavLst>
                                        </p:anim>
                                        <p:anim calcmode="lin" valueType="num">
                                          <p:cBhvr additive="base">
                                            <p:cTn id="30" dur="400" fill="hold"/>
                                            <p:tgtEl>
                                              <p:spTgt spid="56"/>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14" presetClass="entr" presetSubtype="10"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randombar(horizontal)">
                                          <p:cBhvr>
                                            <p:cTn id="34" dur="400"/>
                                            <p:tgtEl>
                                              <p:spTgt spid="34"/>
                                            </p:tgtEl>
                                          </p:cBhvr>
                                        </p:animEffect>
                                      </p:childTnLst>
                                    </p:cTn>
                                  </p:par>
                                </p:childTnLst>
                              </p:cTn>
                            </p:par>
                            <p:par>
                              <p:cTn id="35" fill="hold">
                                <p:stCondLst>
                                  <p:cond delay="3500"/>
                                </p:stCondLst>
                                <p:childTnLst>
                                  <p:par>
                                    <p:cTn id="36" presetID="2" presetClass="entr" presetSubtype="8" fill="hold" nodeType="afterEffect">
                                      <p:stCondLst>
                                        <p:cond delay="0"/>
                                      </p:stCondLst>
                                      <p:childTnLst>
                                        <p:set>
                                          <p:cBhvr>
                                            <p:cTn id="37" dur="1" fill="hold">
                                              <p:stCondLst>
                                                <p:cond delay="0"/>
                                              </p:stCondLst>
                                            </p:cTn>
                                            <p:tgtEl>
                                              <p:spTgt spid="62"/>
                                            </p:tgtEl>
                                            <p:attrNameLst>
                                              <p:attrName>style.visibility</p:attrName>
                                            </p:attrNameLst>
                                          </p:cBhvr>
                                          <p:to>
                                            <p:strVal val="visible"/>
                                          </p:to>
                                        </p:set>
                                        <p:anim calcmode="lin" valueType="num">
                                          <p:cBhvr additive="base">
                                            <p:cTn id="38" dur="400" fill="hold"/>
                                            <p:tgtEl>
                                              <p:spTgt spid="62"/>
                                            </p:tgtEl>
                                            <p:attrNameLst>
                                              <p:attrName>ppt_x</p:attrName>
                                            </p:attrNameLst>
                                          </p:cBhvr>
                                          <p:tavLst>
                                            <p:tav tm="0">
                                              <p:val>
                                                <p:strVal val="0-#ppt_w/2"/>
                                              </p:val>
                                            </p:tav>
                                            <p:tav tm="100000">
                                              <p:val>
                                                <p:strVal val="#ppt_x"/>
                                              </p:val>
                                            </p:tav>
                                          </p:tavLst>
                                        </p:anim>
                                        <p:anim calcmode="lin" valueType="num">
                                          <p:cBhvr additive="base">
                                            <p:cTn id="39" dur="400" fill="hold"/>
                                            <p:tgtEl>
                                              <p:spTgt spid="62"/>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14" presetClass="entr" presetSubtype="10"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randombar(horizontal)">
                                          <p:cBhvr>
                                            <p:cTn id="43" dur="400"/>
                                            <p:tgtEl>
                                              <p:spTgt spid="40"/>
                                            </p:tgtEl>
                                          </p:cBhvr>
                                        </p:animEffect>
                                      </p:childTnLst>
                                    </p:cTn>
                                  </p:par>
                                </p:childTnLst>
                              </p:cTn>
                            </p:par>
                            <p:par>
                              <p:cTn id="44" fill="hold">
                                <p:stCondLst>
                                  <p:cond delay="4500"/>
                                </p:stCondLst>
                                <p:childTnLst>
                                  <p:par>
                                    <p:cTn id="45" presetID="2" presetClass="entr" presetSubtype="8" fill="hold" nodeType="afterEffect">
                                      <p:stCondLst>
                                        <p:cond delay="0"/>
                                      </p:stCondLst>
                                      <p:childTnLst>
                                        <p:set>
                                          <p:cBhvr>
                                            <p:cTn id="46" dur="1" fill="hold">
                                              <p:stCondLst>
                                                <p:cond delay="0"/>
                                              </p:stCondLst>
                                            </p:cTn>
                                            <p:tgtEl>
                                              <p:spTgt spid="68"/>
                                            </p:tgtEl>
                                            <p:attrNameLst>
                                              <p:attrName>style.visibility</p:attrName>
                                            </p:attrNameLst>
                                          </p:cBhvr>
                                          <p:to>
                                            <p:strVal val="visible"/>
                                          </p:to>
                                        </p:set>
                                        <p:anim calcmode="lin" valueType="num">
                                          <p:cBhvr additive="base">
                                            <p:cTn id="47" dur="400" fill="hold"/>
                                            <p:tgtEl>
                                              <p:spTgt spid="68"/>
                                            </p:tgtEl>
                                            <p:attrNameLst>
                                              <p:attrName>ppt_x</p:attrName>
                                            </p:attrNameLst>
                                          </p:cBhvr>
                                          <p:tavLst>
                                            <p:tav tm="0">
                                              <p:val>
                                                <p:strVal val="0-#ppt_w/2"/>
                                              </p:val>
                                            </p:tav>
                                            <p:tav tm="100000">
                                              <p:val>
                                                <p:strVal val="#ppt_x"/>
                                              </p:val>
                                            </p:tav>
                                          </p:tavLst>
                                        </p:anim>
                                        <p:anim calcmode="lin" valueType="num">
                                          <p:cBhvr additive="base">
                                            <p:cTn id="48" dur="400" fill="hold"/>
                                            <p:tgtEl>
                                              <p:spTgt spid="68"/>
                                            </p:tgtEl>
                                            <p:attrNameLst>
                                              <p:attrName>ppt_y</p:attrName>
                                            </p:attrNameLst>
                                          </p:cBhvr>
                                          <p:tavLst>
                                            <p:tav tm="0">
                                              <p:val>
                                                <p:strVal val="#ppt_y"/>
                                              </p:val>
                                            </p:tav>
                                            <p:tav tm="100000">
                                              <p:val>
                                                <p:strVal val="#ppt_y"/>
                                              </p:val>
                                            </p:tav>
                                          </p:tavLst>
                                        </p:anim>
                                      </p:childTnLst>
                                    </p:cTn>
                                  </p:par>
                                </p:childTnLst>
                              </p:cTn>
                            </p:par>
                            <p:par>
                              <p:cTn id="49" fill="hold">
                                <p:stCondLst>
                                  <p:cond delay="5000"/>
                                </p:stCondLst>
                                <p:childTnLst>
                                  <p:par>
                                    <p:cTn id="50" presetID="14" presetClass="entr" presetSubtype="10" fill="hold"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randombar(horizontal)">
                                          <p:cBhvr>
                                            <p:cTn id="52" dur="4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b="1" dirty="0" smtClean="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宋体" panose="02010600030101010101" pitchFamily="2" charset="-122"/>
              <a:cs typeface="Arial" panose="020B0604020202020204" pitchFamily="34" charset="0"/>
            </a:endParaRPr>
          </a:p>
        </p:txBody>
      </p:sp>
      <p:sp>
        <p:nvSpPr>
          <p:cNvPr id="46" name="椭圆 45"/>
          <p:cNvSpPr/>
          <p:nvPr/>
        </p:nvSpPr>
        <p:spPr>
          <a:xfrm>
            <a:off x="2002994" y="1864689"/>
            <a:ext cx="2935017" cy="2935013"/>
          </a:xfrm>
          <a:prstGeom prst="ellipse">
            <a:avLst/>
          </a:prstGeom>
          <a:gradFill>
            <a:gsLst>
              <a:gs pos="0">
                <a:srgbClr val="006600"/>
              </a:gs>
              <a:gs pos="100000">
                <a:srgbClr val="1A6C37"/>
              </a:gs>
            </a:gsLst>
            <a:lin ang="5400000" scaled="1"/>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ea"/>
              <a:sym typeface="+mn-lt"/>
            </a:endParaRPr>
          </a:p>
        </p:txBody>
      </p:sp>
      <p:sp>
        <p:nvSpPr>
          <p:cNvPr id="47" name="文本框 46"/>
          <p:cNvSpPr txBox="1"/>
          <p:nvPr/>
        </p:nvSpPr>
        <p:spPr bwMode="auto">
          <a:xfrm flipH="1">
            <a:off x="5447623" y="2253974"/>
            <a:ext cx="4947341" cy="57246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defTabSz="914400" fontAlgn="base">
              <a:spcBef>
                <a:spcPct val="0"/>
              </a:spcBef>
              <a:spcAft>
                <a:spcPct val="0"/>
              </a:spcAft>
              <a:buFont typeface="Wingdings" panose="05000000000000000000" pitchFamily="2" charset="2"/>
              <a:buChar char="l"/>
            </a:pPr>
            <a:r>
              <a:rPr lang="zh-CN" altLang="en-US" dirty="0">
                <a:solidFill>
                  <a:prstClr val="black">
                    <a:lumMod val="75000"/>
                    <a:lumOff val="25000"/>
                  </a:prstClr>
                </a:solidFill>
                <a:cs typeface="+mn-ea"/>
                <a:sym typeface="+mn-lt"/>
              </a:rPr>
              <a:t>为客户提供有效服务，是我们工作的方向和价值评价的标尺，成就客户就是成就我们自己。</a:t>
            </a:r>
            <a:endParaRPr lang="zh-CN" altLang="en-US" dirty="0">
              <a:solidFill>
                <a:prstClr val="black">
                  <a:lumMod val="75000"/>
                  <a:lumOff val="25000"/>
                </a:prstClr>
              </a:solidFill>
              <a:latin typeface="Arial" panose="020B0604020202020204"/>
              <a:ea typeface="方正正黑简体"/>
              <a:cs typeface="+mn-ea"/>
              <a:sym typeface="+mn-lt"/>
            </a:endParaRPr>
          </a:p>
        </p:txBody>
      </p:sp>
      <p:sp>
        <p:nvSpPr>
          <p:cNvPr id="48" name="文本框 47"/>
          <p:cNvSpPr txBox="1"/>
          <p:nvPr/>
        </p:nvSpPr>
        <p:spPr bwMode="auto">
          <a:xfrm flipH="1">
            <a:off x="5447623" y="2876974"/>
            <a:ext cx="4947341" cy="57246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defTabSz="914400" fontAlgn="base">
              <a:spcBef>
                <a:spcPct val="0"/>
              </a:spcBef>
              <a:spcAft>
                <a:spcPct val="0"/>
              </a:spcAft>
              <a:buFont typeface="Wingdings" panose="05000000000000000000" pitchFamily="2" charset="2"/>
              <a:buChar char="l"/>
            </a:pPr>
            <a:r>
              <a:rPr lang="zh-CN" altLang="en-US" dirty="0">
                <a:solidFill>
                  <a:prstClr val="black">
                    <a:lumMod val="75000"/>
                    <a:lumOff val="25000"/>
                  </a:prstClr>
                </a:solidFill>
                <a:cs typeface="+mn-ea"/>
                <a:sym typeface="+mn-lt"/>
              </a:rPr>
              <a:t>为客户提供有效服务，是我们工作的方向和价值评价的标尺，成就客户就是成就我们自己。</a:t>
            </a:r>
            <a:endParaRPr lang="zh-CN" altLang="en-US" dirty="0">
              <a:solidFill>
                <a:prstClr val="black">
                  <a:lumMod val="75000"/>
                  <a:lumOff val="25000"/>
                </a:prstClr>
              </a:solidFill>
              <a:latin typeface="Arial" panose="020B0604020202020204"/>
              <a:ea typeface="方正正黑简体"/>
              <a:cs typeface="+mn-ea"/>
              <a:sym typeface="+mn-lt"/>
            </a:endParaRPr>
          </a:p>
        </p:txBody>
      </p:sp>
      <p:sp>
        <p:nvSpPr>
          <p:cNvPr id="49" name="文本框 48"/>
          <p:cNvSpPr txBox="1"/>
          <p:nvPr/>
        </p:nvSpPr>
        <p:spPr bwMode="auto">
          <a:xfrm flipH="1">
            <a:off x="5447623" y="3499974"/>
            <a:ext cx="4947341" cy="55861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defTabSz="914400" fontAlgn="base">
              <a:spcBef>
                <a:spcPct val="0"/>
              </a:spcBef>
              <a:spcAft>
                <a:spcPct val="0"/>
              </a:spcAft>
              <a:buFont typeface="Wingdings" panose="05000000000000000000" pitchFamily="2" charset="2"/>
              <a:buChar char="l"/>
            </a:pPr>
            <a:r>
              <a:rPr lang="zh-CN" altLang="en-US" dirty="0">
                <a:solidFill>
                  <a:prstClr val="black">
                    <a:lumMod val="75000"/>
                    <a:lumOff val="25000"/>
                  </a:prstClr>
                </a:solidFill>
                <a:cs typeface="+mn-ea"/>
                <a:sym typeface="+mn-lt"/>
              </a:rPr>
              <a:t>为客户提供有效服务，是我们工作的方向和价值评价的标尺，成就客户就是成就我们自己。</a:t>
            </a:r>
            <a:endParaRPr lang="zh-CN" altLang="en-US" dirty="0">
              <a:solidFill>
                <a:prstClr val="black">
                  <a:lumMod val="75000"/>
                  <a:lumOff val="25000"/>
                </a:prstClr>
              </a:solidFill>
              <a:latin typeface="Arial" panose="020B0604020202020204"/>
              <a:ea typeface="方正正黑简体"/>
              <a:cs typeface="+mn-ea"/>
              <a:sym typeface="+mn-lt"/>
            </a:endParaRPr>
          </a:p>
        </p:txBody>
      </p:sp>
      <p:sp>
        <p:nvSpPr>
          <p:cNvPr id="50" name="文本框 49"/>
          <p:cNvSpPr txBox="1"/>
          <p:nvPr/>
        </p:nvSpPr>
        <p:spPr bwMode="auto">
          <a:xfrm flipH="1">
            <a:off x="5447623" y="4122974"/>
            <a:ext cx="4947341" cy="55861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defTabSz="914400" fontAlgn="base">
              <a:spcBef>
                <a:spcPct val="0"/>
              </a:spcBef>
              <a:spcAft>
                <a:spcPct val="0"/>
              </a:spcAft>
              <a:buFont typeface="Wingdings" panose="05000000000000000000" pitchFamily="2" charset="2"/>
              <a:buChar char="l"/>
            </a:pPr>
            <a:r>
              <a:rPr lang="zh-CN" altLang="en-US" dirty="0">
                <a:solidFill>
                  <a:prstClr val="black">
                    <a:lumMod val="75000"/>
                    <a:lumOff val="25000"/>
                  </a:prstClr>
                </a:solidFill>
                <a:cs typeface="+mn-ea"/>
                <a:sym typeface="+mn-lt"/>
              </a:rPr>
              <a:t>为客户提供有效服务，是我们工作的方向和价值评价的标尺，成就客户就是成就我们自己。</a:t>
            </a:r>
            <a:endParaRPr lang="zh-CN" altLang="en-US" dirty="0">
              <a:solidFill>
                <a:prstClr val="black">
                  <a:lumMod val="75000"/>
                  <a:lumOff val="25000"/>
                </a:prstClr>
              </a:solidFill>
              <a:latin typeface="Arial" panose="020B0604020202020204"/>
              <a:ea typeface="方正正黑简体"/>
              <a:cs typeface="+mn-ea"/>
              <a:sym typeface="+mn-lt"/>
            </a:endParaRPr>
          </a:p>
        </p:txBody>
      </p:sp>
      <p:grpSp>
        <p:nvGrpSpPr>
          <p:cNvPr id="51" name="组合 50"/>
          <p:cNvGrpSpPr/>
          <p:nvPr/>
        </p:nvGrpSpPr>
        <p:grpSpPr>
          <a:xfrm>
            <a:off x="1832185" y="5326743"/>
            <a:ext cx="8527630" cy="621529"/>
            <a:chOff x="1702990" y="5445125"/>
            <a:chExt cx="8786022" cy="621529"/>
          </a:xfrm>
        </p:grpSpPr>
        <p:cxnSp>
          <p:nvCxnSpPr>
            <p:cNvPr id="52" name="直接连接符 51"/>
            <p:cNvCxnSpPr/>
            <p:nvPr/>
          </p:nvCxnSpPr>
          <p:spPr>
            <a:xfrm>
              <a:off x="1839176" y="5445125"/>
              <a:ext cx="8513649" cy="0"/>
            </a:xfrm>
            <a:prstGeom prst="line">
              <a:avLst/>
            </a:prstGeom>
            <a:noFill/>
            <a:ln w="12700" cap="flat" cmpd="sng" algn="ctr">
              <a:solidFill>
                <a:sysClr val="windowText" lastClr="000000">
                  <a:lumMod val="65000"/>
                  <a:lumOff val="35000"/>
                </a:sysClr>
              </a:solidFill>
              <a:prstDash val="solid"/>
              <a:miter lim="800000"/>
              <a:headEnd type="diamond"/>
              <a:tailEnd type="diamond"/>
            </a:ln>
            <a:effectLst/>
          </p:spPr>
        </p:cxnSp>
        <p:sp>
          <p:nvSpPr>
            <p:cNvPr id="53" name="文本框 52"/>
            <p:cNvSpPr txBox="1"/>
            <p:nvPr/>
          </p:nvSpPr>
          <p:spPr>
            <a:xfrm>
              <a:off x="1702990" y="5531123"/>
              <a:ext cx="8786022" cy="535531"/>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pPr marL="0" marR="0" lvl="0" indent="0" algn="ctr" defTabSz="914400" eaLnBrk="1" fontAlgn="base" latinLnBrk="0" hangingPunct="1">
                <a:lnSpc>
                  <a:spcPct val="120000"/>
                </a:lnSpc>
                <a:spcBef>
                  <a:spcPct val="0"/>
                </a:spcBef>
                <a:spcAft>
                  <a:spcPct val="0"/>
                </a:spcAft>
                <a:buClrTx/>
                <a:buSzTx/>
                <a:buFontTx/>
                <a:buNone/>
                <a:defRPr/>
              </a:pPr>
              <a:r>
                <a:rPr kumimoji="0" lang="zh-CN" altLang="en-US" sz="1200" b="0" i="0" u="none" strike="noStrike" kern="0" cap="none" spc="100" normalizeH="0" baseline="0" noProof="0" dirty="0">
                  <a:ln>
                    <a:noFill/>
                  </a:ln>
                  <a:solidFill>
                    <a:prstClr val="black">
                      <a:lumMod val="75000"/>
                      <a:lumOff val="25000"/>
                    </a:prstClr>
                  </a:solidFill>
                  <a:effectLst/>
                  <a:uLnTx/>
                  <a:uFillTx/>
                  <a:latin typeface="方正正纤黑简体" panose="02000000000000000000" pitchFamily="2" charset="-122"/>
                  <a:ea typeface="方正正纤黑简体" panose="02000000000000000000" pitchFamily="2" charset="-122"/>
                  <a:cs typeface="+mn-ea"/>
                  <a:sym typeface="+mn-lt"/>
                </a:rPr>
                <a:t>为客户提供有效服务，是我们工作的方向和价值评价的标尺，成就客户就是成就我们自己。为客户提供有效服务，是我们工作的方向和价值评价的标尺，成就客户就是成就我们自己。</a:t>
              </a:r>
              <a:endParaRPr kumimoji="0" lang="zh-CN" altLang="en-US" sz="1200" b="0" i="0" u="none" strike="noStrike" kern="0" cap="none" spc="100" normalizeH="0" baseline="0" noProof="0" dirty="0">
                <a:ln>
                  <a:noFill/>
                </a:ln>
                <a:solidFill>
                  <a:prstClr val="black">
                    <a:lumMod val="75000"/>
                    <a:lumOff val="25000"/>
                  </a:prstClr>
                </a:solidFill>
                <a:effectLst/>
                <a:uLnTx/>
                <a:uFillTx/>
                <a:latin typeface="Arial" panose="020B0604020202020204"/>
                <a:ea typeface="方正正黑简体"/>
                <a:cs typeface="+mn-ea"/>
                <a:sym typeface="+mn-lt"/>
              </a:endParaRPr>
            </a:p>
          </p:txBody>
        </p:sp>
      </p:grpSp>
      <p:grpSp>
        <p:nvGrpSpPr>
          <p:cNvPr id="54" name="Group 4"/>
          <p:cNvGrpSpPr>
            <a:grpSpLocks noChangeAspect="1"/>
          </p:cNvGrpSpPr>
          <p:nvPr/>
        </p:nvGrpSpPr>
        <p:grpSpPr bwMode="auto">
          <a:xfrm>
            <a:off x="3001299" y="2479029"/>
            <a:ext cx="1014598" cy="1140440"/>
            <a:chOff x="2204" y="1895"/>
            <a:chExt cx="258" cy="290"/>
          </a:xfrm>
        </p:grpSpPr>
        <p:sp>
          <p:nvSpPr>
            <p:cNvPr id="55" name="Freeform 5"/>
            <p:cNvSpPr/>
            <p:nvPr/>
          </p:nvSpPr>
          <p:spPr bwMode="auto">
            <a:xfrm>
              <a:off x="2204" y="1963"/>
              <a:ext cx="233" cy="222"/>
            </a:xfrm>
            <a:custGeom>
              <a:avLst/>
              <a:gdLst>
                <a:gd name="T0" fmla="*/ 30 w 96"/>
                <a:gd name="T1" fmla="*/ 0 h 92"/>
                <a:gd name="T2" fmla="*/ 0 w 96"/>
                <a:gd name="T3" fmla="*/ 44 h 92"/>
                <a:gd name="T4" fmla="*/ 48 w 96"/>
                <a:gd name="T5" fmla="*/ 92 h 92"/>
                <a:gd name="T6" fmla="*/ 96 w 96"/>
                <a:gd name="T7" fmla="*/ 48 h 92"/>
              </a:gdLst>
              <a:ahLst/>
              <a:cxnLst>
                <a:cxn ang="0">
                  <a:pos x="T0" y="T1"/>
                </a:cxn>
                <a:cxn ang="0">
                  <a:pos x="T2" y="T3"/>
                </a:cxn>
                <a:cxn ang="0">
                  <a:pos x="T4" y="T5"/>
                </a:cxn>
                <a:cxn ang="0">
                  <a:pos x="T6" y="T7"/>
                </a:cxn>
              </a:cxnLst>
              <a:rect l="0" t="0" r="r" b="b"/>
              <a:pathLst>
                <a:path w="96" h="92">
                  <a:moveTo>
                    <a:pt x="30" y="0"/>
                  </a:moveTo>
                  <a:cubicBezTo>
                    <a:pt x="12" y="7"/>
                    <a:pt x="0" y="24"/>
                    <a:pt x="0" y="44"/>
                  </a:cubicBezTo>
                  <a:cubicBezTo>
                    <a:pt x="0" y="71"/>
                    <a:pt x="21" y="92"/>
                    <a:pt x="48" y="92"/>
                  </a:cubicBezTo>
                  <a:cubicBezTo>
                    <a:pt x="73" y="92"/>
                    <a:pt x="94" y="73"/>
                    <a:pt x="96" y="48"/>
                  </a:cubicBezTo>
                </a:path>
              </a:pathLst>
            </a:custGeom>
            <a:noFill/>
            <a:ln w="28575"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ea"/>
                <a:sym typeface="+mn-lt"/>
              </a:endParaRPr>
            </a:p>
          </p:txBody>
        </p:sp>
        <p:sp>
          <p:nvSpPr>
            <p:cNvPr id="56" name="Freeform 6"/>
            <p:cNvSpPr/>
            <p:nvPr/>
          </p:nvSpPr>
          <p:spPr bwMode="auto">
            <a:xfrm>
              <a:off x="2364" y="1963"/>
              <a:ext cx="73" cy="97"/>
            </a:xfrm>
            <a:custGeom>
              <a:avLst/>
              <a:gdLst>
                <a:gd name="T0" fmla="*/ 0 w 30"/>
                <a:gd name="T1" fmla="*/ 0 h 40"/>
                <a:gd name="T2" fmla="*/ 30 w 30"/>
                <a:gd name="T3" fmla="*/ 40 h 40"/>
              </a:gdLst>
              <a:ahLst/>
              <a:cxnLst>
                <a:cxn ang="0">
                  <a:pos x="T0" y="T1"/>
                </a:cxn>
                <a:cxn ang="0">
                  <a:pos x="T2" y="T3"/>
                </a:cxn>
              </a:cxnLst>
              <a:rect l="0" t="0" r="r" b="b"/>
              <a:pathLst>
                <a:path w="30" h="40">
                  <a:moveTo>
                    <a:pt x="0" y="0"/>
                  </a:moveTo>
                  <a:cubicBezTo>
                    <a:pt x="17" y="6"/>
                    <a:pt x="28" y="22"/>
                    <a:pt x="30" y="40"/>
                  </a:cubicBezTo>
                </a:path>
              </a:pathLst>
            </a:custGeom>
            <a:noFill/>
            <a:ln w="28575"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ea"/>
                <a:sym typeface="+mn-lt"/>
              </a:endParaRPr>
            </a:p>
          </p:txBody>
        </p:sp>
        <p:sp>
          <p:nvSpPr>
            <p:cNvPr id="57" name="Freeform 7"/>
            <p:cNvSpPr/>
            <p:nvPr/>
          </p:nvSpPr>
          <p:spPr bwMode="auto">
            <a:xfrm>
              <a:off x="2272" y="1895"/>
              <a:ext cx="97" cy="78"/>
            </a:xfrm>
            <a:custGeom>
              <a:avLst/>
              <a:gdLst>
                <a:gd name="T0" fmla="*/ 29 w 97"/>
                <a:gd name="T1" fmla="*/ 78 h 78"/>
                <a:gd name="T2" fmla="*/ 29 w 97"/>
                <a:gd name="T3" fmla="*/ 39 h 78"/>
                <a:gd name="T4" fmla="*/ 0 w 97"/>
                <a:gd name="T5" fmla="*/ 39 h 78"/>
                <a:gd name="T6" fmla="*/ 0 w 97"/>
                <a:gd name="T7" fmla="*/ 0 h 78"/>
                <a:gd name="T8" fmla="*/ 97 w 97"/>
                <a:gd name="T9" fmla="*/ 0 h 78"/>
                <a:gd name="T10" fmla="*/ 97 w 97"/>
                <a:gd name="T11" fmla="*/ 39 h 78"/>
                <a:gd name="T12" fmla="*/ 68 w 97"/>
                <a:gd name="T13" fmla="*/ 39 h 78"/>
                <a:gd name="T14" fmla="*/ 68 w 97"/>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78">
                  <a:moveTo>
                    <a:pt x="29" y="78"/>
                  </a:moveTo>
                  <a:lnTo>
                    <a:pt x="29" y="39"/>
                  </a:lnTo>
                  <a:lnTo>
                    <a:pt x="0" y="39"/>
                  </a:lnTo>
                  <a:lnTo>
                    <a:pt x="0" y="0"/>
                  </a:lnTo>
                  <a:lnTo>
                    <a:pt x="97" y="0"/>
                  </a:lnTo>
                  <a:lnTo>
                    <a:pt x="97" y="39"/>
                  </a:lnTo>
                  <a:lnTo>
                    <a:pt x="68" y="39"/>
                  </a:lnTo>
                  <a:lnTo>
                    <a:pt x="68" y="78"/>
                  </a:lnTo>
                </a:path>
              </a:pathLst>
            </a:custGeom>
            <a:noFill/>
            <a:ln w="28575"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ea"/>
                <a:sym typeface="+mn-lt"/>
              </a:endParaRPr>
            </a:p>
          </p:txBody>
        </p:sp>
        <p:sp>
          <p:nvSpPr>
            <p:cNvPr id="58" name="Line 8"/>
            <p:cNvSpPr>
              <a:spLocks noChangeShapeType="1"/>
            </p:cNvSpPr>
            <p:nvPr/>
          </p:nvSpPr>
          <p:spPr bwMode="auto">
            <a:xfrm flipV="1">
              <a:off x="2418" y="1934"/>
              <a:ext cx="29" cy="29"/>
            </a:xfrm>
            <a:prstGeom prst="line">
              <a:avLst/>
            </a:prstGeom>
            <a:noFill/>
            <a:ln w="28575" cap="flat">
              <a:solidFill>
                <a:srgbClr val="FFFFFF"/>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ea"/>
                <a:sym typeface="+mn-lt"/>
              </a:endParaRPr>
            </a:p>
          </p:txBody>
        </p:sp>
        <p:sp>
          <p:nvSpPr>
            <p:cNvPr id="59" name="Line 9"/>
            <p:cNvSpPr>
              <a:spLocks noChangeShapeType="1"/>
            </p:cNvSpPr>
            <p:nvPr/>
          </p:nvSpPr>
          <p:spPr bwMode="auto">
            <a:xfrm flipH="1" flipV="1">
              <a:off x="2432" y="1919"/>
              <a:ext cx="30" cy="29"/>
            </a:xfrm>
            <a:prstGeom prst="line">
              <a:avLst/>
            </a:prstGeom>
            <a:noFill/>
            <a:ln w="28575" cap="flat">
              <a:solidFill>
                <a:srgbClr val="FFFFFF"/>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ea"/>
                <a:sym typeface="+mn-lt"/>
              </a:endParaRPr>
            </a:p>
          </p:txBody>
        </p:sp>
        <p:sp>
          <p:nvSpPr>
            <p:cNvPr id="60" name="Freeform 10"/>
            <p:cNvSpPr/>
            <p:nvPr/>
          </p:nvSpPr>
          <p:spPr bwMode="auto">
            <a:xfrm>
              <a:off x="2320" y="1992"/>
              <a:ext cx="78" cy="77"/>
            </a:xfrm>
            <a:custGeom>
              <a:avLst/>
              <a:gdLst>
                <a:gd name="T0" fmla="*/ 0 w 78"/>
                <a:gd name="T1" fmla="*/ 0 h 77"/>
                <a:gd name="T2" fmla="*/ 0 w 78"/>
                <a:gd name="T3" fmla="*/ 77 h 77"/>
                <a:gd name="T4" fmla="*/ 78 w 78"/>
                <a:gd name="T5" fmla="*/ 77 h 77"/>
              </a:gdLst>
              <a:ahLst/>
              <a:cxnLst>
                <a:cxn ang="0">
                  <a:pos x="T0" y="T1"/>
                </a:cxn>
                <a:cxn ang="0">
                  <a:pos x="T2" y="T3"/>
                </a:cxn>
                <a:cxn ang="0">
                  <a:pos x="T4" y="T5"/>
                </a:cxn>
              </a:cxnLst>
              <a:rect l="0" t="0" r="r" b="b"/>
              <a:pathLst>
                <a:path w="78" h="77">
                  <a:moveTo>
                    <a:pt x="0" y="0"/>
                  </a:moveTo>
                  <a:lnTo>
                    <a:pt x="0" y="77"/>
                  </a:lnTo>
                  <a:lnTo>
                    <a:pt x="78" y="77"/>
                  </a:lnTo>
                </a:path>
              </a:pathLst>
            </a:custGeom>
            <a:noFill/>
            <a:ln w="28575"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ea"/>
                <a:sym typeface="+mn-lt"/>
              </a:endParaRPr>
            </a:p>
          </p:txBody>
        </p:sp>
      </p:grpSp>
      <p:sp>
        <p:nvSpPr>
          <p:cNvPr id="61" name="文本框 60"/>
          <p:cNvSpPr txBox="1"/>
          <p:nvPr/>
        </p:nvSpPr>
        <p:spPr>
          <a:xfrm>
            <a:off x="2571472" y="3768233"/>
            <a:ext cx="1772004" cy="307777"/>
          </a:xfrm>
          <a:prstGeom prst="rect">
            <a:avLst/>
          </a:prstGeom>
          <a:noFill/>
        </p:spPr>
        <p:txBody>
          <a:bodyPr wrap="square" rtlCol="0">
            <a:spAutoFit/>
          </a:bodyPr>
          <a:lstStyle/>
          <a:p>
            <a:pPr algn="dist" defTabSz="914400" fontAlgn="base">
              <a:spcBef>
                <a:spcPct val="0"/>
              </a:spcBef>
              <a:spcAft>
                <a:spcPct val="0"/>
              </a:spcAft>
            </a:pPr>
            <a:r>
              <a:rPr lang="en-US" altLang="zh-CN" sz="1400" dirty="0">
                <a:solidFill>
                  <a:srgbClr val="FFFFFF"/>
                </a:solidFill>
                <a:latin typeface="Arial" panose="020B0604020202020204" pitchFamily="34" charset="0"/>
                <a:ea typeface="宋体" panose="02010600030101010101" pitchFamily="2" charset="-122"/>
                <a:cs typeface="+mn-ea"/>
                <a:sym typeface="+mn-lt"/>
              </a:rPr>
              <a:t>Add the title here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wipe(left)">
                                      <p:cBhvr>
                                        <p:cTn id="7" dur="500"/>
                                        <p:tgtEl>
                                          <p:spTgt spid="10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Effect transition="in" filter="fade">
                                      <p:cBhvr>
                                        <p:cTn id="13" dur="500"/>
                                        <p:tgtEl>
                                          <p:spTgt spid="46"/>
                                        </p:tgtEl>
                                      </p:cBhvr>
                                    </p:animEffect>
                                  </p:childTnLst>
                                </p:cTn>
                              </p:par>
                            </p:childTnLst>
                          </p:cTn>
                        </p:par>
                        <p:par>
                          <p:cTn id="14" fill="hold">
                            <p:stCondLst>
                              <p:cond delay="1000"/>
                            </p:stCondLst>
                            <p:childTnLst>
                              <p:par>
                                <p:cTn id="15" presetID="45" presetClass="entr" presetSubtype="0" fill="hold"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anim calcmode="lin" valueType="num">
                                      <p:cBhvr>
                                        <p:cTn id="18" dur="500" fill="hold"/>
                                        <p:tgtEl>
                                          <p:spTgt spid="54"/>
                                        </p:tgtEl>
                                        <p:attrNameLst>
                                          <p:attrName>ppt_w</p:attrName>
                                        </p:attrNameLst>
                                      </p:cBhvr>
                                      <p:tavLst>
                                        <p:tav tm="0" fmla="#ppt_w*sin(2.5*pi*$)">
                                          <p:val>
                                            <p:fltVal val="0"/>
                                          </p:val>
                                        </p:tav>
                                        <p:tav tm="100000">
                                          <p:val>
                                            <p:fltVal val="1"/>
                                          </p:val>
                                        </p:tav>
                                      </p:tavLst>
                                    </p:anim>
                                    <p:anim calcmode="lin" valueType="num">
                                      <p:cBhvr>
                                        <p:cTn id="19" dur="500" fill="hold"/>
                                        <p:tgtEl>
                                          <p:spTgt spid="54"/>
                                        </p:tgtEl>
                                        <p:attrNameLst>
                                          <p:attrName>ppt_h</p:attrName>
                                        </p:attrNameLst>
                                      </p:cBhvr>
                                      <p:tavLst>
                                        <p:tav tm="0">
                                          <p:val>
                                            <p:strVal val="#ppt_h"/>
                                          </p:val>
                                        </p:tav>
                                        <p:tav tm="100000">
                                          <p:val>
                                            <p:strVal val="#ppt_h"/>
                                          </p:val>
                                        </p:tav>
                                      </p:tavLst>
                                    </p:anim>
                                  </p:childTnLst>
                                </p:cTn>
                              </p:par>
                              <p:par>
                                <p:cTn id="20" presetID="53" presetClass="entr" presetSubtype="16" fill="hold" grpId="0" nodeType="withEffect">
                                  <p:stCondLst>
                                    <p:cond delay="0"/>
                                  </p:stCondLst>
                                  <p:iterate type="lt">
                                    <p:tmPct val="5000"/>
                                  </p:iterate>
                                  <p:childTnLst>
                                    <p:set>
                                      <p:cBhvr>
                                        <p:cTn id="21" dur="1" fill="hold">
                                          <p:stCondLst>
                                            <p:cond delay="0"/>
                                          </p:stCondLst>
                                        </p:cTn>
                                        <p:tgtEl>
                                          <p:spTgt spid="61"/>
                                        </p:tgtEl>
                                        <p:attrNameLst>
                                          <p:attrName>style.visibility</p:attrName>
                                        </p:attrNameLst>
                                      </p:cBhvr>
                                      <p:to>
                                        <p:strVal val="visible"/>
                                      </p:to>
                                    </p:set>
                                    <p:anim calcmode="lin" valueType="num">
                                      <p:cBhvr>
                                        <p:cTn id="22" dur="500" fill="hold"/>
                                        <p:tgtEl>
                                          <p:spTgt spid="61"/>
                                        </p:tgtEl>
                                        <p:attrNameLst>
                                          <p:attrName>ppt_w</p:attrName>
                                        </p:attrNameLst>
                                      </p:cBhvr>
                                      <p:tavLst>
                                        <p:tav tm="0">
                                          <p:val>
                                            <p:fltVal val="0"/>
                                          </p:val>
                                        </p:tav>
                                        <p:tav tm="100000">
                                          <p:val>
                                            <p:strVal val="#ppt_w"/>
                                          </p:val>
                                        </p:tav>
                                      </p:tavLst>
                                    </p:anim>
                                    <p:anim calcmode="lin" valueType="num">
                                      <p:cBhvr>
                                        <p:cTn id="23" dur="500" fill="hold"/>
                                        <p:tgtEl>
                                          <p:spTgt spid="61"/>
                                        </p:tgtEl>
                                        <p:attrNameLst>
                                          <p:attrName>ppt_h</p:attrName>
                                        </p:attrNameLst>
                                      </p:cBhvr>
                                      <p:tavLst>
                                        <p:tav tm="0">
                                          <p:val>
                                            <p:fltVal val="0"/>
                                          </p:val>
                                        </p:tav>
                                        <p:tav tm="100000">
                                          <p:val>
                                            <p:strVal val="#ppt_h"/>
                                          </p:val>
                                        </p:tav>
                                      </p:tavLst>
                                    </p:anim>
                                    <p:animEffect transition="in" filter="fade">
                                      <p:cBhvr>
                                        <p:cTn id="24" dur="500"/>
                                        <p:tgtEl>
                                          <p:spTgt spid="61"/>
                                        </p:tgtEl>
                                      </p:cBhvr>
                                    </p:animEffect>
                                  </p:childTnLst>
                                </p:cTn>
                              </p:par>
                            </p:childTnLst>
                          </p:cTn>
                        </p:par>
                        <p:par>
                          <p:cTn id="25" fill="hold">
                            <p:stCondLst>
                              <p:cond delay="1924"/>
                            </p:stCondLst>
                            <p:childTnLst>
                              <p:par>
                                <p:cTn id="26" presetID="53" presetClass="entr" presetSubtype="16" fill="hold" grpId="0" nodeType="afterEffect">
                                  <p:stCondLst>
                                    <p:cond delay="0"/>
                                  </p:stCondLst>
                                  <p:iterate type="lt">
                                    <p:tmPct val="5000"/>
                                  </p:iterate>
                                  <p:childTnLst>
                                    <p:set>
                                      <p:cBhvr>
                                        <p:cTn id="27" dur="1" fill="hold">
                                          <p:stCondLst>
                                            <p:cond delay="0"/>
                                          </p:stCondLst>
                                        </p:cTn>
                                        <p:tgtEl>
                                          <p:spTgt spid="47"/>
                                        </p:tgtEl>
                                        <p:attrNameLst>
                                          <p:attrName>style.visibility</p:attrName>
                                        </p:attrNameLst>
                                      </p:cBhvr>
                                      <p:to>
                                        <p:strVal val="visible"/>
                                      </p:to>
                                    </p:set>
                                    <p:anim calcmode="lin" valueType="num">
                                      <p:cBhvr>
                                        <p:cTn id="28" dur="500" fill="hold"/>
                                        <p:tgtEl>
                                          <p:spTgt spid="47"/>
                                        </p:tgtEl>
                                        <p:attrNameLst>
                                          <p:attrName>ppt_w</p:attrName>
                                        </p:attrNameLst>
                                      </p:cBhvr>
                                      <p:tavLst>
                                        <p:tav tm="0">
                                          <p:val>
                                            <p:fltVal val="0"/>
                                          </p:val>
                                        </p:tav>
                                        <p:tav tm="100000">
                                          <p:val>
                                            <p:strVal val="#ppt_w"/>
                                          </p:val>
                                        </p:tav>
                                      </p:tavLst>
                                    </p:anim>
                                    <p:anim calcmode="lin" valueType="num">
                                      <p:cBhvr>
                                        <p:cTn id="29" dur="500" fill="hold"/>
                                        <p:tgtEl>
                                          <p:spTgt spid="47"/>
                                        </p:tgtEl>
                                        <p:attrNameLst>
                                          <p:attrName>ppt_h</p:attrName>
                                        </p:attrNameLst>
                                      </p:cBhvr>
                                      <p:tavLst>
                                        <p:tav tm="0">
                                          <p:val>
                                            <p:fltVal val="0"/>
                                          </p:val>
                                        </p:tav>
                                        <p:tav tm="100000">
                                          <p:val>
                                            <p:strVal val="#ppt_h"/>
                                          </p:val>
                                        </p:tav>
                                      </p:tavLst>
                                    </p:anim>
                                    <p:animEffect transition="in" filter="fade">
                                      <p:cBhvr>
                                        <p:cTn id="30" dur="500"/>
                                        <p:tgtEl>
                                          <p:spTgt spid="47"/>
                                        </p:tgtEl>
                                      </p:cBhvr>
                                    </p:animEffect>
                                  </p:childTnLst>
                                </p:cTn>
                              </p:par>
                            </p:childTnLst>
                          </p:cTn>
                        </p:par>
                        <p:par>
                          <p:cTn id="31" fill="hold">
                            <p:stCondLst>
                              <p:cond delay="3400"/>
                            </p:stCondLst>
                            <p:childTnLst>
                              <p:par>
                                <p:cTn id="32" presetID="53" presetClass="entr" presetSubtype="16" fill="hold" grpId="0" nodeType="afterEffect">
                                  <p:stCondLst>
                                    <p:cond delay="0"/>
                                  </p:stCondLst>
                                  <p:iterate type="lt">
                                    <p:tmPct val="5000"/>
                                  </p:iterate>
                                  <p:childTnLst>
                                    <p:set>
                                      <p:cBhvr>
                                        <p:cTn id="33" dur="1" fill="hold">
                                          <p:stCondLst>
                                            <p:cond delay="0"/>
                                          </p:stCondLst>
                                        </p:cTn>
                                        <p:tgtEl>
                                          <p:spTgt spid="48"/>
                                        </p:tgtEl>
                                        <p:attrNameLst>
                                          <p:attrName>style.visibility</p:attrName>
                                        </p:attrNameLst>
                                      </p:cBhvr>
                                      <p:to>
                                        <p:strVal val="visible"/>
                                      </p:to>
                                    </p:set>
                                    <p:anim calcmode="lin" valueType="num">
                                      <p:cBhvr>
                                        <p:cTn id="34" dur="500" fill="hold"/>
                                        <p:tgtEl>
                                          <p:spTgt spid="48"/>
                                        </p:tgtEl>
                                        <p:attrNameLst>
                                          <p:attrName>ppt_w</p:attrName>
                                        </p:attrNameLst>
                                      </p:cBhvr>
                                      <p:tavLst>
                                        <p:tav tm="0">
                                          <p:val>
                                            <p:fltVal val="0"/>
                                          </p:val>
                                        </p:tav>
                                        <p:tav tm="100000">
                                          <p:val>
                                            <p:strVal val="#ppt_w"/>
                                          </p:val>
                                        </p:tav>
                                      </p:tavLst>
                                    </p:anim>
                                    <p:anim calcmode="lin" valueType="num">
                                      <p:cBhvr>
                                        <p:cTn id="35" dur="500" fill="hold"/>
                                        <p:tgtEl>
                                          <p:spTgt spid="48"/>
                                        </p:tgtEl>
                                        <p:attrNameLst>
                                          <p:attrName>ppt_h</p:attrName>
                                        </p:attrNameLst>
                                      </p:cBhvr>
                                      <p:tavLst>
                                        <p:tav tm="0">
                                          <p:val>
                                            <p:fltVal val="0"/>
                                          </p:val>
                                        </p:tav>
                                        <p:tav tm="100000">
                                          <p:val>
                                            <p:strVal val="#ppt_h"/>
                                          </p:val>
                                        </p:tav>
                                      </p:tavLst>
                                    </p:anim>
                                    <p:animEffect transition="in" filter="fade">
                                      <p:cBhvr>
                                        <p:cTn id="36" dur="500"/>
                                        <p:tgtEl>
                                          <p:spTgt spid="48"/>
                                        </p:tgtEl>
                                      </p:cBhvr>
                                    </p:animEffect>
                                  </p:childTnLst>
                                </p:cTn>
                              </p:par>
                            </p:childTnLst>
                          </p:cTn>
                        </p:par>
                        <p:par>
                          <p:cTn id="37" fill="hold">
                            <p:stCondLst>
                              <p:cond delay="4875"/>
                            </p:stCondLst>
                            <p:childTnLst>
                              <p:par>
                                <p:cTn id="38" presetID="53" presetClass="entr" presetSubtype="16" fill="hold" grpId="0" nodeType="afterEffect">
                                  <p:stCondLst>
                                    <p:cond delay="0"/>
                                  </p:stCondLst>
                                  <p:iterate type="lt">
                                    <p:tmPct val="5000"/>
                                  </p:iterate>
                                  <p:childTnLst>
                                    <p:set>
                                      <p:cBhvr>
                                        <p:cTn id="39" dur="1" fill="hold">
                                          <p:stCondLst>
                                            <p:cond delay="0"/>
                                          </p:stCondLst>
                                        </p:cTn>
                                        <p:tgtEl>
                                          <p:spTgt spid="49"/>
                                        </p:tgtEl>
                                        <p:attrNameLst>
                                          <p:attrName>style.visibility</p:attrName>
                                        </p:attrNameLst>
                                      </p:cBhvr>
                                      <p:to>
                                        <p:strVal val="visible"/>
                                      </p:to>
                                    </p:set>
                                    <p:anim calcmode="lin" valueType="num">
                                      <p:cBhvr>
                                        <p:cTn id="40" dur="500" fill="hold"/>
                                        <p:tgtEl>
                                          <p:spTgt spid="49"/>
                                        </p:tgtEl>
                                        <p:attrNameLst>
                                          <p:attrName>ppt_w</p:attrName>
                                        </p:attrNameLst>
                                      </p:cBhvr>
                                      <p:tavLst>
                                        <p:tav tm="0">
                                          <p:val>
                                            <p:fltVal val="0"/>
                                          </p:val>
                                        </p:tav>
                                        <p:tav tm="100000">
                                          <p:val>
                                            <p:strVal val="#ppt_w"/>
                                          </p:val>
                                        </p:tav>
                                      </p:tavLst>
                                    </p:anim>
                                    <p:anim calcmode="lin" valueType="num">
                                      <p:cBhvr>
                                        <p:cTn id="41" dur="500" fill="hold"/>
                                        <p:tgtEl>
                                          <p:spTgt spid="49"/>
                                        </p:tgtEl>
                                        <p:attrNameLst>
                                          <p:attrName>ppt_h</p:attrName>
                                        </p:attrNameLst>
                                      </p:cBhvr>
                                      <p:tavLst>
                                        <p:tav tm="0">
                                          <p:val>
                                            <p:fltVal val="0"/>
                                          </p:val>
                                        </p:tav>
                                        <p:tav tm="100000">
                                          <p:val>
                                            <p:strVal val="#ppt_h"/>
                                          </p:val>
                                        </p:tav>
                                      </p:tavLst>
                                    </p:anim>
                                    <p:animEffect transition="in" filter="fade">
                                      <p:cBhvr>
                                        <p:cTn id="42" dur="500"/>
                                        <p:tgtEl>
                                          <p:spTgt spid="49"/>
                                        </p:tgtEl>
                                      </p:cBhvr>
                                    </p:animEffect>
                                  </p:childTnLst>
                                </p:cTn>
                              </p:par>
                            </p:childTnLst>
                          </p:cTn>
                        </p:par>
                        <p:par>
                          <p:cTn id="43" fill="hold">
                            <p:stCondLst>
                              <p:cond delay="6350"/>
                            </p:stCondLst>
                            <p:childTnLst>
                              <p:par>
                                <p:cTn id="44" presetID="53" presetClass="entr" presetSubtype="16" fill="hold" grpId="0" nodeType="afterEffect">
                                  <p:stCondLst>
                                    <p:cond delay="0"/>
                                  </p:stCondLst>
                                  <p:iterate type="lt">
                                    <p:tmPct val="5000"/>
                                  </p:iterate>
                                  <p:childTnLst>
                                    <p:set>
                                      <p:cBhvr>
                                        <p:cTn id="45" dur="1" fill="hold">
                                          <p:stCondLst>
                                            <p:cond delay="0"/>
                                          </p:stCondLst>
                                        </p:cTn>
                                        <p:tgtEl>
                                          <p:spTgt spid="50"/>
                                        </p:tgtEl>
                                        <p:attrNameLst>
                                          <p:attrName>style.visibility</p:attrName>
                                        </p:attrNameLst>
                                      </p:cBhvr>
                                      <p:to>
                                        <p:strVal val="visible"/>
                                      </p:to>
                                    </p:set>
                                    <p:anim calcmode="lin" valueType="num">
                                      <p:cBhvr>
                                        <p:cTn id="46" dur="500" fill="hold"/>
                                        <p:tgtEl>
                                          <p:spTgt spid="50"/>
                                        </p:tgtEl>
                                        <p:attrNameLst>
                                          <p:attrName>ppt_w</p:attrName>
                                        </p:attrNameLst>
                                      </p:cBhvr>
                                      <p:tavLst>
                                        <p:tav tm="0">
                                          <p:val>
                                            <p:fltVal val="0"/>
                                          </p:val>
                                        </p:tav>
                                        <p:tav tm="100000">
                                          <p:val>
                                            <p:strVal val="#ppt_w"/>
                                          </p:val>
                                        </p:tav>
                                      </p:tavLst>
                                    </p:anim>
                                    <p:anim calcmode="lin" valueType="num">
                                      <p:cBhvr>
                                        <p:cTn id="47" dur="500" fill="hold"/>
                                        <p:tgtEl>
                                          <p:spTgt spid="50"/>
                                        </p:tgtEl>
                                        <p:attrNameLst>
                                          <p:attrName>ppt_h</p:attrName>
                                        </p:attrNameLst>
                                      </p:cBhvr>
                                      <p:tavLst>
                                        <p:tav tm="0">
                                          <p:val>
                                            <p:fltVal val="0"/>
                                          </p:val>
                                        </p:tav>
                                        <p:tav tm="100000">
                                          <p:val>
                                            <p:strVal val="#ppt_h"/>
                                          </p:val>
                                        </p:tav>
                                      </p:tavLst>
                                    </p:anim>
                                    <p:animEffect transition="in" filter="fade">
                                      <p:cBhvr>
                                        <p:cTn id="48" dur="500"/>
                                        <p:tgtEl>
                                          <p:spTgt spid="50"/>
                                        </p:tgtEl>
                                      </p:cBhvr>
                                    </p:animEffect>
                                  </p:childTnLst>
                                </p:cTn>
                              </p:par>
                            </p:childTnLst>
                          </p:cTn>
                        </p:par>
                        <p:par>
                          <p:cTn id="49" fill="hold">
                            <p:stCondLst>
                              <p:cond delay="7825"/>
                            </p:stCondLst>
                            <p:childTnLst>
                              <p:par>
                                <p:cTn id="50" presetID="16" presetClass="entr" presetSubtype="37" fill="hold" nodeType="after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barn(outVertical)">
                                      <p:cBhvr>
                                        <p:cTn id="5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P spid="46" grpId="0" animBg="1"/>
      <p:bldP spid="47" grpId="0"/>
      <p:bldP spid="48" grpId="0"/>
      <p:bldP spid="49" grpId="0"/>
      <p:bldP spid="50" grpId="0"/>
      <p:bldP spid="6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24657"/>
          <a:stretch>
            <a:fillRect/>
          </a:stretch>
        </p:blipFill>
        <p:spPr>
          <a:xfrm>
            <a:off x="-494165" y="1"/>
            <a:ext cx="11352664" cy="6858000"/>
          </a:xfrm>
          <a:prstGeom prst="rect">
            <a:avLst/>
          </a:prstGeom>
        </p:spPr>
      </p:pic>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b="22777"/>
          <a:stretch>
            <a:fillRect/>
          </a:stretch>
        </p:blipFill>
        <p:spPr>
          <a:xfrm>
            <a:off x="-385005" y="0"/>
            <a:ext cx="11243504" cy="6845300"/>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9854" y="1084903"/>
            <a:ext cx="4472817" cy="5111791"/>
          </a:xfrm>
          <a:prstGeom prst="rect">
            <a:avLst/>
          </a:prstGeom>
        </p:spPr>
      </p:pic>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2885" y="5140753"/>
            <a:ext cx="2869907" cy="1113524"/>
          </a:xfrm>
          <a:prstGeom prst="rect">
            <a:avLst/>
          </a:prstGeom>
        </p:spPr>
      </p:pic>
      <p:pic>
        <p:nvPicPr>
          <p:cNvPr id="6" name="图片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34508" y="2018681"/>
            <a:ext cx="3769746" cy="3930563"/>
          </a:xfrm>
          <a:prstGeom prst="rect">
            <a:avLst/>
          </a:prstGeom>
        </p:spPr>
      </p:pic>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99837" y="2308516"/>
            <a:ext cx="1681490" cy="1194000"/>
          </a:xfrm>
          <a:prstGeom prst="rect">
            <a:avLst/>
          </a:prstGeom>
        </p:spPr>
      </p:pic>
      <p:pic>
        <p:nvPicPr>
          <p:cNvPr id="8" name="图片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658908" y="36720"/>
            <a:ext cx="627721" cy="1292098"/>
          </a:xfrm>
          <a:prstGeom prst="rect">
            <a:avLst/>
          </a:prstGeom>
        </p:spPr>
      </p:pic>
      <p:pic>
        <p:nvPicPr>
          <p:cNvPr id="9" name="图片 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18645" y="932895"/>
            <a:ext cx="816995" cy="1024593"/>
          </a:xfrm>
          <a:prstGeom prst="rect">
            <a:avLst/>
          </a:prstGeom>
        </p:spPr>
      </p:pic>
      <p:sp>
        <p:nvSpPr>
          <p:cNvPr id="11" name="矩形 10"/>
          <p:cNvSpPr/>
          <p:nvPr/>
        </p:nvSpPr>
        <p:spPr>
          <a:xfrm>
            <a:off x="5679640" y="1180749"/>
            <a:ext cx="5992520" cy="769441"/>
          </a:xfrm>
          <a:prstGeom prst="rect">
            <a:avLst/>
          </a:prstGeom>
        </p:spPr>
        <p:txBody>
          <a:bodyPr wrap="square">
            <a:spAutoFit/>
          </a:bodyPr>
          <a:lstStyle/>
          <a:p>
            <a:pPr algn="r"/>
            <a:r>
              <a:rPr lang="zh-CN" altLang="en-US" sz="4400" b="1" dirty="0" smtClean="0">
                <a:solidFill>
                  <a:srgbClr val="1A6C37"/>
                </a:solidFill>
                <a:latin typeface="+mj-ea"/>
                <a:ea typeface="+mj-ea"/>
              </a:rPr>
              <a:t>感谢观看 还您一片蓝天</a:t>
            </a:r>
            <a:endParaRPr lang="zh-CN" altLang="en-US" sz="3200" b="1" dirty="0">
              <a:solidFill>
                <a:srgbClr val="1A6C37"/>
              </a:solidFill>
              <a:latin typeface="+mj-ea"/>
              <a:ea typeface="+mj-ea"/>
            </a:endParaRPr>
          </a:p>
        </p:txBody>
      </p:sp>
      <p:sp>
        <p:nvSpPr>
          <p:cNvPr id="12" name="文本框 11"/>
          <p:cNvSpPr txBox="1"/>
          <p:nvPr/>
        </p:nvSpPr>
        <p:spPr>
          <a:xfrm>
            <a:off x="5534508" y="804999"/>
            <a:ext cx="6052591" cy="461665"/>
          </a:xfrm>
          <a:prstGeom prst="rect">
            <a:avLst/>
          </a:prstGeom>
          <a:noFill/>
        </p:spPr>
        <p:txBody>
          <a:bodyPr wrap="square" rtlCol="0">
            <a:spAutoFit/>
          </a:bodyPr>
          <a:lstStyle/>
          <a:p>
            <a:pPr algn="r"/>
            <a:r>
              <a:rPr lang="en-US" altLang="zh-CN" sz="2400" dirty="0" smtClean="0">
                <a:solidFill>
                  <a:srgbClr val="1A6C37"/>
                </a:solidFill>
                <a:latin typeface="+mj-ea"/>
                <a:ea typeface="+mj-ea"/>
              </a:rPr>
              <a:t>THANKS FOR WATCHING</a:t>
            </a:r>
            <a:endParaRPr lang="zh-CN" altLang="en-US" sz="2400" dirty="0">
              <a:solidFill>
                <a:srgbClr val="1A6C37"/>
              </a:solidFill>
              <a:latin typeface="+mj-ea"/>
              <a:ea typeface="+mj-ea"/>
            </a:endParaRPr>
          </a:p>
        </p:txBody>
      </p:sp>
      <p:sp>
        <p:nvSpPr>
          <p:cNvPr id="14" name="副标题 2"/>
          <p:cNvSpPr txBox="1"/>
          <p:nvPr/>
        </p:nvSpPr>
        <p:spPr>
          <a:xfrm>
            <a:off x="9416584" y="1957488"/>
            <a:ext cx="2170516" cy="480656"/>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2">
                    <a:lumMod val="60000"/>
                    <a:lumOff val="40000"/>
                  </a:schemeClr>
                </a:solidFill>
                <a:latin typeface="+mj-ea"/>
                <a:ea typeface="+mj-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zh-CN" altLang="en-US" sz="1600" dirty="0" smtClean="0">
                <a:solidFill>
                  <a:srgbClr val="4E7730"/>
                </a:solidFill>
              </a:rPr>
              <a:t>汇报人：</a:t>
            </a:r>
            <a:r>
              <a:rPr lang="en-US" altLang="zh-CN" sz="1600" dirty="0" smtClean="0">
                <a:solidFill>
                  <a:srgbClr val="4E7730"/>
                </a:solidFill>
              </a:rPr>
              <a:t>xxx</a:t>
            </a:r>
            <a:endParaRPr lang="zh-CN" altLang="en-US" sz="1600" dirty="0" smtClean="0">
              <a:solidFill>
                <a:srgbClr val="4E773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2" presetClass="entr" presetSubtype="9"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500" fill="hold"/>
                                        <p:tgtEl>
                                          <p:spTgt spid="6"/>
                                        </p:tgtEl>
                                        <p:attrNameLst>
                                          <p:attrName>ppt_x</p:attrName>
                                        </p:attrNameLst>
                                      </p:cBhvr>
                                      <p:tavLst>
                                        <p:tav tm="0">
                                          <p:val>
                                            <p:strVal val="0-#ppt_w/2"/>
                                          </p:val>
                                        </p:tav>
                                        <p:tav tm="100000">
                                          <p:val>
                                            <p:strVal val="#ppt_x"/>
                                          </p:val>
                                        </p:tav>
                                      </p:tavLst>
                                    </p:anim>
                                    <p:anim calcmode="lin" valueType="num">
                                      <p:cBhvr additive="base">
                                        <p:cTn id="17" dur="1500" fill="hold"/>
                                        <p:tgtEl>
                                          <p:spTgt spid="6"/>
                                        </p:tgtEl>
                                        <p:attrNameLst>
                                          <p:attrName>ppt_y</p:attrName>
                                        </p:attrNameLst>
                                      </p:cBhvr>
                                      <p:tavLst>
                                        <p:tav tm="0">
                                          <p:val>
                                            <p:strVal val="0-#ppt_h/2"/>
                                          </p:val>
                                        </p:tav>
                                        <p:tav tm="100000">
                                          <p:val>
                                            <p:strVal val="#ppt_y"/>
                                          </p:val>
                                        </p:tav>
                                      </p:tavLst>
                                    </p:anim>
                                  </p:childTnLst>
                                </p:cTn>
                              </p:par>
                              <p:par>
                                <p:cTn id="18" presetID="22" presetClass="entr" presetSubtype="1"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up)">
                                      <p:cBhvr>
                                        <p:cTn id="20" dur="2000"/>
                                        <p:tgtEl>
                                          <p:spTgt spid="3"/>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1000"/>
                                        <p:tgtEl>
                                          <p:spTgt spid="4"/>
                                        </p:tgtEl>
                                      </p:cBhvr>
                                    </p:animEffect>
                                  </p:childTnLst>
                                </p:cTn>
                              </p:par>
                            </p:childTnLst>
                          </p:cTn>
                        </p:par>
                        <p:par>
                          <p:cTn id="25" fill="hold">
                            <p:stCondLst>
                              <p:cond delay="2500"/>
                            </p:stCondLst>
                            <p:childTnLst>
                              <p:par>
                                <p:cTn id="26" presetID="14" presetClass="entr" presetSubtype="1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randombar(horizontal)">
                                      <p:cBhvr>
                                        <p:cTn id="28" dur="500"/>
                                        <p:tgtEl>
                                          <p:spTgt spid="5"/>
                                        </p:tgtEl>
                                      </p:cBhvr>
                                    </p:animEffect>
                                  </p:childTnLst>
                                </p:cTn>
                              </p:par>
                              <p:par>
                                <p:cTn id="29" presetID="2" presetClass="entr" presetSubtype="2" fill="hold" grpId="0" nodeType="withEffect">
                                  <p:stCondLst>
                                    <p:cond delay="0"/>
                                  </p:stCondLst>
                                  <p:iterate type="lt">
                                    <p:tmPct val="10000"/>
                                  </p:iterate>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1+#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par>
                                <p:cTn id="33" presetID="56" presetClass="entr" presetSubtype="0" fill="hold" grpId="0" nodeType="withEffect">
                                  <p:stCondLst>
                                    <p:cond delay="750"/>
                                  </p:stCondLst>
                                  <p:iterate type="lt">
                                    <p:tmPct val="10000"/>
                                  </p:iterate>
                                  <p:childTnLst>
                                    <p:set>
                                      <p:cBhvr>
                                        <p:cTn id="34" dur="1" fill="hold">
                                          <p:stCondLst>
                                            <p:cond delay="0"/>
                                          </p:stCondLst>
                                        </p:cTn>
                                        <p:tgtEl>
                                          <p:spTgt spid="11"/>
                                        </p:tgtEl>
                                        <p:attrNameLst>
                                          <p:attrName>style.visibility</p:attrName>
                                        </p:attrNameLst>
                                      </p:cBhvr>
                                      <p:to>
                                        <p:strVal val="visible"/>
                                      </p:to>
                                    </p:set>
                                    <p:anim by="(-#ppt_w*2)" calcmode="lin" valueType="num">
                                      <p:cBhvr rctx="PPT">
                                        <p:cTn id="35" dur="500" autoRev="1" fill="hold">
                                          <p:stCondLst>
                                            <p:cond delay="0"/>
                                          </p:stCondLst>
                                        </p:cTn>
                                        <p:tgtEl>
                                          <p:spTgt spid="11"/>
                                        </p:tgtEl>
                                        <p:attrNameLst>
                                          <p:attrName>ppt_w</p:attrName>
                                        </p:attrNameLst>
                                      </p:cBhvr>
                                    </p:anim>
                                    <p:anim by="(#ppt_w*0.50)" calcmode="lin" valueType="num">
                                      <p:cBhvr>
                                        <p:cTn id="36" dur="500" decel="50000" autoRev="1" fill="hold">
                                          <p:stCondLst>
                                            <p:cond delay="0"/>
                                          </p:stCondLst>
                                        </p:cTn>
                                        <p:tgtEl>
                                          <p:spTgt spid="11"/>
                                        </p:tgtEl>
                                        <p:attrNameLst>
                                          <p:attrName>ppt_x</p:attrName>
                                        </p:attrNameLst>
                                      </p:cBhvr>
                                    </p:anim>
                                    <p:anim from="(-#ppt_h/2)" to="(#ppt_y)" calcmode="lin" valueType="num">
                                      <p:cBhvr>
                                        <p:cTn id="37" dur="1000" fill="hold">
                                          <p:stCondLst>
                                            <p:cond delay="0"/>
                                          </p:stCondLst>
                                        </p:cTn>
                                        <p:tgtEl>
                                          <p:spTgt spid="11"/>
                                        </p:tgtEl>
                                        <p:attrNameLst>
                                          <p:attrName>ppt_y</p:attrName>
                                        </p:attrNameLst>
                                      </p:cBhvr>
                                    </p:anim>
                                    <p:animRot by="21600000">
                                      <p:cBhvr>
                                        <p:cTn id="38" dur="1000" fill="hold">
                                          <p:stCondLst>
                                            <p:cond delay="0"/>
                                          </p:stCondLst>
                                        </p:cTn>
                                        <p:tgtEl>
                                          <p:spTgt spid="11"/>
                                        </p:tgtEl>
                                        <p:attrNameLst>
                                          <p:attrName>r</p:attrName>
                                        </p:attrNameLst>
                                      </p:cBhvr>
                                    </p:animRot>
                                  </p:childTnLst>
                                </p:cTn>
                              </p:par>
                              <p:par>
                                <p:cTn id="39" presetID="22" presetClass="entr" presetSubtype="8" fill="hold" grpId="0" nodeType="withEffect">
                                  <p:stCondLst>
                                    <p:cond delay="2750"/>
                                  </p:stCondLst>
                                  <p:childTnLst>
                                    <p:set>
                                      <p:cBhvr>
                                        <p:cTn id="40" dur="1" fill="hold">
                                          <p:stCondLst>
                                            <p:cond delay="0"/>
                                          </p:stCondLst>
                                        </p:cTn>
                                        <p:tgtEl>
                                          <p:spTgt spid="14"/>
                                        </p:tgtEl>
                                        <p:attrNameLst>
                                          <p:attrName>style.visibility</p:attrName>
                                        </p:attrNameLst>
                                      </p:cBhvr>
                                      <p:to>
                                        <p:strVal val="visible"/>
                                      </p:to>
                                    </p:set>
                                    <p:animEffect transition="in" filter="wipe(left)">
                                      <p:cBhvr>
                                        <p:cTn id="41" dur="1000"/>
                                        <p:tgtEl>
                                          <p:spTgt spid="14"/>
                                        </p:tgtEl>
                                      </p:cBhvr>
                                    </p:animEffect>
                                  </p:childTnLst>
                                </p:cTn>
                              </p:par>
                              <p:par>
                                <p:cTn id="42" presetID="42" presetClass="entr" presetSubtype="0"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3750"/>
                                        <p:tgtEl>
                                          <p:spTgt spid="7"/>
                                        </p:tgtEl>
                                      </p:cBhvr>
                                    </p:animEffect>
                                    <p:anim calcmode="lin" valueType="num">
                                      <p:cBhvr>
                                        <p:cTn id="45" dur="3750" fill="hold"/>
                                        <p:tgtEl>
                                          <p:spTgt spid="7"/>
                                        </p:tgtEl>
                                        <p:attrNameLst>
                                          <p:attrName>ppt_x</p:attrName>
                                        </p:attrNameLst>
                                      </p:cBhvr>
                                      <p:tavLst>
                                        <p:tav tm="0">
                                          <p:val>
                                            <p:strVal val="#ppt_x"/>
                                          </p:val>
                                        </p:tav>
                                        <p:tav tm="100000">
                                          <p:val>
                                            <p:strVal val="#ppt_x"/>
                                          </p:val>
                                        </p:tav>
                                      </p:tavLst>
                                    </p:anim>
                                    <p:anim calcmode="lin" valueType="num">
                                      <p:cBhvr>
                                        <p:cTn id="46" dur="3750" fill="hold"/>
                                        <p:tgtEl>
                                          <p:spTgt spid="7"/>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3750"/>
                                        <p:tgtEl>
                                          <p:spTgt spid="9"/>
                                        </p:tgtEl>
                                      </p:cBhvr>
                                    </p:animEffect>
                                    <p:anim calcmode="lin" valueType="num">
                                      <p:cBhvr>
                                        <p:cTn id="50" dur="3750" fill="hold"/>
                                        <p:tgtEl>
                                          <p:spTgt spid="9"/>
                                        </p:tgtEl>
                                        <p:attrNameLst>
                                          <p:attrName>ppt_x</p:attrName>
                                        </p:attrNameLst>
                                      </p:cBhvr>
                                      <p:tavLst>
                                        <p:tav tm="0">
                                          <p:val>
                                            <p:strVal val="#ppt_x"/>
                                          </p:val>
                                        </p:tav>
                                        <p:tav tm="100000">
                                          <p:val>
                                            <p:strVal val="#ppt_x"/>
                                          </p:val>
                                        </p:tav>
                                      </p:tavLst>
                                    </p:anim>
                                    <p:anim calcmode="lin" valueType="num">
                                      <p:cBhvr>
                                        <p:cTn id="51" dur="3750" fill="hold"/>
                                        <p:tgtEl>
                                          <p:spTgt spid="9"/>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3750"/>
                                        <p:tgtEl>
                                          <p:spTgt spid="8"/>
                                        </p:tgtEl>
                                      </p:cBhvr>
                                    </p:animEffect>
                                    <p:anim calcmode="lin" valueType="num">
                                      <p:cBhvr>
                                        <p:cTn id="55" dur="3750" fill="hold"/>
                                        <p:tgtEl>
                                          <p:spTgt spid="8"/>
                                        </p:tgtEl>
                                        <p:attrNameLst>
                                          <p:attrName>ppt_x</p:attrName>
                                        </p:attrNameLst>
                                      </p:cBhvr>
                                      <p:tavLst>
                                        <p:tav tm="0">
                                          <p:val>
                                            <p:strVal val="#ppt_x"/>
                                          </p:val>
                                        </p:tav>
                                        <p:tav tm="100000">
                                          <p:val>
                                            <p:strVal val="#ppt_x"/>
                                          </p:val>
                                        </p:tav>
                                      </p:tavLst>
                                    </p:anim>
                                    <p:anim calcmode="lin" valueType="num">
                                      <p:cBhvr>
                                        <p:cTn id="56" dur="3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2916FB91-E31D-4415-A351-5147989252AF"/>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资源库"/>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1"/>
</p:tagLst>
</file>

<file path=ppt/theme/theme1.xml><?xml version="1.0" encoding="utf-8"?>
<a:theme xmlns:a="http://schemas.openxmlformats.org/drawingml/2006/main" name="Office 主题">
  <a:themeElements>
    <a:clrScheme name="黄绿色">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模板页面">
  <a:themeElements>
    <a:clrScheme name="自定义 38">
      <a:dk1>
        <a:srgbClr val="000000"/>
      </a:dk1>
      <a:lt1>
        <a:srgbClr val="FFFFFF"/>
      </a:lt1>
      <a:dk2>
        <a:srgbClr val="000000"/>
      </a:dk2>
      <a:lt2>
        <a:srgbClr val="FFFDFD"/>
      </a:lt2>
      <a:accent1>
        <a:srgbClr val="4E575F"/>
      </a:accent1>
      <a:accent2>
        <a:srgbClr val="FBC372"/>
      </a:accent2>
      <a:accent3>
        <a:srgbClr val="E96B50"/>
      </a:accent3>
      <a:accent4>
        <a:srgbClr val="AAC45E"/>
      </a:accent4>
      <a:accent5>
        <a:srgbClr val="4D9BC6"/>
      </a:accent5>
      <a:accent6>
        <a:srgbClr val="515151"/>
      </a:accent6>
      <a:hlink>
        <a:srgbClr val="0563C1"/>
      </a:hlink>
      <a:folHlink>
        <a:srgbClr val="954F72"/>
      </a:folHlink>
    </a:clrScheme>
    <a:fontScheme name="Temp">
      <a:majorFont>
        <a:latin typeface="Calibri Light"/>
        <a:ea typeface="方正正纤黑简体"/>
        <a:cs typeface=""/>
      </a:majorFont>
      <a:minorFont>
        <a:latin typeface="Calibri Light"/>
        <a:ea typeface="方正正纤黑简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lnSpc>
            <a:spcPct val="130000"/>
          </a:lnSpc>
          <a:defRPr sz="1200" dirty="0">
            <a:latin typeface="微软雅黑" panose="020B0503020204020204" pitchFamily="34" charset="-122"/>
            <a:ea typeface="微软雅黑" panose="020B0503020204020204"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nSpc>
            <a:spcPct val="130000"/>
          </a:lnSpc>
          <a:spcBef>
            <a:spcPts val="600"/>
          </a:spcBef>
          <a:defRPr sz="1200" kern="0" dirty="0">
            <a:latin typeface="微软雅黑" panose="020B0503020204020204" pitchFamily="34" charset="-122"/>
            <a:ea typeface="微软雅黑" panose="020B0503020204020204" pitchFamily="34" charset="-122"/>
            <a:cs typeface="+mn-ea"/>
            <a:sym typeface="+mn-lt"/>
          </a:defRPr>
        </a:defPPr>
      </a:lstStyle>
    </a:tx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黄绿色">
    <a:dk1>
      <a:srgbClr val="000000"/>
    </a:dk1>
    <a:lt1>
      <a:srgbClr val="FFFFFF"/>
    </a:lt1>
    <a:dk2>
      <a:srgbClr val="5E5E5E"/>
    </a:dk2>
    <a:lt2>
      <a:srgbClr val="DDDDDD"/>
    </a:lt2>
    <a:accent1>
      <a:srgbClr val="168C8C"/>
    </a:accent1>
    <a:accent2>
      <a:srgbClr val="F59E00"/>
    </a:accent2>
    <a:accent3>
      <a:srgbClr val="B5E6D9"/>
    </a:accent3>
    <a:accent4>
      <a:srgbClr val="B4D9C4"/>
    </a:accent4>
    <a:accent5>
      <a:srgbClr val="BCD97E"/>
    </a:accent5>
    <a:accent6>
      <a:srgbClr val="99C53B"/>
    </a:accent6>
    <a:hlink>
      <a:srgbClr val="F59E00"/>
    </a:hlink>
    <a:folHlink>
      <a:srgbClr val="42835E"/>
    </a:folHlink>
  </a:clrScheme>
</a:themeOverride>
</file>

<file path=docProps/app.xml><?xml version="1.0" encoding="utf-8"?>
<Properties xmlns="http://schemas.openxmlformats.org/officeDocument/2006/extended-properties" xmlns:vt="http://schemas.openxmlformats.org/officeDocument/2006/docPropsVTypes">
  <TotalTime>2</TotalTime>
  <Words>3248</Words>
  <Application>Microsoft Office PowerPoint</Application>
  <PresentationFormat>自定义</PresentationFormat>
  <Paragraphs>378</Paragraphs>
  <Slides>30</Slides>
  <Notes>30</Notes>
  <HiddenSlides>0</HiddenSlides>
  <MMClips>1</MMClips>
  <ScaleCrop>false</ScaleCrop>
  <HeadingPairs>
    <vt:vector size="4" baseType="variant">
      <vt:variant>
        <vt:lpstr>主题</vt:lpstr>
      </vt:variant>
      <vt:variant>
        <vt:i4>2</vt:i4>
      </vt:variant>
      <vt:variant>
        <vt:lpstr>幻灯片标题</vt:lpstr>
      </vt:variant>
      <vt:variant>
        <vt:i4>30</vt:i4>
      </vt:variant>
    </vt:vector>
  </HeadingPairs>
  <TitlesOfParts>
    <vt:vector size="32" baseType="lpstr">
      <vt:lpstr>Office 主题</vt:lpstr>
      <vt:lpstr>模板页面</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cp:lastModifiedBy>Sky123.Org</cp:lastModifiedBy>
  <cp:revision>1749</cp:revision>
  <dcterms:created xsi:type="dcterms:W3CDTF">2014-10-29T09:18:00Z</dcterms:created>
  <dcterms:modified xsi:type="dcterms:W3CDTF">2018-02-09T03:02:49Z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