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84" r:id="rId7"/>
    <p:sldId id="263" r:id="rId8"/>
    <p:sldId id="286" r:id="rId9"/>
    <p:sldId id="291" r:id="rId10"/>
    <p:sldId id="287" r:id="rId11"/>
    <p:sldId id="292" r:id="rId12"/>
    <p:sldId id="266" r:id="rId13"/>
    <p:sldId id="267" r:id="rId14"/>
    <p:sldId id="271" r:id="rId15"/>
    <p:sldId id="288" r:id="rId16"/>
    <p:sldId id="273" r:id="rId17"/>
    <p:sldId id="274" r:id="rId18"/>
    <p:sldId id="276" r:id="rId19"/>
    <p:sldId id="260" r:id="rId20"/>
    <p:sldId id="275" r:id="rId21"/>
    <p:sldId id="289" r:id="rId22"/>
    <p:sldId id="283" r:id="rId23"/>
    <p:sldId id="279" r:id="rId24"/>
    <p:sldId id="277" r:id="rId25"/>
    <p:sldId id="269" r:id="rId26"/>
    <p:sldId id="293" r:id="rId27"/>
  </p:sldIdLst>
  <p:sldSz cx="9144000" cy="514477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60"/>
  </p:normalViewPr>
  <p:slideViewPr>
    <p:cSldViewPr snapToGrid="0">
      <p:cViewPr varScale="1">
        <p:scale>
          <a:sx n="151" d="100"/>
          <a:sy n="151" d="100"/>
        </p:scale>
        <p:origin x="34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xplosion val="0"/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0.209756097560976"/>
                  <c:y val="-0.0585365741239536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600" b="1" i="0" u="none" strike="noStrike" kern="1200" baseline="0">
                      <a:solidFill>
                        <a:schemeClr val="accent2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第四季度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"/>
        <c:holeSize val="83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0.190243902439024"/>
                  <c:y val="0.124390220013401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400" b="1" i="0" u="none" strike="noStrike" kern="1200" baseline="0">
                      <a:solidFill>
                        <a:schemeClr val="accent1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第四季度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"/>
        <c:holeSize val="83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DE8D4-2087-4A50-B790-540A9D1B0E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003459-CACB-4D3B-88F0-FB5A9F840D7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03459-CACB-4D3B-88F0-FB5A9F840D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03459-CACB-4D3B-88F0-FB5A9F840D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6F9F1-7794-4FA1-8122-841A3B882CC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03459-CACB-4D3B-88F0-FB5A9F840D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03459-CACB-4D3B-88F0-FB5A9F840D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03459-CACB-4D3B-88F0-FB5A9F840D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27A5AF-27D9-47DC-8AB2-8E6B8E983B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03459-CACB-4D3B-88F0-FB5A9F840D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D2DAF-7A11-4887-8CD5-B116BE4C23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AAB4CE-8A27-47B7-B03E-50DEC6974D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03459-CACB-4D3B-88F0-FB5A9F840D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52226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2227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C2750914-AA36-4A11-A1CC-501608487A4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003459-CACB-4D3B-88F0-FB5A9F840D7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C0B22-EAFC-47B5-8A00-10D5E6F940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B9F3-68E8-4EBA-ABEB-F24A95AE67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C0B22-EAFC-47B5-8A00-10D5E6F940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B9F3-68E8-4EBA-ABEB-F24A95AE67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C0B22-EAFC-47B5-8A00-10D5E6F940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B9F3-68E8-4EBA-ABEB-F24A95AE67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C0B22-EAFC-47B5-8A00-10D5E6F940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B9F3-68E8-4EBA-ABEB-F24A95AE67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C0B22-EAFC-47B5-8A00-10D5E6F940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B9F3-68E8-4EBA-ABEB-F24A95AE67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C0B22-EAFC-47B5-8A00-10D5E6F940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B9F3-68E8-4EBA-ABEB-F24A95AE67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C0B22-EAFC-47B5-8A00-10D5E6F940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B9F3-68E8-4EBA-ABEB-F24A95AE67D4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39700"/>
            <a:ext cx="2540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 userDrawn="1"/>
        </p:nvSpPr>
        <p:spPr>
          <a:xfrm>
            <a:off x="292100" y="190500"/>
            <a:ext cx="2106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单击此处添加标题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60276"/>
            <a:ext cx="467291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16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文本框 37"/>
          <p:cNvSpPr txBox="1"/>
          <p:nvPr userDrawn="1"/>
        </p:nvSpPr>
        <p:spPr>
          <a:xfrm>
            <a:off x="545445" y="196280"/>
            <a:ext cx="1215726" cy="284697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marL="0" lvl="0" indent="0">
              <a:buNone/>
            </a:pPr>
            <a:r>
              <a:rPr lang="zh-CN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60276"/>
            <a:ext cx="467291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16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文本框 37"/>
          <p:cNvSpPr txBox="1"/>
          <p:nvPr userDrawn="1"/>
        </p:nvSpPr>
        <p:spPr>
          <a:xfrm>
            <a:off x="545445" y="196280"/>
            <a:ext cx="1215726" cy="284697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marL="0" lvl="0" indent="0">
              <a:buNone/>
            </a:pPr>
            <a:r>
              <a:rPr lang="zh-CN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60276"/>
            <a:ext cx="467291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16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文本框 37"/>
          <p:cNvSpPr txBox="1"/>
          <p:nvPr userDrawn="1"/>
        </p:nvSpPr>
        <p:spPr>
          <a:xfrm>
            <a:off x="545445" y="196280"/>
            <a:ext cx="1215726" cy="284697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marL="0" lvl="0" indent="0">
              <a:buNone/>
            </a:pPr>
            <a:r>
              <a:rPr lang="zh-CN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60276"/>
            <a:ext cx="467291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16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文本框 37"/>
          <p:cNvSpPr txBox="1"/>
          <p:nvPr userDrawn="1"/>
        </p:nvSpPr>
        <p:spPr>
          <a:xfrm>
            <a:off x="545445" y="196280"/>
            <a:ext cx="1215726" cy="284697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marL="0" indent="0">
              <a:buNone/>
            </a:pPr>
            <a:r>
              <a:rPr lang="zh-CN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C0B22-EAFC-47B5-8A00-10D5E6F940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B9F3-68E8-4EBA-ABEB-F24A95AE67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C0B22-EAFC-47B5-8A00-10D5E6F940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B9F3-68E8-4EBA-ABEB-F24A95AE67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C0B22-EAFC-47B5-8A00-10D5E6F940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B9F3-68E8-4EBA-ABEB-F24A95AE67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C0B22-EAFC-47B5-8A00-10D5E6F940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EB9F3-68E8-4EBA-ABEB-F24A95AE67D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7361"/>
            <a:ext cx="9144000" cy="5162449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PAD mockup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1" y="285839"/>
            <a:ext cx="8229600" cy="857515"/>
          </a:xfrm>
        </p:spPr>
        <p:txBody>
          <a:bodyPr>
            <a:normAutofit/>
          </a:bodyPr>
          <a:lstStyle>
            <a:lvl1pPr>
              <a:defRPr sz="2800">
                <a:solidFill>
                  <a:srgbClr val="48597F"/>
                </a:solidFill>
                <a:latin typeface="Lato Light"/>
                <a:cs typeface="Lato Light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2057401" y="876571"/>
            <a:ext cx="5029200" cy="323950"/>
          </a:xfrm>
          <a:ln>
            <a:noFill/>
          </a:ln>
        </p:spPr>
        <p:txBody>
          <a:bodyPr>
            <a:noAutofit/>
          </a:bodyPr>
          <a:lstStyle>
            <a:lvl1pPr marL="0" indent="0" algn="ctr">
              <a:buFontTx/>
              <a:buNone/>
              <a:defRPr sz="1200" i="0">
                <a:solidFill>
                  <a:srgbClr val="1399EE"/>
                </a:solidFill>
                <a:latin typeface="Glegoo"/>
                <a:cs typeface="Glegoo"/>
              </a:defRPr>
            </a:lvl1pPr>
            <a:lvl2pPr marL="457200" indent="0">
              <a:buFontTx/>
              <a:buNone/>
              <a:defRPr sz="1050">
                <a:latin typeface="Mission Gothic Regular" pitchFamily="50" charset="0"/>
              </a:defRPr>
            </a:lvl2pPr>
            <a:lvl3pPr marL="914400" indent="0">
              <a:buFontTx/>
              <a:buNone/>
              <a:defRPr sz="1050">
                <a:latin typeface="Mission Gothic Regular" pitchFamily="50" charset="0"/>
              </a:defRPr>
            </a:lvl3pPr>
            <a:lvl4pPr marL="1371600" indent="0">
              <a:buFontTx/>
              <a:buNone/>
              <a:defRPr sz="1050">
                <a:latin typeface="Mission Gothic Regular" pitchFamily="50" charset="0"/>
              </a:defRPr>
            </a:lvl4pPr>
            <a:lvl5pPr marL="1828800" indent="0">
              <a:buFontTx/>
              <a:buNone/>
              <a:defRPr sz="1050">
                <a:latin typeface="Mission Gothic Regular" pitchFamily="50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81500" y="4870367"/>
            <a:ext cx="381000" cy="274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  <a:latin typeface="Glegoo"/>
                <a:cs typeface="Glegoo"/>
              </a:defRPr>
            </a:lvl1pPr>
          </a:lstStyle>
          <a:p>
            <a:fld id="{4F30D5C1-D155-2E40-A967-511B3BD0F2AE}" type="slidenum">
              <a:rPr lang="en-US" smtClean="0"/>
            </a:fld>
            <a:endParaRPr lang="en-US" dirty="0"/>
          </a:p>
        </p:txBody>
      </p:sp>
      <p:pic>
        <p:nvPicPr>
          <p:cNvPr id="18" name="Picture 17" descr="iPad-Retina-Display-Mockup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1" y="1295800"/>
            <a:ext cx="2552878" cy="3563450"/>
          </a:xfrm>
          <a:prstGeom prst="rect">
            <a:avLst/>
          </a:prstGeom>
        </p:spPr>
      </p:pic>
      <p:sp>
        <p:nvSpPr>
          <p:cNvPr id="19" name="Picture Placeholder 20"/>
          <p:cNvSpPr>
            <a:spLocks noGrp="1"/>
          </p:cNvSpPr>
          <p:nvPr>
            <p:ph type="pic" sz="quarter" idx="25"/>
          </p:nvPr>
        </p:nvSpPr>
        <p:spPr>
          <a:xfrm>
            <a:off x="3505200" y="1676919"/>
            <a:ext cx="1956816" cy="2420097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C0B22-EAFC-47B5-8A00-10D5E6F940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EB9F3-68E8-4EBA-ABEB-F24A95AE67D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jpeg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jpeg"/><Relationship Id="rId2" Type="http://schemas.openxmlformats.org/officeDocument/2006/relationships/tags" Target="../tags/tag2.xml"/><Relationship Id="rId18" Type="http://schemas.openxmlformats.org/officeDocument/2006/relationships/notesSlide" Target="../notesSlides/notesSlide7.xml"/><Relationship Id="rId17" Type="http://schemas.openxmlformats.org/officeDocument/2006/relationships/slideLayout" Target="../slideLayouts/slideLayout8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9.xml"/><Relationship Id="rId2" Type="http://schemas.openxmlformats.org/officeDocument/2006/relationships/tags" Target="../tags/tag15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0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2" y="1904"/>
            <a:ext cx="9144018" cy="5148082"/>
          </a:xfrm>
          <a:prstGeom prst="rect">
            <a:avLst/>
          </a:prstGeom>
        </p:spPr>
      </p:pic>
      <p:pic>
        <p:nvPicPr>
          <p:cNvPr id="10" name="bambo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10568" y="1474710"/>
            <a:ext cx="609600" cy="609600"/>
          </a:xfrm>
          <a:prstGeom prst="rect">
            <a:avLst/>
          </a:prstGeom>
        </p:spPr>
      </p:pic>
      <p:sp>
        <p:nvSpPr>
          <p:cNvPr id="16" name="流程图: 延期 15"/>
          <p:cNvSpPr/>
          <p:nvPr/>
        </p:nvSpPr>
        <p:spPr>
          <a:xfrm>
            <a:off x="-10468" y="-135505"/>
            <a:ext cx="4368800" cy="5448300"/>
          </a:xfrm>
          <a:prstGeom prst="flowChartDelay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3"/>
          <p:cNvSpPr txBox="1"/>
          <p:nvPr/>
        </p:nvSpPr>
        <p:spPr>
          <a:xfrm>
            <a:off x="316278" y="1863656"/>
            <a:ext cx="3725792" cy="605936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36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257082" y="2469592"/>
            <a:ext cx="4365494" cy="79060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r>
              <a:rPr lang="zh-CN" altLang="en-US" sz="4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音乐演奏培训</a:t>
            </a:r>
            <a:endParaRPr lang="zh-CN" altLang="en-US" sz="4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50"/>
                            </p:stCondLst>
                            <p:childTnLst>
                              <p:par>
                                <p:cTn id="19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 showWhenStopped="0">
                <p:cTn id="2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6" grpId="0" animBg="1"/>
      <p:bldP spid="3" grpId="0"/>
      <p:bldP spid="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/>
          <a:srcRect t="31028" b="26056"/>
          <a:stretch>
            <a:fillRect/>
          </a:stretch>
        </p:blipFill>
        <p:spPr>
          <a:xfrm>
            <a:off x="0" y="0"/>
            <a:ext cx="9144018" cy="220931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13347" y="1054180"/>
            <a:ext cx="2262116" cy="115700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13347" y="1352535"/>
            <a:ext cx="1960160" cy="43871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13347" y="1791252"/>
            <a:ext cx="2129051" cy="2077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简约精致扁平化商务通用动画</a:t>
            </a:r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09767" y="2788682"/>
            <a:ext cx="3330433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09767" y="3348434"/>
            <a:ext cx="3330433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13467" y="2788682"/>
            <a:ext cx="3330433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013467" y="3348435"/>
            <a:ext cx="3330433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4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699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849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928456"/>
            <a:ext cx="3140330" cy="1766981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140330" y="1928456"/>
            <a:ext cx="1765800" cy="176698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6"/>
          <p:cNvGrpSpPr/>
          <p:nvPr/>
        </p:nvGrpSpPr>
        <p:grpSpPr>
          <a:xfrm>
            <a:off x="4677147" y="1928456"/>
            <a:ext cx="4466853" cy="1768266"/>
            <a:chOff x="4257077" y="2119893"/>
            <a:chExt cx="5955804" cy="2356960"/>
          </a:xfrm>
          <a:solidFill>
            <a:schemeClr val="accent1"/>
          </a:solidFill>
        </p:grpSpPr>
        <p:sp>
          <p:nvSpPr>
            <p:cNvPr id="8" name="等腰三角形 7"/>
            <p:cNvSpPr/>
            <p:nvPr/>
          </p:nvSpPr>
          <p:spPr>
            <a:xfrm rot="16200000">
              <a:off x="4224440" y="3094390"/>
              <a:ext cx="473237" cy="4079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552497" y="2119893"/>
              <a:ext cx="5660384" cy="23569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5000"/>
                </a:lnSpc>
                <a:spcBef>
                  <a:spcPts val="900"/>
                </a:spcBef>
              </a:pP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01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年度工作概述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5000"/>
                </a:lnSpc>
                <a:spcBef>
                  <a:spcPts val="900"/>
                </a:spcBef>
              </a:pP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THIS IS A SUMMARY PART. CLICK TO ADD YOUR DESCRIPTION SENTENCES ABOUT THIS PART IN HERETHIS IS A SUMMARY PART. 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684394" y="2931814"/>
            <a:ext cx="4502939" cy="683681"/>
            <a:chOff x="2245857" y="3685396"/>
            <a:chExt cx="6003918" cy="911575"/>
          </a:xfrm>
        </p:grpSpPr>
        <p:grpSp>
          <p:nvGrpSpPr>
            <p:cNvPr id="19" name="组合 18"/>
            <p:cNvGrpSpPr/>
            <p:nvPr/>
          </p:nvGrpSpPr>
          <p:grpSpPr>
            <a:xfrm>
              <a:off x="3381493" y="3685396"/>
              <a:ext cx="1155744" cy="761054"/>
              <a:chOff x="1958468" y="4905164"/>
              <a:chExt cx="1155744" cy="761054"/>
            </a:xfrm>
          </p:grpSpPr>
          <p:sp>
            <p:nvSpPr>
              <p:cNvPr id="22" name="任意多边形 3"/>
              <p:cNvSpPr/>
              <p:nvPr/>
            </p:nvSpPr>
            <p:spPr>
              <a:xfrm>
                <a:off x="1958468" y="4905164"/>
                <a:ext cx="1154167" cy="761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42" y="21600"/>
                    </a:moveTo>
                    <a:lnTo>
                      <a:pt x="9202" y="12826"/>
                    </a:lnTo>
                    <a:lnTo>
                      <a:pt x="0" y="12826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2826"/>
                    </a:lnTo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任意多边形 4"/>
              <p:cNvSpPr/>
              <p:nvPr/>
            </p:nvSpPr>
            <p:spPr>
              <a:xfrm>
                <a:off x="2117536" y="4995431"/>
                <a:ext cx="172176" cy="2582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50" y="6750"/>
                    </a:moveTo>
                    <a:cubicBezTo>
                      <a:pt x="14491" y="6750"/>
                      <a:pt x="14175" y="6539"/>
                      <a:pt x="14175" y="6300"/>
                    </a:cubicBezTo>
                    <a:cubicBezTo>
                      <a:pt x="14175" y="5330"/>
                      <a:pt x="11918" y="4950"/>
                      <a:pt x="10800" y="4950"/>
                    </a:cubicBezTo>
                    <a:cubicBezTo>
                      <a:pt x="10441" y="4950"/>
                      <a:pt x="10125" y="4739"/>
                      <a:pt x="10125" y="4500"/>
                    </a:cubicBezTo>
                    <a:cubicBezTo>
                      <a:pt x="10125" y="4261"/>
                      <a:pt x="10441" y="4050"/>
                      <a:pt x="10800" y="4050"/>
                    </a:cubicBezTo>
                    <a:cubicBezTo>
                      <a:pt x="12762" y="4050"/>
                      <a:pt x="15525" y="4739"/>
                      <a:pt x="15525" y="6300"/>
                    </a:cubicBezTo>
                    <a:cubicBezTo>
                      <a:pt x="15525" y="6539"/>
                      <a:pt x="15209" y="6750"/>
                      <a:pt x="14850" y="6750"/>
                    </a:cubicBezTo>
                    <a:close/>
                    <a:moveTo>
                      <a:pt x="10800" y="1800"/>
                    </a:moveTo>
                    <a:cubicBezTo>
                      <a:pt x="6982" y="1800"/>
                      <a:pt x="2700" y="3487"/>
                      <a:pt x="2700" y="6300"/>
                    </a:cubicBezTo>
                    <a:cubicBezTo>
                      <a:pt x="2700" y="7200"/>
                      <a:pt x="3248" y="8142"/>
                      <a:pt x="4134" y="8831"/>
                    </a:cubicBezTo>
                    <a:cubicBezTo>
                      <a:pt x="4535" y="9141"/>
                      <a:pt x="4999" y="9436"/>
                      <a:pt x="5421" y="9759"/>
                    </a:cubicBezTo>
                    <a:cubicBezTo>
                      <a:pt x="6919" y="10955"/>
                      <a:pt x="8184" y="12361"/>
                      <a:pt x="8395" y="13950"/>
                    </a:cubicBezTo>
                    <a:lnTo>
                      <a:pt x="13205" y="13950"/>
                    </a:lnTo>
                    <a:cubicBezTo>
                      <a:pt x="13416" y="12361"/>
                      <a:pt x="14681" y="10955"/>
                      <a:pt x="16179" y="9759"/>
                    </a:cubicBezTo>
                    <a:cubicBezTo>
                      <a:pt x="16601" y="9436"/>
                      <a:pt x="17065" y="9141"/>
                      <a:pt x="17466" y="8831"/>
                    </a:cubicBezTo>
                    <a:cubicBezTo>
                      <a:pt x="18352" y="8142"/>
                      <a:pt x="18900" y="7200"/>
                      <a:pt x="18900" y="6300"/>
                    </a:cubicBezTo>
                    <a:cubicBezTo>
                      <a:pt x="18900" y="3487"/>
                      <a:pt x="14618" y="1800"/>
                      <a:pt x="10800" y="1800"/>
                    </a:cubicBezTo>
                    <a:close/>
                    <a:moveTo>
                      <a:pt x="19427" y="10069"/>
                    </a:moveTo>
                    <a:cubicBezTo>
                      <a:pt x="17972" y="11138"/>
                      <a:pt x="16052" y="12642"/>
                      <a:pt x="15884" y="14147"/>
                    </a:cubicBezTo>
                    <a:cubicBezTo>
                      <a:pt x="16495" y="14386"/>
                      <a:pt x="16875" y="14836"/>
                      <a:pt x="16875" y="15300"/>
                    </a:cubicBezTo>
                    <a:cubicBezTo>
                      <a:pt x="16875" y="15638"/>
                      <a:pt x="16685" y="15961"/>
                      <a:pt x="16348" y="16200"/>
                    </a:cubicBezTo>
                    <a:cubicBezTo>
                      <a:pt x="16685" y="16439"/>
                      <a:pt x="16875" y="16762"/>
                      <a:pt x="16875" y="17100"/>
                    </a:cubicBezTo>
                    <a:cubicBezTo>
                      <a:pt x="16875" y="17564"/>
                      <a:pt x="16516" y="17986"/>
                      <a:pt x="15926" y="18239"/>
                    </a:cubicBezTo>
                    <a:cubicBezTo>
                      <a:pt x="16095" y="18436"/>
                      <a:pt x="16200" y="18675"/>
                      <a:pt x="16200" y="18900"/>
                    </a:cubicBezTo>
                    <a:cubicBezTo>
                      <a:pt x="16200" y="19814"/>
                      <a:pt x="15124" y="20250"/>
                      <a:pt x="13901" y="20250"/>
                    </a:cubicBezTo>
                    <a:cubicBezTo>
                      <a:pt x="13352" y="21066"/>
                      <a:pt x="12129" y="21600"/>
                      <a:pt x="10800" y="21600"/>
                    </a:cubicBezTo>
                    <a:cubicBezTo>
                      <a:pt x="9471" y="21600"/>
                      <a:pt x="8248" y="21066"/>
                      <a:pt x="7699" y="20250"/>
                    </a:cubicBezTo>
                    <a:cubicBezTo>
                      <a:pt x="6476" y="20250"/>
                      <a:pt x="5400" y="19814"/>
                      <a:pt x="5400" y="18900"/>
                    </a:cubicBezTo>
                    <a:cubicBezTo>
                      <a:pt x="5400" y="18675"/>
                      <a:pt x="5505" y="18436"/>
                      <a:pt x="5674" y="18239"/>
                    </a:cubicBezTo>
                    <a:cubicBezTo>
                      <a:pt x="5084" y="17986"/>
                      <a:pt x="4725" y="17564"/>
                      <a:pt x="4725" y="17100"/>
                    </a:cubicBezTo>
                    <a:cubicBezTo>
                      <a:pt x="4725" y="16762"/>
                      <a:pt x="4915" y="16439"/>
                      <a:pt x="5252" y="16200"/>
                    </a:cubicBezTo>
                    <a:cubicBezTo>
                      <a:pt x="4915" y="15961"/>
                      <a:pt x="4725" y="15638"/>
                      <a:pt x="4725" y="15300"/>
                    </a:cubicBezTo>
                    <a:cubicBezTo>
                      <a:pt x="4725" y="14836"/>
                      <a:pt x="5105" y="14386"/>
                      <a:pt x="5716" y="14147"/>
                    </a:cubicBezTo>
                    <a:cubicBezTo>
                      <a:pt x="5548" y="12642"/>
                      <a:pt x="3628" y="11138"/>
                      <a:pt x="2173" y="10069"/>
                    </a:cubicBezTo>
                    <a:cubicBezTo>
                      <a:pt x="717" y="9000"/>
                      <a:pt x="0" y="7748"/>
                      <a:pt x="0" y="6300"/>
                    </a:cubicBezTo>
                    <a:cubicBezTo>
                      <a:pt x="0" y="2475"/>
                      <a:pt x="5463" y="0"/>
                      <a:pt x="10800" y="0"/>
                    </a:cubicBezTo>
                    <a:cubicBezTo>
                      <a:pt x="16137" y="0"/>
                      <a:pt x="21600" y="2475"/>
                      <a:pt x="21600" y="6300"/>
                    </a:cubicBezTo>
                    <a:cubicBezTo>
                      <a:pt x="21600" y="7748"/>
                      <a:pt x="20883" y="9000"/>
                      <a:pt x="19427" y="100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" name="右箭头 13"/>
              <p:cNvSpPr/>
              <p:nvPr/>
            </p:nvSpPr>
            <p:spPr>
              <a:xfrm rot="5400000">
                <a:off x="2845857" y="5257677"/>
                <a:ext cx="268355" cy="268355"/>
              </a:xfrm>
              <a:prstGeom prst="rightArrow">
                <a:avLst>
                  <a:gd name="adj1" fmla="val 32000"/>
                  <a:gd name="adj2" fmla="val 64000"/>
                </a:avLst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2245857" y="3756924"/>
              <a:ext cx="1107996" cy="27699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428396" y="4250722"/>
              <a:ext cx="3821379" cy="346249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328168" y="2277150"/>
            <a:ext cx="4495303" cy="719285"/>
            <a:chOff x="3104222" y="3035140"/>
            <a:chExt cx="5993737" cy="959047"/>
          </a:xfrm>
        </p:grpSpPr>
        <p:grpSp>
          <p:nvGrpSpPr>
            <p:cNvPr id="13" name="组合 12"/>
            <p:cNvGrpSpPr/>
            <p:nvPr/>
          </p:nvGrpSpPr>
          <p:grpSpPr>
            <a:xfrm>
              <a:off x="4239858" y="3035140"/>
              <a:ext cx="1158906" cy="761055"/>
              <a:chOff x="2816833" y="4254908"/>
              <a:chExt cx="1158906" cy="761055"/>
            </a:xfrm>
          </p:grpSpPr>
          <p:sp>
            <p:nvSpPr>
              <p:cNvPr id="16" name="任意多边形 5"/>
              <p:cNvSpPr/>
              <p:nvPr/>
            </p:nvSpPr>
            <p:spPr>
              <a:xfrm>
                <a:off x="2816833" y="4254908"/>
                <a:ext cx="1154172" cy="7610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42" y="21600"/>
                    </a:moveTo>
                    <a:lnTo>
                      <a:pt x="9202" y="12826"/>
                    </a:lnTo>
                    <a:lnTo>
                      <a:pt x="0" y="12826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2826"/>
                    </a:lnTo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" name="任意多边形 6"/>
              <p:cNvSpPr/>
              <p:nvPr/>
            </p:nvSpPr>
            <p:spPr>
              <a:xfrm>
                <a:off x="3005371" y="4353287"/>
                <a:ext cx="194752" cy="2384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3" h="21368" extrusionOk="0">
                    <a:moveTo>
                      <a:pt x="9210" y="17445"/>
                    </a:moveTo>
                    <a:lnTo>
                      <a:pt x="6091" y="18421"/>
                    </a:lnTo>
                    <a:cubicBezTo>
                      <a:pt x="5969" y="18459"/>
                      <a:pt x="5833" y="18428"/>
                      <a:pt x="5754" y="18344"/>
                    </a:cubicBezTo>
                    <a:cubicBezTo>
                      <a:pt x="5352" y="17930"/>
                      <a:pt x="4874" y="17519"/>
                      <a:pt x="4113" y="17070"/>
                    </a:cubicBezTo>
                    <a:cubicBezTo>
                      <a:pt x="3351" y="16622"/>
                      <a:pt x="2722" y="16380"/>
                      <a:pt x="2113" y="16197"/>
                    </a:cubicBezTo>
                    <a:cubicBezTo>
                      <a:pt x="1990" y="16160"/>
                      <a:pt x="1912" y="16066"/>
                      <a:pt x="1920" y="15959"/>
                    </a:cubicBezTo>
                    <a:lnTo>
                      <a:pt x="2107" y="13255"/>
                    </a:lnTo>
                    <a:lnTo>
                      <a:pt x="2945" y="12321"/>
                    </a:lnTo>
                    <a:cubicBezTo>
                      <a:pt x="2945" y="12321"/>
                      <a:pt x="4821" y="12112"/>
                      <a:pt x="7270" y="13556"/>
                    </a:cubicBezTo>
                    <a:cubicBezTo>
                      <a:pt x="9715" y="14998"/>
                      <a:pt x="10050" y="16510"/>
                      <a:pt x="10050" y="16510"/>
                    </a:cubicBezTo>
                    <a:cubicBezTo>
                      <a:pt x="10050" y="16510"/>
                      <a:pt x="9210" y="17445"/>
                      <a:pt x="9210" y="17445"/>
                    </a:cubicBezTo>
                    <a:close/>
                    <a:moveTo>
                      <a:pt x="17932" y="1607"/>
                    </a:moveTo>
                    <a:cubicBezTo>
                      <a:pt x="15041" y="-99"/>
                      <a:pt x="12983" y="-62"/>
                      <a:pt x="12201" y="41"/>
                    </a:cubicBezTo>
                    <a:cubicBezTo>
                      <a:pt x="11981" y="69"/>
                      <a:pt x="11796" y="172"/>
                      <a:pt x="11667" y="317"/>
                    </a:cubicBezTo>
                    <a:lnTo>
                      <a:pt x="4613" y="8201"/>
                    </a:lnTo>
                    <a:lnTo>
                      <a:pt x="1158" y="12064"/>
                    </a:lnTo>
                    <a:cubicBezTo>
                      <a:pt x="735" y="12537"/>
                      <a:pt x="491" y="13098"/>
                      <a:pt x="453" y="13681"/>
                    </a:cubicBezTo>
                    <a:lnTo>
                      <a:pt x="1" y="20638"/>
                    </a:lnTo>
                    <a:cubicBezTo>
                      <a:pt x="-31" y="21139"/>
                      <a:pt x="584" y="21501"/>
                      <a:pt x="1161" y="21322"/>
                    </a:cubicBezTo>
                    <a:lnTo>
                      <a:pt x="9186" y="18835"/>
                    </a:lnTo>
                    <a:cubicBezTo>
                      <a:pt x="9862" y="18625"/>
                      <a:pt x="10450" y="18260"/>
                      <a:pt x="10874" y="17785"/>
                    </a:cubicBezTo>
                    <a:lnTo>
                      <a:pt x="13690" y="14637"/>
                    </a:lnTo>
                    <a:lnTo>
                      <a:pt x="21378" y="6041"/>
                    </a:lnTo>
                    <a:cubicBezTo>
                      <a:pt x="21514" y="5889"/>
                      <a:pt x="21569" y="5704"/>
                      <a:pt x="21531" y="5518"/>
                    </a:cubicBezTo>
                    <a:cubicBezTo>
                      <a:pt x="21403" y="4867"/>
                      <a:pt x="20787" y="3289"/>
                      <a:pt x="17932" y="16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" name="右箭头 14"/>
              <p:cNvSpPr/>
              <p:nvPr/>
            </p:nvSpPr>
            <p:spPr>
              <a:xfrm rot="5400000">
                <a:off x="3707384" y="4609124"/>
                <a:ext cx="268355" cy="268355"/>
              </a:xfrm>
              <a:prstGeom prst="rightArrow">
                <a:avLst>
                  <a:gd name="adj1" fmla="val 32000"/>
                  <a:gd name="adj2" fmla="val 64000"/>
                </a:avLst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3104222" y="3114228"/>
              <a:ext cx="1107996" cy="27699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276580" y="3647938"/>
              <a:ext cx="3821379" cy="346249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1100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969488" y="1622491"/>
            <a:ext cx="4490120" cy="720337"/>
            <a:chOff x="3959317" y="2384884"/>
            <a:chExt cx="5986826" cy="960449"/>
          </a:xfrm>
        </p:grpSpPr>
        <p:grpSp>
          <p:nvGrpSpPr>
            <p:cNvPr id="7" name="组合 6"/>
            <p:cNvGrpSpPr/>
            <p:nvPr/>
          </p:nvGrpSpPr>
          <p:grpSpPr>
            <a:xfrm>
              <a:off x="5090219" y="2384884"/>
              <a:ext cx="1158063" cy="761048"/>
              <a:chOff x="3667194" y="3604652"/>
              <a:chExt cx="1158063" cy="761048"/>
            </a:xfrm>
          </p:grpSpPr>
          <p:sp>
            <p:nvSpPr>
              <p:cNvPr id="10" name="任意多边形 7"/>
              <p:cNvSpPr/>
              <p:nvPr/>
            </p:nvSpPr>
            <p:spPr>
              <a:xfrm>
                <a:off x="3667194" y="3604652"/>
                <a:ext cx="1154172" cy="7610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42" y="21600"/>
                    </a:moveTo>
                    <a:lnTo>
                      <a:pt x="9202" y="12827"/>
                    </a:lnTo>
                    <a:lnTo>
                      <a:pt x="0" y="12827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2827"/>
                    </a:lnTo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" name="任意多边形 8"/>
              <p:cNvSpPr/>
              <p:nvPr/>
            </p:nvSpPr>
            <p:spPr>
              <a:xfrm>
                <a:off x="3818348" y="3713140"/>
                <a:ext cx="230888" cy="2308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5" h="21473" extrusionOk="0">
                    <a:moveTo>
                      <a:pt x="2579" y="8408"/>
                    </a:moveTo>
                    <a:cubicBezTo>
                      <a:pt x="2579" y="5192"/>
                      <a:pt x="5174" y="2587"/>
                      <a:pt x="8377" y="2587"/>
                    </a:cubicBezTo>
                    <a:cubicBezTo>
                      <a:pt x="11581" y="2587"/>
                      <a:pt x="14435" y="5451"/>
                      <a:pt x="14435" y="8668"/>
                    </a:cubicBezTo>
                    <a:cubicBezTo>
                      <a:pt x="14435" y="11882"/>
                      <a:pt x="11838" y="14489"/>
                      <a:pt x="8636" y="14489"/>
                    </a:cubicBezTo>
                    <a:cubicBezTo>
                      <a:pt x="5432" y="14488"/>
                      <a:pt x="2579" y="11622"/>
                      <a:pt x="2579" y="8408"/>
                    </a:cubicBezTo>
                    <a:close/>
                    <a:moveTo>
                      <a:pt x="20915" y="18167"/>
                    </a:moveTo>
                    <a:lnTo>
                      <a:pt x="15797" y="13031"/>
                    </a:lnTo>
                    <a:cubicBezTo>
                      <a:pt x="16569" y="11760"/>
                      <a:pt x="17014" y="10265"/>
                      <a:pt x="17014" y="8668"/>
                    </a:cubicBezTo>
                    <a:cubicBezTo>
                      <a:pt x="17014" y="4023"/>
                      <a:pt x="13004" y="0"/>
                      <a:pt x="8377" y="0"/>
                    </a:cubicBezTo>
                    <a:cubicBezTo>
                      <a:pt x="3750" y="-1"/>
                      <a:pt x="0" y="3764"/>
                      <a:pt x="0" y="8408"/>
                    </a:cubicBezTo>
                    <a:cubicBezTo>
                      <a:pt x="0" y="13051"/>
                      <a:pt x="4010" y="17076"/>
                      <a:pt x="8636" y="17076"/>
                    </a:cubicBezTo>
                    <a:cubicBezTo>
                      <a:pt x="10175" y="17076"/>
                      <a:pt x="11615" y="16655"/>
                      <a:pt x="12854" y="15928"/>
                    </a:cubicBezTo>
                    <a:lnTo>
                      <a:pt x="17998" y="21095"/>
                    </a:lnTo>
                    <a:cubicBezTo>
                      <a:pt x="18502" y="21599"/>
                      <a:pt x="19318" y="21599"/>
                      <a:pt x="19821" y="21095"/>
                    </a:cubicBezTo>
                    <a:lnTo>
                      <a:pt x="21098" y="19813"/>
                    </a:lnTo>
                    <a:cubicBezTo>
                      <a:pt x="21600" y="19309"/>
                      <a:pt x="21417" y="18671"/>
                      <a:pt x="20915" y="1816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" name="右箭头 15"/>
              <p:cNvSpPr/>
              <p:nvPr/>
            </p:nvSpPr>
            <p:spPr>
              <a:xfrm rot="5400000">
                <a:off x="4556902" y="3956089"/>
                <a:ext cx="268355" cy="268355"/>
              </a:xfrm>
              <a:prstGeom prst="rightArrow">
                <a:avLst>
                  <a:gd name="adj1" fmla="val 32000"/>
                  <a:gd name="adj2" fmla="val 64000"/>
                </a:avLst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3959317" y="2447237"/>
              <a:ext cx="1107996" cy="27699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124764" y="2999084"/>
              <a:ext cx="3821379" cy="346249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 bwMode="auto">
          <a:xfrm>
            <a:off x="3856832" y="1462882"/>
            <a:ext cx="731838" cy="2971800"/>
          </a:xfrm>
          <a:custGeom>
            <a:avLst/>
            <a:gdLst>
              <a:gd name="T0" fmla="*/ 0 w 461"/>
              <a:gd name="T1" fmla="*/ 0 h 1872"/>
              <a:gd name="T2" fmla="*/ 0 w 461"/>
              <a:gd name="T3" fmla="*/ 1872 h 1872"/>
              <a:gd name="T4" fmla="*/ 461 w 461"/>
              <a:gd name="T5" fmla="*/ 1872 h 1872"/>
              <a:gd name="T6" fmla="*/ 461 w 461"/>
              <a:gd name="T7" fmla="*/ 122 h 1872"/>
              <a:gd name="T8" fmla="*/ 0 w 461"/>
              <a:gd name="T9" fmla="*/ 0 h 1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1" h="1872">
                <a:moveTo>
                  <a:pt x="0" y="0"/>
                </a:moveTo>
                <a:lnTo>
                  <a:pt x="0" y="1872"/>
                </a:lnTo>
                <a:lnTo>
                  <a:pt x="461" y="1872"/>
                </a:lnTo>
                <a:lnTo>
                  <a:pt x="461" y="12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4588669" y="1462882"/>
            <a:ext cx="698500" cy="2971800"/>
          </a:xfrm>
          <a:custGeom>
            <a:avLst/>
            <a:gdLst>
              <a:gd name="T0" fmla="*/ 440 w 440"/>
              <a:gd name="T1" fmla="*/ 0 h 1872"/>
              <a:gd name="T2" fmla="*/ 0 w 440"/>
              <a:gd name="T3" fmla="*/ 122 h 1872"/>
              <a:gd name="T4" fmla="*/ 0 w 440"/>
              <a:gd name="T5" fmla="*/ 1872 h 1872"/>
              <a:gd name="T6" fmla="*/ 440 w 440"/>
              <a:gd name="T7" fmla="*/ 1872 h 1872"/>
              <a:gd name="T8" fmla="*/ 440 w 440"/>
              <a:gd name="T9" fmla="*/ 0 h 1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0" h="1872">
                <a:moveTo>
                  <a:pt x="440" y="0"/>
                </a:moveTo>
                <a:lnTo>
                  <a:pt x="0" y="122"/>
                </a:lnTo>
                <a:lnTo>
                  <a:pt x="0" y="1872"/>
                </a:lnTo>
                <a:lnTo>
                  <a:pt x="440" y="1872"/>
                </a:lnTo>
                <a:lnTo>
                  <a:pt x="44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Freeform 8"/>
          <p:cNvSpPr/>
          <p:nvPr/>
        </p:nvSpPr>
        <p:spPr bwMode="auto">
          <a:xfrm>
            <a:off x="3780632" y="1850232"/>
            <a:ext cx="808038" cy="2895600"/>
          </a:xfrm>
          <a:custGeom>
            <a:avLst/>
            <a:gdLst>
              <a:gd name="T0" fmla="*/ 366 w 509"/>
              <a:gd name="T1" fmla="*/ 1384 h 1824"/>
              <a:gd name="T2" fmla="*/ 462 w 509"/>
              <a:gd name="T3" fmla="*/ 414 h 1824"/>
              <a:gd name="T4" fmla="*/ 170 w 509"/>
              <a:gd name="T5" fmla="*/ 48 h 1824"/>
              <a:gd name="T6" fmla="*/ 0 w 509"/>
              <a:gd name="T7" fmla="*/ 0 h 1824"/>
              <a:gd name="T8" fmla="*/ 0 w 509"/>
              <a:gd name="T9" fmla="*/ 1702 h 1824"/>
              <a:gd name="T10" fmla="*/ 509 w 509"/>
              <a:gd name="T11" fmla="*/ 1824 h 1824"/>
              <a:gd name="T12" fmla="*/ 509 w 509"/>
              <a:gd name="T13" fmla="*/ 1580 h 1824"/>
              <a:gd name="T14" fmla="*/ 366 w 509"/>
              <a:gd name="T15" fmla="*/ 1384 h 1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09" h="1824">
                <a:moveTo>
                  <a:pt x="366" y="1384"/>
                </a:moveTo>
                <a:lnTo>
                  <a:pt x="462" y="414"/>
                </a:lnTo>
                <a:lnTo>
                  <a:pt x="170" y="48"/>
                </a:lnTo>
                <a:lnTo>
                  <a:pt x="0" y="0"/>
                </a:lnTo>
                <a:lnTo>
                  <a:pt x="0" y="1702"/>
                </a:lnTo>
                <a:lnTo>
                  <a:pt x="509" y="1824"/>
                </a:lnTo>
                <a:lnTo>
                  <a:pt x="509" y="1580"/>
                </a:lnTo>
                <a:lnTo>
                  <a:pt x="366" y="138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4588669" y="1850232"/>
            <a:ext cx="774700" cy="2895600"/>
          </a:xfrm>
          <a:custGeom>
            <a:avLst/>
            <a:gdLst>
              <a:gd name="T0" fmla="*/ 340 w 488"/>
              <a:gd name="T1" fmla="*/ 48 h 1824"/>
              <a:gd name="T2" fmla="*/ 53 w 488"/>
              <a:gd name="T3" fmla="*/ 414 h 1824"/>
              <a:gd name="T4" fmla="*/ 149 w 488"/>
              <a:gd name="T5" fmla="*/ 1384 h 1824"/>
              <a:gd name="T6" fmla="*/ 0 w 488"/>
              <a:gd name="T7" fmla="*/ 1580 h 1824"/>
              <a:gd name="T8" fmla="*/ 0 w 488"/>
              <a:gd name="T9" fmla="*/ 1824 h 1824"/>
              <a:gd name="T10" fmla="*/ 488 w 488"/>
              <a:gd name="T11" fmla="*/ 1702 h 1824"/>
              <a:gd name="T12" fmla="*/ 488 w 488"/>
              <a:gd name="T13" fmla="*/ 0 h 1824"/>
              <a:gd name="T14" fmla="*/ 340 w 488"/>
              <a:gd name="T15" fmla="*/ 48 h 1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8" h="1824">
                <a:moveTo>
                  <a:pt x="340" y="48"/>
                </a:moveTo>
                <a:lnTo>
                  <a:pt x="53" y="414"/>
                </a:lnTo>
                <a:lnTo>
                  <a:pt x="149" y="1384"/>
                </a:lnTo>
                <a:lnTo>
                  <a:pt x="0" y="1580"/>
                </a:lnTo>
                <a:lnTo>
                  <a:pt x="0" y="1824"/>
                </a:lnTo>
                <a:lnTo>
                  <a:pt x="488" y="1702"/>
                </a:lnTo>
                <a:lnTo>
                  <a:pt x="488" y="0"/>
                </a:lnTo>
                <a:lnTo>
                  <a:pt x="340" y="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Freeform 10"/>
          <p:cNvSpPr/>
          <p:nvPr/>
        </p:nvSpPr>
        <p:spPr bwMode="auto">
          <a:xfrm>
            <a:off x="3856832" y="1277145"/>
            <a:ext cx="1430338" cy="379413"/>
          </a:xfrm>
          <a:custGeom>
            <a:avLst/>
            <a:gdLst>
              <a:gd name="T0" fmla="*/ 0 w 901"/>
              <a:gd name="T1" fmla="*/ 117 h 239"/>
              <a:gd name="T2" fmla="*/ 461 w 901"/>
              <a:gd name="T3" fmla="*/ 0 h 239"/>
              <a:gd name="T4" fmla="*/ 901 w 901"/>
              <a:gd name="T5" fmla="*/ 117 h 239"/>
              <a:gd name="T6" fmla="*/ 461 w 901"/>
              <a:gd name="T7" fmla="*/ 239 h 239"/>
              <a:gd name="T8" fmla="*/ 0 w 901"/>
              <a:gd name="T9" fmla="*/ 117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1" h="239">
                <a:moveTo>
                  <a:pt x="0" y="117"/>
                </a:moveTo>
                <a:lnTo>
                  <a:pt x="461" y="0"/>
                </a:lnTo>
                <a:lnTo>
                  <a:pt x="901" y="117"/>
                </a:lnTo>
                <a:lnTo>
                  <a:pt x="461" y="239"/>
                </a:lnTo>
                <a:lnTo>
                  <a:pt x="0" y="11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319972" y="1153870"/>
            <a:ext cx="660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21%</a:t>
            </a:r>
            <a:endParaRPr lang="en-US" sz="16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3938550" y="2459833"/>
            <a:ext cx="284203" cy="301367"/>
            <a:chOff x="6526213" y="3856038"/>
            <a:chExt cx="463550" cy="469900"/>
          </a:xfrm>
          <a:solidFill>
            <a:schemeClr val="bg1"/>
          </a:solidFill>
        </p:grpSpPr>
        <p:sp>
          <p:nvSpPr>
            <p:cNvPr id="25" name="Freeform 24"/>
            <p:cNvSpPr/>
            <p:nvPr/>
          </p:nvSpPr>
          <p:spPr bwMode="auto">
            <a:xfrm>
              <a:off x="6526213" y="3859213"/>
              <a:ext cx="115888" cy="461963"/>
            </a:xfrm>
            <a:custGeom>
              <a:avLst/>
              <a:gdLst>
                <a:gd name="T0" fmla="*/ 15 w 31"/>
                <a:gd name="T1" fmla="*/ 20 h 123"/>
                <a:gd name="T2" fmla="*/ 15 w 31"/>
                <a:gd name="T3" fmla="*/ 22 h 123"/>
                <a:gd name="T4" fmla="*/ 8 w 31"/>
                <a:gd name="T5" fmla="*/ 22 h 123"/>
                <a:gd name="T6" fmla="*/ 0 w 31"/>
                <a:gd name="T7" fmla="*/ 30 h 123"/>
                <a:gd name="T8" fmla="*/ 8 w 31"/>
                <a:gd name="T9" fmla="*/ 38 h 123"/>
                <a:gd name="T10" fmla="*/ 15 w 31"/>
                <a:gd name="T11" fmla="*/ 38 h 123"/>
                <a:gd name="T12" fmla="*/ 15 w 31"/>
                <a:gd name="T13" fmla="*/ 54 h 123"/>
                <a:gd name="T14" fmla="*/ 8 w 31"/>
                <a:gd name="T15" fmla="*/ 54 h 123"/>
                <a:gd name="T16" fmla="*/ 0 w 31"/>
                <a:gd name="T17" fmla="*/ 61 h 123"/>
                <a:gd name="T18" fmla="*/ 8 w 31"/>
                <a:gd name="T19" fmla="*/ 69 h 123"/>
                <a:gd name="T20" fmla="*/ 15 w 31"/>
                <a:gd name="T21" fmla="*/ 69 h 123"/>
                <a:gd name="T22" fmla="*/ 15 w 31"/>
                <a:gd name="T23" fmla="*/ 85 h 123"/>
                <a:gd name="T24" fmla="*/ 8 w 31"/>
                <a:gd name="T25" fmla="*/ 85 h 123"/>
                <a:gd name="T26" fmla="*/ 0 w 31"/>
                <a:gd name="T27" fmla="*/ 92 h 123"/>
                <a:gd name="T28" fmla="*/ 8 w 31"/>
                <a:gd name="T29" fmla="*/ 100 h 123"/>
                <a:gd name="T30" fmla="*/ 15 w 31"/>
                <a:gd name="T31" fmla="*/ 100 h 123"/>
                <a:gd name="T32" fmla="*/ 15 w 31"/>
                <a:gd name="T33" fmla="*/ 103 h 123"/>
                <a:gd name="T34" fmla="*/ 31 w 31"/>
                <a:gd name="T35" fmla="*/ 123 h 123"/>
                <a:gd name="T36" fmla="*/ 31 w 31"/>
                <a:gd name="T37" fmla="*/ 0 h 123"/>
                <a:gd name="T38" fmla="*/ 15 w 31"/>
                <a:gd name="T39" fmla="*/ 2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123">
                  <a:moveTo>
                    <a:pt x="15" y="20"/>
                  </a:moveTo>
                  <a:cubicBezTo>
                    <a:pt x="15" y="22"/>
                    <a:pt x="15" y="22"/>
                    <a:pt x="15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3" y="22"/>
                    <a:pt x="0" y="26"/>
                    <a:pt x="0" y="30"/>
                  </a:cubicBezTo>
                  <a:cubicBezTo>
                    <a:pt x="0" y="35"/>
                    <a:pt x="3" y="38"/>
                    <a:pt x="8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3" y="54"/>
                    <a:pt x="0" y="57"/>
                    <a:pt x="0" y="61"/>
                  </a:cubicBezTo>
                  <a:cubicBezTo>
                    <a:pt x="0" y="66"/>
                    <a:pt x="3" y="69"/>
                    <a:pt x="8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3" y="85"/>
                    <a:pt x="0" y="88"/>
                    <a:pt x="0" y="92"/>
                  </a:cubicBezTo>
                  <a:cubicBezTo>
                    <a:pt x="0" y="97"/>
                    <a:pt x="3" y="100"/>
                    <a:pt x="8" y="100"/>
                  </a:cubicBezTo>
                  <a:cubicBezTo>
                    <a:pt x="15" y="100"/>
                    <a:pt x="15" y="100"/>
                    <a:pt x="15" y="100"/>
                  </a:cubicBezTo>
                  <a:cubicBezTo>
                    <a:pt x="15" y="103"/>
                    <a:pt x="15" y="103"/>
                    <a:pt x="15" y="103"/>
                  </a:cubicBezTo>
                  <a:cubicBezTo>
                    <a:pt x="15" y="113"/>
                    <a:pt x="22" y="121"/>
                    <a:pt x="31" y="123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2" y="2"/>
                    <a:pt x="15" y="10"/>
                    <a:pt x="15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6672263" y="3856038"/>
              <a:ext cx="317500" cy="469900"/>
            </a:xfrm>
            <a:custGeom>
              <a:avLst/>
              <a:gdLst>
                <a:gd name="T0" fmla="*/ 65 w 85"/>
                <a:gd name="T1" fmla="*/ 0 h 125"/>
                <a:gd name="T2" fmla="*/ 0 w 85"/>
                <a:gd name="T3" fmla="*/ 0 h 125"/>
                <a:gd name="T4" fmla="*/ 0 w 85"/>
                <a:gd name="T5" fmla="*/ 125 h 125"/>
                <a:gd name="T6" fmla="*/ 65 w 85"/>
                <a:gd name="T7" fmla="*/ 125 h 125"/>
                <a:gd name="T8" fmla="*/ 85 w 85"/>
                <a:gd name="T9" fmla="*/ 104 h 125"/>
                <a:gd name="T10" fmla="*/ 85 w 85"/>
                <a:gd name="T11" fmla="*/ 21 h 125"/>
                <a:gd name="T12" fmla="*/ 65 w 85"/>
                <a:gd name="T13" fmla="*/ 0 h 125"/>
                <a:gd name="T14" fmla="*/ 72 w 85"/>
                <a:gd name="T15" fmla="*/ 59 h 125"/>
                <a:gd name="T16" fmla="*/ 60 w 85"/>
                <a:gd name="T17" fmla="*/ 71 h 125"/>
                <a:gd name="T18" fmla="*/ 64 w 85"/>
                <a:gd name="T19" fmla="*/ 87 h 125"/>
                <a:gd name="T20" fmla="*/ 62 w 85"/>
                <a:gd name="T21" fmla="*/ 91 h 125"/>
                <a:gd name="T22" fmla="*/ 60 w 85"/>
                <a:gd name="T23" fmla="*/ 91 h 125"/>
                <a:gd name="T24" fmla="*/ 58 w 85"/>
                <a:gd name="T25" fmla="*/ 91 h 125"/>
                <a:gd name="T26" fmla="*/ 43 w 85"/>
                <a:gd name="T27" fmla="*/ 83 h 125"/>
                <a:gd name="T28" fmla="*/ 27 w 85"/>
                <a:gd name="T29" fmla="*/ 91 h 125"/>
                <a:gd name="T30" fmla="*/ 25 w 85"/>
                <a:gd name="T31" fmla="*/ 91 h 125"/>
                <a:gd name="T32" fmla="*/ 23 w 85"/>
                <a:gd name="T33" fmla="*/ 91 h 125"/>
                <a:gd name="T34" fmla="*/ 22 w 85"/>
                <a:gd name="T35" fmla="*/ 87 h 125"/>
                <a:gd name="T36" fmla="*/ 25 w 85"/>
                <a:gd name="T37" fmla="*/ 71 h 125"/>
                <a:gd name="T38" fmla="*/ 13 w 85"/>
                <a:gd name="T39" fmla="*/ 59 h 125"/>
                <a:gd name="T40" fmla="*/ 12 w 85"/>
                <a:gd name="T41" fmla="*/ 57 h 125"/>
                <a:gd name="T42" fmla="*/ 12 w 85"/>
                <a:gd name="T43" fmla="*/ 56 h 125"/>
                <a:gd name="T44" fmla="*/ 15 w 85"/>
                <a:gd name="T45" fmla="*/ 53 h 125"/>
                <a:gd name="T46" fmla="*/ 31 w 85"/>
                <a:gd name="T47" fmla="*/ 51 h 125"/>
                <a:gd name="T48" fmla="*/ 39 w 85"/>
                <a:gd name="T49" fmla="*/ 35 h 125"/>
                <a:gd name="T50" fmla="*/ 43 w 85"/>
                <a:gd name="T51" fmla="*/ 33 h 125"/>
                <a:gd name="T52" fmla="*/ 46 w 85"/>
                <a:gd name="T53" fmla="*/ 35 h 125"/>
                <a:gd name="T54" fmla="*/ 54 w 85"/>
                <a:gd name="T55" fmla="*/ 51 h 125"/>
                <a:gd name="T56" fmla="*/ 70 w 85"/>
                <a:gd name="T57" fmla="*/ 53 h 125"/>
                <a:gd name="T58" fmla="*/ 73 w 85"/>
                <a:gd name="T59" fmla="*/ 56 h 125"/>
                <a:gd name="T60" fmla="*/ 73 w 85"/>
                <a:gd name="T61" fmla="*/ 57 h 125"/>
                <a:gd name="T62" fmla="*/ 72 w 85"/>
                <a:gd name="T63" fmla="*/ 5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5" h="125">
                  <a:moveTo>
                    <a:pt x="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65" y="125"/>
                    <a:pt x="65" y="125"/>
                    <a:pt x="65" y="125"/>
                  </a:cubicBezTo>
                  <a:cubicBezTo>
                    <a:pt x="76" y="125"/>
                    <a:pt x="85" y="115"/>
                    <a:pt x="85" y="10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5" y="9"/>
                    <a:pt x="76" y="0"/>
                    <a:pt x="65" y="0"/>
                  </a:cubicBezTo>
                  <a:close/>
                  <a:moveTo>
                    <a:pt x="72" y="59"/>
                  </a:moveTo>
                  <a:cubicBezTo>
                    <a:pt x="60" y="71"/>
                    <a:pt x="60" y="71"/>
                    <a:pt x="60" y="71"/>
                  </a:cubicBezTo>
                  <a:cubicBezTo>
                    <a:pt x="64" y="87"/>
                    <a:pt x="64" y="87"/>
                    <a:pt x="64" y="87"/>
                  </a:cubicBezTo>
                  <a:cubicBezTo>
                    <a:pt x="64" y="89"/>
                    <a:pt x="63" y="90"/>
                    <a:pt x="62" y="91"/>
                  </a:cubicBezTo>
                  <a:cubicBezTo>
                    <a:pt x="61" y="91"/>
                    <a:pt x="61" y="91"/>
                    <a:pt x="60" y="91"/>
                  </a:cubicBezTo>
                  <a:cubicBezTo>
                    <a:pt x="59" y="91"/>
                    <a:pt x="58" y="91"/>
                    <a:pt x="58" y="91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7" y="91"/>
                    <a:pt x="26" y="91"/>
                    <a:pt x="25" y="91"/>
                  </a:cubicBezTo>
                  <a:cubicBezTo>
                    <a:pt x="25" y="91"/>
                    <a:pt x="24" y="91"/>
                    <a:pt x="23" y="91"/>
                  </a:cubicBezTo>
                  <a:cubicBezTo>
                    <a:pt x="22" y="90"/>
                    <a:pt x="21" y="89"/>
                    <a:pt x="22" y="87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9"/>
                    <a:pt x="12" y="58"/>
                    <a:pt x="12" y="57"/>
                  </a:cubicBezTo>
                  <a:cubicBezTo>
                    <a:pt x="12" y="57"/>
                    <a:pt x="12" y="56"/>
                    <a:pt x="12" y="56"/>
                  </a:cubicBezTo>
                  <a:cubicBezTo>
                    <a:pt x="13" y="54"/>
                    <a:pt x="14" y="53"/>
                    <a:pt x="15" y="53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4"/>
                    <a:pt x="41" y="33"/>
                    <a:pt x="43" y="33"/>
                  </a:cubicBezTo>
                  <a:cubicBezTo>
                    <a:pt x="44" y="33"/>
                    <a:pt x="45" y="34"/>
                    <a:pt x="46" y="35"/>
                  </a:cubicBezTo>
                  <a:cubicBezTo>
                    <a:pt x="54" y="51"/>
                    <a:pt x="54" y="51"/>
                    <a:pt x="54" y="51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1" y="53"/>
                    <a:pt x="73" y="54"/>
                    <a:pt x="73" y="56"/>
                  </a:cubicBezTo>
                  <a:cubicBezTo>
                    <a:pt x="73" y="56"/>
                    <a:pt x="73" y="57"/>
                    <a:pt x="73" y="57"/>
                  </a:cubicBezTo>
                  <a:cubicBezTo>
                    <a:pt x="73" y="58"/>
                    <a:pt x="73" y="59"/>
                    <a:pt x="72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876801" y="2459832"/>
            <a:ext cx="302937" cy="290760"/>
            <a:chOff x="7216775" y="3086101"/>
            <a:chExt cx="461963" cy="423862"/>
          </a:xfrm>
          <a:solidFill>
            <a:schemeClr val="bg1"/>
          </a:solidFill>
        </p:grpSpPr>
        <p:sp>
          <p:nvSpPr>
            <p:cNvPr id="28" name="Freeform 27"/>
            <p:cNvSpPr/>
            <p:nvPr/>
          </p:nvSpPr>
          <p:spPr bwMode="auto">
            <a:xfrm>
              <a:off x="7591425" y="3375025"/>
              <a:ext cx="38100" cy="36512"/>
            </a:xfrm>
            <a:custGeom>
              <a:avLst/>
              <a:gdLst>
                <a:gd name="T0" fmla="*/ 1 w 10"/>
                <a:gd name="T1" fmla="*/ 5 h 10"/>
                <a:gd name="T2" fmla="*/ 2 w 10"/>
                <a:gd name="T3" fmla="*/ 2 h 10"/>
                <a:gd name="T4" fmla="*/ 4 w 10"/>
                <a:gd name="T5" fmla="*/ 0 h 10"/>
                <a:gd name="T6" fmla="*/ 7 w 10"/>
                <a:gd name="T7" fmla="*/ 1 h 10"/>
                <a:gd name="T8" fmla="*/ 9 w 10"/>
                <a:gd name="T9" fmla="*/ 3 h 10"/>
                <a:gd name="T10" fmla="*/ 9 w 10"/>
                <a:gd name="T11" fmla="*/ 7 h 10"/>
                <a:gd name="T12" fmla="*/ 6 w 10"/>
                <a:gd name="T13" fmla="*/ 10 h 10"/>
                <a:gd name="T14" fmla="*/ 2 w 10"/>
                <a:gd name="T15" fmla="*/ 9 h 10"/>
                <a:gd name="T16" fmla="*/ 1 w 10"/>
                <a:gd name="T1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1" y="5"/>
                  </a:moveTo>
                  <a:cubicBezTo>
                    <a:pt x="1" y="4"/>
                    <a:pt x="1" y="3"/>
                    <a:pt x="2" y="2"/>
                  </a:cubicBezTo>
                  <a:cubicBezTo>
                    <a:pt x="3" y="1"/>
                    <a:pt x="3" y="0"/>
                    <a:pt x="4" y="0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8" y="1"/>
                    <a:pt x="9" y="2"/>
                    <a:pt x="9" y="3"/>
                  </a:cubicBezTo>
                  <a:cubicBezTo>
                    <a:pt x="10" y="5"/>
                    <a:pt x="10" y="6"/>
                    <a:pt x="9" y="7"/>
                  </a:cubicBezTo>
                  <a:cubicBezTo>
                    <a:pt x="9" y="8"/>
                    <a:pt x="8" y="9"/>
                    <a:pt x="6" y="10"/>
                  </a:cubicBezTo>
                  <a:cubicBezTo>
                    <a:pt x="4" y="10"/>
                    <a:pt x="3" y="9"/>
                    <a:pt x="2" y="9"/>
                  </a:cubicBezTo>
                  <a:cubicBezTo>
                    <a:pt x="1" y="8"/>
                    <a:pt x="0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7543800" y="3367088"/>
              <a:ext cx="36513" cy="38100"/>
            </a:xfrm>
            <a:custGeom>
              <a:avLst/>
              <a:gdLst>
                <a:gd name="T0" fmla="*/ 1 w 10"/>
                <a:gd name="T1" fmla="*/ 3 h 10"/>
                <a:gd name="T2" fmla="*/ 4 w 10"/>
                <a:gd name="T3" fmla="*/ 1 h 10"/>
                <a:gd name="T4" fmla="*/ 7 w 10"/>
                <a:gd name="T5" fmla="*/ 1 h 10"/>
                <a:gd name="T6" fmla="*/ 9 w 10"/>
                <a:gd name="T7" fmla="*/ 3 h 10"/>
                <a:gd name="T8" fmla="*/ 10 w 10"/>
                <a:gd name="T9" fmla="*/ 7 h 10"/>
                <a:gd name="T10" fmla="*/ 8 w 10"/>
                <a:gd name="T11" fmla="*/ 10 h 10"/>
                <a:gd name="T12" fmla="*/ 4 w 10"/>
                <a:gd name="T13" fmla="*/ 10 h 10"/>
                <a:gd name="T14" fmla="*/ 1 w 10"/>
                <a:gd name="T15" fmla="*/ 7 h 10"/>
                <a:gd name="T16" fmla="*/ 1 w 10"/>
                <a:gd name="T1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1" y="3"/>
                  </a:moveTo>
                  <a:cubicBezTo>
                    <a:pt x="2" y="2"/>
                    <a:pt x="3" y="1"/>
                    <a:pt x="4" y="1"/>
                  </a:cubicBezTo>
                  <a:cubicBezTo>
                    <a:pt x="5" y="1"/>
                    <a:pt x="6" y="0"/>
                    <a:pt x="7" y="1"/>
                  </a:cubicBezTo>
                  <a:cubicBezTo>
                    <a:pt x="8" y="1"/>
                    <a:pt x="9" y="2"/>
                    <a:pt x="9" y="3"/>
                  </a:cubicBezTo>
                  <a:cubicBezTo>
                    <a:pt x="10" y="4"/>
                    <a:pt x="10" y="5"/>
                    <a:pt x="10" y="7"/>
                  </a:cubicBezTo>
                  <a:cubicBezTo>
                    <a:pt x="10" y="8"/>
                    <a:pt x="9" y="9"/>
                    <a:pt x="8" y="10"/>
                  </a:cubicBezTo>
                  <a:cubicBezTo>
                    <a:pt x="7" y="10"/>
                    <a:pt x="5" y="10"/>
                    <a:pt x="4" y="10"/>
                  </a:cubicBezTo>
                  <a:cubicBezTo>
                    <a:pt x="2" y="9"/>
                    <a:pt x="1" y="8"/>
                    <a:pt x="1" y="7"/>
                  </a:cubicBezTo>
                  <a:cubicBezTo>
                    <a:pt x="0" y="6"/>
                    <a:pt x="1" y="5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7516813" y="3168650"/>
              <a:ext cx="38100" cy="38100"/>
            </a:xfrm>
            <a:custGeom>
              <a:avLst/>
              <a:gdLst>
                <a:gd name="T0" fmla="*/ 10 w 10"/>
                <a:gd name="T1" fmla="*/ 6 h 10"/>
                <a:gd name="T2" fmla="*/ 8 w 10"/>
                <a:gd name="T3" fmla="*/ 9 h 10"/>
                <a:gd name="T4" fmla="*/ 5 w 10"/>
                <a:gd name="T5" fmla="*/ 10 h 10"/>
                <a:gd name="T6" fmla="*/ 2 w 10"/>
                <a:gd name="T7" fmla="*/ 8 h 10"/>
                <a:gd name="T8" fmla="*/ 1 w 10"/>
                <a:gd name="T9" fmla="*/ 5 h 10"/>
                <a:gd name="T10" fmla="*/ 2 w 10"/>
                <a:gd name="T11" fmla="*/ 1 h 10"/>
                <a:gd name="T12" fmla="*/ 6 w 10"/>
                <a:gd name="T13" fmla="*/ 0 h 10"/>
                <a:gd name="T14" fmla="*/ 9 w 10"/>
                <a:gd name="T15" fmla="*/ 2 h 10"/>
                <a:gd name="T16" fmla="*/ 10 w 10"/>
                <a:gd name="T1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10" y="6"/>
                  </a:moveTo>
                  <a:cubicBezTo>
                    <a:pt x="9" y="7"/>
                    <a:pt x="8" y="8"/>
                    <a:pt x="8" y="9"/>
                  </a:cubicBezTo>
                  <a:cubicBezTo>
                    <a:pt x="7" y="9"/>
                    <a:pt x="6" y="10"/>
                    <a:pt x="5" y="10"/>
                  </a:cubicBezTo>
                  <a:cubicBezTo>
                    <a:pt x="4" y="9"/>
                    <a:pt x="3" y="9"/>
                    <a:pt x="2" y="8"/>
                  </a:cubicBezTo>
                  <a:cubicBezTo>
                    <a:pt x="1" y="7"/>
                    <a:pt x="1" y="6"/>
                    <a:pt x="1" y="5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3" y="0"/>
                    <a:pt x="4" y="0"/>
                    <a:pt x="6" y="0"/>
                  </a:cubicBezTo>
                  <a:cubicBezTo>
                    <a:pt x="7" y="0"/>
                    <a:pt x="9" y="1"/>
                    <a:pt x="9" y="2"/>
                  </a:cubicBezTo>
                  <a:cubicBezTo>
                    <a:pt x="10" y="3"/>
                    <a:pt x="10" y="5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7566025" y="3182938"/>
              <a:ext cx="33338" cy="38100"/>
            </a:xfrm>
            <a:custGeom>
              <a:avLst/>
              <a:gdLst>
                <a:gd name="T0" fmla="*/ 8 w 9"/>
                <a:gd name="T1" fmla="*/ 8 h 10"/>
                <a:gd name="T2" fmla="*/ 5 w 9"/>
                <a:gd name="T3" fmla="*/ 10 h 10"/>
                <a:gd name="T4" fmla="*/ 2 w 9"/>
                <a:gd name="T5" fmla="*/ 9 h 10"/>
                <a:gd name="T6" fmla="*/ 0 w 9"/>
                <a:gd name="T7" fmla="*/ 7 h 10"/>
                <a:gd name="T8" fmla="*/ 0 w 9"/>
                <a:gd name="T9" fmla="*/ 3 h 10"/>
                <a:gd name="T10" fmla="*/ 3 w 9"/>
                <a:gd name="T11" fmla="*/ 1 h 10"/>
                <a:gd name="T12" fmla="*/ 7 w 9"/>
                <a:gd name="T13" fmla="*/ 1 h 10"/>
                <a:gd name="T14" fmla="*/ 9 w 9"/>
                <a:gd name="T15" fmla="*/ 4 h 10"/>
                <a:gd name="T16" fmla="*/ 8 w 9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0">
                  <a:moveTo>
                    <a:pt x="8" y="8"/>
                  </a:moveTo>
                  <a:cubicBezTo>
                    <a:pt x="7" y="9"/>
                    <a:pt x="6" y="9"/>
                    <a:pt x="5" y="10"/>
                  </a:cubicBezTo>
                  <a:cubicBezTo>
                    <a:pt x="4" y="10"/>
                    <a:pt x="3" y="10"/>
                    <a:pt x="2" y="9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6"/>
                    <a:pt x="0" y="4"/>
                    <a:pt x="0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4" y="0"/>
                    <a:pt x="5" y="0"/>
                    <a:pt x="7" y="1"/>
                  </a:cubicBezTo>
                  <a:cubicBezTo>
                    <a:pt x="8" y="2"/>
                    <a:pt x="9" y="3"/>
                    <a:pt x="9" y="4"/>
                  </a:cubicBezTo>
                  <a:cubicBezTo>
                    <a:pt x="9" y="5"/>
                    <a:pt x="9" y="7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7602538" y="3217863"/>
              <a:ext cx="34925" cy="33337"/>
            </a:xfrm>
            <a:custGeom>
              <a:avLst/>
              <a:gdLst>
                <a:gd name="T0" fmla="*/ 7 w 9"/>
                <a:gd name="T1" fmla="*/ 8 h 9"/>
                <a:gd name="T2" fmla="*/ 4 w 9"/>
                <a:gd name="T3" fmla="*/ 9 h 9"/>
                <a:gd name="T4" fmla="*/ 1 w 9"/>
                <a:gd name="T5" fmla="*/ 8 h 9"/>
                <a:gd name="T6" fmla="*/ 0 w 9"/>
                <a:gd name="T7" fmla="*/ 5 h 9"/>
                <a:gd name="T8" fmla="*/ 1 w 9"/>
                <a:gd name="T9" fmla="*/ 1 h 9"/>
                <a:gd name="T10" fmla="*/ 4 w 9"/>
                <a:gd name="T11" fmla="*/ 0 h 9"/>
                <a:gd name="T12" fmla="*/ 8 w 9"/>
                <a:gd name="T13" fmla="*/ 1 h 9"/>
                <a:gd name="T14" fmla="*/ 9 w 9"/>
                <a:gd name="T15" fmla="*/ 5 h 9"/>
                <a:gd name="T16" fmla="*/ 7 w 9"/>
                <a:gd name="T1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8"/>
                  </a:moveTo>
                  <a:cubicBezTo>
                    <a:pt x="6" y="9"/>
                    <a:pt x="5" y="9"/>
                    <a:pt x="4" y="9"/>
                  </a:cubicBezTo>
                  <a:cubicBezTo>
                    <a:pt x="2" y="9"/>
                    <a:pt x="1" y="9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9" y="2"/>
                    <a:pt x="9" y="4"/>
                    <a:pt x="9" y="5"/>
                  </a:cubicBezTo>
                  <a:cubicBezTo>
                    <a:pt x="9" y="6"/>
                    <a:pt x="8" y="7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7629525" y="3254375"/>
              <a:ext cx="33338" cy="38100"/>
            </a:xfrm>
            <a:custGeom>
              <a:avLst/>
              <a:gdLst>
                <a:gd name="T0" fmla="*/ 6 w 9"/>
                <a:gd name="T1" fmla="*/ 9 h 10"/>
                <a:gd name="T2" fmla="*/ 3 w 9"/>
                <a:gd name="T3" fmla="*/ 9 h 10"/>
                <a:gd name="T4" fmla="*/ 0 w 9"/>
                <a:gd name="T5" fmla="*/ 7 h 10"/>
                <a:gd name="T6" fmla="*/ 0 w 9"/>
                <a:gd name="T7" fmla="*/ 4 h 10"/>
                <a:gd name="T8" fmla="*/ 2 w 9"/>
                <a:gd name="T9" fmla="*/ 1 h 10"/>
                <a:gd name="T10" fmla="*/ 6 w 9"/>
                <a:gd name="T11" fmla="*/ 0 h 10"/>
                <a:gd name="T12" fmla="*/ 9 w 9"/>
                <a:gd name="T13" fmla="*/ 3 h 10"/>
                <a:gd name="T14" fmla="*/ 9 w 9"/>
                <a:gd name="T15" fmla="*/ 7 h 10"/>
                <a:gd name="T16" fmla="*/ 6 w 9"/>
                <a:gd name="T17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0">
                  <a:moveTo>
                    <a:pt x="6" y="9"/>
                  </a:moveTo>
                  <a:cubicBezTo>
                    <a:pt x="5" y="10"/>
                    <a:pt x="4" y="10"/>
                    <a:pt x="3" y="9"/>
                  </a:cubicBezTo>
                  <a:cubicBezTo>
                    <a:pt x="2" y="9"/>
                    <a:pt x="1" y="8"/>
                    <a:pt x="0" y="7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3" y="0"/>
                    <a:pt x="5" y="0"/>
                    <a:pt x="6" y="0"/>
                  </a:cubicBezTo>
                  <a:cubicBezTo>
                    <a:pt x="7" y="1"/>
                    <a:pt x="8" y="2"/>
                    <a:pt x="9" y="3"/>
                  </a:cubicBezTo>
                  <a:cubicBezTo>
                    <a:pt x="9" y="4"/>
                    <a:pt x="9" y="6"/>
                    <a:pt x="9" y="7"/>
                  </a:cubicBezTo>
                  <a:cubicBezTo>
                    <a:pt x="9" y="8"/>
                    <a:pt x="8" y="9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7640638" y="3303588"/>
              <a:ext cx="38100" cy="33337"/>
            </a:xfrm>
            <a:custGeom>
              <a:avLst/>
              <a:gdLst>
                <a:gd name="T0" fmla="*/ 5 w 10"/>
                <a:gd name="T1" fmla="*/ 9 h 9"/>
                <a:gd name="T2" fmla="*/ 2 w 10"/>
                <a:gd name="T3" fmla="*/ 8 h 9"/>
                <a:gd name="T4" fmla="*/ 0 w 10"/>
                <a:gd name="T5" fmla="*/ 5 h 9"/>
                <a:gd name="T6" fmla="*/ 1 w 10"/>
                <a:gd name="T7" fmla="*/ 2 h 9"/>
                <a:gd name="T8" fmla="*/ 4 w 10"/>
                <a:gd name="T9" fmla="*/ 0 h 9"/>
                <a:gd name="T10" fmla="*/ 8 w 10"/>
                <a:gd name="T11" fmla="*/ 1 h 9"/>
                <a:gd name="T12" fmla="*/ 10 w 10"/>
                <a:gd name="T13" fmla="*/ 4 h 9"/>
                <a:gd name="T14" fmla="*/ 9 w 10"/>
                <a:gd name="T15" fmla="*/ 8 h 9"/>
                <a:gd name="T16" fmla="*/ 5 w 10"/>
                <a:gd name="T1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9">
                  <a:moveTo>
                    <a:pt x="5" y="9"/>
                  </a:moveTo>
                  <a:cubicBezTo>
                    <a:pt x="4" y="9"/>
                    <a:pt x="3" y="8"/>
                    <a:pt x="2" y="8"/>
                  </a:cubicBezTo>
                  <a:cubicBezTo>
                    <a:pt x="1" y="7"/>
                    <a:pt x="0" y="6"/>
                    <a:pt x="0" y="5"/>
                  </a:cubicBezTo>
                  <a:cubicBezTo>
                    <a:pt x="0" y="4"/>
                    <a:pt x="1" y="3"/>
                    <a:pt x="1" y="2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6" y="0"/>
                    <a:pt x="7" y="0"/>
                    <a:pt x="8" y="1"/>
                  </a:cubicBezTo>
                  <a:cubicBezTo>
                    <a:pt x="9" y="1"/>
                    <a:pt x="10" y="3"/>
                    <a:pt x="10" y="4"/>
                  </a:cubicBezTo>
                  <a:cubicBezTo>
                    <a:pt x="10" y="6"/>
                    <a:pt x="9" y="7"/>
                    <a:pt x="9" y="8"/>
                  </a:cubicBezTo>
                  <a:cubicBezTo>
                    <a:pt x="8" y="9"/>
                    <a:pt x="6" y="9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7632700" y="3348038"/>
              <a:ext cx="38100" cy="38100"/>
            </a:xfrm>
            <a:custGeom>
              <a:avLst/>
              <a:gdLst>
                <a:gd name="T0" fmla="*/ 2 w 10"/>
                <a:gd name="T1" fmla="*/ 8 h 10"/>
                <a:gd name="T2" fmla="*/ 0 w 10"/>
                <a:gd name="T3" fmla="*/ 5 h 10"/>
                <a:gd name="T4" fmla="*/ 0 w 10"/>
                <a:gd name="T5" fmla="*/ 2 h 10"/>
                <a:gd name="T6" fmla="*/ 3 w 10"/>
                <a:gd name="T7" fmla="*/ 1 h 10"/>
                <a:gd name="T8" fmla="*/ 6 w 10"/>
                <a:gd name="T9" fmla="*/ 1 h 10"/>
                <a:gd name="T10" fmla="*/ 9 w 10"/>
                <a:gd name="T11" fmla="*/ 3 h 10"/>
                <a:gd name="T12" fmla="*/ 9 w 10"/>
                <a:gd name="T13" fmla="*/ 7 h 10"/>
                <a:gd name="T14" fmla="*/ 5 w 10"/>
                <a:gd name="T15" fmla="*/ 10 h 10"/>
                <a:gd name="T16" fmla="*/ 2 w 10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2" y="8"/>
                  </a:moveTo>
                  <a:cubicBezTo>
                    <a:pt x="1" y="7"/>
                    <a:pt x="0" y="6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4" y="0"/>
                    <a:pt x="5" y="0"/>
                    <a:pt x="6" y="1"/>
                  </a:cubicBezTo>
                  <a:cubicBezTo>
                    <a:pt x="8" y="1"/>
                    <a:pt x="9" y="2"/>
                    <a:pt x="9" y="3"/>
                  </a:cubicBezTo>
                  <a:cubicBezTo>
                    <a:pt x="10" y="4"/>
                    <a:pt x="10" y="6"/>
                    <a:pt x="9" y="7"/>
                  </a:cubicBezTo>
                  <a:cubicBezTo>
                    <a:pt x="8" y="9"/>
                    <a:pt x="6" y="10"/>
                    <a:pt x="5" y="10"/>
                  </a:cubicBezTo>
                  <a:cubicBezTo>
                    <a:pt x="4" y="10"/>
                    <a:pt x="2" y="9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7216775" y="3086101"/>
              <a:ext cx="409575" cy="423862"/>
            </a:xfrm>
            <a:custGeom>
              <a:avLst/>
              <a:gdLst>
                <a:gd name="T0" fmla="*/ 102 w 109"/>
                <a:gd name="T1" fmla="*/ 50 h 113"/>
                <a:gd name="T2" fmla="*/ 98 w 109"/>
                <a:gd name="T3" fmla="*/ 47 h 113"/>
                <a:gd name="T4" fmla="*/ 96 w 109"/>
                <a:gd name="T5" fmla="*/ 42 h 113"/>
                <a:gd name="T6" fmla="*/ 91 w 109"/>
                <a:gd name="T7" fmla="*/ 41 h 113"/>
                <a:gd name="T8" fmla="*/ 87 w 109"/>
                <a:gd name="T9" fmla="*/ 38 h 113"/>
                <a:gd name="T10" fmla="*/ 85 w 109"/>
                <a:gd name="T11" fmla="*/ 38 h 113"/>
                <a:gd name="T12" fmla="*/ 84 w 109"/>
                <a:gd name="T13" fmla="*/ 38 h 113"/>
                <a:gd name="T14" fmla="*/ 83 w 109"/>
                <a:gd name="T15" fmla="*/ 38 h 113"/>
                <a:gd name="T16" fmla="*/ 76 w 109"/>
                <a:gd name="T17" fmla="*/ 34 h 113"/>
                <a:gd name="T18" fmla="*/ 76 w 109"/>
                <a:gd name="T19" fmla="*/ 34 h 113"/>
                <a:gd name="T20" fmla="*/ 76 w 109"/>
                <a:gd name="T21" fmla="*/ 34 h 113"/>
                <a:gd name="T22" fmla="*/ 73 w 109"/>
                <a:gd name="T23" fmla="*/ 27 h 113"/>
                <a:gd name="T24" fmla="*/ 77 w 109"/>
                <a:gd name="T25" fmla="*/ 18 h 113"/>
                <a:gd name="T26" fmla="*/ 84 w 109"/>
                <a:gd name="T27" fmla="*/ 15 h 113"/>
                <a:gd name="T28" fmla="*/ 86 w 109"/>
                <a:gd name="T29" fmla="*/ 15 h 113"/>
                <a:gd name="T30" fmla="*/ 93 w 109"/>
                <a:gd name="T31" fmla="*/ 20 h 113"/>
                <a:gd name="T32" fmla="*/ 96 w 109"/>
                <a:gd name="T33" fmla="*/ 20 h 113"/>
                <a:gd name="T34" fmla="*/ 96 w 109"/>
                <a:gd name="T35" fmla="*/ 20 h 113"/>
                <a:gd name="T36" fmla="*/ 102 w 109"/>
                <a:gd name="T37" fmla="*/ 21 h 113"/>
                <a:gd name="T38" fmla="*/ 107 w 109"/>
                <a:gd name="T39" fmla="*/ 28 h 113"/>
                <a:gd name="T40" fmla="*/ 109 w 109"/>
                <a:gd name="T41" fmla="*/ 28 h 113"/>
                <a:gd name="T42" fmla="*/ 100 w 109"/>
                <a:gd name="T43" fmla="*/ 14 h 113"/>
                <a:gd name="T44" fmla="*/ 50 w 109"/>
                <a:gd name="T45" fmla="*/ 14 h 113"/>
                <a:gd name="T46" fmla="*/ 14 w 109"/>
                <a:gd name="T47" fmla="*/ 50 h 113"/>
                <a:gd name="T48" fmla="*/ 14 w 109"/>
                <a:gd name="T49" fmla="*/ 100 h 113"/>
                <a:gd name="T50" fmla="*/ 64 w 109"/>
                <a:gd name="T51" fmla="*/ 100 h 113"/>
                <a:gd name="T52" fmla="*/ 100 w 109"/>
                <a:gd name="T53" fmla="*/ 63 h 113"/>
                <a:gd name="T54" fmla="*/ 105 w 109"/>
                <a:gd name="T55" fmla="*/ 57 h 113"/>
                <a:gd name="T56" fmla="*/ 103 w 109"/>
                <a:gd name="T57" fmla="*/ 55 h 113"/>
                <a:gd name="T58" fmla="*/ 102 w 109"/>
                <a:gd name="T59" fmla="*/ 5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9" h="113">
                  <a:moveTo>
                    <a:pt x="102" y="50"/>
                  </a:moveTo>
                  <a:cubicBezTo>
                    <a:pt x="101" y="49"/>
                    <a:pt x="99" y="48"/>
                    <a:pt x="98" y="47"/>
                  </a:cubicBezTo>
                  <a:cubicBezTo>
                    <a:pt x="97" y="45"/>
                    <a:pt x="96" y="44"/>
                    <a:pt x="96" y="42"/>
                  </a:cubicBezTo>
                  <a:cubicBezTo>
                    <a:pt x="94" y="42"/>
                    <a:pt x="92" y="42"/>
                    <a:pt x="91" y="41"/>
                  </a:cubicBezTo>
                  <a:cubicBezTo>
                    <a:pt x="89" y="40"/>
                    <a:pt x="88" y="39"/>
                    <a:pt x="87" y="38"/>
                  </a:cubicBezTo>
                  <a:cubicBezTo>
                    <a:pt x="87" y="38"/>
                    <a:pt x="86" y="38"/>
                    <a:pt x="85" y="38"/>
                  </a:cubicBezTo>
                  <a:cubicBezTo>
                    <a:pt x="85" y="38"/>
                    <a:pt x="84" y="38"/>
                    <a:pt x="84" y="38"/>
                  </a:cubicBezTo>
                  <a:cubicBezTo>
                    <a:pt x="84" y="38"/>
                    <a:pt x="83" y="38"/>
                    <a:pt x="83" y="38"/>
                  </a:cubicBezTo>
                  <a:cubicBezTo>
                    <a:pt x="80" y="37"/>
                    <a:pt x="78" y="36"/>
                    <a:pt x="76" y="34"/>
                  </a:cubicBezTo>
                  <a:cubicBezTo>
                    <a:pt x="76" y="34"/>
                    <a:pt x="76" y="34"/>
                    <a:pt x="76" y="34"/>
                  </a:cubicBezTo>
                  <a:cubicBezTo>
                    <a:pt x="76" y="34"/>
                    <a:pt x="76" y="34"/>
                    <a:pt x="76" y="34"/>
                  </a:cubicBezTo>
                  <a:cubicBezTo>
                    <a:pt x="74" y="32"/>
                    <a:pt x="73" y="29"/>
                    <a:pt x="73" y="27"/>
                  </a:cubicBezTo>
                  <a:cubicBezTo>
                    <a:pt x="73" y="24"/>
                    <a:pt x="74" y="20"/>
                    <a:pt x="77" y="18"/>
                  </a:cubicBezTo>
                  <a:cubicBezTo>
                    <a:pt x="79" y="16"/>
                    <a:pt x="81" y="15"/>
                    <a:pt x="84" y="15"/>
                  </a:cubicBezTo>
                  <a:cubicBezTo>
                    <a:pt x="85" y="15"/>
                    <a:pt x="85" y="15"/>
                    <a:pt x="86" y="15"/>
                  </a:cubicBezTo>
                  <a:cubicBezTo>
                    <a:pt x="89" y="16"/>
                    <a:pt x="92" y="18"/>
                    <a:pt x="93" y="20"/>
                  </a:cubicBezTo>
                  <a:cubicBezTo>
                    <a:pt x="94" y="20"/>
                    <a:pt x="95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8" y="20"/>
                    <a:pt x="100" y="20"/>
                    <a:pt x="102" y="21"/>
                  </a:cubicBezTo>
                  <a:cubicBezTo>
                    <a:pt x="105" y="23"/>
                    <a:pt x="106" y="25"/>
                    <a:pt x="107" y="28"/>
                  </a:cubicBezTo>
                  <a:cubicBezTo>
                    <a:pt x="108" y="28"/>
                    <a:pt x="108" y="28"/>
                    <a:pt x="109" y="28"/>
                  </a:cubicBezTo>
                  <a:cubicBezTo>
                    <a:pt x="107" y="23"/>
                    <a:pt x="104" y="18"/>
                    <a:pt x="100" y="14"/>
                  </a:cubicBezTo>
                  <a:cubicBezTo>
                    <a:pt x="86" y="0"/>
                    <a:pt x="64" y="0"/>
                    <a:pt x="50" y="14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0" y="64"/>
                    <a:pt x="0" y="86"/>
                    <a:pt x="14" y="100"/>
                  </a:cubicBezTo>
                  <a:cubicBezTo>
                    <a:pt x="28" y="113"/>
                    <a:pt x="50" y="113"/>
                    <a:pt x="64" y="100"/>
                  </a:cubicBezTo>
                  <a:cubicBezTo>
                    <a:pt x="100" y="63"/>
                    <a:pt x="100" y="63"/>
                    <a:pt x="100" y="63"/>
                  </a:cubicBezTo>
                  <a:cubicBezTo>
                    <a:pt x="102" y="61"/>
                    <a:pt x="103" y="59"/>
                    <a:pt x="105" y="57"/>
                  </a:cubicBezTo>
                  <a:cubicBezTo>
                    <a:pt x="104" y="56"/>
                    <a:pt x="104" y="56"/>
                    <a:pt x="103" y="55"/>
                  </a:cubicBezTo>
                  <a:cubicBezTo>
                    <a:pt x="103" y="53"/>
                    <a:pt x="102" y="51"/>
                    <a:pt x="102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37" name="Straight Connector 36"/>
          <p:cNvCxnSpPr/>
          <p:nvPr/>
        </p:nvCxnSpPr>
        <p:spPr>
          <a:xfrm flipH="1">
            <a:off x="533400" y="1697832"/>
            <a:ext cx="34762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567787" y="1353345"/>
            <a:ext cx="1213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55278" y="1734344"/>
            <a:ext cx="19593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Lorem Ipsum make simply dummy text of the printing.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 flipH="1">
            <a:off x="5073553" y="1705155"/>
            <a:ext cx="34762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397164" y="1353345"/>
            <a:ext cx="1213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590431" y="1734344"/>
            <a:ext cx="19593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Lorem Ipsum make simply dummy text of the printing.</a:t>
            </a:r>
            <a:endParaRPr lang="en-US" sz="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 flipH="1">
            <a:off x="990600" y="3586884"/>
            <a:ext cx="30952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023453" y="3200620"/>
            <a:ext cx="1213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010944" y="3581619"/>
            <a:ext cx="19593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Lorem Ipsum make simply dummy text of the printing.</a:t>
            </a:r>
            <a:endParaRPr lang="en-US" sz="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 flipH="1">
            <a:off x="5042831" y="3586884"/>
            <a:ext cx="30952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7010401" y="3200620"/>
            <a:ext cx="1213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194078" y="3581619"/>
            <a:ext cx="19593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Lorem Ipsum make simply dummy text of the printing.</a:t>
            </a:r>
            <a:endParaRPr lang="en-US" sz="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5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5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5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50" decel="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  <p:bldP spid="23" grpId="0"/>
      <p:bldP spid="47" grpId="0"/>
      <p:bldP spid="48" grpId="0"/>
      <p:bldP spid="50" grpId="0"/>
      <p:bldP spid="51" grpId="0"/>
      <p:bldP spid="54" grpId="0"/>
      <p:bldP spid="55" grpId="0"/>
      <p:bldP spid="57" grpId="0"/>
      <p:bldP spid="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5"/>
          <p:cNvGrpSpPr/>
          <p:nvPr/>
        </p:nvGrpSpPr>
        <p:grpSpPr>
          <a:xfrm>
            <a:off x="3393830" y="1430266"/>
            <a:ext cx="2356336" cy="2631876"/>
            <a:chOff x="3779635" y="1683540"/>
            <a:chExt cx="4632730" cy="5174460"/>
          </a:xfrm>
          <a:solidFill>
            <a:schemeClr val="accent1"/>
          </a:solidFill>
        </p:grpSpPr>
        <p:sp>
          <p:nvSpPr>
            <p:cNvPr id="27" name="Freeform 46"/>
            <p:cNvSpPr/>
            <p:nvPr/>
          </p:nvSpPr>
          <p:spPr bwMode="auto">
            <a:xfrm>
              <a:off x="3968196" y="3177186"/>
              <a:ext cx="1549743" cy="645610"/>
            </a:xfrm>
            <a:custGeom>
              <a:avLst/>
              <a:gdLst>
                <a:gd name="T0" fmla="*/ 201 w 2027"/>
                <a:gd name="T1" fmla="*/ 456 h 831"/>
                <a:gd name="T2" fmla="*/ 174 w 2027"/>
                <a:gd name="T3" fmla="*/ 424 h 831"/>
                <a:gd name="T4" fmla="*/ 88 w 2027"/>
                <a:gd name="T5" fmla="*/ 301 h 831"/>
                <a:gd name="T6" fmla="*/ 0 w 2027"/>
                <a:gd name="T7" fmla="*/ 105 h 831"/>
                <a:gd name="T8" fmla="*/ 244 w 2027"/>
                <a:gd name="T9" fmla="*/ 67 h 831"/>
                <a:gd name="T10" fmla="*/ 617 w 2027"/>
                <a:gd name="T11" fmla="*/ 27 h 831"/>
                <a:gd name="T12" fmla="*/ 1097 w 2027"/>
                <a:gd name="T13" fmla="*/ 8 h 831"/>
                <a:gd name="T14" fmla="*/ 1105 w 2027"/>
                <a:gd name="T15" fmla="*/ 11 h 831"/>
                <a:gd name="T16" fmla="*/ 1165 w 2027"/>
                <a:gd name="T17" fmla="*/ 14 h 831"/>
                <a:gd name="T18" fmla="*/ 1226 w 2027"/>
                <a:gd name="T19" fmla="*/ 23 h 831"/>
                <a:gd name="T20" fmla="*/ 1295 w 2027"/>
                <a:gd name="T21" fmla="*/ 36 h 831"/>
                <a:gd name="T22" fmla="*/ 1313 w 2027"/>
                <a:gd name="T23" fmla="*/ 43 h 831"/>
                <a:gd name="T24" fmla="*/ 1382 w 2027"/>
                <a:gd name="T25" fmla="*/ 61 h 831"/>
                <a:gd name="T26" fmla="*/ 1444 w 2027"/>
                <a:gd name="T27" fmla="*/ 82 h 831"/>
                <a:gd name="T28" fmla="*/ 1496 w 2027"/>
                <a:gd name="T29" fmla="*/ 104 h 831"/>
                <a:gd name="T30" fmla="*/ 1608 w 2027"/>
                <a:gd name="T31" fmla="*/ 163 h 831"/>
                <a:gd name="T32" fmla="*/ 1726 w 2027"/>
                <a:gd name="T33" fmla="*/ 248 h 831"/>
                <a:gd name="T34" fmla="*/ 1879 w 2027"/>
                <a:gd name="T35" fmla="*/ 403 h 831"/>
                <a:gd name="T36" fmla="*/ 1922 w 2027"/>
                <a:gd name="T37" fmla="*/ 461 h 831"/>
                <a:gd name="T38" fmla="*/ 1926 w 2027"/>
                <a:gd name="T39" fmla="*/ 471 h 831"/>
                <a:gd name="T40" fmla="*/ 2027 w 2027"/>
                <a:gd name="T41" fmla="*/ 652 h 831"/>
                <a:gd name="T42" fmla="*/ 1659 w 2027"/>
                <a:gd name="T43" fmla="*/ 454 h 831"/>
                <a:gd name="T44" fmla="*/ 1621 w 2027"/>
                <a:gd name="T45" fmla="*/ 441 h 831"/>
                <a:gd name="T46" fmla="*/ 1357 w 2027"/>
                <a:gd name="T47" fmla="*/ 386 h 831"/>
                <a:gd name="T48" fmla="*/ 1215 w 2027"/>
                <a:gd name="T49" fmla="*/ 379 h 831"/>
                <a:gd name="T50" fmla="*/ 971 w 2027"/>
                <a:gd name="T51" fmla="*/ 404 h 831"/>
                <a:gd name="T52" fmla="*/ 952 w 2027"/>
                <a:gd name="T53" fmla="*/ 404 h 831"/>
                <a:gd name="T54" fmla="*/ 709 w 2027"/>
                <a:gd name="T55" fmla="*/ 406 h 831"/>
                <a:gd name="T56" fmla="*/ 699 w 2027"/>
                <a:gd name="T57" fmla="*/ 408 h 831"/>
                <a:gd name="T58" fmla="*/ 615 w 2027"/>
                <a:gd name="T59" fmla="*/ 396 h 831"/>
                <a:gd name="T60" fmla="*/ 559 w 2027"/>
                <a:gd name="T61" fmla="*/ 386 h 831"/>
                <a:gd name="T62" fmla="*/ 549 w 2027"/>
                <a:gd name="T63" fmla="*/ 382 h 831"/>
                <a:gd name="T64" fmla="*/ 339 w 2027"/>
                <a:gd name="T65" fmla="*/ 319 h 831"/>
                <a:gd name="T66" fmla="*/ 1059 w 2027"/>
                <a:gd name="T67" fmla="*/ 435 h 831"/>
                <a:gd name="T68" fmla="*/ 1228 w 2027"/>
                <a:gd name="T69" fmla="*/ 437 h 831"/>
                <a:gd name="T70" fmla="*/ 1237 w 2027"/>
                <a:gd name="T71" fmla="*/ 435 h 831"/>
                <a:gd name="T72" fmla="*/ 1450 w 2027"/>
                <a:gd name="T73" fmla="*/ 470 h 831"/>
                <a:gd name="T74" fmla="*/ 1736 w 2027"/>
                <a:gd name="T75" fmla="*/ 578 h 831"/>
                <a:gd name="T76" fmla="*/ 1752 w 2027"/>
                <a:gd name="T77" fmla="*/ 589 h 831"/>
                <a:gd name="T78" fmla="*/ 1997 w 2027"/>
                <a:gd name="T79" fmla="*/ 755 h 831"/>
                <a:gd name="T80" fmla="*/ 1929 w 2027"/>
                <a:gd name="T81" fmla="*/ 765 h 831"/>
                <a:gd name="T82" fmla="*/ 1866 w 2027"/>
                <a:gd name="T83" fmla="*/ 772 h 831"/>
                <a:gd name="T84" fmla="*/ 1817 w 2027"/>
                <a:gd name="T85" fmla="*/ 779 h 831"/>
                <a:gd name="T86" fmla="*/ 1393 w 2027"/>
                <a:gd name="T87" fmla="*/ 816 h 831"/>
                <a:gd name="T88" fmla="*/ 1035 w 2027"/>
                <a:gd name="T89" fmla="*/ 828 h 831"/>
                <a:gd name="T90" fmla="*/ 1018 w 2027"/>
                <a:gd name="T91" fmla="*/ 825 h 831"/>
                <a:gd name="T92" fmla="*/ 693 w 2027"/>
                <a:gd name="T93" fmla="*/ 776 h 831"/>
                <a:gd name="T94" fmla="*/ 369 w 2027"/>
                <a:gd name="T95" fmla="*/ 614 h 831"/>
                <a:gd name="T96" fmla="*/ 361 w 2027"/>
                <a:gd name="T97" fmla="*/ 606 h 831"/>
                <a:gd name="T98" fmla="*/ 201 w 2027"/>
                <a:gd name="T99" fmla="*/ 456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27" h="831">
                  <a:moveTo>
                    <a:pt x="201" y="456"/>
                  </a:moveTo>
                  <a:cubicBezTo>
                    <a:pt x="192" y="446"/>
                    <a:pt x="182" y="435"/>
                    <a:pt x="174" y="424"/>
                  </a:cubicBezTo>
                  <a:cubicBezTo>
                    <a:pt x="141" y="385"/>
                    <a:pt x="114" y="345"/>
                    <a:pt x="88" y="301"/>
                  </a:cubicBezTo>
                  <a:cubicBezTo>
                    <a:pt x="53" y="237"/>
                    <a:pt x="23" y="173"/>
                    <a:pt x="0" y="105"/>
                  </a:cubicBezTo>
                  <a:cubicBezTo>
                    <a:pt x="80" y="88"/>
                    <a:pt x="159" y="78"/>
                    <a:pt x="244" y="67"/>
                  </a:cubicBezTo>
                  <a:cubicBezTo>
                    <a:pt x="372" y="52"/>
                    <a:pt x="490" y="40"/>
                    <a:pt x="617" y="27"/>
                  </a:cubicBezTo>
                  <a:cubicBezTo>
                    <a:pt x="781" y="14"/>
                    <a:pt x="932" y="0"/>
                    <a:pt x="1097" y="8"/>
                  </a:cubicBezTo>
                  <a:cubicBezTo>
                    <a:pt x="1100" y="8"/>
                    <a:pt x="1102" y="11"/>
                    <a:pt x="1105" y="11"/>
                  </a:cubicBezTo>
                  <a:cubicBezTo>
                    <a:pt x="1125" y="12"/>
                    <a:pt x="1145" y="13"/>
                    <a:pt x="1165" y="14"/>
                  </a:cubicBezTo>
                  <a:cubicBezTo>
                    <a:pt x="1185" y="18"/>
                    <a:pt x="1205" y="19"/>
                    <a:pt x="1226" y="23"/>
                  </a:cubicBezTo>
                  <a:cubicBezTo>
                    <a:pt x="1250" y="28"/>
                    <a:pt x="1272" y="30"/>
                    <a:pt x="1295" y="36"/>
                  </a:cubicBezTo>
                  <a:cubicBezTo>
                    <a:pt x="1301" y="39"/>
                    <a:pt x="1306" y="41"/>
                    <a:pt x="1313" y="43"/>
                  </a:cubicBezTo>
                  <a:cubicBezTo>
                    <a:pt x="1338" y="46"/>
                    <a:pt x="1360" y="52"/>
                    <a:pt x="1382" y="61"/>
                  </a:cubicBezTo>
                  <a:cubicBezTo>
                    <a:pt x="1403" y="70"/>
                    <a:pt x="1424" y="72"/>
                    <a:pt x="1444" y="82"/>
                  </a:cubicBezTo>
                  <a:cubicBezTo>
                    <a:pt x="1462" y="91"/>
                    <a:pt x="1479" y="97"/>
                    <a:pt x="1496" y="104"/>
                  </a:cubicBezTo>
                  <a:cubicBezTo>
                    <a:pt x="1535" y="121"/>
                    <a:pt x="1570" y="142"/>
                    <a:pt x="1608" y="163"/>
                  </a:cubicBezTo>
                  <a:cubicBezTo>
                    <a:pt x="1651" y="190"/>
                    <a:pt x="1687" y="217"/>
                    <a:pt x="1726" y="248"/>
                  </a:cubicBezTo>
                  <a:cubicBezTo>
                    <a:pt x="1783" y="295"/>
                    <a:pt x="1833" y="344"/>
                    <a:pt x="1879" y="403"/>
                  </a:cubicBezTo>
                  <a:cubicBezTo>
                    <a:pt x="1894" y="423"/>
                    <a:pt x="1907" y="441"/>
                    <a:pt x="1922" y="461"/>
                  </a:cubicBezTo>
                  <a:cubicBezTo>
                    <a:pt x="1925" y="464"/>
                    <a:pt x="1924" y="468"/>
                    <a:pt x="1926" y="471"/>
                  </a:cubicBezTo>
                  <a:cubicBezTo>
                    <a:pt x="1968" y="528"/>
                    <a:pt x="1998" y="589"/>
                    <a:pt x="2027" y="652"/>
                  </a:cubicBezTo>
                  <a:cubicBezTo>
                    <a:pt x="1915" y="568"/>
                    <a:pt x="1792" y="503"/>
                    <a:pt x="1659" y="454"/>
                  </a:cubicBezTo>
                  <a:cubicBezTo>
                    <a:pt x="1647" y="450"/>
                    <a:pt x="1633" y="445"/>
                    <a:pt x="1621" y="441"/>
                  </a:cubicBezTo>
                  <a:cubicBezTo>
                    <a:pt x="1534" y="414"/>
                    <a:pt x="1450" y="397"/>
                    <a:pt x="1357" y="386"/>
                  </a:cubicBezTo>
                  <a:cubicBezTo>
                    <a:pt x="1309" y="381"/>
                    <a:pt x="1263" y="379"/>
                    <a:pt x="1215" y="379"/>
                  </a:cubicBezTo>
                  <a:cubicBezTo>
                    <a:pt x="1132" y="380"/>
                    <a:pt x="1056" y="390"/>
                    <a:pt x="971" y="404"/>
                  </a:cubicBezTo>
                  <a:cubicBezTo>
                    <a:pt x="964" y="405"/>
                    <a:pt x="959" y="403"/>
                    <a:pt x="952" y="404"/>
                  </a:cubicBezTo>
                  <a:cubicBezTo>
                    <a:pt x="868" y="414"/>
                    <a:pt x="792" y="416"/>
                    <a:pt x="709" y="406"/>
                  </a:cubicBezTo>
                  <a:cubicBezTo>
                    <a:pt x="706" y="406"/>
                    <a:pt x="702" y="408"/>
                    <a:pt x="699" y="408"/>
                  </a:cubicBezTo>
                  <a:cubicBezTo>
                    <a:pt x="670" y="405"/>
                    <a:pt x="644" y="402"/>
                    <a:pt x="615" y="396"/>
                  </a:cubicBezTo>
                  <a:cubicBezTo>
                    <a:pt x="595" y="393"/>
                    <a:pt x="577" y="389"/>
                    <a:pt x="559" y="386"/>
                  </a:cubicBezTo>
                  <a:cubicBezTo>
                    <a:pt x="554" y="385"/>
                    <a:pt x="553" y="384"/>
                    <a:pt x="549" y="382"/>
                  </a:cubicBezTo>
                  <a:cubicBezTo>
                    <a:pt x="474" y="367"/>
                    <a:pt x="407" y="346"/>
                    <a:pt x="339" y="319"/>
                  </a:cubicBezTo>
                  <a:cubicBezTo>
                    <a:pt x="562" y="424"/>
                    <a:pt x="815" y="466"/>
                    <a:pt x="1059" y="435"/>
                  </a:cubicBezTo>
                  <a:cubicBezTo>
                    <a:pt x="1115" y="435"/>
                    <a:pt x="1170" y="430"/>
                    <a:pt x="1228" y="437"/>
                  </a:cubicBezTo>
                  <a:cubicBezTo>
                    <a:pt x="1230" y="437"/>
                    <a:pt x="1234" y="435"/>
                    <a:pt x="1237" y="435"/>
                  </a:cubicBezTo>
                  <a:cubicBezTo>
                    <a:pt x="1312" y="443"/>
                    <a:pt x="1378" y="451"/>
                    <a:pt x="1450" y="470"/>
                  </a:cubicBezTo>
                  <a:cubicBezTo>
                    <a:pt x="1552" y="495"/>
                    <a:pt x="1643" y="532"/>
                    <a:pt x="1736" y="578"/>
                  </a:cubicBezTo>
                  <a:cubicBezTo>
                    <a:pt x="1741" y="581"/>
                    <a:pt x="1747" y="586"/>
                    <a:pt x="1752" y="589"/>
                  </a:cubicBezTo>
                  <a:cubicBezTo>
                    <a:pt x="1842" y="635"/>
                    <a:pt x="1920" y="693"/>
                    <a:pt x="1997" y="755"/>
                  </a:cubicBezTo>
                  <a:cubicBezTo>
                    <a:pt x="1974" y="762"/>
                    <a:pt x="1954" y="761"/>
                    <a:pt x="1929" y="765"/>
                  </a:cubicBezTo>
                  <a:cubicBezTo>
                    <a:pt x="1909" y="769"/>
                    <a:pt x="1888" y="772"/>
                    <a:pt x="1866" y="772"/>
                  </a:cubicBezTo>
                  <a:cubicBezTo>
                    <a:pt x="1849" y="774"/>
                    <a:pt x="1833" y="777"/>
                    <a:pt x="1817" y="779"/>
                  </a:cubicBezTo>
                  <a:cubicBezTo>
                    <a:pt x="1671" y="795"/>
                    <a:pt x="1537" y="807"/>
                    <a:pt x="1393" y="816"/>
                  </a:cubicBezTo>
                  <a:cubicBezTo>
                    <a:pt x="1270" y="823"/>
                    <a:pt x="1156" y="831"/>
                    <a:pt x="1035" y="828"/>
                  </a:cubicBezTo>
                  <a:cubicBezTo>
                    <a:pt x="1029" y="828"/>
                    <a:pt x="1024" y="825"/>
                    <a:pt x="1018" y="825"/>
                  </a:cubicBezTo>
                  <a:cubicBezTo>
                    <a:pt x="906" y="823"/>
                    <a:pt x="802" y="806"/>
                    <a:pt x="693" y="776"/>
                  </a:cubicBezTo>
                  <a:cubicBezTo>
                    <a:pt x="574" y="741"/>
                    <a:pt x="470" y="687"/>
                    <a:pt x="369" y="614"/>
                  </a:cubicBezTo>
                  <a:cubicBezTo>
                    <a:pt x="367" y="611"/>
                    <a:pt x="364" y="609"/>
                    <a:pt x="361" y="606"/>
                  </a:cubicBezTo>
                  <a:cubicBezTo>
                    <a:pt x="301" y="562"/>
                    <a:pt x="249" y="512"/>
                    <a:pt x="201" y="45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47"/>
            <p:cNvSpPr/>
            <p:nvPr/>
          </p:nvSpPr>
          <p:spPr bwMode="auto">
            <a:xfrm>
              <a:off x="5170279" y="1762594"/>
              <a:ext cx="542116" cy="1333143"/>
            </a:xfrm>
            <a:custGeom>
              <a:avLst/>
              <a:gdLst>
                <a:gd name="T0" fmla="*/ 75 w 708"/>
                <a:gd name="T1" fmla="*/ 0 h 1715"/>
                <a:gd name="T2" fmla="*/ 46 w 708"/>
                <a:gd name="T3" fmla="*/ 209 h 1715"/>
                <a:gd name="T4" fmla="*/ 18 w 708"/>
                <a:gd name="T5" fmla="*/ 526 h 1715"/>
                <a:gd name="T6" fmla="*/ 9 w 708"/>
                <a:gd name="T7" fmla="*/ 935 h 1715"/>
                <a:gd name="T8" fmla="*/ 11 w 708"/>
                <a:gd name="T9" fmla="*/ 941 h 1715"/>
                <a:gd name="T10" fmla="*/ 15 w 708"/>
                <a:gd name="T11" fmla="*/ 992 h 1715"/>
                <a:gd name="T12" fmla="*/ 23 w 708"/>
                <a:gd name="T13" fmla="*/ 1044 h 1715"/>
                <a:gd name="T14" fmla="*/ 35 w 708"/>
                <a:gd name="T15" fmla="*/ 1103 h 1715"/>
                <a:gd name="T16" fmla="*/ 41 w 708"/>
                <a:gd name="T17" fmla="*/ 1117 h 1715"/>
                <a:gd name="T18" fmla="*/ 57 w 708"/>
                <a:gd name="T19" fmla="*/ 1176 h 1715"/>
                <a:gd name="T20" fmla="*/ 76 w 708"/>
                <a:gd name="T21" fmla="*/ 1228 h 1715"/>
                <a:gd name="T22" fmla="*/ 96 w 708"/>
                <a:gd name="T23" fmla="*/ 1273 h 1715"/>
                <a:gd name="T24" fmla="*/ 148 w 708"/>
                <a:gd name="T25" fmla="*/ 1367 h 1715"/>
                <a:gd name="T26" fmla="*/ 221 w 708"/>
                <a:gd name="T27" fmla="*/ 1466 h 1715"/>
                <a:gd name="T28" fmla="*/ 356 w 708"/>
                <a:gd name="T29" fmla="*/ 1593 h 1715"/>
                <a:gd name="T30" fmla="*/ 406 w 708"/>
                <a:gd name="T31" fmla="*/ 1629 h 1715"/>
                <a:gd name="T32" fmla="*/ 414 w 708"/>
                <a:gd name="T33" fmla="*/ 1633 h 1715"/>
                <a:gd name="T34" fmla="*/ 569 w 708"/>
                <a:gd name="T35" fmla="*/ 1715 h 1715"/>
                <a:gd name="T36" fmla="*/ 396 w 708"/>
                <a:gd name="T37" fmla="*/ 1405 h 1715"/>
                <a:gd name="T38" fmla="*/ 384 w 708"/>
                <a:gd name="T39" fmla="*/ 1374 h 1715"/>
                <a:gd name="T40" fmla="*/ 334 w 708"/>
                <a:gd name="T41" fmla="*/ 1150 h 1715"/>
                <a:gd name="T42" fmla="*/ 326 w 708"/>
                <a:gd name="T43" fmla="*/ 1030 h 1715"/>
                <a:gd name="T44" fmla="*/ 343 w 708"/>
                <a:gd name="T45" fmla="*/ 821 h 1715"/>
                <a:gd name="T46" fmla="*/ 343 w 708"/>
                <a:gd name="T47" fmla="*/ 805 h 1715"/>
                <a:gd name="T48" fmla="*/ 341 w 708"/>
                <a:gd name="T49" fmla="*/ 598 h 1715"/>
                <a:gd name="T50" fmla="*/ 342 w 708"/>
                <a:gd name="T51" fmla="*/ 591 h 1715"/>
                <a:gd name="T52" fmla="*/ 331 w 708"/>
                <a:gd name="T53" fmla="*/ 519 h 1715"/>
                <a:gd name="T54" fmla="*/ 322 w 708"/>
                <a:gd name="T55" fmla="*/ 471 h 1715"/>
                <a:gd name="T56" fmla="*/ 318 w 708"/>
                <a:gd name="T57" fmla="*/ 463 h 1715"/>
                <a:gd name="T58" fmla="*/ 261 w 708"/>
                <a:gd name="T59" fmla="*/ 285 h 1715"/>
                <a:gd name="T60" fmla="*/ 371 w 708"/>
                <a:gd name="T61" fmla="*/ 896 h 1715"/>
                <a:gd name="T62" fmla="*/ 375 w 708"/>
                <a:gd name="T63" fmla="*/ 1039 h 1715"/>
                <a:gd name="T64" fmla="*/ 374 w 708"/>
                <a:gd name="T65" fmla="*/ 1047 h 1715"/>
                <a:gd name="T66" fmla="*/ 406 w 708"/>
                <a:gd name="T67" fmla="*/ 1228 h 1715"/>
                <a:gd name="T68" fmla="*/ 502 w 708"/>
                <a:gd name="T69" fmla="*/ 1469 h 1715"/>
                <a:gd name="T70" fmla="*/ 511 w 708"/>
                <a:gd name="T71" fmla="*/ 1483 h 1715"/>
                <a:gd name="T72" fmla="*/ 657 w 708"/>
                <a:gd name="T73" fmla="*/ 1688 h 1715"/>
                <a:gd name="T74" fmla="*/ 664 w 708"/>
                <a:gd name="T75" fmla="*/ 1630 h 1715"/>
                <a:gd name="T76" fmla="*/ 669 w 708"/>
                <a:gd name="T77" fmla="*/ 1577 h 1715"/>
                <a:gd name="T78" fmla="*/ 675 w 708"/>
                <a:gd name="T79" fmla="*/ 1535 h 1715"/>
                <a:gd name="T80" fmla="*/ 700 w 708"/>
                <a:gd name="T81" fmla="*/ 1174 h 1715"/>
                <a:gd name="T82" fmla="*/ 704 w 708"/>
                <a:gd name="T83" fmla="*/ 869 h 1715"/>
                <a:gd name="T84" fmla="*/ 702 w 708"/>
                <a:gd name="T85" fmla="*/ 856 h 1715"/>
                <a:gd name="T86" fmla="*/ 655 w 708"/>
                <a:gd name="T87" fmla="*/ 580 h 1715"/>
                <a:gd name="T88" fmla="*/ 513 w 708"/>
                <a:gd name="T89" fmla="*/ 307 h 1715"/>
                <a:gd name="T90" fmla="*/ 506 w 708"/>
                <a:gd name="T91" fmla="*/ 300 h 1715"/>
                <a:gd name="T92" fmla="*/ 376 w 708"/>
                <a:gd name="T93" fmla="*/ 166 h 1715"/>
                <a:gd name="T94" fmla="*/ 349 w 708"/>
                <a:gd name="T95" fmla="*/ 144 h 1715"/>
                <a:gd name="T96" fmla="*/ 242 w 708"/>
                <a:gd name="T97" fmla="*/ 73 h 1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8" h="1715">
                  <a:moveTo>
                    <a:pt x="75" y="0"/>
                  </a:moveTo>
                  <a:cubicBezTo>
                    <a:pt x="61" y="69"/>
                    <a:pt x="54" y="136"/>
                    <a:pt x="46" y="209"/>
                  </a:cubicBezTo>
                  <a:cubicBezTo>
                    <a:pt x="35" y="318"/>
                    <a:pt x="27" y="418"/>
                    <a:pt x="18" y="526"/>
                  </a:cubicBezTo>
                  <a:cubicBezTo>
                    <a:pt x="9" y="666"/>
                    <a:pt x="0" y="795"/>
                    <a:pt x="9" y="935"/>
                  </a:cubicBezTo>
                  <a:cubicBezTo>
                    <a:pt x="9" y="937"/>
                    <a:pt x="11" y="939"/>
                    <a:pt x="11" y="941"/>
                  </a:cubicBezTo>
                  <a:cubicBezTo>
                    <a:pt x="12" y="958"/>
                    <a:pt x="14" y="975"/>
                    <a:pt x="15" y="992"/>
                  </a:cubicBezTo>
                  <a:cubicBezTo>
                    <a:pt x="18" y="1009"/>
                    <a:pt x="20" y="1027"/>
                    <a:pt x="23" y="1044"/>
                  </a:cubicBezTo>
                  <a:cubicBezTo>
                    <a:pt x="28" y="1064"/>
                    <a:pt x="29" y="1083"/>
                    <a:pt x="35" y="1103"/>
                  </a:cubicBezTo>
                  <a:cubicBezTo>
                    <a:pt x="38" y="1107"/>
                    <a:pt x="40" y="1112"/>
                    <a:pt x="41" y="1117"/>
                  </a:cubicBezTo>
                  <a:cubicBezTo>
                    <a:pt x="45" y="1139"/>
                    <a:pt x="49" y="1157"/>
                    <a:pt x="57" y="1176"/>
                  </a:cubicBezTo>
                  <a:cubicBezTo>
                    <a:pt x="66" y="1193"/>
                    <a:pt x="68" y="1211"/>
                    <a:pt x="76" y="1228"/>
                  </a:cubicBezTo>
                  <a:cubicBezTo>
                    <a:pt x="84" y="1243"/>
                    <a:pt x="90" y="1258"/>
                    <a:pt x="96" y="1273"/>
                  </a:cubicBezTo>
                  <a:cubicBezTo>
                    <a:pt x="111" y="1305"/>
                    <a:pt x="129" y="1335"/>
                    <a:pt x="148" y="1367"/>
                  </a:cubicBezTo>
                  <a:cubicBezTo>
                    <a:pt x="171" y="1403"/>
                    <a:pt x="195" y="1433"/>
                    <a:pt x="221" y="1466"/>
                  </a:cubicBezTo>
                  <a:cubicBezTo>
                    <a:pt x="263" y="1513"/>
                    <a:pt x="305" y="1555"/>
                    <a:pt x="356" y="1593"/>
                  </a:cubicBezTo>
                  <a:cubicBezTo>
                    <a:pt x="373" y="1606"/>
                    <a:pt x="389" y="1617"/>
                    <a:pt x="406" y="1629"/>
                  </a:cubicBezTo>
                  <a:cubicBezTo>
                    <a:pt x="408" y="1631"/>
                    <a:pt x="412" y="1630"/>
                    <a:pt x="414" y="1633"/>
                  </a:cubicBezTo>
                  <a:cubicBezTo>
                    <a:pt x="463" y="1667"/>
                    <a:pt x="516" y="1692"/>
                    <a:pt x="569" y="1715"/>
                  </a:cubicBezTo>
                  <a:cubicBezTo>
                    <a:pt x="497" y="1622"/>
                    <a:pt x="439" y="1518"/>
                    <a:pt x="396" y="1405"/>
                  </a:cubicBezTo>
                  <a:cubicBezTo>
                    <a:pt x="392" y="1395"/>
                    <a:pt x="388" y="1384"/>
                    <a:pt x="384" y="1374"/>
                  </a:cubicBezTo>
                  <a:cubicBezTo>
                    <a:pt x="360" y="1300"/>
                    <a:pt x="344" y="1228"/>
                    <a:pt x="334" y="1150"/>
                  </a:cubicBezTo>
                  <a:cubicBezTo>
                    <a:pt x="329" y="1109"/>
                    <a:pt x="326" y="1071"/>
                    <a:pt x="326" y="1030"/>
                  </a:cubicBezTo>
                  <a:cubicBezTo>
                    <a:pt x="325" y="959"/>
                    <a:pt x="332" y="894"/>
                    <a:pt x="343" y="821"/>
                  </a:cubicBezTo>
                  <a:cubicBezTo>
                    <a:pt x="344" y="816"/>
                    <a:pt x="342" y="811"/>
                    <a:pt x="343" y="805"/>
                  </a:cubicBezTo>
                  <a:cubicBezTo>
                    <a:pt x="350" y="734"/>
                    <a:pt x="351" y="669"/>
                    <a:pt x="341" y="598"/>
                  </a:cubicBezTo>
                  <a:cubicBezTo>
                    <a:pt x="341" y="596"/>
                    <a:pt x="342" y="593"/>
                    <a:pt x="342" y="591"/>
                  </a:cubicBezTo>
                  <a:cubicBezTo>
                    <a:pt x="340" y="566"/>
                    <a:pt x="336" y="544"/>
                    <a:pt x="331" y="519"/>
                  </a:cubicBezTo>
                  <a:cubicBezTo>
                    <a:pt x="328" y="502"/>
                    <a:pt x="324" y="487"/>
                    <a:pt x="322" y="471"/>
                  </a:cubicBezTo>
                  <a:cubicBezTo>
                    <a:pt x="321" y="468"/>
                    <a:pt x="320" y="467"/>
                    <a:pt x="318" y="463"/>
                  </a:cubicBezTo>
                  <a:cubicBezTo>
                    <a:pt x="304" y="400"/>
                    <a:pt x="286" y="343"/>
                    <a:pt x="261" y="285"/>
                  </a:cubicBezTo>
                  <a:cubicBezTo>
                    <a:pt x="354" y="473"/>
                    <a:pt x="393" y="688"/>
                    <a:pt x="371" y="896"/>
                  </a:cubicBezTo>
                  <a:cubicBezTo>
                    <a:pt x="372" y="944"/>
                    <a:pt x="369" y="991"/>
                    <a:pt x="375" y="1039"/>
                  </a:cubicBezTo>
                  <a:cubicBezTo>
                    <a:pt x="375" y="1042"/>
                    <a:pt x="374" y="1045"/>
                    <a:pt x="374" y="1047"/>
                  </a:cubicBezTo>
                  <a:cubicBezTo>
                    <a:pt x="381" y="1111"/>
                    <a:pt x="389" y="1167"/>
                    <a:pt x="406" y="1228"/>
                  </a:cubicBezTo>
                  <a:cubicBezTo>
                    <a:pt x="429" y="1314"/>
                    <a:pt x="462" y="1391"/>
                    <a:pt x="502" y="1469"/>
                  </a:cubicBezTo>
                  <a:cubicBezTo>
                    <a:pt x="505" y="1474"/>
                    <a:pt x="509" y="1478"/>
                    <a:pt x="511" y="1483"/>
                  </a:cubicBezTo>
                  <a:cubicBezTo>
                    <a:pt x="552" y="1559"/>
                    <a:pt x="603" y="1624"/>
                    <a:pt x="657" y="1688"/>
                  </a:cubicBezTo>
                  <a:cubicBezTo>
                    <a:pt x="662" y="1669"/>
                    <a:pt x="661" y="1652"/>
                    <a:pt x="664" y="1630"/>
                  </a:cubicBezTo>
                  <a:cubicBezTo>
                    <a:pt x="667" y="1613"/>
                    <a:pt x="669" y="1595"/>
                    <a:pt x="669" y="1577"/>
                  </a:cubicBezTo>
                  <a:cubicBezTo>
                    <a:pt x="670" y="1562"/>
                    <a:pt x="672" y="1548"/>
                    <a:pt x="675" y="1535"/>
                  </a:cubicBezTo>
                  <a:cubicBezTo>
                    <a:pt x="686" y="1411"/>
                    <a:pt x="694" y="1297"/>
                    <a:pt x="700" y="1174"/>
                  </a:cubicBezTo>
                  <a:cubicBezTo>
                    <a:pt x="703" y="1070"/>
                    <a:pt x="708" y="973"/>
                    <a:pt x="704" y="869"/>
                  </a:cubicBezTo>
                  <a:cubicBezTo>
                    <a:pt x="704" y="865"/>
                    <a:pt x="702" y="860"/>
                    <a:pt x="702" y="856"/>
                  </a:cubicBezTo>
                  <a:cubicBezTo>
                    <a:pt x="699" y="760"/>
                    <a:pt x="682" y="672"/>
                    <a:pt x="655" y="580"/>
                  </a:cubicBezTo>
                  <a:cubicBezTo>
                    <a:pt x="623" y="479"/>
                    <a:pt x="576" y="392"/>
                    <a:pt x="513" y="307"/>
                  </a:cubicBezTo>
                  <a:cubicBezTo>
                    <a:pt x="510" y="305"/>
                    <a:pt x="508" y="303"/>
                    <a:pt x="506" y="300"/>
                  </a:cubicBezTo>
                  <a:cubicBezTo>
                    <a:pt x="468" y="249"/>
                    <a:pt x="424" y="207"/>
                    <a:pt x="376" y="166"/>
                  </a:cubicBezTo>
                  <a:cubicBezTo>
                    <a:pt x="367" y="159"/>
                    <a:pt x="358" y="150"/>
                    <a:pt x="349" y="144"/>
                  </a:cubicBezTo>
                  <a:cubicBezTo>
                    <a:pt x="314" y="117"/>
                    <a:pt x="280" y="94"/>
                    <a:pt x="242" y="7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Freeform 48"/>
            <p:cNvSpPr/>
            <p:nvPr/>
          </p:nvSpPr>
          <p:spPr bwMode="auto">
            <a:xfrm>
              <a:off x="3926948" y="2700465"/>
              <a:ext cx="1119586" cy="465941"/>
            </a:xfrm>
            <a:custGeom>
              <a:avLst/>
              <a:gdLst>
                <a:gd name="T0" fmla="*/ 145 w 1464"/>
                <a:gd name="T1" fmla="*/ 329 h 600"/>
                <a:gd name="T2" fmla="*/ 125 w 1464"/>
                <a:gd name="T3" fmla="*/ 306 h 600"/>
                <a:gd name="T4" fmla="*/ 64 w 1464"/>
                <a:gd name="T5" fmla="*/ 217 h 600"/>
                <a:gd name="T6" fmla="*/ 0 w 1464"/>
                <a:gd name="T7" fmla="*/ 76 h 600"/>
                <a:gd name="T8" fmla="*/ 176 w 1464"/>
                <a:gd name="T9" fmla="*/ 48 h 600"/>
                <a:gd name="T10" fmla="*/ 446 w 1464"/>
                <a:gd name="T11" fmla="*/ 20 h 600"/>
                <a:gd name="T12" fmla="*/ 793 w 1464"/>
                <a:gd name="T13" fmla="*/ 6 h 600"/>
                <a:gd name="T14" fmla="*/ 798 w 1464"/>
                <a:gd name="T15" fmla="*/ 8 h 600"/>
                <a:gd name="T16" fmla="*/ 842 w 1464"/>
                <a:gd name="T17" fmla="*/ 10 h 600"/>
                <a:gd name="T18" fmla="*/ 885 w 1464"/>
                <a:gd name="T19" fmla="*/ 17 h 600"/>
                <a:gd name="T20" fmla="*/ 936 w 1464"/>
                <a:gd name="T21" fmla="*/ 26 h 600"/>
                <a:gd name="T22" fmla="*/ 948 w 1464"/>
                <a:gd name="T23" fmla="*/ 31 h 600"/>
                <a:gd name="T24" fmla="*/ 999 w 1464"/>
                <a:gd name="T25" fmla="*/ 44 h 600"/>
                <a:gd name="T26" fmla="*/ 1043 w 1464"/>
                <a:gd name="T27" fmla="*/ 59 h 600"/>
                <a:gd name="T28" fmla="*/ 1081 w 1464"/>
                <a:gd name="T29" fmla="*/ 75 h 600"/>
                <a:gd name="T30" fmla="*/ 1162 w 1464"/>
                <a:gd name="T31" fmla="*/ 118 h 600"/>
                <a:gd name="T32" fmla="*/ 1247 w 1464"/>
                <a:gd name="T33" fmla="*/ 179 h 600"/>
                <a:gd name="T34" fmla="*/ 1358 w 1464"/>
                <a:gd name="T35" fmla="*/ 291 h 600"/>
                <a:gd name="T36" fmla="*/ 1389 w 1464"/>
                <a:gd name="T37" fmla="*/ 333 h 600"/>
                <a:gd name="T38" fmla="*/ 1392 w 1464"/>
                <a:gd name="T39" fmla="*/ 340 h 600"/>
                <a:gd name="T40" fmla="*/ 1464 w 1464"/>
                <a:gd name="T41" fmla="*/ 471 h 600"/>
                <a:gd name="T42" fmla="*/ 1198 w 1464"/>
                <a:gd name="T43" fmla="*/ 328 h 600"/>
                <a:gd name="T44" fmla="*/ 1171 w 1464"/>
                <a:gd name="T45" fmla="*/ 319 h 600"/>
                <a:gd name="T46" fmla="*/ 981 w 1464"/>
                <a:gd name="T47" fmla="*/ 279 h 600"/>
                <a:gd name="T48" fmla="*/ 878 w 1464"/>
                <a:gd name="T49" fmla="*/ 274 h 600"/>
                <a:gd name="T50" fmla="*/ 701 w 1464"/>
                <a:gd name="T51" fmla="*/ 292 h 600"/>
                <a:gd name="T52" fmla="*/ 688 w 1464"/>
                <a:gd name="T53" fmla="*/ 292 h 600"/>
                <a:gd name="T54" fmla="*/ 512 w 1464"/>
                <a:gd name="T55" fmla="*/ 293 h 600"/>
                <a:gd name="T56" fmla="*/ 505 w 1464"/>
                <a:gd name="T57" fmla="*/ 294 h 600"/>
                <a:gd name="T58" fmla="*/ 444 w 1464"/>
                <a:gd name="T59" fmla="*/ 286 h 600"/>
                <a:gd name="T60" fmla="*/ 404 w 1464"/>
                <a:gd name="T61" fmla="*/ 279 h 600"/>
                <a:gd name="T62" fmla="*/ 397 w 1464"/>
                <a:gd name="T63" fmla="*/ 276 h 600"/>
                <a:gd name="T64" fmla="*/ 245 w 1464"/>
                <a:gd name="T65" fmla="*/ 230 h 600"/>
                <a:gd name="T66" fmla="*/ 765 w 1464"/>
                <a:gd name="T67" fmla="*/ 314 h 600"/>
                <a:gd name="T68" fmla="*/ 887 w 1464"/>
                <a:gd name="T69" fmla="*/ 315 h 600"/>
                <a:gd name="T70" fmla="*/ 894 w 1464"/>
                <a:gd name="T71" fmla="*/ 314 h 600"/>
                <a:gd name="T72" fmla="*/ 1048 w 1464"/>
                <a:gd name="T73" fmla="*/ 339 h 600"/>
                <a:gd name="T74" fmla="*/ 1254 w 1464"/>
                <a:gd name="T75" fmla="*/ 417 h 600"/>
                <a:gd name="T76" fmla="*/ 1266 w 1464"/>
                <a:gd name="T77" fmla="*/ 425 h 600"/>
                <a:gd name="T78" fmla="*/ 1443 w 1464"/>
                <a:gd name="T79" fmla="*/ 545 h 600"/>
                <a:gd name="T80" fmla="*/ 1394 w 1464"/>
                <a:gd name="T81" fmla="*/ 553 h 600"/>
                <a:gd name="T82" fmla="*/ 1348 w 1464"/>
                <a:gd name="T83" fmla="*/ 558 h 600"/>
                <a:gd name="T84" fmla="*/ 1313 w 1464"/>
                <a:gd name="T85" fmla="*/ 563 h 600"/>
                <a:gd name="T86" fmla="*/ 1006 w 1464"/>
                <a:gd name="T87" fmla="*/ 590 h 600"/>
                <a:gd name="T88" fmla="*/ 747 w 1464"/>
                <a:gd name="T89" fmla="*/ 598 h 600"/>
                <a:gd name="T90" fmla="*/ 736 w 1464"/>
                <a:gd name="T91" fmla="*/ 596 h 600"/>
                <a:gd name="T92" fmla="*/ 501 w 1464"/>
                <a:gd name="T93" fmla="*/ 560 h 600"/>
                <a:gd name="T94" fmla="*/ 267 w 1464"/>
                <a:gd name="T95" fmla="*/ 443 h 600"/>
                <a:gd name="T96" fmla="*/ 261 w 1464"/>
                <a:gd name="T97" fmla="*/ 438 h 600"/>
                <a:gd name="T98" fmla="*/ 145 w 1464"/>
                <a:gd name="T99" fmla="*/ 329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64" h="600">
                  <a:moveTo>
                    <a:pt x="145" y="329"/>
                  </a:moveTo>
                  <a:cubicBezTo>
                    <a:pt x="139" y="322"/>
                    <a:pt x="131" y="314"/>
                    <a:pt x="125" y="306"/>
                  </a:cubicBezTo>
                  <a:cubicBezTo>
                    <a:pt x="102" y="278"/>
                    <a:pt x="82" y="249"/>
                    <a:pt x="64" y="217"/>
                  </a:cubicBezTo>
                  <a:cubicBezTo>
                    <a:pt x="38" y="171"/>
                    <a:pt x="17" y="125"/>
                    <a:pt x="0" y="76"/>
                  </a:cubicBezTo>
                  <a:cubicBezTo>
                    <a:pt x="58" y="63"/>
                    <a:pt x="115" y="56"/>
                    <a:pt x="176" y="48"/>
                  </a:cubicBezTo>
                  <a:cubicBezTo>
                    <a:pt x="269" y="37"/>
                    <a:pt x="354" y="29"/>
                    <a:pt x="446" y="20"/>
                  </a:cubicBezTo>
                  <a:cubicBezTo>
                    <a:pt x="565" y="10"/>
                    <a:pt x="674" y="0"/>
                    <a:pt x="793" y="6"/>
                  </a:cubicBezTo>
                  <a:cubicBezTo>
                    <a:pt x="795" y="6"/>
                    <a:pt x="796" y="8"/>
                    <a:pt x="798" y="8"/>
                  </a:cubicBezTo>
                  <a:cubicBezTo>
                    <a:pt x="813" y="9"/>
                    <a:pt x="827" y="9"/>
                    <a:pt x="842" y="10"/>
                  </a:cubicBezTo>
                  <a:cubicBezTo>
                    <a:pt x="856" y="13"/>
                    <a:pt x="871" y="14"/>
                    <a:pt x="885" y="17"/>
                  </a:cubicBezTo>
                  <a:cubicBezTo>
                    <a:pt x="903" y="20"/>
                    <a:pt x="919" y="21"/>
                    <a:pt x="936" y="26"/>
                  </a:cubicBezTo>
                  <a:cubicBezTo>
                    <a:pt x="940" y="28"/>
                    <a:pt x="944" y="30"/>
                    <a:pt x="948" y="31"/>
                  </a:cubicBezTo>
                  <a:cubicBezTo>
                    <a:pt x="967" y="33"/>
                    <a:pt x="982" y="37"/>
                    <a:pt x="999" y="44"/>
                  </a:cubicBezTo>
                  <a:cubicBezTo>
                    <a:pt x="1013" y="50"/>
                    <a:pt x="1029" y="52"/>
                    <a:pt x="1043" y="59"/>
                  </a:cubicBezTo>
                  <a:cubicBezTo>
                    <a:pt x="1056" y="65"/>
                    <a:pt x="1069" y="70"/>
                    <a:pt x="1081" y="75"/>
                  </a:cubicBezTo>
                  <a:cubicBezTo>
                    <a:pt x="1109" y="87"/>
                    <a:pt x="1135" y="102"/>
                    <a:pt x="1162" y="118"/>
                  </a:cubicBezTo>
                  <a:cubicBezTo>
                    <a:pt x="1193" y="137"/>
                    <a:pt x="1219" y="157"/>
                    <a:pt x="1247" y="179"/>
                  </a:cubicBezTo>
                  <a:cubicBezTo>
                    <a:pt x="1288" y="213"/>
                    <a:pt x="1324" y="249"/>
                    <a:pt x="1358" y="291"/>
                  </a:cubicBezTo>
                  <a:cubicBezTo>
                    <a:pt x="1368" y="305"/>
                    <a:pt x="1378" y="319"/>
                    <a:pt x="1389" y="333"/>
                  </a:cubicBezTo>
                  <a:cubicBezTo>
                    <a:pt x="1391" y="335"/>
                    <a:pt x="1390" y="338"/>
                    <a:pt x="1392" y="340"/>
                  </a:cubicBezTo>
                  <a:cubicBezTo>
                    <a:pt x="1422" y="381"/>
                    <a:pt x="1444" y="425"/>
                    <a:pt x="1464" y="471"/>
                  </a:cubicBezTo>
                  <a:cubicBezTo>
                    <a:pt x="1384" y="411"/>
                    <a:pt x="1294" y="363"/>
                    <a:pt x="1198" y="328"/>
                  </a:cubicBezTo>
                  <a:cubicBezTo>
                    <a:pt x="1190" y="325"/>
                    <a:pt x="1180" y="321"/>
                    <a:pt x="1171" y="319"/>
                  </a:cubicBezTo>
                  <a:cubicBezTo>
                    <a:pt x="1108" y="299"/>
                    <a:pt x="1047" y="287"/>
                    <a:pt x="981" y="279"/>
                  </a:cubicBezTo>
                  <a:cubicBezTo>
                    <a:pt x="946" y="275"/>
                    <a:pt x="913" y="274"/>
                    <a:pt x="878" y="274"/>
                  </a:cubicBezTo>
                  <a:cubicBezTo>
                    <a:pt x="818" y="274"/>
                    <a:pt x="763" y="282"/>
                    <a:pt x="701" y="292"/>
                  </a:cubicBezTo>
                  <a:cubicBezTo>
                    <a:pt x="696" y="293"/>
                    <a:pt x="693" y="291"/>
                    <a:pt x="688" y="292"/>
                  </a:cubicBezTo>
                  <a:cubicBezTo>
                    <a:pt x="627" y="299"/>
                    <a:pt x="572" y="301"/>
                    <a:pt x="512" y="293"/>
                  </a:cubicBezTo>
                  <a:cubicBezTo>
                    <a:pt x="510" y="293"/>
                    <a:pt x="507" y="294"/>
                    <a:pt x="505" y="294"/>
                  </a:cubicBezTo>
                  <a:cubicBezTo>
                    <a:pt x="484" y="293"/>
                    <a:pt x="465" y="290"/>
                    <a:pt x="444" y="286"/>
                  </a:cubicBezTo>
                  <a:cubicBezTo>
                    <a:pt x="430" y="283"/>
                    <a:pt x="417" y="281"/>
                    <a:pt x="404" y="279"/>
                  </a:cubicBezTo>
                  <a:cubicBezTo>
                    <a:pt x="401" y="278"/>
                    <a:pt x="400" y="277"/>
                    <a:pt x="397" y="276"/>
                  </a:cubicBezTo>
                  <a:cubicBezTo>
                    <a:pt x="342" y="265"/>
                    <a:pt x="294" y="250"/>
                    <a:pt x="245" y="230"/>
                  </a:cubicBezTo>
                  <a:cubicBezTo>
                    <a:pt x="406" y="306"/>
                    <a:pt x="589" y="336"/>
                    <a:pt x="765" y="314"/>
                  </a:cubicBezTo>
                  <a:cubicBezTo>
                    <a:pt x="806" y="314"/>
                    <a:pt x="845" y="311"/>
                    <a:pt x="887" y="315"/>
                  </a:cubicBezTo>
                  <a:cubicBezTo>
                    <a:pt x="889" y="315"/>
                    <a:pt x="892" y="314"/>
                    <a:pt x="894" y="314"/>
                  </a:cubicBezTo>
                  <a:cubicBezTo>
                    <a:pt x="948" y="320"/>
                    <a:pt x="995" y="326"/>
                    <a:pt x="1048" y="339"/>
                  </a:cubicBezTo>
                  <a:cubicBezTo>
                    <a:pt x="1121" y="358"/>
                    <a:pt x="1187" y="384"/>
                    <a:pt x="1254" y="417"/>
                  </a:cubicBezTo>
                  <a:cubicBezTo>
                    <a:pt x="1258" y="419"/>
                    <a:pt x="1262" y="423"/>
                    <a:pt x="1266" y="425"/>
                  </a:cubicBezTo>
                  <a:cubicBezTo>
                    <a:pt x="1331" y="458"/>
                    <a:pt x="1387" y="500"/>
                    <a:pt x="1443" y="545"/>
                  </a:cubicBezTo>
                  <a:cubicBezTo>
                    <a:pt x="1426" y="550"/>
                    <a:pt x="1412" y="549"/>
                    <a:pt x="1394" y="553"/>
                  </a:cubicBezTo>
                  <a:cubicBezTo>
                    <a:pt x="1379" y="556"/>
                    <a:pt x="1364" y="558"/>
                    <a:pt x="1348" y="558"/>
                  </a:cubicBezTo>
                  <a:cubicBezTo>
                    <a:pt x="1336" y="559"/>
                    <a:pt x="1324" y="561"/>
                    <a:pt x="1313" y="563"/>
                  </a:cubicBezTo>
                  <a:cubicBezTo>
                    <a:pt x="1207" y="574"/>
                    <a:pt x="1111" y="583"/>
                    <a:pt x="1006" y="590"/>
                  </a:cubicBezTo>
                  <a:cubicBezTo>
                    <a:pt x="918" y="594"/>
                    <a:pt x="835" y="600"/>
                    <a:pt x="747" y="598"/>
                  </a:cubicBezTo>
                  <a:cubicBezTo>
                    <a:pt x="744" y="598"/>
                    <a:pt x="740" y="596"/>
                    <a:pt x="736" y="596"/>
                  </a:cubicBezTo>
                  <a:cubicBezTo>
                    <a:pt x="655" y="595"/>
                    <a:pt x="579" y="582"/>
                    <a:pt x="501" y="560"/>
                  </a:cubicBezTo>
                  <a:cubicBezTo>
                    <a:pt x="414" y="535"/>
                    <a:pt x="340" y="496"/>
                    <a:pt x="267" y="443"/>
                  </a:cubicBezTo>
                  <a:cubicBezTo>
                    <a:pt x="265" y="441"/>
                    <a:pt x="263" y="440"/>
                    <a:pt x="261" y="438"/>
                  </a:cubicBezTo>
                  <a:cubicBezTo>
                    <a:pt x="217" y="406"/>
                    <a:pt x="180" y="370"/>
                    <a:pt x="145" y="32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Freeform 49"/>
            <p:cNvSpPr/>
            <p:nvPr/>
          </p:nvSpPr>
          <p:spPr bwMode="auto">
            <a:xfrm>
              <a:off x="4885079" y="1773375"/>
              <a:ext cx="247487" cy="788148"/>
            </a:xfrm>
            <a:custGeom>
              <a:avLst/>
              <a:gdLst>
                <a:gd name="T0" fmla="*/ 0 w 324"/>
                <a:gd name="T1" fmla="*/ 0 h 1013"/>
                <a:gd name="T2" fmla="*/ 80 w 324"/>
                <a:gd name="T3" fmla="*/ 441 h 1013"/>
                <a:gd name="T4" fmla="*/ 82 w 324"/>
                <a:gd name="T5" fmla="*/ 544 h 1013"/>
                <a:gd name="T6" fmla="*/ 82 w 324"/>
                <a:gd name="T7" fmla="*/ 550 h 1013"/>
                <a:gd name="T8" fmla="*/ 105 w 324"/>
                <a:gd name="T9" fmla="*/ 681 h 1013"/>
                <a:gd name="T10" fmla="*/ 175 w 324"/>
                <a:gd name="T11" fmla="*/ 855 h 1013"/>
                <a:gd name="T12" fmla="*/ 181 w 324"/>
                <a:gd name="T13" fmla="*/ 865 h 1013"/>
                <a:gd name="T14" fmla="*/ 286 w 324"/>
                <a:gd name="T15" fmla="*/ 1013 h 1013"/>
                <a:gd name="T16" fmla="*/ 291 w 324"/>
                <a:gd name="T17" fmla="*/ 971 h 1013"/>
                <a:gd name="T18" fmla="*/ 295 w 324"/>
                <a:gd name="T19" fmla="*/ 933 h 1013"/>
                <a:gd name="T20" fmla="*/ 299 w 324"/>
                <a:gd name="T21" fmla="*/ 902 h 1013"/>
                <a:gd name="T22" fmla="*/ 317 w 324"/>
                <a:gd name="T23" fmla="*/ 642 h 1013"/>
                <a:gd name="T24" fmla="*/ 320 w 324"/>
                <a:gd name="T25" fmla="*/ 422 h 1013"/>
                <a:gd name="T26" fmla="*/ 319 w 324"/>
                <a:gd name="T27" fmla="*/ 412 h 1013"/>
                <a:gd name="T28" fmla="*/ 285 w 324"/>
                <a:gd name="T29" fmla="*/ 212 h 1013"/>
                <a:gd name="T30" fmla="*/ 182 w 324"/>
                <a:gd name="T31" fmla="*/ 15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4" h="1013">
                  <a:moveTo>
                    <a:pt x="0" y="0"/>
                  </a:moveTo>
                  <a:cubicBezTo>
                    <a:pt x="67" y="135"/>
                    <a:pt x="96" y="290"/>
                    <a:pt x="80" y="441"/>
                  </a:cubicBezTo>
                  <a:cubicBezTo>
                    <a:pt x="80" y="475"/>
                    <a:pt x="78" y="509"/>
                    <a:pt x="82" y="544"/>
                  </a:cubicBezTo>
                  <a:cubicBezTo>
                    <a:pt x="82" y="546"/>
                    <a:pt x="82" y="549"/>
                    <a:pt x="82" y="550"/>
                  </a:cubicBezTo>
                  <a:cubicBezTo>
                    <a:pt x="87" y="596"/>
                    <a:pt x="93" y="636"/>
                    <a:pt x="105" y="681"/>
                  </a:cubicBezTo>
                  <a:cubicBezTo>
                    <a:pt x="122" y="743"/>
                    <a:pt x="145" y="799"/>
                    <a:pt x="175" y="855"/>
                  </a:cubicBezTo>
                  <a:cubicBezTo>
                    <a:pt x="176" y="858"/>
                    <a:pt x="180" y="862"/>
                    <a:pt x="181" y="865"/>
                  </a:cubicBezTo>
                  <a:cubicBezTo>
                    <a:pt x="211" y="920"/>
                    <a:pt x="247" y="967"/>
                    <a:pt x="286" y="1013"/>
                  </a:cubicBezTo>
                  <a:cubicBezTo>
                    <a:pt x="290" y="999"/>
                    <a:pt x="289" y="987"/>
                    <a:pt x="291" y="971"/>
                  </a:cubicBezTo>
                  <a:cubicBezTo>
                    <a:pt x="294" y="959"/>
                    <a:pt x="295" y="946"/>
                    <a:pt x="295" y="933"/>
                  </a:cubicBezTo>
                  <a:cubicBezTo>
                    <a:pt x="296" y="922"/>
                    <a:pt x="298" y="912"/>
                    <a:pt x="299" y="902"/>
                  </a:cubicBezTo>
                  <a:cubicBezTo>
                    <a:pt x="307" y="813"/>
                    <a:pt x="313" y="731"/>
                    <a:pt x="317" y="642"/>
                  </a:cubicBezTo>
                  <a:cubicBezTo>
                    <a:pt x="320" y="566"/>
                    <a:pt x="324" y="496"/>
                    <a:pt x="320" y="422"/>
                  </a:cubicBezTo>
                  <a:cubicBezTo>
                    <a:pt x="320" y="418"/>
                    <a:pt x="319" y="415"/>
                    <a:pt x="319" y="412"/>
                  </a:cubicBezTo>
                  <a:cubicBezTo>
                    <a:pt x="316" y="343"/>
                    <a:pt x="304" y="279"/>
                    <a:pt x="285" y="212"/>
                  </a:cubicBezTo>
                  <a:cubicBezTo>
                    <a:pt x="262" y="140"/>
                    <a:pt x="228" y="77"/>
                    <a:pt x="182" y="1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Freeform 50"/>
            <p:cNvSpPr/>
            <p:nvPr/>
          </p:nvSpPr>
          <p:spPr bwMode="auto">
            <a:xfrm>
              <a:off x="4740122" y="1730255"/>
              <a:ext cx="314662" cy="846839"/>
            </a:xfrm>
            <a:custGeom>
              <a:avLst/>
              <a:gdLst>
                <a:gd name="T0" fmla="*/ 34 w 412"/>
                <a:gd name="T1" fmla="*/ 0 h 1089"/>
                <a:gd name="T2" fmla="*/ 14 w 412"/>
                <a:gd name="T3" fmla="*/ 230 h 1089"/>
                <a:gd name="T4" fmla="*/ 7 w 412"/>
                <a:gd name="T5" fmla="*/ 525 h 1089"/>
                <a:gd name="T6" fmla="*/ 9 w 412"/>
                <a:gd name="T7" fmla="*/ 530 h 1089"/>
                <a:gd name="T8" fmla="*/ 11 w 412"/>
                <a:gd name="T9" fmla="*/ 567 h 1089"/>
                <a:gd name="T10" fmla="*/ 18 w 412"/>
                <a:gd name="T11" fmla="*/ 603 h 1089"/>
                <a:gd name="T12" fmla="*/ 26 w 412"/>
                <a:gd name="T13" fmla="*/ 646 h 1089"/>
                <a:gd name="T14" fmla="*/ 30 w 412"/>
                <a:gd name="T15" fmla="*/ 657 h 1089"/>
                <a:gd name="T16" fmla="*/ 42 w 412"/>
                <a:gd name="T17" fmla="*/ 699 h 1089"/>
                <a:gd name="T18" fmla="*/ 56 w 412"/>
                <a:gd name="T19" fmla="*/ 737 h 1089"/>
                <a:gd name="T20" fmla="*/ 70 w 412"/>
                <a:gd name="T21" fmla="*/ 769 h 1089"/>
                <a:gd name="T22" fmla="*/ 107 w 412"/>
                <a:gd name="T23" fmla="*/ 837 h 1089"/>
                <a:gd name="T24" fmla="*/ 161 w 412"/>
                <a:gd name="T25" fmla="*/ 909 h 1089"/>
                <a:gd name="T26" fmla="*/ 258 w 412"/>
                <a:gd name="T27" fmla="*/ 1001 h 1089"/>
                <a:gd name="T28" fmla="*/ 294 w 412"/>
                <a:gd name="T29" fmla="*/ 1027 h 1089"/>
                <a:gd name="T30" fmla="*/ 300 w 412"/>
                <a:gd name="T31" fmla="*/ 1029 h 1089"/>
                <a:gd name="T32" fmla="*/ 412 w 412"/>
                <a:gd name="T33" fmla="*/ 1089 h 1089"/>
                <a:gd name="T34" fmla="*/ 287 w 412"/>
                <a:gd name="T35" fmla="*/ 865 h 1089"/>
                <a:gd name="T36" fmla="*/ 278 w 412"/>
                <a:gd name="T37" fmla="*/ 842 h 1089"/>
                <a:gd name="T38" fmla="*/ 242 w 412"/>
                <a:gd name="T39" fmla="*/ 680 h 1089"/>
                <a:gd name="T40" fmla="*/ 236 w 412"/>
                <a:gd name="T41" fmla="*/ 593 h 1089"/>
                <a:gd name="T42" fmla="*/ 249 w 412"/>
                <a:gd name="T43" fmla="*/ 443 h 1089"/>
                <a:gd name="T44" fmla="*/ 249 w 412"/>
                <a:gd name="T45" fmla="*/ 431 h 1089"/>
                <a:gd name="T46" fmla="*/ 247 w 412"/>
                <a:gd name="T47" fmla="*/ 282 h 1089"/>
                <a:gd name="T48" fmla="*/ 248 w 412"/>
                <a:gd name="T49" fmla="*/ 276 h 1089"/>
                <a:gd name="T50" fmla="*/ 240 w 412"/>
                <a:gd name="T51" fmla="*/ 224 h 1089"/>
                <a:gd name="T52" fmla="*/ 233 w 412"/>
                <a:gd name="T53" fmla="*/ 190 h 1089"/>
                <a:gd name="T54" fmla="*/ 231 w 412"/>
                <a:gd name="T55" fmla="*/ 184 h 1089"/>
                <a:gd name="T56" fmla="*/ 189 w 412"/>
                <a:gd name="T57" fmla="*/ 56 h 1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2" h="1089">
                  <a:moveTo>
                    <a:pt x="34" y="0"/>
                  </a:moveTo>
                  <a:cubicBezTo>
                    <a:pt x="26" y="79"/>
                    <a:pt x="20" y="152"/>
                    <a:pt x="14" y="230"/>
                  </a:cubicBezTo>
                  <a:cubicBezTo>
                    <a:pt x="7" y="331"/>
                    <a:pt x="0" y="424"/>
                    <a:pt x="7" y="525"/>
                  </a:cubicBezTo>
                  <a:cubicBezTo>
                    <a:pt x="7" y="526"/>
                    <a:pt x="9" y="528"/>
                    <a:pt x="9" y="530"/>
                  </a:cubicBezTo>
                  <a:cubicBezTo>
                    <a:pt x="10" y="542"/>
                    <a:pt x="11" y="554"/>
                    <a:pt x="11" y="567"/>
                  </a:cubicBezTo>
                  <a:cubicBezTo>
                    <a:pt x="14" y="579"/>
                    <a:pt x="15" y="591"/>
                    <a:pt x="18" y="603"/>
                  </a:cubicBezTo>
                  <a:cubicBezTo>
                    <a:pt x="21" y="618"/>
                    <a:pt x="22" y="632"/>
                    <a:pt x="26" y="646"/>
                  </a:cubicBezTo>
                  <a:cubicBezTo>
                    <a:pt x="28" y="649"/>
                    <a:pt x="29" y="653"/>
                    <a:pt x="30" y="657"/>
                  </a:cubicBezTo>
                  <a:cubicBezTo>
                    <a:pt x="33" y="672"/>
                    <a:pt x="36" y="685"/>
                    <a:pt x="42" y="699"/>
                  </a:cubicBezTo>
                  <a:cubicBezTo>
                    <a:pt x="48" y="712"/>
                    <a:pt x="50" y="725"/>
                    <a:pt x="56" y="737"/>
                  </a:cubicBezTo>
                  <a:cubicBezTo>
                    <a:pt x="62" y="748"/>
                    <a:pt x="66" y="758"/>
                    <a:pt x="70" y="769"/>
                  </a:cubicBezTo>
                  <a:cubicBezTo>
                    <a:pt x="81" y="793"/>
                    <a:pt x="94" y="814"/>
                    <a:pt x="107" y="837"/>
                  </a:cubicBezTo>
                  <a:cubicBezTo>
                    <a:pt x="124" y="863"/>
                    <a:pt x="142" y="885"/>
                    <a:pt x="161" y="909"/>
                  </a:cubicBezTo>
                  <a:cubicBezTo>
                    <a:pt x="191" y="943"/>
                    <a:pt x="221" y="973"/>
                    <a:pt x="258" y="1001"/>
                  </a:cubicBezTo>
                  <a:cubicBezTo>
                    <a:pt x="270" y="1010"/>
                    <a:pt x="282" y="1018"/>
                    <a:pt x="294" y="1027"/>
                  </a:cubicBezTo>
                  <a:cubicBezTo>
                    <a:pt x="296" y="1028"/>
                    <a:pt x="298" y="1027"/>
                    <a:pt x="300" y="1029"/>
                  </a:cubicBezTo>
                  <a:cubicBezTo>
                    <a:pt x="335" y="1054"/>
                    <a:pt x="373" y="1072"/>
                    <a:pt x="412" y="1089"/>
                  </a:cubicBezTo>
                  <a:cubicBezTo>
                    <a:pt x="360" y="1021"/>
                    <a:pt x="318" y="946"/>
                    <a:pt x="287" y="865"/>
                  </a:cubicBezTo>
                  <a:cubicBezTo>
                    <a:pt x="284" y="857"/>
                    <a:pt x="281" y="849"/>
                    <a:pt x="278" y="842"/>
                  </a:cubicBezTo>
                  <a:cubicBezTo>
                    <a:pt x="261" y="789"/>
                    <a:pt x="250" y="737"/>
                    <a:pt x="242" y="680"/>
                  </a:cubicBezTo>
                  <a:cubicBezTo>
                    <a:pt x="238" y="651"/>
                    <a:pt x="236" y="623"/>
                    <a:pt x="236" y="593"/>
                  </a:cubicBezTo>
                  <a:cubicBezTo>
                    <a:pt x="236" y="542"/>
                    <a:pt x="241" y="496"/>
                    <a:pt x="249" y="443"/>
                  </a:cubicBezTo>
                  <a:cubicBezTo>
                    <a:pt x="249" y="439"/>
                    <a:pt x="248" y="436"/>
                    <a:pt x="249" y="431"/>
                  </a:cubicBezTo>
                  <a:cubicBezTo>
                    <a:pt x="254" y="380"/>
                    <a:pt x="254" y="333"/>
                    <a:pt x="247" y="282"/>
                  </a:cubicBezTo>
                  <a:cubicBezTo>
                    <a:pt x="247" y="280"/>
                    <a:pt x="248" y="278"/>
                    <a:pt x="248" y="276"/>
                  </a:cubicBezTo>
                  <a:cubicBezTo>
                    <a:pt x="246" y="258"/>
                    <a:pt x="244" y="242"/>
                    <a:pt x="240" y="224"/>
                  </a:cubicBezTo>
                  <a:cubicBezTo>
                    <a:pt x="238" y="212"/>
                    <a:pt x="235" y="201"/>
                    <a:pt x="233" y="190"/>
                  </a:cubicBezTo>
                  <a:cubicBezTo>
                    <a:pt x="232" y="188"/>
                    <a:pt x="232" y="187"/>
                    <a:pt x="231" y="184"/>
                  </a:cubicBezTo>
                  <a:cubicBezTo>
                    <a:pt x="221" y="138"/>
                    <a:pt x="207" y="97"/>
                    <a:pt x="189" y="5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Freeform 51"/>
            <p:cNvSpPr/>
            <p:nvPr/>
          </p:nvSpPr>
          <p:spPr bwMode="auto">
            <a:xfrm>
              <a:off x="3883344" y="2343523"/>
              <a:ext cx="794317" cy="330591"/>
            </a:xfrm>
            <a:custGeom>
              <a:avLst/>
              <a:gdLst>
                <a:gd name="T0" fmla="*/ 103 w 1039"/>
                <a:gd name="T1" fmla="*/ 234 h 425"/>
                <a:gd name="T2" fmla="*/ 89 w 1039"/>
                <a:gd name="T3" fmla="*/ 217 h 425"/>
                <a:gd name="T4" fmla="*/ 45 w 1039"/>
                <a:gd name="T5" fmla="*/ 154 h 425"/>
                <a:gd name="T6" fmla="*/ 0 w 1039"/>
                <a:gd name="T7" fmla="*/ 53 h 425"/>
                <a:gd name="T8" fmla="*/ 125 w 1039"/>
                <a:gd name="T9" fmla="*/ 34 h 425"/>
                <a:gd name="T10" fmla="*/ 316 w 1039"/>
                <a:gd name="T11" fmla="*/ 14 h 425"/>
                <a:gd name="T12" fmla="*/ 562 w 1039"/>
                <a:gd name="T13" fmla="*/ 4 h 425"/>
                <a:gd name="T14" fmla="*/ 566 w 1039"/>
                <a:gd name="T15" fmla="*/ 5 h 425"/>
                <a:gd name="T16" fmla="*/ 597 w 1039"/>
                <a:gd name="T17" fmla="*/ 7 h 425"/>
                <a:gd name="T18" fmla="*/ 628 w 1039"/>
                <a:gd name="T19" fmla="*/ 12 h 425"/>
                <a:gd name="T20" fmla="*/ 664 w 1039"/>
                <a:gd name="T21" fmla="*/ 18 h 425"/>
                <a:gd name="T22" fmla="*/ 673 w 1039"/>
                <a:gd name="T23" fmla="*/ 22 h 425"/>
                <a:gd name="T24" fmla="*/ 709 w 1039"/>
                <a:gd name="T25" fmla="*/ 31 h 425"/>
                <a:gd name="T26" fmla="*/ 740 w 1039"/>
                <a:gd name="T27" fmla="*/ 42 h 425"/>
                <a:gd name="T28" fmla="*/ 767 w 1039"/>
                <a:gd name="T29" fmla="*/ 53 h 425"/>
                <a:gd name="T30" fmla="*/ 824 w 1039"/>
                <a:gd name="T31" fmla="*/ 83 h 425"/>
                <a:gd name="T32" fmla="*/ 885 w 1039"/>
                <a:gd name="T33" fmla="*/ 127 h 425"/>
                <a:gd name="T34" fmla="*/ 963 w 1039"/>
                <a:gd name="T35" fmla="*/ 206 h 425"/>
                <a:gd name="T36" fmla="*/ 985 w 1039"/>
                <a:gd name="T37" fmla="*/ 236 h 425"/>
                <a:gd name="T38" fmla="*/ 987 w 1039"/>
                <a:gd name="T39" fmla="*/ 241 h 425"/>
                <a:gd name="T40" fmla="*/ 1039 w 1039"/>
                <a:gd name="T41" fmla="*/ 334 h 425"/>
                <a:gd name="T42" fmla="*/ 850 w 1039"/>
                <a:gd name="T43" fmla="*/ 233 h 425"/>
                <a:gd name="T44" fmla="*/ 831 w 1039"/>
                <a:gd name="T45" fmla="*/ 226 h 425"/>
                <a:gd name="T46" fmla="*/ 696 w 1039"/>
                <a:gd name="T47" fmla="*/ 198 h 425"/>
                <a:gd name="T48" fmla="*/ 623 w 1039"/>
                <a:gd name="T49" fmla="*/ 194 h 425"/>
                <a:gd name="T50" fmla="*/ 498 w 1039"/>
                <a:gd name="T51" fmla="*/ 207 h 425"/>
                <a:gd name="T52" fmla="*/ 488 w 1039"/>
                <a:gd name="T53" fmla="*/ 207 h 425"/>
                <a:gd name="T54" fmla="*/ 363 w 1039"/>
                <a:gd name="T55" fmla="*/ 208 h 425"/>
                <a:gd name="T56" fmla="*/ 358 w 1039"/>
                <a:gd name="T57" fmla="*/ 209 h 425"/>
                <a:gd name="T58" fmla="*/ 315 w 1039"/>
                <a:gd name="T59" fmla="*/ 203 h 425"/>
                <a:gd name="T60" fmla="*/ 286 w 1039"/>
                <a:gd name="T61" fmla="*/ 198 h 425"/>
                <a:gd name="T62" fmla="*/ 282 w 1039"/>
                <a:gd name="T63" fmla="*/ 196 h 425"/>
                <a:gd name="T64" fmla="*/ 174 w 1039"/>
                <a:gd name="T65" fmla="*/ 163 h 425"/>
                <a:gd name="T66" fmla="*/ 543 w 1039"/>
                <a:gd name="T67" fmla="*/ 223 h 425"/>
                <a:gd name="T68" fmla="*/ 629 w 1039"/>
                <a:gd name="T69" fmla="*/ 223 h 425"/>
                <a:gd name="T70" fmla="*/ 634 w 1039"/>
                <a:gd name="T71" fmla="*/ 223 h 425"/>
                <a:gd name="T72" fmla="*/ 743 w 1039"/>
                <a:gd name="T73" fmla="*/ 240 h 425"/>
                <a:gd name="T74" fmla="*/ 890 w 1039"/>
                <a:gd name="T75" fmla="*/ 296 h 425"/>
                <a:gd name="T76" fmla="*/ 898 w 1039"/>
                <a:gd name="T77" fmla="*/ 301 h 425"/>
                <a:gd name="T78" fmla="*/ 1024 w 1039"/>
                <a:gd name="T79" fmla="*/ 387 h 425"/>
                <a:gd name="T80" fmla="*/ 989 w 1039"/>
                <a:gd name="T81" fmla="*/ 392 h 425"/>
                <a:gd name="T82" fmla="*/ 956 w 1039"/>
                <a:gd name="T83" fmla="*/ 395 h 425"/>
                <a:gd name="T84" fmla="*/ 931 w 1039"/>
                <a:gd name="T85" fmla="*/ 399 h 425"/>
                <a:gd name="T86" fmla="*/ 714 w 1039"/>
                <a:gd name="T87" fmla="*/ 418 h 425"/>
                <a:gd name="T88" fmla="*/ 530 w 1039"/>
                <a:gd name="T89" fmla="*/ 424 h 425"/>
                <a:gd name="T90" fmla="*/ 522 w 1039"/>
                <a:gd name="T91" fmla="*/ 422 h 425"/>
                <a:gd name="T92" fmla="*/ 355 w 1039"/>
                <a:gd name="T93" fmla="*/ 397 h 425"/>
                <a:gd name="T94" fmla="*/ 189 w 1039"/>
                <a:gd name="T95" fmla="*/ 314 h 425"/>
                <a:gd name="T96" fmla="*/ 185 w 1039"/>
                <a:gd name="T97" fmla="*/ 310 h 425"/>
                <a:gd name="T98" fmla="*/ 103 w 1039"/>
                <a:gd name="T99" fmla="*/ 234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39" h="425">
                  <a:moveTo>
                    <a:pt x="103" y="234"/>
                  </a:moveTo>
                  <a:cubicBezTo>
                    <a:pt x="99" y="228"/>
                    <a:pt x="93" y="223"/>
                    <a:pt x="89" y="217"/>
                  </a:cubicBezTo>
                  <a:cubicBezTo>
                    <a:pt x="72" y="197"/>
                    <a:pt x="59" y="176"/>
                    <a:pt x="45" y="154"/>
                  </a:cubicBezTo>
                  <a:cubicBezTo>
                    <a:pt x="27" y="121"/>
                    <a:pt x="12" y="88"/>
                    <a:pt x="0" y="53"/>
                  </a:cubicBezTo>
                  <a:cubicBezTo>
                    <a:pt x="41" y="45"/>
                    <a:pt x="81" y="40"/>
                    <a:pt x="125" y="34"/>
                  </a:cubicBezTo>
                  <a:cubicBezTo>
                    <a:pt x="191" y="26"/>
                    <a:pt x="251" y="20"/>
                    <a:pt x="316" y="14"/>
                  </a:cubicBezTo>
                  <a:cubicBezTo>
                    <a:pt x="401" y="7"/>
                    <a:pt x="478" y="0"/>
                    <a:pt x="562" y="4"/>
                  </a:cubicBezTo>
                  <a:cubicBezTo>
                    <a:pt x="564" y="4"/>
                    <a:pt x="565" y="5"/>
                    <a:pt x="566" y="5"/>
                  </a:cubicBezTo>
                  <a:cubicBezTo>
                    <a:pt x="577" y="6"/>
                    <a:pt x="587" y="7"/>
                    <a:pt x="597" y="7"/>
                  </a:cubicBezTo>
                  <a:cubicBezTo>
                    <a:pt x="608" y="9"/>
                    <a:pt x="618" y="10"/>
                    <a:pt x="628" y="12"/>
                  </a:cubicBezTo>
                  <a:cubicBezTo>
                    <a:pt x="641" y="14"/>
                    <a:pt x="652" y="15"/>
                    <a:pt x="664" y="18"/>
                  </a:cubicBezTo>
                  <a:cubicBezTo>
                    <a:pt x="667" y="20"/>
                    <a:pt x="669" y="21"/>
                    <a:pt x="673" y="22"/>
                  </a:cubicBezTo>
                  <a:cubicBezTo>
                    <a:pt x="686" y="23"/>
                    <a:pt x="697" y="26"/>
                    <a:pt x="709" y="31"/>
                  </a:cubicBezTo>
                  <a:cubicBezTo>
                    <a:pt x="719" y="36"/>
                    <a:pt x="730" y="37"/>
                    <a:pt x="740" y="42"/>
                  </a:cubicBezTo>
                  <a:cubicBezTo>
                    <a:pt x="749" y="46"/>
                    <a:pt x="758" y="50"/>
                    <a:pt x="767" y="53"/>
                  </a:cubicBezTo>
                  <a:cubicBezTo>
                    <a:pt x="787" y="62"/>
                    <a:pt x="805" y="72"/>
                    <a:pt x="824" y="83"/>
                  </a:cubicBezTo>
                  <a:cubicBezTo>
                    <a:pt x="846" y="97"/>
                    <a:pt x="865" y="111"/>
                    <a:pt x="885" y="127"/>
                  </a:cubicBezTo>
                  <a:cubicBezTo>
                    <a:pt x="914" y="151"/>
                    <a:pt x="939" y="176"/>
                    <a:pt x="963" y="206"/>
                  </a:cubicBezTo>
                  <a:cubicBezTo>
                    <a:pt x="971" y="216"/>
                    <a:pt x="978" y="226"/>
                    <a:pt x="985" y="236"/>
                  </a:cubicBezTo>
                  <a:cubicBezTo>
                    <a:pt x="987" y="238"/>
                    <a:pt x="986" y="240"/>
                    <a:pt x="987" y="241"/>
                  </a:cubicBezTo>
                  <a:cubicBezTo>
                    <a:pt x="1009" y="270"/>
                    <a:pt x="1024" y="302"/>
                    <a:pt x="1039" y="334"/>
                  </a:cubicBezTo>
                  <a:cubicBezTo>
                    <a:pt x="982" y="291"/>
                    <a:pt x="918" y="257"/>
                    <a:pt x="850" y="233"/>
                  </a:cubicBezTo>
                  <a:cubicBezTo>
                    <a:pt x="844" y="231"/>
                    <a:pt x="837" y="228"/>
                    <a:pt x="831" y="226"/>
                  </a:cubicBezTo>
                  <a:cubicBezTo>
                    <a:pt x="786" y="212"/>
                    <a:pt x="743" y="203"/>
                    <a:pt x="696" y="198"/>
                  </a:cubicBezTo>
                  <a:cubicBezTo>
                    <a:pt x="671" y="195"/>
                    <a:pt x="648" y="194"/>
                    <a:pt x="623" y="194"/>
                  </a:cubicBezTo>
                  <a:cubicBezTo>
                    <a:pt x="580" y="194"/>
                    <a:pt x="541" y="200"/>
                    <a:pt x="498" y="207"/>
                  </a:cubicBezTo>
                  <a:cubicBezTo>
                    <a:pt x="494" y="207"/>
                    <a:pt x="491" y="206"/>
                    <a:pt x="488" y="207"/>
                  </a:cubicBezTo>
                  <a:cubicBezTo>
                    <a:pt x="445" y="212"/>
                    <a:pt x="406" y="213"/>
                    <a:pt x="363" y="208"/>
                  </a:cubicBezTo>
                  <a:cubicBezTo>
                    <a:pt x="362" y="208"/>
                    <a:pt x="360" y="209"/>
                    <a:pt x="358" y="209"/>
                  </a:cubicBezTo>
                  <a:cubicBezTo>
                    <a:pt x="343" y="207"/>
                    <a:pt x="330" y="205"/>
                    <a:pt x="315" y="203"/>
                  </a:cubicBezTo>
                  <a:cubicBezTo>
                    <a:pt x="305" y="201"/>
                    <a:pt x="296" y="199"/>
                    <a:pt x="286" y="198"/>
                  </a:cubicBezTo>
                  <a:cubicBezTo>
                    <a:pt x="284" y="197"/>
                    <a:pt x="284" y="196"/>
                    <a:pt x="282" y="196"/>
                  </a:cubicBezTo>
                  <a:cubicBezTo>
                    <a:pt x="243" y="188"/>
                    <a:pt x="209" y="177"/>
                    <a:pt x="174" y="163"/>
                  </a:cubicBezTo>
                  <a:cubicBezTo>
                    <a:pt x="288" y="217"/>
                    <a:pt x="418" y="238"/>
                    <a:pt x="543" y="223"/>
                  </a:cubicBezTo>
                  <a:cubicBezTo>
                    <a:pt x="572" y="223"/>
                    <a:pt x="600" y="220"/>
                    <a:pt x="629" y="223"/>
                  </a:cubicBezTo>
                  <a:cubicBezTo>
                    <a:pt x="631" y="223"/>
                    <a:pt x="633" y="223"/>
                    <a:pt x="634" y="223"/>
                  </a:cubicBezTo>
                  <a:cubicBezTo>
                    <a:pt x="673" y="227"/>
                    <a:pt x="706" y="231"/>
                    <a:pt x="743" y="240"/>
                  </a:cubicBezTo>
                  <a:cubicBezTo>
                    <a:pt x="796" y="254"/>
                    <a:pt x="842" y="272"/>
                    <a:pt x="890" y="296"/>
                  </a:cubicBezTo>
                  <a:cubicBezTo>
                    <a:pt x="893" y="297"/>
                    <a:pt x="895" y="300"/>
                    <a:pt x="898" y="301"/>
                  </a:cubicBezTo>
                  <a:cubicBezTo>
                    <a:pt x="944" y="325"/>
                    <a:pt x="984" y="355"/>
                    <a:pt x="1024" y="387"/>
                  </a:cubicBezTo>
                  <a:cubicBezTo>
                    <a:pt x="1012" y="390"/>
                    <a:pt x="1002" y="390"/>
                    <a:pt x="989" y="392"/>
                  </a:cubicBezTo>
                  <a:cubicBezTo>
                    <a:pt x="978" y="394"/>
                    <a:pt x="967" y="395"/>
                    <a:pt x="956" y="395"/>
                  </a:cubicBezTo>
                  <a:cubicBezTo>
                    <a:pt x="948" y="396"/>
                    <a:pt x="939" y="398"/>
                    <a:pt x="931" y="399"/>
                  </a:cubicBezTo>
                  <a:cubicBezTo>
                    <a:pt x="856" y="407"/>
                    <a:pt x="788" y="413"/>
                    <a:pt x="714" y="418"/>
                  </a:cubicBezTo>
                  <a:cubicBezTo>
                    <a:pt x="651" y="421"/>
                    <a:pt x="593" y="425"/>
                    <a:pt x="530" y="424"/>
                  </a:cubicBezTo>
                  <a:cubicBezTo>
                    <a:pt x="528" y="424"/>
                    <a:pt x="525" y="422"/>
                    <a:pt x="522" y="422"/>
                  </a:cubicBezTo>
                  <a:cubicBezTo>
                    <a:pt x="464" y="422"/>
                    <a:pt x="411" y="412"/>
                    <a:pt x="355" y="397"/>
                  </a:cubicBezTo>
                  <a:cubicBezTo>
                    <a:pt x="294" y="379"/>
                    <a:pt x="241" y="352"/>
                    <a:pt x="189" y="314"/>
                  </a:cubicBezTo>
                  <a:cubicBezTo>
                    <a:pt x="188" y="313"/>
                    <a:pt x="187" y="312"/>
                    <a:pt x="185" y="310"/>
                  </a:cubicBezTo>
                  <a:cubicBezTo>
                    <a:pt x="154" y="288"/>
                    <a:pt x="128" y="262"/>
                    <a:pt x="103" y="234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Freeform 52"/>
            <p:cNvSpPr/>
            <p:nvPr/>
          </p:nvSpPr>
          <p:spPr bwMode="auto">
            <a:xfrm>
              <a:off x="4538596" y="1714682"/>
              <a:ext cx="175597" cy="559368"/>
            </a:xfrm>
            <a:custGeom>
              <a:avLst/>
              <a:gdLst>
                <a:gd name="T0" fmla="*/ 0 w 230"/>
                <a:gd name="T1" fmla="*/ 0 h 719"/>
                <a:gd name="T2" fmla="*/ 57 w 230"/>
                <a:gd name="T3" fmla="*/ 313 h 719"/>
                <a:gd name="T4" fmla="*/ 59 w 230"/>
                <a:gd name="T5" fmla="*/ 387 h 719"/>
                <a:gd name="T6" fmla="*/ 58 w 230"/>
                <a:gd name="T7" fmla="*/ 391 h 719"/>
                <a:gd name="T8" fmla="*/ 75 w 230"/>
                <a:gd name="T9" fmla="*/ 483 h 719"/>
                <a:gd name="T10" fmla="*/ 124 w 230"/>
                <a:gd name="T11" fmla="*/ 607 h 719"/>
                <a:gd name="T12" fmla="*/ 129 w 230"/>
                <a:gd name="T13" fmla="*/ 614 h 719"/>
                <a:gd name="T14" fmla="*/ 203 w 230"/>
                <a:gd name="T15" fmla="*/ 719 h 719"/>
                <a:gd name="T16" fmla="*/ 207 w 230"/>
                <a:gd name="T17" fmla="*/ 690 h 719"/>
                <a:gd name="T18" fmla="*/ 210 w 230"/>
                <a:gd name="T19" fmla="*/ 662 h 719"/>
                <a:gd name="T20" fmla="*/ 212 w 230"/>
                <a:gd name="T21" fmla="*/ 641 h 719"/>
                <a:gd name="T22" fmla="*/ 225 w 230"/>
                <a:gd name="T23" fmla="*/ 456 h 719"/>
                <a:gd name="T24" fmla="*/ 227 w 230"/>
                <a:gd name="T25" fmla="*/ 300 h 719"/>
                <a:gd name="T26" fmla="*/ 226 w 230"/>
                <a:gd name="T27" fmla="*/ 293 h 719"/>
                <a:gd name="T28" fmla="*/ 202 w 230"/>
                <a:gd name="T29" fmla="*/ 151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0" h="719">
                  <a:moveTo>
                    <a:pt x="0" y="0"/>
                  </a:moveTo>
                  <a:cubicBezTo>
                    <a:pt x="48" y="97"/>
                    <a:pt x="68" y="207"/>
                    <a:pt x="57" y="313"/>
                  </a:cubicBezTo>
                  <a:cubicBezTo>
                    <a:pt x="57" y="338"/>
                    <a:pt x="55" y="362"/>
                    <a:pt x="59" y="387"/>
                  </a:cubicBezTo>
                  <a:cubicBezTo>
                    <a:pt x="59" y="388"/>
                    <a:pt x="58" y="390"/>
                    <a:pt x="58" y="391"/>
                  </a:cubicBezTo>
                  <a:cubicBezTo>
                    <a:pt x="62" y="423"/>
                    <a:pt x="66" y="452"/>
                    <a:pt x="75" y="483"/>
                  </a:cubicBezTo>
                  <a:cubicBezTo>
                    <a:pt x="87" y="528"/>
                    <a:pt x="103" y="567"/>
                    <a:pt x="124" y="607"/>
                  </a:cubicBezTo>
                  <a:cubicBezTo>
                    <a:pt x="125" y="609"/>
                    <a:pt x="128" y="612"/>
                    <a:pt x="129" y="614"/>
                  </a:cubicBezTo>
                  <a:cubicBezTo>
                    <a:pt x="149" y="653"/>
                    <a:pt x="175" y="686"/>
                    <a:pt x="203" y="719"/>
                  </a:cubicBezTo>
                  <a:cubicBezTo>
                    <a:pt x="206" y="709"/>
                    <a:pt x="205" y="701"/>
                    <a:pt x="207" y="690"/>
                  </a:cubicBezTo>
                  <a:cubicBezTo>
                    <a:pt x="209" y="681"/>
                    <a:pt x="210" y="672"/>
                    <a:pt x="210" y="662"/>
                  </a:cubicBezTo>
                  <a:cubicBezTo>
                    <a:pt x="210" y="655"/>
                    <a:pt x="211" y="648"/>
                    <a:pt x="212" y="641"/>
                  </a:cubicBezTo>
                  <a:cubicBezTo>
                    <a:pt x="218" y="577"/>
                    <a:pt x="222" y="519"/>
                    <a:pt x="225" y="456"/>
                  </a:cubicBezTo>
                  <a:cubicBezTo>
                    <a:pt x="227" y="402"/>
                    <a:pt x="230" y="353"/>
                    <a:pt x="227" y="300"/>
                  </a:cubicBezTo>
                  <a:cubicBezTo>
                    <a:pt x="227" y="297"/>
                    <a:pt x="226" y="295"/>
                    <a:pt x="226" y="293"/>
                  </a:cubicBezTo>
                  <a:cubicBezTo>
                    <a:pt x="225" y="244"/>
                    <a:pt x="216" y="198"/>
                    <a:pt x="202" y="1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53"/>
            <p:cNvSpPr/>
            <p:nvPr/>
          </p:nvSpPr>
          <p:spPr bwMode="auto">
            <a:xfrm>
              <a:off x="4436065" y="1810507"/>
              <a:ext cx="222739" cy="474326"/>
            </a:xfrm>
            <a:custGeom>
              <a:avLst/>
              <a:gdLst>
                <a:gd name="T0" fmla="*/ 10 w 292"/>
                <a:gd name="T1" fmla="*/ 0 h 609"/>
                <a:gd name="T2" fmla="*/ 5 w 292"/>
                <a:gd name="T3" fmla="*/ 209 h 609"/>
                <a:gd name="T4" fmla="*/ 6 w 292"/>
                <a:gd name="T5" fmla="*/ 213 h 609"/>
                <a:gd name="T6" fmla="*/ 8 w 292"/>
                <a:gd name="T7" fmla="*/ 239 h 609"/>
                <a:gd name="T8" fmla="*/ 13 w 292"/>
                <a:gd name="T9" fmla="*/ 265 h 609"/>
                <a:gd name="T10" fmla="*/ 19 w 292"/>
                <a:gd name="T11" fmla="*/ 295 h 609"/>
                <a:gd name="T12" fmla="*/ 22 w 292"/>
                <a:gd name="T13" fmla="*/ 303 h 609"/>
                <a:gd name="T14" fmla="*/ 30 w 292"/>
                <a:gd name="T15" fmla="*/ 333 h 609"/>
                <a:gd name="T16" fmla="*/ 40 w 292"/>
                <a:gd name="T17" fmla="*/ 360 h 609"/>
                <a:gd name="T18" fmla="*/ 50 w 292"/>
                <a:gd name="T19" fmla="*/ 382 h 609"/>
                <a:gd name="T20" fmla="*/ 76 w 292"/>
                <a:gd name="T21" fmla="*/ 430 h 609"/>
                <a:gd name="T22" fmla="*/ 114 w 292"/>
                <a:gd name="T23" fmla="*/ 481 h 609"/>
                <a:gd name="T24" fmla="*/ 183 w 292"/>
                <a:gd name="T25" fmla="*/ 547 h 609"/>
                <a:gd name="T26" fmla="*/ 209 w 292"/>
                <a:gd name="T27" fmla="*/ 565 h 609"/>
                <a:gd name="T28" fmla="*/ 213 w 292"/>
                <a:gd name="T29" fmla="*/ 567 h 609"/>
                <a:gd name="T30" fmla="*/ 292 w 292"/>
                <a:gd name="T31" fmla="*/ 609 h 609"/>
                <a:gd name="T32" fmla="*/ 204 w 292"/>
                <a:gd name="T33" fmla="*/ 450 h 609"/>
                <a:gd name="T34" fmla="*/ 198 w 292"/>
                <a:gd name="T35" fmla="*/ 434 h 609"/>
                <a:gd name="T36" fmla="*/ 172 w 292"/>
                <a:gd name="T37" fmla="*/ 319 h 609"/>
                <a:gd name="T38" fmla="*/ 167 w 292"/>
                <a:gd name="T39" fmla="*/ 258 h 609"/>
                <a:gd name="T40" fmla="*/ 176 w 292"/>
                <a:gd name="T41" fmla="*/ 151 h 609"/>
                <a:gd name="T42" fmla="*/ 176 w 292"/>
                <a:gd name="T43" fmla="*/ 143 h 609"/>
                <a:gd name="T44" fmla="*/ 175 w 292"/>
                <a:gd name="T45" fmla="*/ 37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2" h="609">
                  <a:moveTo>
                    <a:pt x="10" y="0"/>
                  </a:moveTo>
                  <a:cubicBezTo>
                    <a:pt x="5" y="72"/>
                    <a:pt x="0" y="137"/>
                    <a:pt x="5" y="209"/>
                  </a:cubicBezTo>
                  <a:cubicBezTo>
                    <a:pt x="5" y="210"/>
                    <a:pt x="6" y="211"/>
                    <a:pt x="6" y="213"/>
                  </a:cubicBezTo>
                  <a:cubicBezTo>
                    <a:pt x="7" y="221"/>
                    <a:pt x="8" y="230"/>
                    <a:pt x="8" y="239"/>
                  </a:cubicBezTo>
                  <a:cubicBezTo>
                    <a:pt x="10" y="247"/>
                    <a:pt x="11" y="256"/>
                    <a:pt x="13" y="265"/>
                  </a:cubicBezTo>
                  <a:cubicBezTo>
                    <a:pt x="15" y="275"/>
                    <a:pt x="16" y="285"/>
                    <a:pt x="19" y="295"/>
                  </a:cubicBezTo>
                  <a:cubicBezTo>
                    <a:pt x="20" y="298"/>
                    <a:pt x="21" y="300"/>
                    <a:pt x="22" y="303"/>
                  </a:cubicBezTo>
                  <a:cubicBezTo>
                    <a:pt x="23" y="314"/>
                    <a:pt x="26" y="323"/>
                    <a:pt x="30" y="333"/>
                  </a:cubicBezTo>
                  <a:cubicBezTo>
                    <a:pt x="34" y="342"/>
                    <a:pt x="35" y="351"/>
                    <a:pt x="40" y="360"/>
                  </a:cubicBezTo>
                  <a:cubicBezTo>
                    <a:pt x="44" y="367"/>
                    <a:pt x="47" y="375"/>
                    <a:pt x="50" y="382"/>
                  </a:cubicBezTo>
                  <a:cubicBezTo>
                    <a:pt x="57" y="399"/>
                    <a:pt x="67" y="414"/>
                    <a:pt x="76" y="430"/>
                  </a:cubicBezTo>
                  <a:cubicBezTo>
                    <a:pt x="88" y="449"/>
                    <a:pt x="101" y="465"/>
                    <a:pt x="114" y="481"/>
                  </a:cubicBezTo>
                  <a:cubicBezTo>
                    <a:pt x="135" y="506"/>
                    <a:pt x="157" y="527"/>
                    <a:pt x="183" y="547"/>
                  </a:cubicBezTo>
                  <a:cubicBezTo>
                    <a:pt x="192" y="553"/>
                    <a:pt x="200" y="559"/>
                    <a:pt x="209" y="565"/>
                  </a:cubicBezTo>
                  <a:cubicBezTo>
                    <a:pt x="210" y="566"/>
                    <a:pt x="212" y="566"/>
                    <a:pt x="213" y="567"/>
                  </a:cubicBezTo>
                  <a:cubicBezTo>
                    <a:pt x="238" y="585"/>
                    <a:pt x="265" y="597"/>
                    <a:pt x="292" y="609"/>
                  </a:cubicBezTo>
                  <a:cubicBezTo>
                    <a:pt x="255" y="561"/>
                    <a:pt x="226" y="508"/>
                    <a:pt x="204" y="450"/>
                  </a:cubicBezTo>
                  <a:cubicBezTo>
                    <a:pt x="202" y="445"/>
                    <a:pt x="199" y="439"/>
                    <a:pt x="198" y="434"/>
                  </a:cubicBezTo>
                  <a:cubicBezTo>
                    <a:pt x="185" y="396"/>
                    <a:pt x="177" y="360"/>
                    <a:pt x="172" y="319"/>
                  </a:cubicBezTo>
                  <a:cubicBezTo>
                    <a:pt x="169" y="299"/>
                    <a:pt x="168" y="279"/>
                    <a:pt x="167" y="258"/>
                  </a:cubicBezTo>
                  <a:cubicBezTo>
                    <a:pt x="167" y="222"/>
                    <a:pt x="171" y="188"/>
                    <a:pt x="176" y="151"/>
                  </a:cubicBezTo>
                  <a:cubicBezTo>
                    <a:pt x="177" y="148"/>
                    <a:pt x="176" y="146"/>
                    <a:pt x="176" y="143"/>
                  </a:cubicBezTo>
                  <a:cubicBezTo>
                    <a:pt x="180" y="106"/>
                    <a:pt x="180" y="73"/>
                    <a:pt x="175" y="3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Freeform 54"/>
            <p:cNvSpPr/>
            <p:nvPr/>
          </p:nvSpPr>
          <p:spPr bwMode="auto">
            <a:xfrm>
              <a:off x="3779635" y="2076416"/>
              <a:ext cx="573935" cy="239558"/>
            </a:xfrm>
            <a:custGeom>
              <a:avLst/>
              <a:gdLst>
                <a:gd name="T0" fmla="*/ 74 w 750"/>
                <a:gd name="T1" fmla="*/ 169 h 307"/>
                <a:gd name="T2" fmla="*/ 64 w 750"/>
                <a:gd name="T3" fmla="*/ 157 h 307"/>
                <a:gd name="T4" fmla="*/ 33 w 750"/>
                <a:gd name="T5" fmla="*/ 111 h 307"/>
                <a:gd name="T6" fmla="*/ 0 w 750"/>
                <a:gd name="T7" fmla="*/ 38 h 307"/>
                <a:gd name="T8" fmla="*/ 90 w 750"/>
                <a:gd name="T9" fmla="*/ 24 h 307"/>
                <a:gd name="T10" fmla="*/ 228 w 750"/>
                <a:gd name="T11" fmla="*/ 10 h 307"/>
                <a:gd name="T12" fmla="*/ 406 w 750"/>
                <a:gd name="T13" fmla="*/ 3 h 307"/>
                <a:gd name="T14" fmla="*/ 409 w 750"/>
                <a:gd name="T15" fmla="*/ 4 h 307"/>
                <a:gd name="T16" fmla="*/ 431 w 750"/>
                <a:gd name="T17" fmla="*/ 5 h 307"/>
                <a:gd name="T18" fmla="*/ 454 w 750"/>
                <a:gd name="T19" fmla="*/ 8 h 307"/>
                <a:gd name="T20" fmla="*/ 479 w 750"/>
                <a:gd name="T21" fmla="*/ 13 h 307"/>
                <a:gd name="T22" fmla="*/ 486 w 750"/>
                <a:gd name="T23" fmla="*/ 15 h 307"/>
                <a:gd name="T24" fmla="*/ 512 w 750"/>
                <a:gd name="T25" fmla="*/ 22 h 307"/>
                <a:gd name="T26" fmla="*/ 535 w 750"/>
                <a:gd name="T27" fmla="*/ 30 h 307"/>
                <a:gd name="T28" fmla="*/ 554 w 750"/>
                <a:gd name="T29" fmla="*/ 38 h 307"/>
                <a:gd name="T30" fmla="*/ 595 w 750"/>
                <a:gd name="T31" fmla="*/ 60 h 307"/>
                <a:gd name="T32" fmla="*/ 639 w 750"/>
                <a:gd name="T33" fmla="*/ 91 h 307"/>
                <a:gd name="T34" fmla="*/ 696 w 750"/>
                <a:gd name="T35" fmla="*/ 149 h 307"/>
                <a:gd name="T36" fmla="*/ 712 w 750"/>
                <a:gd name="T37" fmla="*/ 170 h 307"/>
                <a:gd name="T38" fmla="*/ 713 w 750"/>
                <a:gd name="T39" fmla="*/ 174 h 307"/>
                <a:gd name="T40" fmla="*/ 750 w 750"/>
                <a:gd name="T41" fmla="*/ 241 h 307"/>
                <a:gd name="T42" fmla="*/ 614 w 750"/>
                <a:gd name="T43" fmla="*/ 168 h 307"/>
                <a:gd name="T44" fmla="*/ 600 w 750"/>
                <a:gd name="T45" fmla="*/ 163 h 307"/>
                <a:gd name="T46" fmla="*/ 502 w 750"/>
                <a:gd name="T47" fmla="*/ 143 h 307"/>
                <a:gd name="T48" fmla="*/ 450 w 750"/>
                <a:gd name="T49" fmla="*/ 140 h 307"/>
                <a:gd name="T50" fmla="*/ 359 w 750"/>
                <a:gd name="T51" fmla="*/ 149 h 307"/>
                <a:gd name="T52" fmla="*/ 352 w 750"/>
                <a:gd name="T53" fmla="*/ 149 h 307"/>
                <a:gd name="T54" fmla="*/ 262 w 750"/>
                <a:gd name="T55" fmla="*/ 150 h 307"/>
                <a:gd name="T56" fmla="*/ 259 w 750"/>
                <a:gd name="T57" fmla="*/ 151 h 307"/>
                <a:gd name="T58" fmla="*/ 228 w 750"/>
                <a:gd name="T59" fmla="*/ 146 h 307"/>
                <a:gd name="T60" fmla="*/ 207 w 750"/>
                <a:gd name="T61" fmla="*/ 143 h 307"/>
                <a:gd name="T62" fmla="*/ 203 w 750"/>
                <a:gd name="T63" fmla="*/ 141 h 307"/>
                <a:gd name="T64" fmla="*/ 125 w 750"/>
                <a:gd name="T65" fmla="*/ 118 h 307"/>
                <a:gd name="T66" fmla="*/ 392 w 750"/>
                <a:gd name="T67" fmla="*/ 161 h 307"/>
                <a:gd name="T68" fmla="*/ 454 w 750"/>
                <a:gd name="T69" fmla="*/ 161 h 307"/>
                <a:gd name="T70" fmla="*/ 458 w 750"/>
                <a:gd name="T71" fmla="*/ 161 h 307"/>
                <a:gd name="T72" fmla="*/ 537 w 750"/>
                <a:gd name="T73" fmla="*/ 173 h 307"/>
                <a:gd name="T74" fmla="*/ 643 w 750"/>
                <a:gd name="T75" fmla="*/ 214 h 307"/>
                <a:gd name="T76" fmla="*/ 649 w 750"/>
                <a:gd name="T77" fmla="*/ 218 h 307"/>
                <a:gd name="T78" fmla="*/ 739 w 750"/>
                <a:gd name="T79" fmla="*/ 279 h 307"/>
                <a:gd name="T80" fmla="*/ 714 w 750"/>
                <a:gd name="T81" fmla="*/ 283 h 307"/>
                <a:gd name="T82" fmla="*/ 691 w 750"/>
                <a:gd name="T83" fmla="*/ 286 h 307"/>
                <a:gd name="T84" fmla="*/ 672 w 750"/>
                <a:gd name="T85" fmla="*/ 288 h 307"/>
                <a:gd name="T86" fmla="*/ 516 w 750"/>
                <a:gd name="T87" fmla="*/ 302 h 307"/>
                <a:gd name="T88" fmla="*/ 383 w 750"/>
                <a:gd name="T89" fmla="*/ 306 h 307"/>
                <a:gd name="T90" fmla="*/ 377 w 750"/>
                <a:gd name="T91" fmla="*/ 305 h 307"/>
                <a:gd name="T92" fmla="*/ 256 w 750"/>
                <a:gd name="T93" fmla="*/ 287 h 307"/>
                <a:gd name="T94" fmla="*/ 137 w 750"/>
                <a:gd name="T95" fmla="*/ 227 h 307"/>
                <a:gd name="T96" fmla="*/ 134 w 750"/>
                <a:gd name="T97" fmla="*/ 224 h 307"/>
                <a:gd name="T98" fmla="*/ 74 w 750"/>
                <a:gd name="T99" fmla="*/ 169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50" h="307">
                  <a:moveTo>
                    <a:pt x="74" y="169"/>
                  </a:moveTo>
                  <a:cubicBezTo>
                    <a:pt x="71" y="165"/>
                    <a:pt x="67" y="161"/>
                    <a:pt x="64" y="157"/>
                  </a:cubicBezTo>
                  <a:cubicBezTo>
                    <a:pt x="52" y="142"/>
                    <a:pt x="42" y="127"/>
                    <a:pt x="33" y="111"/>
                  </a:cubicBezTo>
                  <a:cubicBezTo>
                    <a:pt x="19" y="87"/>
                    <a:pt x="8" y="64"/>
                    <a:pt x="0" y="38"/>
                  </a:cubicBezTo>
                  <a:cubicBezTo>
                    <a:pt x="29" y="32"/>
                    <a:pt x="59" y="28"/>
                    <a:pt x="90" y="24"/>
                  </a:cubicBezTo>
                  <a:cubicBezTo>
                    <a:pt x="138" y="19"/>
                    <a:pt x="181" y="15"/>
                    <a:pt x="228" y="10"/>
                  </a:cubicBezTo>
                  <a:cubicBezTo>
                    <a:pt x="289" y="5"/>
                    <a:pt x="345" y="0"/>
                    <a:pt x="406" y="3"/>
                  </a:cubicBezTo>
                  <a:cubicBezTo>
                    <a:pt x="407" y="3"/>
                    <a:pt x="408" y="4"/>
                    <a:pt x="409" y="4"/>
                  </a:cubicBezTo>
                  <a:cubicBezTo>
                    <a:pt x="416" y="4"/>
                    <a:pt x="424" y="5"/>
                    <a:pt x="431" y="5"/>
                  </a:cubicBezTo>
                  <a:cubicBezTo>
                    <a:pt x="439" y="6"/>
                    <a:pt x="446" y="7"/>
                    <a:pt x="454" y="8"/>
                  </a:cubicBezTo>
                  <a:cubicBezTo>
                    <a:pt x="463" y="10"/>
                    <a:pt x="471" y="11"/>
                    <a:pt x="479" y="13"/>
                  </a:cubicBezTo>
                  <a:cubicBezTo>
                    <a:pt x="481" y="14"/>
                    <a:pt x="483" y="15"/>
                    <a:pt x="486" y="15"/>
                  </a:cubicBezTo>
                  <a:cubicBezTo>
                    <a:pt x="495" y="17"/>
                    <a:pt x="503" y="19"/>
                    <a:pt x="512" y="22"/>
                  </a:cubicBezTo>
                  <a:cubicBezTo>
                    <a:pt x="519" y="26"/>
                    <a:pt x="527" y="26"/>
                    <a:pt x="535" y="30"/>
                  </a:cubicBezTo>
                  <a:cubicBezTo>
                    <a:pt x="541" y="33"/>
                    <a:pt x="547" y="36"/>
                    <a:pt x="554" y="38"/>
                  </a:cubicBezTo>
                  <a:cubicBezTo>
                    <a:pt x="568" y="44"/>
                    <a:pt x="581" y="52"/>
                    <a:pt x="595" y="60"/>
                  </a:cubicBezTo>
                  <a:cubicBezTo>
                    <a:pt x="611" y="70"/>
                    <a:pt x="625" y="80"/>
                    <a:pt x="639" y="91"/>
                  </a:cubicBezTo>
                  <a:cubicBezTo>
                    <a:pt x="660" y="109"/>
                    <a:pt x="679" y="127"/>
                    <a:pt x="696" y="149"/>
                  </a:cubicBezTo>
                  <a:cubicBezTo>
                    <a:pt x="701" y="156"/>
                    <a:pt x="706" y="163"/>
                    <a:pt x="712" y="170"/>
                  </a:cubicBezTo>
                  <a:cubicBezTo>
                    <a:pt x="713" y="171"/>
                    <a:pt x="712" y="173"/>
                    <a:pt x="713" y="174"/>
                  </a:cubicBezTo>
                  <a:cubicBezTo>
                    <a:pt x="729" y="195"/>
                    <a:pt x="740" y="218"/>
                    <a:pt x="750" y="241"/>
                  </a:cubicBezTo>
                  <a:cubicBezTo>
                    <a:pt x="709" y="210"/>
                    <a:pt x="663" y="186"/>
                    <a:pt x="614" y="168"/>
                  </a:cubicBezTo>
                  <a:cubicBezTo>
                    <a:pt x="610" y="166"/>
                    <a:pt x="605" y="164"/>
                    <a:pt x="600" y="163"/>
                  </a:cubicBezTo>
                  <a:cubicBezTo>
                    <a:pt x="568" y="153"/>
                    <a:pt x="537" y="147"/>
                    <a:pt x="502" y="143"/>
                  </a:cubicBezTo>
                  <a:cubicBezTo>
                    <a:pt x="485" y="141"/>
                    <a:pt x="468" y="140"/>
                    <a:pt x="450" y="140"/>
                  </a:cubicBezTo>
                  <a:cubicBezTo>
                    <a:pt x="419" y="140"/>
                    <a:pt x="391" y="144"/>
                    <a:pt x="359" y="149"/>
                  </a:cubicBezTo>
                  <a:cubicBezTo>
                    <a:pt x="357" y="150"/>
                    <a:pt x="355" y="149"/>
                    <a:pt x="352" y="149"/>
                  </a:cubicBezTo>
                  <a:cubicBezTo>
                    <a:pt x="321" y="153"/>
                    <a:pt x="293" y="154"/>
                    <a:pt x="262" y="150"/>
                  </a:cubicBezTo>
                  <a:cubicBezTo>
                    <a:pt x="261" y="150"/>
                    <a:pt x="260" y="151"/>
                    <a:pt x="259" y="151"/>
                  </a:cubicBezTo>
                  <a:cubicBezTo>
                    <a:pt x="248" y="150"/>
                    <a:pt x="238" y="148"/>
                    <a:pt x="228" y="146"/>
                  </a:cubicBezTo>
                  <a:cubicBezTo>
                    <a:pt x="220" y="145"/>
                    <a:pt x="214" y="144"/>
                    <a:pt x="207" y="143"/>
                  </a:cubicBezTo>
                  <a:cubicBezTo>
                    <a:pt x="205" y="142"/>
                    <a:pt x="205" y="142"/>
                    <a:pt x="203" y="141"/>
                  </a:cubicBezTo>
                  <a:cubicBezTo>
                    <a:pt x="175" y="135"/>
                    <a:pt x="151" y="128"/>
                    <a:pt x="125" y="118"/>
                  </a:cubicBezTo>
                  <a:cubicBezTo>
                    <a:pt x="208" y="156"/>
                    <a:pt x="302" y="172"/>
                    <a:pt x="392" y="161"/>
                  </a:cubicBezTo>
                  <a:cubicBezTo>
                    <a:pt x="413" y="161"/>
                    <a:pt x="433" y="159"/>
                    <a:pt x="454" y="161"/>
                  </a:cubicBezTo>
                  <a:cubicBezTo>
                    <a:pt x="455" y="161"/>
                    <a:pt x="457" y="161"/>
                    <a:pt x="458" y="161"/>
                  </a:cubicBezTo>
                  <a:cubicBezTo>
                    <a:pt x="486" y="163"/>
                    <a:pt x="510" y="167"/>
                    <a:pt x="537" y="173"/>
                  </a:cubicBezTo>
                  <a:cubicBezTo>
                    <a:pt x="575" y="183"/>
                    <a:pt x="608" y="197"/>
                    <a:pt x="643" y="214"/>
                  </a:cubicBezTo>
                  <a:cubicBezTo>
                    <a:pt x="645" y="215"/>
                    <a:pt x="647" y="217"/>
                    <a:pt x="649" y="218"/>
                  </a:cubicBezTo>
                  <a:cubicBezTo>
                    <a:pt x="682" y="235"/>
                    <a:pt x="711" y="256"/>
                    <a:pt x="739" y="279"/>
                  </a:cubicBezTo>
                  <a:cubicBezTo>
                    <a:pt x="731" y="282"/>
                    <a:pt x="723" y="281"/>
                    <a:pt x="714" y="283"/>
                  </a:cubicBezTo>
                  <a:cubicBezTo>
                    <a:pt x="707" y="284"/>
                    <a:pt x="699" y="285"/>
                    <a:pt x="691" y="286"/>
                  </a:cubicBezTo>
                  <a:cubicBezTo>
                    <a:pt x="684" y="286"/>
                    <a:pt x="678" y="287"/>
                    <a:pt x="672" y="288"/>
                  </a:cubicBezTo>
                  <a:cubicBezTo>
                    <a:pt x="619" y="294"/>
                    <a:pt x="569" y="298"/>
                    <a:pt x="516" y="302"/>
                  </a:cubicBezTo>
                  <a:cubicBezTo>
                    <a:pt x="470" y="304"/>
                    <a:pt x="428" y="307"/>
                    <a:pt x="383" y="306"/>
                  </a:cubicBezTo>
                  <a:cubicBezTo>
                    <a:pt x="381" y="306"/>
                    <a:pt x="379" y="305"/>
                    <a:pt x="377" y="305"/>
                  </a:cubicBezTo>
                  <a:cubicBezTo>
                    <a:pt x="335" y="304"/>
                    <a:pt x="297" y="298"/>
                    <a:pt x="256" y="287"/>
                  </a:cubicBezTo>
                  <a:cubicBezTo>
                    <a:pt x="212" y="274"/>
                    <a:pt x="174" y="254"/>
                    <a:pt x="137" y="227"/>
                  </a:cubicBezTo>
                  <a:cubicBezTo>
                    <a:pt x="136" y="226"/>
                    <a:pt x="135" y="225"/>
                    <a:pt x="134" y="224"/>
                  </a:cubicBezTo>
                  <a:cubicBezTo>
                    <a:pt x="111" y="208"/>
                    <a:pt x="92" y="189"/>
                    <a:pt x="74" y="16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Freeform 55"/>
            <p:cNvSpPr/>
            <p:nvPr/>
          </p:nvSpPr>
          <p:spPr bwMode="auto">
            <a:xfrm>
              <a:off x="4253396" y="1683540"/>
              <a:ext cx="126101" cy="403657"/>
            </a:xfrm>
            <a:custGeom>
              <a:avLst/>
              <a:gdLst>
                <a:gd name="T0" fmla="*/ 0 w 165"/>
                <a:gd name="T1" fmla="*/ 0 h 519"/>
                <a:gd name="T2" fmla="*/ 40 w 165"/>
                <a:gd name="T3" fmla="*/ 226 h 519"/>
                <a:gd name="T4" fmla="*/ 42 w 165"/>
                <a:gd name="T5" fmla="*/ 279 h 519"/>
                <a:gd name="T6" fmla="*/ 41 w 165"/>
                <a:gd name="T7" fmla="*/ 282 h 519"/>
                <a:gd name="T8" fmla="*/ 53 w 165"/>
                <a:gd name="T9" fmla="*/ 349 h 519"/>
                <a:gd name="T10" fmla="*/ 89 w 165"/>
                <a:gd name="T11" fmla="*/ 438 h 519"/>
                <a:gd name="T12" fmla="*/ 92 w 165"/>
                <a:gd name="T13" fmla="*/ 443 h 519"/>
                <a:gd name="T14" fmla="*/ 146 w 165"/>
                <a:gd name="T15" fmla="*/ 519 h 519"/>
                <a:gd name="T16" fmla="*/ 149 w 165"/>
                <a:gd name="T17" fmla="*/ 498 h 519"/>
                <a:gd name="T18" fmla="*/ 151 w 165"/>
                <a:gd name="T19" fmla="*/ 478 h 519"/>
                <a:gd name="T20" fmla="*/ 153 w 165"/>
                <a:gd name="T21" fmla="*/ 462 h 519"/>
                <a:gd name="T22" fmla="*/ 162 w 165"/>
                <a:gd name="T23" fmla="*/ 329 h 519"/>
                <a:gd name="T24" fmla="*/ 163 w 165"/>
                <a:gd name="T25" fmla="*/ 216 h 519"/>
                <a:gd name="T26" fmla="*/ 163 w 165"/>
                <a:gd name="T27" fmla="*/ 211 h 519"/>
                <a:gd name="T28" fmla="*/ 145 w 165"/>
                <a:gd name="T29" fmla="*/ 109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5" h="519">
                  <a:moveTo>
                    <a:pt x="0" y="0"/>
                  </a:moveTo>
                  <a:cubicBezTo>
                    <a:pt x="34" y="69"/>
                    <a:pt x="48" y="149"/>
                    <a:pt x="40" y="226"/>
                  </a:cubicBezTo>
                  <a:cubicBezTo>
                    <a:pt x="40" y="244"/>
                    <a:pt x="39" y="261"/>
                    <a:pt x="42" y="279"/>
                  </a:cubicBezTo>
                  <a:cubicBezTo>
                    <a:pt x="42" y="280"/>
                    <a:pt x="41" y="281"/>
                    <a:pt x="41" y="282"/>
                  </a:cubicBezTo>
                  <a:cubicBezTo>
                    <a:pt x="44" y="306"/>
                    <a:pt x="47" y="326"/>
                    <a:pt x="53" y="349"/>
                  </a:cubicBezTo>
                  <a:cubicBezTo>
                    <a:pt x="62" y="381"/>
                    <a:pt x="74" y="409"/>
                    <a:pt x="89" y="438"/>
                  </a:cubicBezTo>
                  <a:cubicBezTo>
                    <a:pt x="90" y="440"/>
                    <a:pt x="91" y="442"/>
                    <a:pt x="92" y="443"/>
                  </a:cubicBezTo>
                  <a:cubicBezTo>
                    <a:pt x="107" y="471"/>
                    <a:pt x="126" y="496"/>
                    <a:pt x="146" y="519"/>
                  </a:cubicBezTo>
                  <a:cubicBezTo>
                    <a:pt x="148" y="512"/>
                    <a:pt x="147" y="506"/>
                    <a:pt x="149" y="498"/>
                  </a:cubicBezTo>
                  <a:cubicBezTo>
                    <a:pt x="150" y="492"/>
                    <a:pt x="151" y="485"/>
                    <a:pt x="151" y="478"/>
                  </a:cubicBezTo>
                  <a:cubicBezTo>
                    <a:pt x="151" y="473"/>
                    <a:pt x="152" y="468"/>
                    <a:pt x="153" y="462"/>
                  </a:cubicBezTo>
                  <a:cubicBezTo>
                    <a:pt x="157" y="417"/>
                    <a:pt x="160" y="374"/>
                    <a:pt x="162" y="329"/>
                  </a:cubicBezTo>
                  <a:cubicBezTo>
                    <a:pt x="163" y="290"/>
                    <a:pt x="165" y="254"/>
                    <a:pt x="163" y="216"/>
                  </a:cubicBezTo>
                  <a:cubicBezTo>
                    <a:pt x="163" y="214"/>
                    <a:pt x="163" y="213"/>
                    <a:pt x="163" y="211"/>
                  </a:cubicBezTo>
                  <a:cubicBezTo>
                    <a:pt x="161" y="176"/>
                    <a:pt x="155" y="143"/>
                    <a:pt x="145" y="10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Freeform 56"/>
            <p:cNvSpPr/>
            <p:nvPr/>
          </p:nvSpPr>
          <p:spPr bwMode="auto">
            <a:xfrm>
              <a:off x="4179151" y="1753012"/>
              <a:ext cx="161455" cy="341371"/>
            </a:xfrm>
            <a:custGeom>
              <a:avLst/>
              <a:gdLst>
                <a:gd name="T0" fmla="*/ 6 w 211"/>
                <a:gd name="T1" fmla="*/ 0 h 440"/>
                <a:gd name="T2" fmla="*/ 3 w 211"/>
                <a:gd name="T3" fmla="*/ 151 h 440"/>
                <a:gd name="T4" fmla="*/ 4 w 211"/>
                <a:gd name="T5" fmla="*/ 154 h 440"/>
                <a:gd name="T6" fmla="*/ 5 w 211"/>
                <a:gd name="T7" fmla="*/ 173 h 440"/>
                <a:gd name="T8" fmla="*/ 8 w 211"/>
                <a:gd name="T9" fmla="*/ 192 h 440"/>
                <a:gd name="T10" fmla="*/ 13 w 211"/>
                <a:gd name="T11" fmla="*/ 213 h 440"/>
                <a:gd name="T12" fmla="*/ 15 w 211"/>
                <a:gd name="T13" fmla="*/ 219 h 440"/>
                <a:gd name="T14" fmla="*/ 21 w 211"/>
                <a:gd name="T15" fmla="*/ 241 h 440"/>
                <a:gd name="T16" fmla="*/ 28 w 211"/>
                <a:gd name="T17" fmla="*/ 260 h 440"/>
                <a:gd name="T18" fmla="*/ 35 w 211"/>
                <a:gd name="T19" fmla="*/ 276 h 440"/>
                <a:gd name="T20" fmla="*/ 55 w 211"/>
                <a:gd name="T21" fmla="*/ 311 h 440"/>
                <a:gd name="T22" fmla="*/ 82 w 211"/>
                <a:gd name="T23" fmla="*/ 348 h 440"/>
                <a:gd name="T24" fmla="*/ 131 w 211"/>
                <a:gd name="T25" fmla="*/ 395 h 440"/>
                <a:gd name="T26" fmla="*/ 150 w 211"/>
                <a:gd name="T27" fmla="*/ 408 h 440"/>
                <a:gd name="T28" fmla="*/ 153 w 211"/>
                <a:gd name="T29" fmla="*/ 410 h 440"/>
                <a:gd name="T30" fmla="*/ 211 w 211"/>
                <a:gd name="T31" fmla="*/ 440 h 440"/>
                <a:gd name="T32" fmla="*/ 146 w 211"/>
                <a:gd name="T33" fmla="*/ 326 h 440"/>
                <a:gd name="T34" fmla="*/ 142 w 211"/>
                <a:gd name="T35" fmla="*/ 314 h 440"/>
                <a:gd name="T36" fmla="*/ 123 w 211"/>
                <a:gd name="T37" fmla="*/ 231 h 440"/>
                <a:gd name="T38" fmla="*/ 120 w 211"/>
                <a:gd name="T39" fmla="*/ 186 h 440"/>
                <a:gd name="T40" fmla="*/ 127 w 211"/>
                <a:gd name="T41" fmla="*/ 109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1" h="440">
                  <a:moveTo>
                    <a:pt x="6" y="0"/>
                  </a:moveTo>
                  <a:cubicBezTo>
                    <a:pt x="3" y="52"/>
                    <a:pt x="0" y="99"/>
                    <a:pt x="3" y="151"/>
                  </a:cubicBezTo>
                  <a:cubicBezTo>
                    <a:pt x="3" y="152"/>
                    <a:pt x="4" y="153"/>
                    <a:pt x="4" y="154"/>
                  </a:cubicBezTo>
                  <a:cubicBezTo>
                    <a:pt x="4" y="160"/>
                    <a:pt x="5" y="166"/>
                    <a:pt x="5" y="173"/>
                  </a:cubicBezTo>
                  <a:cubicBezTo>
                    <a:pt x="7" y="179"/>
                    <a:pt x="7" y="185"/>
                    <a:pt x="8" y="192"/>
                  </a:cubicBezTo>
                  <a:cubicBezTo>
                    <a:pt x="10" y="199"/>
                    <a:pt x="11" y="206"/>
                    <a:pt x="13" y="213"/>
                  </a:cubicBezTo>
                  <a:cubicBezTo>
                    <a:pt x="14" y="215"/>
                    <a:pt x="15" y="217"/>
                    <a:pt x="15" y="219"/>
                  </a:cubicBezTo>
                  <a:cubicBezTo>
                    <a:pt x="16" y="227"/>
                    <a:pt x="18" y="234"/>
                    <a:pt x="21" y="241"/>
                  </a:cubicBezTo>
                  <a:cubicBezTo>
                    <a:pt x="24" y="247"/>
                    <a:pt x="25" y="254"/>
                    <a:pt x="28" y="260"/>
                  </a:cubicBezTo>
                  <a:cubicBezTo>
                    <a:pt x="31" y="265"/>
                    <a:pt x="33" y="271"/>
                    <a:pt x="35" y="276"/>
                  </a:cubicBezTo>
                  <a:cubicBezTo>
                    <a:pt x="41" y="289"/>
                    <a:pt x="48" y="299"/>
                    <a:pt x="55" y="311"/>
                  </a:cubicBezTo>
                  <a:cubicBezTo>
                    <a:pt x="63" y="325"/>
                    <a:pt x="72" y="336"/>
                    <a:pt x="82" y="348"/>
                  </a:cubicBezTo>
                  <a:cubicBezTo>
                    <a:pt x="97" y="366"/>
                    <a:pt x="113" y="381"/>
                    <a:pt x="131" y="395"/>
                  </a:cubicBezTo>
                  <a:cubicBezTo>
                    <a:pt x="138" y="400"/>
                    <a:pt x="144" y="404"/>
                    <a:pt x="150" y="408"/>
                  </a:cubicBezTo>
                  <a:cubicBezTo>
                    <a:pt x="151" y="409"/>
                    <a:pt x="152" y="409"/>
                    <a:pt x="153" y="410"/>
                  </a:cubicBezTo>
                  <a:cubicBezTo>
                    <a:pt x="171" y="423"/>
                    <a:pt x="191" y="432"/>
                    <a:pt x="211" y="440"/>
                  </a:cubicBezTo>
                  <a:cubicBezTo>
                    <a:pt x="184" y="406"/>
                    <a:pt x="162" y="367"/>
                    <a:pt x="146" y="326"/>
                  </a:cubicBezTo>
                  <a:cubicBezTo>
                    <a:pt x="145" y="322"/>
                    <a:pt x="143" y="318"/>
                    <a:pt x="142" y="314"/>
                  </a:cubicBezTo>
                  <a:cubicBezTo>
                    <a:pt x="133" y="287"/>
                    <a:pt x="127" y="260"/>
                    <a:pt x="123" y="231"/>
                  </a:cubicBezTo>
                  <a:cubicBezTo>
                    <a:pt x="121" y="216"/>
                    <a:pt x="121" y="202"/>
                    <a:pt x="120" y="186"/>
                  </a:cubicBezTo>
                  <a:cubicBezTo>
                    <a:pt x="120" y="160"/>
                    <a:pt x="123" y="136"/>
                    <a:pt x="127" y="10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Freeform 57"/>
            <p:cNvSpPr/>
            <p:nvPr/>
          </p:nvSpPr>
          <p:spPr bwMode="auto">
            <a:xfrm>
              <a:off x="6672881" y="3177186"/>
              <a:ext cx="1549743" cy="645610"/>
            </a:xfrm>
            <a:custGeom>
              <a:avLst/>
              <a:gdLst>
                <a:gd name="T0" fmla="*/ 1827 w 2028"/>
                <a:gd name="T1" fmla="*/ 456 h 831"/>
                <a:gd name="T2" fmla="*/ 1854 w 2028"/>
                <a:gd name="T3" fmla="*/ 424 h 831"/>
                <a:gd name="T4" fmla="*/ 1939 w 2028"/>
                <a:gd name="T5" fmla="*/ 301 h 831"/>
                <a:gd name="T6" fmla="*/ 2028 w 2028"/>
                <a:gd name="T7" fmla="*/ 105 h 831"/>
                <a:gd name="T8" fmla="*/ 1783 w 2028"/>
                <a:gd name="T9" fmla="*/ 67 h 831"/>
                <a:gd name="T10" fmla="*/ 1410 w 2028"/>
                <a:gd name="T11" fmla="*/ 27 h 831"/>
                <a:gd name="T12" fmla="*/ 930 w 2028"/>
                <a:gd name="T13" fmla="*/ 8 h 831"/>
                <a:gd name="T14" fmla="*/ 922 w 2028"/>
                <a:gd name="T15" fmla="*/ 11 h 831"/>
                <a:gd name="T16" fmla="*/ 862 w 2028"/>
                <a:gd name="T17" fmla="*/ 14 h 831"/>
                <a:gd name="T18" fmla="*/ 802 w 2028"/>
                <a:gd name="T19" fmla="*/ 23 h 831"/>
                <a:gd name="T20" fmla="*/ 732 w 2028"/>
                <a:gd name="T21" fmla="*/ 36 h 831"/>
                <a:gd name="T22" fmla="*/ 715 w 2028"/>
                <a:gd name="T23" fmla="*/ 43 h 831"/>
                <a:gd name="T24" fmla="*/ 645 w 2028"/>
                <a:gd name="T25" fmla="*/ 61 h 831"/>
                <a:gd name="T26" fmla="*/ 583 w 2028"/>
                <a:gd name="T27" fmla="*/ 82 h 831"/>
                <a:gd name="T28" fmla="*/ 531 w 2028"/>
                <a:gd name="T29" fmla="*/ 104 h 831"/>
                <a:gd name="T30" fmla="*/ 419 w 2028"/>
                <a:gd name="T31" fmla="*/ 163 h 831"/>
                <a:gd name="T32" fmla="*/ 301 w 2028"/>
                <a:gd name="T33" fmla="*/ 248 h 831"/>
                <a:gd name="T34" fmla="*/ 148 w 2028"/>
                <a:gd name="T35" fmla="*/ 403 h 831"/>
                <a:gd name="T36" fmla="*/ 105 w 2028"/>
                <a:gd name="T37" fmla="*/ 461 h 831"/>
                <a:gd name="T38" fmla="*/ 101 w 2028"/>
                <a:gd name="T39" fmla="*/ 471 h 831"/>
                <a:gd name="T40" fmla="*/ 0 w 2028"/>
                <a:gd name="T41" fmla="*/ 652 h 831"/>
                <a:gd name="T42" fmla="*/ 369 w 2028"/>
                <a:gd name="T43" fmla="*/ 454 h 831"/>
                <a:gd name="T44" fmla="*/ 406 w 2028"/>
                <a:gd name="T45" fmla="*/ 441 h 831"/>
                <a:gd name="T46" fmla="*/ 670 w 2028"/>
                <a:gd name="T47" fmla="*/ 386 h 831"/>
                <a:gd name="T48" fmla="*/ 812 w 2028"/>
                <a:gd name="T49" fmla="*/ 379 h 831"/>
                <a:gd name="T50" fmla="*/ 1057 w 2028"/>
                <a:gd name="T51" fmla="*/ 404 h 831"/>
                <a:gd name="T52" fmla="*/ 1075 w 2028"/>
                <a:gd name="T53" fmla="*/ 404 h 831"/>
                <a:gd name="T54" fmla="*/ 1319 w 2028"/>
                <a:gd name="T55" fmla="*/ 406 h 831"/>
                <a:gd name="T56" fmla="*/ 1328 w 2028"/>
                <a:gd name="T57" fmla="*/ 408 h 831"/>
                <a:gd name="T58" fmla="*/ 1413 w 2028"/>
                <a:gd name="T59" fmla="*/ 396 h 831"/>
                <a:gd name="T60" fmla="*/ 1469 w 2028"/>
                <a:gd name="T61" fmla="*/ 386 h 831"/>
                <a:gd name="T62" fmla="*/ 1478 w 2028"/>
                <a:gd name="T63" fmla="*/ 382 h 831"/>
                <a:gd name="T64" fmla="*/ 1689 w 2028"/>
                <a:gd name="T65" fmla="*/ 319 h 831"/>
                <a:gd name="T66" fmla="*/ 968 w 2028"/>
                <a:gd name="T67" fmla="*/ 435 h 831"/>
                <a:gd name="T68" fmla="*/ 800 w 2028"/>
                <a:gd name="T69" fmla="*/ 437 h 831"/>
                <a:gd name="T70" fmla="*/ 790 w 2028"/>
                <a:gd name="T71" fmla="*/ 435 h 831"/>
                <a:gd name="T72" fmla="*/ 577 w 2028"/>
                <a:gd name="T73" fmla="*/ 470 h 831"/>
                <a:gd name="T74" fmla="*/ 291 w 2028"/>
                <a:gd name="T75" fmla="*/ 578 h 831"/>
                <a:gd name="T76" fmla="*/ 275 w 2028"/>
                <a:gd name="T77" fmla="*/ 589 h 831"/>
                <a:gd name="T78" fmla="*/ 30 w 2028"/>
                <a:gd name="T79" fmla="*/ 755 h 831"/>
                <a:gd name="T80" fmla="*/ 98 w 2028"/>
                <a:gd name="T81" fmla="*/ 765 h 831"/>
                <a:gd name="T82" fmla="*/ 161 w 2028"/>
                <a:gd name="T83" fmla="*/ 772 h 831"/>
                <a:gd name="T84" fmla="*/ 211 w 2028"/>
                <a:gd name="T85" fmla="*/ 779 h 831"/>
                <a:gd name="T86" fmla="*/ 634 w 2028"/>
                <a:gd name="T87" fmla="*/ 816 h 831"/>
                <a:gd name="T88" fmla="*/ 993 w 2028"/>
                <a:gd name="T89" fmla="*/ 828 h 831"/>
                <a:gd name="T90" fmla="*/ 1009 w 2028"/>
                <a:gd name="T91" fmla="*/ 825 h 831"/>
                <a:gd name="T92" fmla="*/ 1334 w 2028"/>
                <a:gd name="T93" fmla="*/ 776 h 831"/>
                <a:gd name="T94" fmla="*/ 1658 w 2028"/>
                <a:gd name="T95" fmla="*/ 614 h 831"/>
                <a:gd name="T96" fmla="*/ 1666 w 2028"/>
                <a:gd name="T97" fmla="*/ 606 h 831"/>
                <a:gd name="T98" fmla="*/ 1827 w 2028"/>
                <a:gd name="T99" fmla="*/ 456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28" h="831">
                  <a:moveTo>
                    <a:pt x="1827" y="456"/>
                  </a:moveTo>
                  <a:cubicBezTo>
                    <a:pt x="1835" y="446"/>
                    <a:pt x="1846" y="435"/>
                    <a:pt x="1854" y="424"/>
                  </a:cubicBezTo>
                  <a:cubicBezTo>
                    <a:pt x="1886" y="385"/>
                    <a:pt x="1913" y="345"/>
                    <a:pt x="1939" y="301"/>
                  </a:cubicBezTo>
                  <a:cubicBezTo>
                    <a:pt x="1975" y="237"/>
                    <a:pt x="2005" y="173"/>
                    <a:pt x="2028" y="105"/>
                  </a:cubicBezTo>
                  <a:cubicBezTo>
                    <a:pt x="1948" y="88"/>
                    <a:pt x="1869" y="78"/>
                    <a:pt x="1783" y="67"/>
                  </a:cubicBezTo>
                  <a:cubicBezTo>
                    <a:pt x="1655" y="52"/>
                    <a:pt x="1537" y="40"/>
                    <a:pt x="1410" y="27"/>
                  </a:cubicBezTo>
                  <a:cubicBezTo>
                    <a:pt x="1246" y="14"/>
                    <a:pt x="1095" y="0"/>
                    <a:pt x="930" y="8"/>
                  </a:cubicBezTo>
                  <a:cubicBezTo>
                    <a:pt x="928" y="8"/>
                    <a:pt x="925" y="11"/>
                    <a:pt x="922" y="11"/>
                  </a:cubicBezTo>
                  <a:cubicBezTo>
                    <a:pt x="902" y="12"/>
                    <a:pt x="882" y="13"/>
                    <a:pt x="862" y="14"/>
                  </a:cubicBezTo>
                  <a:cubicBezTo>
                    <a:pt x="842" y="18"/>
                    <a:pt x="822" y="19"/>
                    <a:pt x="802" y="23"/>
                  </a:cubicBezTo>
                  <a:cubicBezTo>
                    <a:pt x="778" y="28"/>
                    <a:pt x="755" y="30"/>
                    <a:pt x="732" y="36"/>
                  </a:cubicBezTo>
                  <a:cubicBezTo>
                    <a:pt x="727" y="39"/>
                    <a:pt x="721" y="41"/>
                    <a:pt x="715" y="43"/>
                  </a:cubicBezTo>
                  <a:cubicBezTo>
                    <a:pt x="689" y="46"/>
                    <a:pt x="668" y="52"/>
                    <a:pt x="645" y="61"/>
                  </a:cubicBezTo>
                  <a:cubicBezTo>
                    <a:pt x="625" y="70"/>
                    <a:pt x="603" y="72"/>
                    <a:pt x="583" y="82"/>
                  </a:cubicBezTo>
                  <a:cubicBezTo>
                    <a:pt x="566" y="91"/>
                    <a:pt x="548" y="97"/>
                    <a:pt x="531" y="104"/>
                  </a:cubicBezTo>
                  <a:cubicBezTo>
                    <a:pt x="492" y="121"/>
                    <a:pt x="457" y="142"/>
                    <a:pt x="419" y="163"/>
                  </a:cubicBezTo>
                  <a:cubicBezTo>
                    <a:pt x="376" y="190"/>
                    <a:pt x="340" y="217"/>
                    <a:pt x="301" y="248"/>
                  </a:cubicBezTo>
                  <a:cubicBezTo>
                    <a:pt x="244" y="295"/>
                    <a:pt x="194" y="344"/>
                    <a:pt x="148" y="403"/>
                  </a:cubicBezTo>
                  <a:cubicBezTo>
                    <a:pt x="134" y="423"/>
                    <a:pt x="120" y="441"/>
                    <a:pt x="105" y="461"/>
                  </a:cubicBezTo>
                  <a:cubicBezTo>
                    <a:pt x="102" y="464"/>
                    <a:pt x="104" y="468"/>
                    <a:pt x="101" y="471"/>
                  </a:cubicBezTo>
                  <a:cubicBezTo>
                    <a:pt x="59" y="528"/>
                    <a:pt x="29" y="589"/>
                    <a:pt x="0" y="652"/>
                  </a:cubicBezTo>
                  <a:cubicBezTo>
                    <a:pt x="112" y="568"/>
                    <a:pt x="236" y="503"/>
                    <a:pt x="369" y="454"/>
                  </a:cubicBezTo>
                  <a:cubicBezTo>
                    <a:pt x="381" y="450"/>
                    <a:pt x="394" y="445"/>
                    <a:pt x="406" y="441"/>
                  </a:cubicBezTo>
                  <a:cubicBezTo>
                    <a:pt x="493" y="414"/>
                    <a:pt x="578" y="397"/>
                    <a:pt x="670" y="386"/>
                  </a:cubicBezTo>
                  <a:cubicBezTo>
                    <a:pt x="718" y="381"/>
                    <a:pt x="764" y="379"/>
                    <a:pt x="812" y="379"/>
                  </a:cubicBezTo>
                  <a:cubicBezTo>
                    <a:pt x="895" y="380"/>
                    <a:pt x="971" y="390"/>
                    <a:pt x="1057" y="404"/>
                  </a:cubicBezTo>
                  <a:cubicBezTo>
                    <a:pt x="1063" y="405"/>
                    <a:pt x="1069" y="403"/>
                    <a:pt x="1075" y="404"/>
                  </a:cubicBezTo>
                  <a:cubicBezTo>
                    <a:pt x="1160" y="414"/>
                    <a:pt x="1236" y="416"/>
                    <a:pt x="1319" y="406"/>
                  </a:cubicBezTo>
                  <a:cubicBezTo>
                    <a:pt x="1322" y="406"/>
                    <a:pt x="1326" y="408"/>
                    <a:pt x="1328" y="408"/>
                  </a:cubicBezTo>
                  <a:cubicBezTo>
                    <a:pt x="1358" y="405"/>
                    <a:pt x="1383" y="402"/>
                    <a:pt x="1413" y="396"/>
                  </a:cubicBezTo>
                  <a:cubicBezTo>
                    <a:pt x="1433" y="393"/>
                    <a:pt x="1450" y="389"/>
                    <a:pt x="1469" y="386"/>
                  </a:cubicBezTo>
                  <a:cubicBezTo>
                    <a:pt x="1473" y="385"/>
                    <a:pt x="1474" y="384"/>
                    <a:pt x="1478" y="382"/>
                  </a:cubicBezTo>
                  <a:cubicBezTo>
                    <a:pt x="1553" y="367"/>
                    <a:pt x="1620" y="346"/>
                    <a:pt x="1689" y="319"/>
                  </a:cubicBezTo>
                  <a:cubicBezTo>
                    <a:pt x="1466" y="424"/>
                    <a:pt x="1213" y="466"/>
                    <a:pt x="968" y="435"/>
                  </a:cubicBezTo>
                  <a:cubicBezTo>
                    <a:pt x="912" y="435"/>
                    <a:pt x="857" y="430"/>
                    <a:pt x="800" y="437"/>
                  </a:cubicBezTo>
                  <a:cubicBezTo>
                    <a:pt x="797" y="437"/>
                    <a:pt x="793" y="435"/>
                    <a:pt x="790" y="435"/>
                  </a:cubicBezTo>
                  <a:cubicBezTo>
                    <a:pt x="715" y="443"/>
                    <a:pt x="650" y="451"/>
                    <a:pt x="577" y="470"/>
                  </a:cubicBezTo>
                  <a:cubicBezTo>
                    <a:pt x="475" y="495"/>
                    <a:pt x="384" y="532"/>
                    <a:pt x="291" y="578"/>
                  </a:cubicBezTo>
                  <a:cubicBezTo>
                    <a:pt x="286" y="581"/>
                    <a:pt x="281" y="586"/>
                    <a:pt x="275" y="589"/>
                  </a:cubicBezTo>
                  <a:cubicBezTo>
                    <a:pt x="185" y="635"/>
                    <a:pt x="107" y="693"/>
                    <a:pt x="30" y="755"/>
                  </a:cubicBezTo>
                  <a:cubicBezTo>
                    <a:pt x="53" y="762"/>
                    <a:pt x="73" y="761"/>
                    <a:pt x="98" y="765"/>
                  </a:cubicBezTo>
                  <a:cubicBezTo>
                    <a:pt x="119" y="769"/>
                    <a:pt x="140" y="772"/>
                    <a:pt x="161" y="772"/>
                  </a:cubicBezTo>
                  <a:cubicBezTo>
                    <a:pt x="179" y="774"/>
                    <a:pt x="195" y="777"/>
                    <a:pt x="211" y="779"/>
                  </a:cubicBezTo>
                  <a:cubicBezTo>
                    <a:pt x="356" y="795"/>
                    <a:pt x="490" y="807"/>
                    <a:pt x="634" y="816"/>
                  </a:cubicBezTo>
                  <a:cubicBezTo>
                    <a:pt x="757" y="823"/>
                    <a:pt x="871" y="831"/>
                    <a:pt x="993" y="828"/>
                  </a:cubicBezTo>
                  <a:cubicBezTo>
                    <a:pt x="998" y="828"/>
                    <a:pt x="1004" y="825"/>
                    <a:pt x="1009" y="825"/>
                  </a:cubicBezTo>
                  <a:cubicBezTo>
                    <a:pt x="1121" y="823"/>
                    <a:pt x="1226" y="806"/>
                    <a:pt x="1334" y="776"/>
                  </a:cubicBezTo>
                  <a:cubicBezTo>
                    <a:pt x="1454" y="741"/>
                    <a:pt x="1557" y="687"/>
                    <a:pt x="1658" y="614"/>
                  </a:cubicBezTo>
                  <a:cubicBezTo>
                    <a:pt x="1661" y="611"/>
                    <a:pt x="1664" y="609"/>
                    <a:pt x="1666" y="606"/>
                  </a:cubicBezTo>
                  <a:cubicBezTo>
                    <a:pt x="1727" y="562"/>
                    <a:pt x="1778" y="512"/>
                    <a:pt x="1827" y="45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Freeform 58"/>
            <p:cNvSpPr/>
            <p:nvPr/>
          </p:nvSpPr>
          <p:spPr bwMode="auto">
            <a:xfrm>
              <a:off x="6478426" y="1762594"/>
              <a:ext cx="542116" cy="1333143"/>
            </a:xfrm>
            <a:custGeom>
              <a:avLst/>
              <a:gdLst>
                <a:gd name="T0" fmla="*/ 634 w 709"/>
                <a:gd name="T1" fmla="*/ 0 h 1715"/>
                <a:gd name="T2" fmla="*/ 663 w 709"/>
                <a:gd name="T3" fmla="*/ 209 h 1715"/>
                <a:gd name="T4" fmla="*/ 691 w 709"/>
                <a:gd name="T5" fmla="*/ 526 h 1715"/>
                <a:gd name="T6" fmla="*/ 700 w 709"/>
                <a:gd name="T7" fmla="*/ 935 h 1715"/>
                <a:gd name="T8" fmla="*/ 697 w 709"/>
                <a:gd name="T9" fmla="*/ 941 h 1715"/>
                <a:gd name="T10" fmla="*/ 694 w 709"/>
                <a:gd name="T11" fmla="*/ 992 h 1715"/>
                <a:gd name="T12" fmla="*/ 685 w 709"/>
                <a:gd name="T13" fmla="*/ 1044 h 1715"/>
                <a:gd name="T14" fmla="*/ 673 w 709"/>
                <a:gd name="T15" fmla="*/ 1103 h 1715"/>
                <a:gd name="T16" fmla="*/ 667 w 709"/>
                <a:gd name="T17" fmla="*/ 1117 h 1715"/>
                <a:gd name="T18" fmla="*/ 651 w 709"/>
                <a:gd name="T19" fmla="*/ 1176 h 1715"/>
                <a:gd name="T20" fmla="*/ 632 w 709"/>
                <a:gd name="T21" fmla="*/ 1228 h 1715"/>
                <a:gd name="T22" fmla="*/ 613 w 709"/>
                <a:gd name="T23" fmla="*/ 1273 h 1715"/>
                <a:gd name="T24" fmla="*/ 561 w 709"/>
                <a:gd name="T25" fmla="*/ 1367 h 1715"/>
                <a:gd name="T26" fmla="*/ 487 w 709"/>
                <a:gd name="T27" fmla="*/ 1466 h 1715"/>
                <a:gd name="T28" fmla="*/ 353 w 709"/>
                <a:gd name="T29" fmla="*/ 1593 h 1715"/>
                <a:gd name="T30" fmla="*/ 303 w 709"/>
                <a:gd name="T31" fmla="*/ 1629 h 1715"/>
                <a:gd name="T32" fmla="*/ 295 w 709"/>
                <a:gd name="T33" fmla="*/ 1633 h 1715"/>
                <a:gd name="T34" fmla="*/ 139 w 709"/>
                <a:gd name="T35" fmla="*/ 1715 h 1715"/>
                <a:gd name="T36" fmla="*/ 312 w 709"/>
                <a:gd name="T37" fmla="*/ 1405 h 1715"/>
                <a:gd name="T38" fmla="*/ 324 w 709"/>
                <a:gd name="T39" fmla="*/ 1374 h 1715"/>
                <a:gd name="T40" fmla="*/ 375 w 709"/>
                <a:gd name="T41" fmla="*/ 1150 h 1715"/>
                <a:gd name="T42" fmla="*/ 383 w 709"/>
                <a:gd name="T43" fmla="*/ 1030 h 1715"/>
                <a:gd name="T44" fmla="*/ 365 w 709"/>
                <a:gd name="T45" fmla="*/ 821 h 1715"/>
                <a:gd name="T46" fmla="*/ 365 w 709"/>
                <a:gd name="T47" fmla="*/ 805 h 1715"/>
                <a:gd name="T48" fmla="*/ 367 w 709"/>
                <a:gd name="T49" fmla="*/ 598 h 1715"/>
                <a:gd name="T50" fmla="*/ 366 w 709"/>
                <a:gd name="T51" fmla="*/ 591 h 1715"/>
                <a:gd name="T52" fmla="*/ 377 w 709"/>
                <a:gd name="T53" fmla="*/ 519 h 1715"/>
                <a:gd name="T54" fmla="*/ 386 w 709"/>
                <a:gd name="T55" fmla="*/ 471 h 1715"/>
                <a:gd name="T56" fmla="*/ 390 w 709"/>
                <a:gd name="T57" fmla="*/ 463 h 1715"/>
                <a:gd name="T58" fmla="*/ 447 w 709"/>
                <a:gd name="T59" fmla="*/ 285 h 1715"/>
                <a:gd name="T60" fmla="*/ 337 w 709"/>
                <a:gd name="T61" fmla="*/ 896 h 1715"/>
                <a:gd name="T62" fmla="*/ 334 w 709"/>
                <a:gd name="T63" fmla="*/ 1039 h 1715"/>
                <a:gd name="T64" fmla="*/ 335 w 709"/>
                <a:gd name="T65" fmla="*/ 1047 h 1715"/>
                <a:gd name="T66" fmla="*/ 303 w 709"/>
                <a:gd name="T67" fmla="*/ 1228 h 1715"/>
                <a:gd name="T68" fmla="*/ 206 w 709"/>
                <a:gd name="T69" fmla="*/ 1469 h 1715"/>
                <a:gd name="T70" fmla="*/ 197 w 709"/>
                <a:gd name="T71" fmla="*/ 1483 h 1715"/>
                <a:gd name="T72" fmla="*/ 52 w 709"/>
                <a:gd name="T73" fmla="*/ 1688 h 1715"/>
                <a:gd name="T74" fmla="*/ 44 w 709"/>
                <a:gd name="T75" fmla="*/ 1630 h 1715"/>
                <a:gd name="T76" fmla="*/ 39 w 709"/>
                <a:gd name="T77" fmla="*/ 1577 h 1715"/>
                <a:gd name="T78" fmla="*/ 34 w 709"/>
                <a:gd name="T79" fmla="*/ 1535 h 1715"/>
                <a:gd name="T80" fmla="*/ 9 w 709"/>
                <a:gd name="T81" fmla="*/ 1174 h 1715"/>
                <a:gd name="T82" fmla="*/ 4 w 709"/>
                <a:gd name="T83" fmla="*/ 869 h 1715"/>
                <a:gd name="T84" fmla="*/ 7 w 709"/>
                <a:gd name="T85" fmla="*/ 856 h 1715"/>
                <a:gd name="T86" fmla="*/ 54 w 709"/>
                <a:gd name="T87" fmla="*/ 580 h 1715"/>
                <a:gd name="T88" fmla="*/ 196 w 709"/>
                <a:gd name="T89" fmla="*/ 307 h 1715"/>
                <a:gd name="T90" fmla="*/ 203 w 709"/>
                <a:gd name="T91" fmla="*/ 300 h 1715"/>
                <a:gd name="T92" fmla="*/ 332 w 709"/>
                <a:gd name="T93" fmla="*/ 166 h 1715"/>
                <a:gd name="T94" fmla="*/ 360 w 709"/>
                <a:gd name="T95" fmla="*/ 144 h 1715"/>
                <a:gd name="T96" fmla="*/ 466 w 709"/>
                <a:gd name="T97" fmla="*/ 73 h 1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9" h="1715">
                  <a:moveTo>
                    <a:pt x="634" y="0"/>
                  </a:moveTo>
                  <a:cubicBezTo>
                    <a:pt x="647" y="69"/>
                    <a:pt x="654" y="136"/>
                    <a:pt x="663" y="209"/>
                  </a:cubicBezTo>
                  <a:cubicBezTo>
                    <a:pt x="673" y="318"/>
                    <a:pt x="681" y="418"/>
                    <a:pt x="691" y="526"/>
                  </a:cubicBezTo>
                  <a:cubicBezTo>
                    <a:pt x="700" y="666"/>
                    <a:pt x="709" y="795"/>
                    <a:pt x="700" y="935"/>
                  </a:cubicBezTo>
                  <a:cubicBezTo>
                    <a:pt x="700" y="937"/>
                    <a:pt x="697" y="939"/>
                    <a:pt x="697" y="941"/>
                  </a:cubicBezTo>
                  <a:cubicBezTo>
                    <a:pt x="696" y="958"/>
                    <a:pt x="695" y="975"/>
                    <a:pt x="694" y="992"/>
                  </a:cubicBezTo>
                  <a:cubicBezTo>
                    <a:pt x="690" y="1009"/>
                    <a:pt x="689" y="1027"/>
                    <a:pt x="685" y="1044"/>
                  </a:cubicBezTo>
                  <a:cubicBezTo>
                    <a:pt x="680" y="1064"/>
                    <a:pt x="679" y="1083"/>
                    <a:pt x="673" y="1103"/>
                  </a:cubicBezTo>
                  <a:cubicBezTo>
                    <a:pt x="671" y="1107"/>
                    <a:pt x="669" y="1112"/>
                    <a:pt x="667" y="1117"/>
                  </a:cubicBezTo>
                  <a:cubicBezTo>
                    <a:pt x="664" y="1139"/>
                    <a:pt x="659" y="1157"/>
                    <a:pt x="651" y="1176"/>
                  </a:cubicBezTo>
                  <a:cubicBezTo>
                    <a:pt x="643" y="1193"/>
                    <a:pt x="640" y="1211"/>
                    <a:pt x="632" y="1228"/>
                  </a:cubicBezTo>
                  <a:cubicBezTo>
                    <a:pt x="624" y="1243"/>
                    <a:pt x="618" y="1258"/>
                    <a:pt x="613" y="1273"/>
                  </a:cubicBezTo>
                  <a:cubicBezTo>
                    <a:pt x="598" y="1305"/>
                    <a:pt x="579" y="1335"/>
                    <a:pt x="561" y="1367"/>
                  </a:cubicBezTo>
                  <a:cubicBezTo>
                    <a:pt x="538" y="1403"/>
                    <a:pt x="513" y="1433"/>
                    <a:pt x="487" y="1466"/>
                  </a:cubicBezTo>
                  <a:cubicBezTo>
                    <a:pt x="446" y="1513"/>
                    <a:pt x="403" y="1555"/>
                    <a:pt x="353" y="1593"/>
                  </a:cubicBezTo>
                  <a:cubicBezTo>
                    <a:pt x="336" y="1606"/>
                    <a:pt x="320" y="1617"/>
                    <a:pt x="303" y="1629"/>
                  </a:cubicBezTo>
                  <a:cubicBezTo>
                    <a:pt x="300" y="1631"/>
                    <a:pt x="297" y="1630"/>
                    <a:pt x="295" y="1633"/>
                  </a:cubicBezTo>
                  <a:cubicBezTo>
                    <a:pt x="245" y="1667"/>
                    <a:pt x="193" y="1692"/>
                    <a:pt x="139" y="1715"/>
                  </a:cubicBezTo>
                  <a:cubicBezTo>
                    <a:pt x="212" y="1622"/>
                    <a:pt x="269" y="1518"/>
                    <a:pt x="312" y="1405"/>
                  </a:cubicBezTo>
                  <a:cubicBezTo>
                    <a:pt x="316" y="1395"/>
                    <a:pt x="321" y="1384"/>
                    <a:pt x="324" y="1374"/>
                  </a:cubicBezTo>
                  <a:cubicBezTo>
                    <a:pt x="349" y="1300"/>
                    <a:pt x="364" y="1228"/>
                    <a:pt x="375" y="1150"/>
                  </a:cubicBezTo>
                  <a:cubicBezTo>
                    <a:pt x="380" y="1109"/>
                    <a:pt x="382" y="1071"/>
                    <a:pt x="383" y="1030"/>
                  </a:cubicBezTo>
                  <a:cubicBezTo>
                    <a:pt x="383" y="959"/>
                    <a:pt x="376" y="894"/>
                    <a:pt x="365" y="821"/>
                  </a:cubicBezTo>
                  <a:cubicBezTo>
                    <a:pt x="364" y="816"/>
                    <a:pt x="366" y="811"/>
                    <a:pt x="365" y="805"/>
                  </a:cubicBezTo>
                  <a:cubicBezTo>
                    <a:pt x="358" y="734"/>
                    <a:pt x="357" y="669"/>
                    <a:pt x="367" y="598"/>
                  </a:cubicBezTo>
                  <a:cubicBezTo>
                    <a:pt x="367" y="596"/>
                    <a:pt x="366" y="593"/>
                    <a:pt x="366" y="591"/>
                  </a:cubicBezTo>
                  <a:cubicBezTo>
                    <a:pt x="369" y="566"/>
                    <a:pt x="372" y="544"/>
                    <a:pt x="377" y="519"/>
                  </a:cubicBezTo>
                  <a:cubicBezTo>
                    <a:pt x="381" y="502"/>
                    <a:pt x="384" y="487"/>
                    <a:pt x="386" y="471"/>
                  </a:cubicBezTo>
                  <a:cubicBezTo>
                    <a:pt x="388" y="468"/>
                    <a:pt x="389" y="467"/>
                    <a:pt x="390" y="463"/>
                  </a:cubicBezTo>
                  <a:cubicBezTo>
                    <a:pt x="404" y="400"/>
                    <a:pt x="423" y="343"/>
                    <a:pt x="447" y="285"/>
                  </a:cubicBezTo>
                  <a:cubicBezTo>
                    <a:pt x="355" y="473"/>
                    <a:pt x="315" y="688"/>
                    <a:pt x="337" y="896"/>
                  </a:cubicBezTo>
                  <a:cubicBezTo>
                    <a:pt x="337" y="944"/>
                    <a:pt x="340" y="991"/>
                    <a:pt x="334" y="1039"/>
                  </a:cubicBezTo>
                  <a:cubicBezTo>
                    <a:pt x="334" y="1042"/>
                    <a:pt x="335" y="1045"/>
                    <a:pt x="335" y="1047"/>
                  </a:cubicBezTo>
                  <a:cubicBezTo>
                    <a:pt x="327" y="1111"/>
                    <a:pt x="319" y="1167"/>
                    <a:pt x="303" y="1228"/>
                  </a:cubicBezTo>
                  <a:cubicBezTo>
                    <a:pt x="279" y="1314"/>
                    <a:pt x="247" y="1391"/>
                    <a:pt x="206" y="1469"/>
                  </a:cubicBezTo>
                  <a:cubicBezTo>
                    <a:pt x="204" y="1474"/>
                    <a:pt x="199" y="1478"/>
                    <a:pt x="197" y="1483"/>
                  </a:cubicBezTo>
                  <a:cubicBezTo>
                    <a:pt x="156" y="1559"/>
                    <a:pt x="106" y="1624"/>
                    <a:pt x="52" y="1688"/>
                  </a:cubicBezTo>
                  <a:cubicBezTo>
                    <a:pt x="46" y="1669"/>
                    <a:pt x="48" y="1652"/>
                    <a:pt x="44" y="1630"/>
                  </a:cubicBezTo>
                  <a:cubicBezTo>
                    <a:pt x="41" y="1613"/>
                    <a:pt x="39" y="1595"/>
                    <a:pt x="39" y="1577"/>
                  </a:cubicBezTo>
                  <a:cubicBezTo>
                    <a:pt x="38" y="1562"/>
                    <a:pt x="36" y="1548"/>
                    <a:pt x="34" y="1535"/>
                  </a:cubicBezTo>
                  <a:cubicBezTo>
                    <a:pt x="22" y="1411"/>
                    <a:pt x="14" y="1297"/>
                    <a:pt x="9" y="1174"/>
                  </a:cubicBezTo>
                  <a:cubicBezTo>
                    <a:pt x="5" y="1070"/>
                    <a:pt x="0" y="973"/>
                    <a:pt x="4" y="869"/>
                  </a:cubicBezTo>
                  <a:cubicBezTo>
                    <a:pt x="4" y="865"/>
                    <a:pt x="7" y="860"/>
                    <a:pt x="7" y="856"/>
                  </a:cubicBezTo>
                  <a:cubicBezTo>
                    <a:pt x="10" y="760"/>
                    <a:pt x="27" y="672"/>
                    <a:pt x="54" y="580"/>
                  </a:cubicBezTo>
                  <a:cubicBezTo>
                    <a:pt x="85" y="479"/>
                    <a:pt x="132" y="392"/>
                    <a:pt x="196" y="307"/>
                  </a:cubicBezTo>
                  <a:cubicBezTo>
                    <a:pt x="198" y="305"/>
                    <a:pt x="200" y="303"/>
                    <a:pt x="203" y="300"/>
                  </a:cubicBezTo>
                  <a:cubicBezTo>
                    <a:pt x="241" y="249"/>
                    <a:pt x="284" y="207"/>
                    <a:pt x="332" y="166"/>
                  </a:cubicBezTo>
                  <a:cubicBezTo>
                    <a:pt x="341" y="159"/>
                    <a:pt x="351" y="150"/>
                    <a:pt x="360" y="144"/>
                  </a:cubicBezTo>
                  <a:cubicBezTo>
                    <a:pt x="394" y="117"/>
                    <a:pt x="428" y="94"/>
                    <a:pt x="466" y="7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0" name="Freeform 59"/>
            <p:cNvSpPr/>
            <p:nvPr/>
          </p:nvSpPr>
          <p:spPr bwMode="auto">
            <a:xfrm>
              <a:off x="7144287" y="2700465"/>
              <a:ext cx="1119586" cy="465941"/>
            </a:xfrm>
            <a:custGeom>
              <a:avLst/>
              <a:gdLst>
                <a:gd name="T0" fmla="*/ 1319 w 1465"/>
                <a:gd name="T1" fmla="*/ 329 h 600"/>
                <a:gd name="T2" fmla="*/ 1339 w 1465"/>
                <a:gd name="T3" fmla="*/ 306 h 600"/>
                <a:gd name="T4" fmla="*/ 1401 w 1465"/>
                <a:gd name="T5" fmla="*/ 217 h 600"/>
                <a:gd name="T6" fmla="*/ 1465 w 1465"/>
                <a:gd name="T7" fmla="*/ 76 h 600"/>
                <a:gd name="T8" fmla="*/ 1288 w 1465"/>
                <a:gd name="T9" fmla="*/ 48 h 600"/>
                <a:gd name="T10" fmla="*/ 1019 w 1465"/>
                <a:gd name="T11" fmla="*/ 20 h 600"/>
                <a:gd name="T12" fmla="*/ 672 w 1465"/>
                <a:gd name="T13" fmla="*/ 6 h 600"/>
                <a:gd name="T14" fmla="*/ 666 w 1465"/>
                <a:gd name="T15" fmla="*/ 8 h 600"/>
                <a:gd name="T16" fmla="*/ 623 w 1465"/>
                <a:gd name="T17" fmla="*/ 10 h 600"/>
                <a:gd name="T18" fmla="*/ 579 w 1465"/>
                <a:gd name="T19" fmla="*/ 17 h 600"/>
                <a:gd name="T20" fmla="*/ 529 w 1465"/>
                <a:gd name="T21" fmla="*/ 26 h 600"/>
                <a:gd name="T22" fmla="*/ 516 w 1465"/>
                <a:gd name="T23" fmla="*/ 31 h 600"/>
                <a:gd name="T24" fmla="*/ 466 w 1465"/>
                <a:gd name="T25" fmla="*/ 44 h 600"/>
                <a:gd name="T26" fmla="*/ 421 w 1465"/>
                <a:gd name="T27" fmla="*/ 59 h 600"/>
                <a:gd name="T28" fmla="*/ 383 w 1465"/>
                <a:gd name="T29" fmla="*/ 75 h 600"/>
                <a:gd name="T30" fmla="*/ 303 w 1465"/>
                <a:gd name="T31" fmla="*/ 118 h 600"/>
                <a:gd name="T32" fmla="*/ 217 w 1465"/>
                <a:gd name="T33" fmla="*/ 179 h 600"/>
                <a:gd name="T34" fmla="*/ 107 w 1465"/>
                <a:gd name="T35" fmla="*/ 291 h 600"/>
                <a:gd name="T36" fmla="*/ 76 w 1465"/>
                <a:gd name="T37" fmla="*/ 333 h 600"/>
                <a:gd name="T38" fmla="*/ 73 w 1465"/>
                <a:gd name="T39" fmla="*/ 340 h 600"/>
                <a:gd name="T40" fmla="*/ 0 w 1465"/>
                <a:gd name="T41" fmla="*/ 471 h 600"/>
                <a:gd name="T42" fmla="*/ 266 w 1465"/>
                <a:gd name="T43" fmla="*/ 328 h 600"/>
                <a:gd name="T44" fmla="*/ 293 w 1465"/>
                <a:gd name="T45" fmla="*/ 319 h 600"/>
                <a:gd name="T46" fmla="*/ 484 w 1465"/>
                <a:gd name="T47" fmla="*/ 279 h 600"/>
                <a:gd name="T48" fmla="*/ 586 w 1465"/>
                <a:gd name="T49" fmla="*/ 274 h 600"/>
                <a:gd name="T50" fmla="*/ 763 w 1465"/>
                <a:gd name="T51" fmla="*/ 292 h 600"/>
                <a:gd name="T52" fmla="*/ 777 w 1465"/>
                <a:gd name="T53" fmla="*/ 292 h 600"/>
                <a:gd name="T54" fmla="*/ 953 w 1465"/>
                <a:gd name="T55" fmla="*/ 293 h 600"/>
                <a:gd name="T56" fmla="*/ 959 w 1465"/>
                <a:gd name="T57" fmla="*/ 294 h 600"/>
                <a:gd name="T58" fmla="*/ 1020 w 1465"/>
                <a:gd name="T59" fmla="*/ 286 h 600"/>
                <a:gd name="T60" fmla="*/ 1061 w 1465"/>
                <a:gd name="T61" fmla="*/ 279 h 600"/>
                <a:gd name="T62" fmla="*/ 1068 w 1465"/>
                <a:gd name="T63" fmla="*/ 276 h 600"/>
                <a:gd name="T64" fmla="*/ 1220 w 1465"/>
                <a:gd name="T65" fmla="*/ 230 h 600"/>
                <a:gd name="T66" fmla="*/ 699 w 1465"/>
                <a:gd name="T67" fmla="*/ 314 h 600"/>
                <a:gd name="T68" fmla="*/ 577 w 1465"/>
                <a:gd name="T69" fmla="*/ 315 h 600"/>
                <a:gd name="T70" fmla="*/ 571 w 1465"/>
                <a:gd name="T71" fmla="*/ 314 h 600"/>
                <a:gd name="T72" fmla="*/ 417 w 1465"/>
                <a:gd name="T73" fmla="*/ 339 h 600"/>
                <a:gd name="T74" fmla="*/ 210 w 1465"/>
                <a:gd name="T75" fmla="*/ 417 h 600"/>
                <a:gd name="T76" fmla="*/ 199 w 1465"/>
                <a:gd name="T77" fmla="*/ 425 h 600"/>
                <a:gd name="T78" fmla="*/ 22 w 1465"/>
                <a:gd name="T79" fmla="*/ 545 h 600"/>
                <a:gd name="T80" fmla="*/ 71 w 1465"/>
                <a:gd name="T81" fmla="*/ 553 h 600"/>
                <a:gd name="T82" fmla="*/ 116 w 1465"/>
                <a:gd name="T83" fmla="*/ 558 h 600"/>
                <a:gd name="T84" fmla="*/ 152 w 1465"/>
                <a:gd name="T85" fmla="*/ 563 h 600"/>
                <a:gd name="T86" fmla="*/ 458 w 1465"/>
                <a:gd name="T87" fmla="*/ 590 h 600"/>
                <a:gd name="T88" fmla="*/ 717 w 1465"/>
                <a:gd name="T89" fmla="*/ 598 h 600"/>
                <a:gd name="T90" fmla="*/ 729 w 1465"/>
                <a:gd name="T91" fmla="*/ 596 h 600"/>
                <a:gd name="T92" fmla="*/ 964 w 1465"/>
                <a:gd name="T93" fmla="*/ 560 h 600"/>
                <a:gd name="T94" fmla="*/ 1198 w 1465"/>
                <a:gd name="T95" fmla="*/ 443 h 600"/>
                <a:gd name="T96" fmla="*/ 1204 w 1465"/>
                <a:gd name="T97" fmla="*/ 438 h 600"/>
                <a:gd name="T98" fmla="*/ 1319 w 1465"/>
                <a:gd name="T99" fmla="*/ 329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65" h="600">
                  <a:moveTo>
                    <a:pt x="1319" y="329"/>
                  </a:moveTo>
                  <a:cubicBezTo>
                    <a:pt x="1325" y="322"/>
                    <a:pt x="1333" y="314"/>
                    <a:pt x="1339" y="306"/>
                  </a:cubicBezTo>
                  <a:cubicBezTo>
                    <a:pt x="1362" y="278"/>
                    <a:pt x="1382" y="249"/>
                    <a:pt x="1401" y="217"/>
                  </a:cubicBezTo>
                  <a:cubicBezTo>
                    <a:pt x="1426" y="171"/>
                    <a:pt x="1448" y="125"/>
                    <a:pt x="1465" y="76"/>
                  </a:cubicBezTo>
                  <a:cubicBezTo>
                    <a:pt x="1407" y="63"/>
                    <a:pt x="1350" y="56"/>
                    <a:pt x="1288" y="48"/>
                  </a:cubicBezTo>
                  <a:cubicBezTo>
                    <a:pt x="1195" y="37"/>
                    <a:pt x="1110" y="29"/>
                    <a:pt x="1019" y="20"/>
                  </a:cubicBezTo>
                  <a:cubicBezTo>
                    <a:pt x="900" y="10"/>
                    <a:pt x="791" y="0"/>
                    <a:pt x="672" y="6"/>
                  </a:cubicBezTo>
                  <a:cubicBezTo>
                    <a:pt x="670" y="6"/>
                    <a:pt x="668" y="8"/>
                    <a:pt x="666" y="8"/>
                  </a:cubicBezTo>
                  <a:cubicBezTo>
                    <a:pt x="652" y="9"/>
                    <a:pt x="637" y="9"/>
                    <a:pt x="623" y="10"/>
                  </a:cubicBezTo>
                  <a:cubicBezTo>
                    <a:pt x="608" y="13"/>
                    <a:pt x="593" y="14"/>
                    <a:pt x="579" y="17"/>
                  </a:cubicBezTo>
                  <a:cubicBezTo>
                    <a:pt x="562" y="20"/>
                    <a:pt x="545" y="21"/>
                    <a:pt x="529" y="26"/>
                  </a:cubicBezTo>
                  <a:cubicBezTo>
                    <a:pt x="525" y="28"/>
                    <a:pt x="521" y="30"/>
                    <a:pt x="516" y="31"/>
                  </a:cubicBezTo>
                  <a:cubicBezTo>
                    <a:pt x="498" y="33"/>
                    <a:pt x="482" y="37"/>
                    <a:pt x="466" y="44"/>
                  </a:cubicBezTo>
                  <a:cubicBezTo>
                    <a:pt x="451" y="50"/>
                    <a:pt x="436" y="52"/>
                    <a:pt x="421" y="59"/>
                  </a:cubicBezTo>
                  <a:cubicBezTo>
                    <a:pt x="408" y="65"/>
                    <a:pt x="396" y="70"/>
                    <a:pt x="383" y="75"/>
                  </a:cubicBezTo>
                  <a:cubicBezTo>
                    <a:pt x="355" y="87"/>
                    <a:pt x="330" y="102"/>
                    <a:pt x="303" y="118"/>
                  </a:cubicBezTo>
                  <a:cubicBezTo>
                    <a:pt x="272" y="137"/>
                    <a:pt x="245" y="157"/>
                    <a:pt x="217" y="179"/>
                  </a:cubicBezTo>
                  <a:cubicBezTo>
                    <a:pt x="176" y="213"/>
                    <a:pt x="140" y="249"/>
                    <a:pt x="107" y="291"/>
                  </a:cubicBezTo>
                  <a:cubicBezTo>
                    <a:pt x="96" y="305"/>
                    <a:pt x="86" y="319"/>
                    <a:pt x="76" y="333"/>
                  </a:cubicBezTo>
                  <a:cubicBezTo>
                    <a:pt x="74" y="335"/>
                    <a:pt x="75" y="338"/>
                    <a:pt x="73" y="340"/>
                  </a:cubicBezTo>
                  <a:cubicBezTo>
                    <a:pt x="42" y="381"/>
                    <a:pt x="21" y="425"/>
                    <a:pt x="0" y="471"/>
                  </a:cubicBezTo>
                  <a:cubicBezTo>
                    <a:pt x="81" y="411"/>
                    <a:pt x="170" y="363"/>
                    <a:pt x="266" y="328"/>
                  </a:cubicBezTo>
                  <a:cubicBezTo>
                    <a:pt x="275" y="325"/>
                    <a:pt x="284" y="321"/>
                    <a:pt x="293" y="319"/>
                  </a:cubicBezTo>
                  <a:cubicBezTo>
                    <a:pt x="356" y="299"/>
                    <a:pt x="417" y="287"/>
                    <a:pt x="484" y="279"/>
                  </a:cubicBezTo>
                  <a:cubicBezTo>
                    <a:pt x="519" y="275"/>
                    <a:pt x="552" y="274"/>
                    <a:pt x="586" y="274"/>
                  </a:cubicBezTo>
                  <a:cubicBezTo>
                    <a:pt x="646" y="274"/>
                    <a:pt x="701" y="282"/>
                    <a:pt x="763" y="292"/>
                  </a:cubicBezTo>
                  <a:cubicBezTo>
                    <a:pt x="768" y="293"/>
                    <a:pt x="772" y="291"/>
                    <a:pt x="777" y="292"/>
                  </a:cubicBezTo>
                  <a:cubicBezTo>
                    <a:pt x="837" y="299"/>
                    <a:pt x="893" y="301"/>
                    <a:pt x="953" y="293"/>
                  </a:cubicBezTo>
                  <a:cubicBezTo>
                    <a:pt x="954" y="293"/>
                    <a:pt x="957" y="294"/>
                    <a:pt x="959" y="294"/>
                  </a:cubicBezTo>
                  <a:cubicBezTo>
                    <a:pt x="981" y="293"/>
                    <a:pt x="999" y="290"/>
                    <a:pt x="1020" y="286"/>
                  </a:cubicBezTo>
                  <a:cubicBezTo>
                    <a:pt x="1035" y="283"/>
                    <a:pt x="1047" y="281"/>
                    <a:pt x="1061" y="279"/>
                  </a:cubicBezTo>
                  <a:cubicBezTo>
                    <a:pt x="1064" y="278"/>
                    <a:pt x="1065" y="277"/>
                    <a:pt x="1068" y="276"/>
                  </a:cubicBezTo>
                  <a:cubicBezTo>
                    <a:pt x="1122" y="265"/>
                    <a:pt x="1170" y="250"/>
                    <a:pt x="1220" y="230"/>
                  </a:cubicBezTo>
                  <a:cubicBezTo>
                    <a:pt x="1059" y="306"/>
                    <a:pt x="876" y="336"/>
                    <a:pt x="699" y="314"/>
                  </a:cubicBezTo>
                  <a:cubicBezTo>
                    <a:pt x="659" y="314"/>
                    <a:pt x="619" y="311"/>
                    <a:pt x="577" y="315"/>
                  </a:cubicBezTo>
                  <a:cubicBezTo>
                    <a:pt x="575" y="315"/>
                    <a:pt x="573" y="314"/>
                    <a:pt x="571" y="314"/>
                  </a:cubicBezTo>
                  <a:cubicBezTo>
                    <a:pt x="516" y="320"/>
                    <a:pt x="469" y="326"/>
                    <a:pt x="417" y="339"/>
                  </a:cubicBezTo>
                  <a:cubicBezTo>
                    <a:pt x="343" y="358"/>
                    <a:pt x="277" y="384"/>
                    <a:pt x="210" y="417"/>
                  </a:cubicBezTo>
                  <a:cubicBezTo>
                    <a:pt x="206" y="419"/>
                    <a:pt x="202" y="423"/>
                    <a:pt x="199" y="425"/>
                  </a:cubicBezTo>
                  <a:cubicBezTo>
                    <a:pt x="133" y="458"/>
                    <a:pt x="77" y="500"/>
                    <a:pt x="22" y="545"/>
                  </a:cubicBezTo>
                  <a:cubicBezTo>
                    <a:pt x="38" y="550"/>
                    <a:pt x="52" y="549"/>
                    <a:pt x="71" y="553"/>
                  </a:cubicBezTo>
                  <a:cubicBezTo>
                    <a:pt x="85" y="556"/>
                    <a:pt x="101" y="558"/>
                    <a:pt x="116" y="558"/>
                  </a:cubicBezTo>
                  <a:cubicBezTo>
                    <a:pt x="129" y="559"/>
                    <a:pt x="140" y="561"/>
                    <a:pt x="152" y="563"/>
                  </a:cubicBezTo>
                  <a:cubicBezTo>
                    <a:pt x="257" y="574"/>
                    <a:pt x="354" y="583"/>
                    <a:pt x="458" y="590"/>
                  </a:cubicBezTo>
                  <a:cubicBezTo>
                    <a:pt x="547" y="594"/>
                    <a:pt x="629" y="600"/>
                    <a:pt x="717" y="598"/>
                  </a:cubicBezTo>
                  <a:cubicBezTo>
                    <a:pt x="721" y="598"/>
                    <a:pt x="725" y="596"/>
                    <a:pt x="729" y="596"/>
                  </a:cubicBezTo>
                  <a:cubicBezTo>
                    <a:pt x="810" y="595"/>
                    <a:pt x="885" y="582"/>
                    <a:pt x="964" y="560"/>
                  </a:cubicBezTo>
                  <a:cubicBezTo>
                    <a:pt x="1050" y="535"/>
                    <a:pt x="1125" y="496"/>
                    <a:pt x="1198" y="443"/>
                  </a:cubicBezTo>
                  <a:cubicBezTo>
                    <a:pt x="1200" y="441"/>
                    <a:pt x="1202" y="440"/>
                    <a:pt x="1204" y="438"/>
                  </a:cubicBezTo>
                  <a:cubicBezTo>
                    <a:pt x="1247" y="406"/>
                    <a:pt x="1284" y="370"/>
                    <a:pt x="1319" y="32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1" name="Freeform 60"/>
            <p:cNvSpPr/>
            <p:nvPr/>
          </p:nvSpPr>
          <p:spPr bwMode="auto">
            <a:xfrm>
              <a:off x="7059433" y="1773375"/>
              <a:ext cx="246309" cy="788148"/>
            </a:xfrm>
            <a:custGeom>
              <a:avLst/>
              <a:gdLst>
                <a:gd name="T0" fmla="*/ 323 w 323"/>
                <a:gd name="T1" fmla="*/ 0 h 1013"/>
                <a:gd name="T2" fmla="*/ 244 w 323"/>
                <a:gd name="T3" fmla="*/ 441 h 1013"/>
                <a:gd name="T4" fmla="*/ 241 w 323"/>
                <a:gd name="T5" fmla="*/ 544 h 1013"/>
                <a:gd name="T6" fmla="*/ 242 w 323"/>
                <a:gd name="T7" fmla="*/ 550 h 1013"/>
                <a:gd name="T8" fmla="*/ 218 w 323"/>
                <a:gd name="T9" fmla="*/ 681 h 1013"/>
                <a:gd name="T10" fmla="*/ 149 w 323"/>
                <a:gd name="T11" fmla="*/ 855 h 1013"/>
                <a:gd name="T12" fmla="*/ 142 w 323"/>
                <a:gd name="T13" fmla="*/ 865 h 1013"/>
                <a:gd name="T14" fmla="*/ 37 w 323"/>
                <a:gd name="T15" fmla="*/ 1013 h 1013"/>
                <a:gd name="T16" fmla="*/ 32 w 323"/>
                <a:gd name="T17" fmla="*/ 971 h 1013"/>
                <a:gd name="T18" fmla="*/ 28 w 323"/>
                <a:gd name="T19" fmla="*/ 933 h 1013"/>
                <a:gd name="T20" fmla="*/ 24 w 323"/>
                <a:gd name="T21" fmla="*/ 902 h 1013"/>
                <a:gd name="T22" fmla="*/ 6 w 323"/>
                <a:gd name="T23" fmla="*/ 642 h 1013"/>
                <a:gd name="T24" fmla="*/ 3 w 323"/>
                <a:gd name="T25" fmla="*/ 422 h 1013"/>
                <a:gd name="T26" fmla="*/ 5 w 323"/>
                <a:gd name="T27" fmla="*/ 412 h 1013"/>
                <a:gd name="T28" fmla="*/ 39 w 323"/>
                <a:gd name="T29" fmla="*/ 212 h 1013"/>
                <a:gd name="T30" fmla="*/ 141 w 323"/>
                <a:gd name="T31" fmla="*/ 15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3" h="1013">
                  <a:moveTo>
                    <a:pt x="323" y="0"/>
                  </a:moveTo>
                  <a:cubicBezTo>
                    <a:pt x="256" y="135"/>
                    <a:pt x="228" y="290"/>
                    <a:pt x="244" y="441"/>
                  </a:cubicBezTo>
                  <a:cubicBezTo>
                    <a:pt x="243" y="475"/>
                    <a:pt x="245" y="509"/>
                    <a:pt x="241" y="544"/>
                  </a:cubicBezTo>
                  <a:cubicBezTo>
                    <a:pt x="241" y="546"/>
                    <a:pt x="242" y="549"/>
                    <a:pt x="242" y="550"/>
                  </a:cubicBezTo>
                  <a:cubicBezTo>
                    <a:pt x="236" y="596"/>
                    <a:pt x="230" y="636"/>
                    <a:pt x="218" y="681"/>
                  </a:cubicBezTo>
                  <a:cubicBezTo>
                    <a:pt x="202" y="743"/>
                    <a:pt x="178" y="799"/>
                    <a:pt x="149" y="855"/>
                  </a:cubicBezTo>
                  <a:cubicBezTo>
                    <a:pt x="147" y="858"/>
                    <a:pt x="144" y="862"/>
                    <a:pt x="142" y="865"/>
                  </a:cubicBezTo>
                  <a:cubicBezTo>
                    <a:pt x="113" y="920"/>
                    <a:pt x="76" y="967"/>
                    <a:pt x="37" y="1013"/>
                  </a:cubicBezTo>
                  <a:cubicBezTo>
                    <a:pt x="33" y="999"/>
                    <a:pt x="34" y="987"/>
                    <a:pt x="32" y="971"/>
                  </a:cubicBezTo>
                  <a:cubicBezTo>
                    <a:pt x="30" y="959"/>
                    <a:pt x="28" y="946"/>
                    <a:pt x="28" y="933"/>
                  </a:cubicBezTo>
                  <a:cubicBezTo>
                    <a:pt x="27" y="922"/>
                    <a:pt x="26" y="912"/>
                    <a:pt x="24" y="902"/>
                  </a:cubicBezTo>
                  <a:cubicBezTo>
                    <a:pt x="16" y="813"/>
                    <a:pt x="10" y="731"/>
                    <a:pt x="6" y="642"/>
                  </a:cubicBezTo>
                  <a:cubicBezTo>
                    <a:pt x="3" y="566"/>
                    <a:pt x="0" y="496"/>
                    <a:pt x="3" y="422"/>
                  </a:cubicBezTo>
                  <a:cubicBezTo>
                    <a:pt x="3" y="418"/>
                    <a:pt x="5" y="415"/>
                    <a:pt x="5" y="412"/>
                  </a:cubicBezTo>
                  <a:cubicBezTo>
                    <a:pt x="7" y="343"/>
                    <a:pt x="19" y="279"/>
                    <a:pt x="39" y="212"/>
                  </a:cubicBezTo>
                  <a:cubicBezTo>
                    <a:pt x="61" y="140"/>
                    <a:pt x="96" y="77"/>
                    <a:pt x="141" y="1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2" name="Freeform 61"/>
            <p:cNvSpPr/>
            <p:nvPr/>
          </p:nvSpPr>
          <p:spPr bwMode="auto">
            <a:xfrm>
              <a:off x="7136037" y="1730255"/>
              <a:ext cx="314662" cy="846839"/>
            </a:xfrm>
            <a:custGeom>
              <a:avLst/>
              <a:gdLst>
                <a:gd name="T0" fmla="*/ 379 w 412"/>
                <a:gd name="T1" fmla="*/ 0 h 1089"/>
                <a:gd name="T2" fmla="*/ 399 w 412"/>
                <a:gd name="T3" fmla="*/ 230 h 1089"/>
                <a:gd name="T4" fmla="*/ 405 w 412"/>
                <a:gd name="T5" fmla="*/ 525 h 1089"/>
                <a:gd name="T6" fmla="*/ 404 w 412"/>
                <a:gd name="T7" fmla="*/ 530 h 1089"/>
                <a:gd name="T8" fmla="*/ 401 w 412"/>
                <a:gd name="T9" fmla="*/ 567 h 1089"/>
                <a:gd name="T10" fmla="*/ 395 w 412"/>
                <a:gd name="T11" fmla="*/ 603 h 1089"/>
                <a:gd name="T12" fmla="*/ 386 w 412"/>
                <a:gd name="T13" fmla="*/ 646 h 1089"/>
                <a:gd name="T14" fmla="*/ 382 w 412"/>
                <a:gd name="T15" fmla="*/ 657 h 1089"/>
                <a:gd name="T16" fmla="*/ 370 w 412"/>
                <a:gd name="T17" fmla="*/ 699 h 1089"/>
                <a:gd name="T18" fmla="*/ 357 w 412"/>
                <a:gd name="T19" fmla="*/ 737 h 1089"/>
                <a:gd name="T20" fmla="*/ 342 w 412"/>
                <a:gd name="T21" fmla="*/ 769 h 1089"/>
                <a:gd name="T22" fmla="*/ 305 w 412"/>
                <a:gd name="T23" fmla="*/ 837 h 1089"/>
                <a:gd name="T24" fmla="*/ 252 w 412"/>
                <a:gd name="T25" fmla="*/ 909 h 1089"/>
                <a:gd name="T26" fmla="*/ 155 w 412"/>
                <a:gd name="T27" fmla="*/ 1001 h 1089"/>
                <a:gd name="T28" fmla="*/ 118 w 412"/>
                <a:gd name="T29" fmla="*/ 1027 h 1089"/>
                <a:gd name="T30" fmla="*/ 113 w 412"/>
                <a:gd name="T31" fmla="*/ 1029 h 1089"/>
                <a:gd name="T32" fmla="*/ 0 w 412"/>
                <a:gd name="T33" fmla="*/ 1089 h 1089"/>
                <a:gd name="T34" fmla="*/ 126 w 412"/>
                <a:gd name="T35" fmla="*/ 865 h 1089"/>
                <a:gd name="T36" fmla="*/ 134 w 412"/>
                <a:gd name="T37" fmla="*/ 842 h 1089"/>
                <a:gd name="T38" fmla="*/ 171 w 412"/>
                <a:gd name="T39" fmla="*/ 680 h 1089"/>
                <a:gd name="T40" fmla="*/ 176 w 412"/>
                <a:gd name="T41" fmla="*/ 593 h 1089"/>
                <a:gd name="T42" fmla="*/ 164 w 412"/>
                <a:gd name="T43" fmla="*/ 443 h 1089"/>
                <a:gd name="T44" fmla="*/ 164 w 412"/>
                <a:gd name="T45" fmla="*/ 431 h 1089"/>
                <a:gd name="T46" fmla="*/ 165 w 412"/>
                <a:gd name="T47" fmla="*/ 282 h 1089"/>
                <a:gd name="T48" fmla="*/ 164 w 412"/>
                <a:gd name="T49" fmla="*/ 276 h 1089"/>
                <a:gd name="T50" fmla="*/ 172 w 412"/>
                <a:gd name="T51" fmla="*/ 224 h 1089"/>
                <a:gd name="T52" fmla="*/ 179 w 412"/>
                <a:gd name="T53" fmla="*/ 190 h 1089"/>
                <a:gd name="T54" fmla="*/ 182 w 412"/>
                <a:gd name="T55" fmla="*/ 184 h 1089"/>
                <a:gd name="T56" fmla="*/ 223 w 412"/>
                <a:gd name="T57" fmla="*/ 56 h 10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2" h="1089">
                  <a:moveTo>
                    <a:pt x="379" y="0"/>
                  </a:moveTo>
                  <a:cubicBezTo>
                    <a:pt x="386" y="79"/>
                    <a:pt x="392" y="152"/>
                    <a:pt x="399" y="230"/>
                  </a:cubicBezTo>
                  <a:cubicBezTo>
                    <a:pt x="405" y="331"/>
                    <a:pt x="412" y="424"/>
                    <a:pt x="405" y="525"/>
                  </a:cubicBezTo>
                  <a:cubicBezTo>
                    <a:pt x="405" y="526"/>
                    <a:pt x="404" y="528"/>
                    <a:pt x="404" y="530"/>
                  </a:cubicBezTo>
                  <a:cubicBezTo>
                    <a:pt x="403" y="542"/>
                    <a:pt x="402" y="554"/>
                    <a:pt x="401" y="567"/>
                  </a:cubicBezTo>
                  <a:cubicBezTo>
                    <a:pt x="398" y="579"/>
                    <a:pt x="397" y="591"/>
                    <a:pt x="395" y="603"/>
                  </a:cubicBezTo>
                  <a:cubicBezTo>
                    <a:pt x="391" y="618"/>
                    <a:pt x="391" y="632"/>
                    <a:pt x="386" y="646"/>
                  </a:cubicBezTo>
                  <a:cubicBezTo>
                    <a:pt x="385" y="649"/>
                    <a:pt x="383" y="653"/>
                    <a:pt x="382" y="657"/>
                  </a:cubicBezTo>
                  <a:cubicBezTo>
                    <a:pt x="379" y="672"/>
                    <a:pt x="376" y="685"/>
                    <a:pt x="370" y="699"/>
                  </a:cubicBezTo>
                  <a:cubicBezTo>
                    <a:pt x="364" y="712"/>
                    <a:pt x="363" y="725"/>
                    <a:pt x="357" y="737"/>
                  </a:cubicBezTo>
                  <a:cubicBezTo>
                    <a:pt x="351" y="748"/>
                    <a:pt x="347" y="758"/>
                    <a:pt x="342" y="769"/>
                  </a:cubicBezTo>
                  <a:cubicBezTo>
                    <a:pt x="332" y="793"/>
                    <a:pt x="318" y="814"/>
                    <a:pt x="305" y="837"/>
                  </a:cubicBezTo>
                  <a:cubicBezTo>
                    <a:pt x="288" y="863"/>
                    <a:pt x="271" y="885"/>
                    <a:pt x="252" y="909"/>
                  </a:cubicBezTo>
                  <a:cubicBezTo>
                    <a:pt x="222" y="943"/>
                    <a:pt x="191" y="973"/>
                    <a:pt x="155" y="1001"/>
                  </a:cubicBezTo>
                  <a:cubicBezTo>
                    <a:pt x="142" y="1010"/>
                    <a:pt x="131" y="1018"/>
                    <a:pt x="118" y="1027"/>
                  </a:cubicBezTo>
                  <a:cubicBezTo>
                    <a:pt x="117" y="1028"/>
                    <a:pt x="114" y="1027"/>
                    <a:pt x="113" y="1029"/>
                  </a:cubicBezTo>
                  <a:cubicBezTo>
                    <a:pt x="77" y="1054"/>
                    <a:pt x="39" y="1072"/>
                    <a:pt x="0" y="1089"/>
                  </a:cubicBezTo>
                  <a:cubicBezTo>
                    <a:pt x="53" y="1021"/>
                    <a:pt x="94" y="946"/>
                    <a:pt x="126" y="865"/>
                  </a:cubicBezTo>
                  <a:cubicBezTo>
                    <a:pt x="128" y="857"/>
                    <a:pt x="131" y="849"/>
                    <a:pt x="134" y="842"/>
                  </a:cubicBezTo>
                  <a:cubicBezTo>
                    <a:pt x="152" y="789"/>
                    <a:pt x="163" y="737"/>
                    <a:pt x="171" y="680"/>
                  </a:cubicBezTo>
                  <a:cubicBezTo>
                    <a:pt x="174" y="651"/>
                    <a:pt x="176" y="623"/>
                    <a:pt x="176" y="593"/>
                  </a:cubicBezTo>
                  <a:cubicBezTo>
                    <a:pt x="177" y="542"/>
                    <a:pt x="172" y="496"/>
                    <a:pt x="164" y="443"/>
                  </a:cubicBezTo>
                  <a:cubicBezTo>
                    <a:pt x="163" y="439"/>
                    <a:pt x="165" y="436"/>
                    <a:pt x="164" y="431"/>
                  </a:cubicBezTo>
                  <a:cubicBezTo>
                    <a:pt x="159" y="380"/>
                    <a:pt x="158" y="333"/>
                    <a:pt x="165" y="282"/>
                  </a:cubicBezTo>
                  <a:cubicBezTo>
                    <a:pt x="165" y="280"/>
                    <a:pt x="164" y="278"/>
                    <a:pt x="164" y="276"/>
                  </a:cubicBezTo>
                  <a:cubicBezTo>
                    <a:pt x="166" y="258"/>
                    <a:pt x="169" y="242"/>
                    <a:pt x="172" y="224"/>
                  </a:cubicBezTo>
                  <a:cubicBezTo>
                    <a:pt x="175" y="212"/>
                    <a:pt x="177" y="201"/>
                    <a:pt x="179" y="190"/>
                  </a:cubicBezTo>
                  <a:cubicBezTo>
                    <a:pt x="180" y="188"/>
                    <a:pt x="181" y="187"/>
                    <a:pt x="182" y="184"/>
                  </a:cubicBezTo>
                  <a:cubicBezTo>
                    <a:pt x="192" y="138"/>
                    <a:pt x="205" y="97"/>
                    <a:pt x="223" y="5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3" name="Freeform 62"/>
            <p:cNvSpPr/>
            <p:nvPr/>
          </p:nvSpPr>
          <p:spPr bwMode="auto">
            <a:xfrm>
              <a:off x="7513161" y="2343523"/>
              <a:ext cx="794317" cy="330591"/>
            </a:xfrm>
            <a:custGeom>
              <a:avLst/>
              <a:gdLst>
                <a:gd name="T0" fmla="*/ 935 w 1038"/>
                <a:gd name="T1" fmla="*/ 234 h 425"/>
                <a:gd name="T2" fmla="*/ 949 w 1038"/>
                <a:gd name="T3" fmla="*/ 217 h 425"/>
                <a:gd name="T4" fmla="*/ 993 w 1038"/>
                <a:gd name="T5" fmla="*/ 154 h 425"/>
                <a:gd name="T6" fmla="*/ 1038 w 1038"/>
                <a:gd name="T7" fmla="*/ 53 h 425"/>
                <a:gd name="T8" fmla="*/ 913 w 1038"/>
                <a:gd name="T9" fmla="*/ 34 h 425"/>
                <a:gd name="T10" fmla="*/ 722 w 1038"/>
                <a:gd name="T11" fmla="*/ 14 h 425"/>
                <a:gd name="T12" fmla="*/ 476 w 1038"/>
                <a:gd name="T13" fmla="*/ 4 h 425"/>
                <a:gd name="T14" fmla="*/ 472 w 1038"/>
                <a:gd name="T15" fmla="*/ 5 h 425"/>
                <a:gd name="T16" fmla="*/ 441 w 1038"/>
                <a:gd name="T17" fmla="*/ 7 h 425"/>
                <a:gd name="T18" fmla="*/ 410 w 1038"/>
                <a:gd name="T19" fmla="*/ 12 h 425"/>
                <a:gd name="T20" fmla="*/ 375 w 1038"/>
                <a:gd name="T21" fmla="*/ 18 h 425"/>
                <a:gd name="T22" fmla="*/ 366 w 1038"/>
                <a:gd name="T23" fmla="*/ 22 h 425"/>
                <a:gd name="T24" fmla="*/ 330 w 1038"/>
                <a:gd name="T25" fmla="*/ 31 h 425"/>
                <a:gd name="T26" fmla="*/ 298 w 1038"/>
                <a:gd name="T27" fmla="*/ 42 h 425"/>
                <a:gd name="T28" fmla="*/ 271 w 1038"/>
                <a:gd name="T29" fmla="*/ 53 h 425"/>
                <a:gd name="T30" fmla="*/ 214 w 1038"/>
                <a:gd name="T31" fmla="*/ 83 h 425"/>
                <a:gd name="T32" fmla="*/ 154 w 1038"/>
                <a:gd name="T33" fmla="*/ 127 h 425"/>
                <a:gd name="T34" fmla="*/ 75 w 1038"/>
                <a:gd name="T35" fmla="*/ 206 h 425"/>
                <a:gd name="T36" fmla="*/ 53 w 1038"/>
                <a:gd name="T37" fmla="*/ 236 h 425"/>
                <a:gd name="T38" fmla="*/ 51 w 1038"/>
                <a:gd name="T39" fmla="*/ 241 h 425"/>
                <a:gd name="T40" fmla="*/ 0 w 1038"/>
                <a:gd name="T41" fmla="*/ 334 h 425"/>
                <a:gd name="T42" fmla="*/ 188 w 1038"/>
                <a:gd name="T43" fmla="*/ 233 h 425"/>
                <a:gd name="T44" fmla="*/ 208 w 1038"/>
                <a:gd name="T45" fmla="*/ 226 h 425"/>
                <a:gd name="T46" fmla="*/ 343 w 1038"/>
                <a:gd name="T47" fmla="*/ 198 h 425"/>
                <a:gd name="T48" fmla="*/ 415 w 1038"/>
                <a:gd name="T49" fmla="*/ 194 h 425"/>
                <a:gd name="T50" fmla="*/ 541 w 1038"/>
                <a:gd name="T51" fmla="*/ 207 h 425"/>
                <a:gd name="T52" fmla="*/ 550 w 1038"/>
                <a:gd name="T53" fmla="*/ 207 h 425"/>
                <a:gd name="T54" fmla="*/ 675 w 1038"/>
                <a:gd name="T55" fmla="*/ 208 h 425"/>
                <a:gd name="T56" fmla="*/ 680 w 1038"/>
                <a:gd name="T57" fmla="*/ 209 h 425"/>
                <a:gd name="T58" fmla="*/ 723 w 1038"/>
                <a:gd name="T59" fmla="*/ 203 h 425"/>
                <a:gd name="T60" fmla="*/ 752 w 1038"/>
                <a:gd name="T61" fmla="*/ 198 h 425"/>
                <a:gd name="T62" fmla="*/ 757 w 1038"/>
                <a:gd name="T63" fmla="*/ 196 h 425"/>
                <a:gd name="T64" fmla="*/ 865 w 1038"/>
                <a:gd name="T65" fmla="*/ 163 h 425"/>
                <a:gd name="T66" fmla="*/ 495 w 1038"/>
                <a:gd name="T67" fmla="*/ 223 h 425"/>
                <a:gd name="T68" fmla="*/ 409 w 1038"/>
                <a:gd name="T69" fmla="*/ 223 h 425"/>
                <a:gd name="T70" fmla="*/ 404 w 1038"/>
                <a:gd name="T71" fmla="*/ 223 h 425"/>
                <a:gd name="T72" fmla="*/ 295 w 1038"/>
                <a:gd name="T73" fmla="*/ 240 h 425"/>
                <a:gd name="T74" fmla="*/ 149 w 1038"/>
                <a:gd name="T75" fmla="*/ 296 h 425"/>
                <a:gd name="T76" fmla="*/ 140 w 1038"/>
                <a:gd name="T77" fmla="*/ 301 h 425"/>
                <a:gd name="T78" fmla="*/ 15 w 1038"/>
                <a:gd name="T79" fmla="*/ 387 h 425"/>
                <a:gd name="T80" fmla="*/ 50 w 1038"/>
                <a:gd name="T81" fmla="*/ 392 h 425"/>
                <a:gd name="T82" fmla="*/ 82 w 1038"/>
                <a:gd name="T83" fmla="*/ 395 h 425"/>
                <a:gd name="T84" fmla="*/ 107 w 1038"/>
                <a:gd name="T85" fmla="*/ 399 h 425"/>
                <a:gd name="T86" fmla="*/ 324 w 1038"/>
                <a:gd name="T87" fmla="*/ 418 h 425"/>
                <a:gd name="T88" fmla="*/ 508 w 1038"/>
                <a:gd name="T89" fmla="*/ 424 h 425"/>
                <a:gd name="T90" fmla="*/ 516 w 1038"/>
                <a:gd name="T91" fmla="*/ 422 h 425"/>
                <a:gd name="T92" fmla="*/ 683 w 1038"/>
                <a:gd name="T93" fmla="*/ 397 h 425"/>
                <a:gd name="T94" fmla="*/ 849 w 1038"/>
                <a:gd name="T95" fmla="*/ 314 h 425"/>
                <a:gd name="T96" fmla="*/ 853 w 1038"/>
                <a:gd name="T97" fmla="*/ 310 h 425"/>
                <a:gd name="T98" fmla="*/ 935 w 1038"/>
                <a:gd name="T99" fmla="*/ 234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38" h="425">
                  <a:moveTo>
                    <a:pt x="935" y="234"/>
                  </a:moveTo>
                  <a:cubicBezTo>
                    <a:pt x="940" y="228"/>
                    <a:pt x="945" y="223"/>
                    <a:pt x="949" y="217"/>
                  </a:cubicBezTo>
                  <a:cubicBezTo>
                    <a:pt x="966" y="197"/>
                    <a:pt x="980" y="176"/>
                    <a:pt x="993" y="154"/>
                  </a:cubicBezTo>
                  <a:cubicBezTo>
                    <a:pt x="1011" y="121"/>
                    <a:pt x="1027" y="88"/>
                    <a:pt x="1038" y="53"/>
                  </a:cubicBezTo>
                  <a:cubicBezTo>
                    <a:pt x="997" y="45"/>
                    <a:pt x="957" y="40"/>
                    <a:pt x="913" y="34"/>
                  </a:cubicBezTo>
                  <a:cubicBezTo>
                    <a:pt x="847" y="26"/>
                    <a:pt x="787" y="20"/>
                    <a:pt x="722" y="14"/>
                  </a:cubicBezTo>
                  <a:cubicBezTo>
                    <a:pt x="638" y="7"/>
                    <a:pt x="560" y="0"/>
                    <a:pt x="476" y="4"/>
                  </a:cubicBezTo>
                  <a:cubicBezTo>
                    <a:pt x="475" y="4"/>
                    <a:pt x="473" y="5"/>
                    <a:pt x="472" y="5"/>
                  </a:cubicBezTo>
                  <a:cubicBezTo>
                    <a:pt x="462" y="6"/>
                    <a:pt x="451" y="7"/>
                    <a:pt x="441" y="7"/>
                  </a:cubicBezTo>
                  <a:cubicBezTo>
                    <a:pt x="431" y="9"/>
                    <a:pt x="421" y="10"/>
                    <a:pt x="410" y="12"/>
                  </a:cubicBezTo>
                  <a:cubicBezTo>
                    <a:pt x="398" y="14"/>
                    <a:pt x="386" y="15"/>
                    <a:pt x="375" y="18"/>
                  </a:cubicBezTo>
                  <a:cubicBezTo>
                    <a:pt x="372" y="20"/>
                    <a:pt x="369" y="21"/>
                    <a:pt x="366" y="22"/>
                  </a:cubicBezTo>
                  <a:cubicBezTo>
                    <a:pt x="353" y="23"/>
                    <a:pt x="342" y="26"/>
                    <a:pt x="330" y="31"/>
                  </a:cubicBezTo>
                  <a:cubicBezTo>
                    <a:pt x="320" y="36"/>
                    <a:pt x="309" y="37"/>
                    <a:pt x="298" y="42"/>
                  </a:cubicBezTo>
                  <a:cubicBezTo>
                    <a:pt x="289" y="46"/>
                    <a:pt x="280" y="50"/>
                    <a:pt x="271" y="53"/>
                  </a:cubicBezTo>
                  <a:cubicBezTo>
                    <a:pt x="251" y="62"/>
                    <a:pt x="234" y="72"/>
                    <a:pt x="214" y="83"/>
                  </a:cubicBezTo>
                  <a:cubicBezTo>
                    <a:pt x="192" y="97"/>
                    <a:pt x="174" y="111"/>
                    <a:pt x="154" y="127"/>
                  </a:cubicBezTo>
                  <a:cubicBezTo>
                    <a:pt x="125" y="151"/>
                    <a:pt x="99" y="176"/>
                    <a:pt x="75" y="206"/>
                  </a:cubicBezTo>
                  <a:cubicBezTo>
                    <a:pt x="68" y="216"/>
                    <a:pt x="61" y="226"/>
                    <a:pt x="53" y="236"/>
                  </a:cubicBezTo>
                  <a:cubicBezTo>
                    <a:pt x="52" y="238"/>
                    <a:pt x="52" y="240"/>
                    <a:pt x="51" y="241"/>
                  </a:cubicBezTo>
                  <a:cubicBezTo>
                    <a:pt x="30" y="270"/>
                    <a:pt x="14" y="302"/>
                    <a:pt x="0" y="334"/>
                  </a:cubicBezTo>
                  <a:cubicBezTo>
                    <a:pt x="57" y="291"/>
                    <a:pt x="120" y="257"/>
                    <a:pt x="188" y="233"/>
                  </a:cubicBezTo>
                  <a:cubicBezTo>
                    <a:pt x="194" y="231"/>
                    <a:pt x="201" y="228"/>
                    <a:pt x="208" y="226"/>
                  </a:cubicBezTo>
                  <a:cubicBezTo>
                    <a:pt x="252" y="212"/>
                    <a:pt x="295" y="203"/>
                    <a:pt x="343" y="198"/>
                  </a:cubicBezTo>
                  <a:cubicBezTo>
                    <a:pt x="368" y="195"/>
                    <a:pt x="391" y="194"/>
                    <a:pt x="415" y="194"/>
                  </a:cubicBezTo>
                  <a:cubicBezTo>
                    <a:pt x="458" y="194"/>
                    <a:pt x="497" y="200"/>
                    <a:pt x="541" y="207"/>
                  </a:cubicBezTo>
                  <a:cubicBezTo>
                    <a:pt x="544" y="207"/>
                    <a:pt x="547" y="206"/>
                    <a:pt x="550" y="207"/>
                  </a:cubicBezTo>
                  <a:cubicBezTo>
                    <a:pt x="594" y="212"/>
                    <a:pt x="633" y="213"/>
                    <a:pt x="675" y="208"/>
                  </a:cubicBezTo>
                  <a:cubicBezTo>
                    <a:pt x="677" y="208"/>
                    <a:pt x="679" y="209"/>
                    <a:pt x="680" y="209"/>
                  </a:cubicBezTo>
                  <a:cubicBezTo>
                    <a:pt x="695" y="207"/>
                    <a:pt x="708" y="205"/>
                    <a:pt x="723" y="203"/>
                  </a:cubicBezTo>
                  <a:cubicBezTo>
                    <a:pt x="734" y="201"/>
                    <a:pt x="742" y="199"/>
                    <a:pt x="752" y="198"/>
                  </a:cubicBezTo>
                  <a:cubicBezTo>
                    <a:pt x="754" y="197"/>
                    <a:pt x="755" y="196"/>
                    <a:pt x="757" y="196"/>
                  </a:cubicBezTo>
                  <a:cubicBezTo>
                    <a:pt x="795" y="188"/>
                    <a:pt x="830" y="177"/>
                    <a:pt x="865" y="163"/>
                  </a:cubicBezTo>
                  <a:cubicBezTo>
                    <a:pt x="751" y="217"/>
                    <a:pt x="621" y="238"/>
                    <a:pt x="495" y="223"/>
                  </a:cubicBezTo>
                  <a:cubicBezTo>
                    <a:pt x="467" y="223"/>
                    <a:pt x="439" y="220"/>
                    <a:pt x="409" y="223"/>
                  </a:cubicBezTo>
                  <a:cubicBezTo>
                    <a:pt x="408" y="223"/>
                    <a:pt x="406" y="223"/>
                    <a:pt x="404" y="223"/>
                  </a:cubicBezTo>
                  <a:cubicBezTo>
                    <a:pt x="366" y="227"/>
                    <a:pt x="332" y="231"/>
                    <a:pt x="295" y="240"/>
                  </a:cubicBezTo>
                  <a:cubicBezTo>
                    <a:pt x="243" y="254"/>
                    <a:pt x="196" y="272"/>
                    <a:pt x="149" y="296"/>
                  </a:cubicBezTo>
                  <a:cubicBezTo>
                    <a:pt x="146" y="297"/>
                    <a:pt x="143" y="300"/>
                    <a:pt x="140" y="301"/>
                  </a:cubicBezTo>
                  <a:cubicBezTo>
                    <a:pt x="94" y="325"/>
                    <a:pt x="54" y="355"/>
                    <a:pt x="15" y="387"/>
                  </a:cubicBezTo>
                  <a:cubicBezTo>
                    <a:pt x="26" y="390"/>
                    <a:pt x="37" y="390"/>
                    <a:pt x="50" y="392"/>
                  </a:cubicBezTo>
                  <a:cubicBezTo>
                    <a:pt x="60" y="394"/>
                    <a:pt x="71" y="395"/>
                    <a:pt x="82" y="395"/>
                  </a:cubicBezTo>
                  <a:cubicBezTo>
                    <a:pt x="91" y="396"/>
                    <a:pt x="99" y="398"/>
                    <a:pt x="107" y="399"/>
                  </a:cubicBezTo>
                  <a:cubicBezTo>
                    <a:pt x="182" y="407"/>
                    <a:pt x="250" y="413"/>
                    <a:pt x="324" y="418"/>
                  </a:cubicBezTo>
                  <a:cubicBezTo>
                    <a:pt x="387" y="421"/>
                    <a:pt x="446" y="425"/>
                    <a:pt x="508" y="424"/>
                  </a:cubicBezTo>
                  <a:cubicBezTo>
                    <a:pt x="511" y="424"/>
                    <a:pt x="514" y="422"/>
                    <a:pt x="516" y="422"/>
                  </a:cubicBezTo>
                  <a:cubicBezTo>
                    <a:pt x="574" y="422"/>
                    <a:pt x="627" y="412"/>
                    <a:pt x="683" y="397"/>
                  </a:cubicBezTo>
                  <a:cubicBezTo>
                    <a:pt x="744" y="379"/>
                    <a:pt x="797" y="352"/>
                    <a:pt x="849" y="314"/>
                  </a:cubicBezTo>
                  <a:cubicBezTo>
                    <a:pt x="850" y="313"/>
                    <a:pt x="852" y="312"/>
                    <a:pt x="853" y="310"/>
                  </a:cubicBezTo>
                  <a:cubicBezTo>
                    <a:pt x="884" y="288"/>
                    <a:pt x="911" y="262"/>
                    <a:pt x="935" y="234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4" name="Freeform 63"/>
            <p:cNvSpPr/>
            <p:nvPr/>
          </p:nvSpPr>
          <p:spPr bwMode="auto">
            <a:xfrm>
              <a:off x="7477805" y="1714682"/>
              <a:ext cx="174419" cy="559368"/>
            </a:xfrm>
            <a:custGeom>
              <a:avLst/>
              <a:gdLst>
                <a:gd name="T0" fmla="*/ 229 w 229"/>
                <a:gd name="T1" fmla="*/ 0 h 719"/>
                <a:gd name="T2" fmla="*/ 173 w 229"/>
                <a:gd name="T3" fmla="*/ 313 h 719"/>
                <a:gd name="T4" fmla="*/ 171 w 229"/>
                <a:gd name="T5" fmla="*/ 387 h 719"/>
                <a:gd name="T6" fmla="*/ 171 w 229"/>
                <a:gd name="T7" fmla="*/ 391 h 719"/>
                <a:gd name="T8" fmla="*/ 155 w 229"/>
                <a:gd name="T9" fmla="*/ 483 h 719"/>
                <a:gd name="T10" fmla="*/ 105 w 229"/>
                <a:gd name="T11" fmla="*/ 607 h 719"/>
                <a:gd name="T12" fmla="*/ 101 w 229"/>
                <a:gd name="T13" fmla="*/ 614 h 719"/>
                <a:gd name="T14" fmla="*/ 26 w 229"/>
                <a:gd name="T15" fmla="*/ 719 h 719"/>
                <a:gd name="T16" fmla="*/ 23 w 229"/>
                <a:gd name="T17" fmla="*/ 690 h 719"/>
                <a:gd name="T18" fmla="*/ 20 w 229"/>
                <a:gd name="T19" fmla="*/ 662 h 719"/>
                <a:gd name="T20" fmla="*/ 17 w 229"/>
                <a:gd name="T21" fmla="*/ 641 h 719"/>
                <a:gd name="T22" fmla="*/ 4 w 229"/>
                <a:gd name="T23" fmla="*/ 456 h 719"/>
                <a:gd name="T24" fmla="*/ 2 w 229"/>
                <a:gd name="T25" fmla="*/ 300 h 719"/>
                <a:gd name="T26" fmla="*/ 3 w 229"/>
                <a:gd name="T27" fmla="*/ 293 h 719"/>
                <a:gd name="T28" fmla="*/ 27 w 229"/>
                <a:gd name="T29" fmla="*/ 151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9" h="719">
                  <a:moveTo>
                    <a:pt x="229" y="0"/>
                  </a:moveTo>
                  <a:cubicBezTo>
                    <a:pt x="181" y="97"/>
                    <a:pt x="161" y="207"/>
                    <a:pt x="173" y="313"/>
                  </a:cubicBezTo>
                  <a:cubicBezTo>
                    <a:pt x="172" y="338"/>
                    <a:pt x="174" y="362"/>
                    <a:pt x="171" y="387"/>
                  </a:cubicBezTo>
                  <a:cubicBezTo>
                    <a:pt x="171" y="388"/>
                    <a:pt x="171" y="390"/>
                    <a:pt x="171" y="391"/>
                  </a:cubicBezTo>
                  <a:cubicBezTo>
                    <a:pt x="168" y="423"/>
                    <a:pt x="163" y="452"/>
                    <a:pt x="155" y="483"/>
                  </a:cubicBezTo>
                  <a:cubicBezTo>
                    <a:pt x="143" y="528"/>
                    <a:pt x="126" y="567"/>
                    <a:pt x="105" y="607"/>
                  </a:cubicBezTo>
                  <a:cubicBezTo>
                    <a:pt x="104" y="609"/>
                    <a:pt x="102" y="612"/>
                    <a:pt x="101" y="614"/>
                  </a:cubicBezTo>
                  <a:cubicBezTo>
                    <a:pt x="80" y="653"/>
                    <a:pt x="54" y="686"/>
                    <a:pt x="26" y="719"/>
                  </a:cubicBezTo>
                  <a:cubicBezTo>
                    <a:pt x="24" y="709"/>
                    <a:pt x="24" y="701"/>
                    <a:pt x="23" y="690"/>
                  </a:cubicBezTo>
                  <a:cubicBezTo>
                    <a:pt x="21" y="681"/>
                    <a:pt x="20" y="672"/>
                    <a:pt x="20" y="662"/>
                  </a:cubicBezTo>
                  <a:cubicBezTo>
                    <a:pt x="19" y="655"/>
                    <a:pt x="18" y="648"/>
                    <a:pt x="17" y="641"/>
                  </a:cubicBezTo>
                  <a:cubicBezTo>
                    <a:pt x="11" y="577"/>
                    <a:pt x="7" y="519"/>
                    <a:pt x="4" y="456"/>
                  </a:cubicBezTo>
                  <a:cubicBezTo>
                    <a:pt x="2" y="402"/>
                    <a:pt x="0" y="353"/>
                    <a:pt x="2" y="300"/>
                  </a:cubicBezTo>
                  <a:cubicBezTo>
                    <a:pt x="2" y="297"/>
                    <a:pt x="3" y="295"/>
                    <a:pt x="3" y="293"/>
                  </a:cubicBezTo>
                  <a:cubicBezTo>
                    <a:pt x="5" y="244"/>
                    <a:pt x="13" y="198"/>
                    <a:pt x="27" y="1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5" name="Freeform 64"/>
            <p:cNvSpPr/>
            <p:nvPr/>
          </p:nvSpPr>
          <p:spPr bwMode="auto">
            <a:xfrm>
              <a:off x="7532016" y="1810507"/>
              <a:ext cx="222739" cy="474326"/>
            </a:xfrm>
            <a:custGeom>
              <a:avLst/>
              <a:gdLst>
                <a:gd name="T0" fmla="*/ 283 w 292"/>
                <a:gd name="T1" fmla="*/ 0 h 609"/>
                <a:gd name="T2" fmla="*/ 287 w 292"/>
                <a:gd name="T3" fmla="*/ 209 h 609"/>
                <a:gd name="T4" fmla="*/ 286 w 292"/>
                <a:gd name="T5" fmla="*/ 213 h 609"/>
                <a:gd name="T6" fmla="*/ 284 w 292"/>
                <a:gd name="T7" fmla="*/ 239 h 609"/>
                <a:gd name="T8" fmla="*/ 280 w 292"/>
                <a:gd name="T9" fmla="*/ 265 h 609"/>
                <a:gd name="T10" fmla="*/ 274 w 292"/>
                <a:gd name="T11" fmla="*/ 295 h 609"/>
                <a:gd name="T12" fmla="*/ 271 w 292"/>
                <a:gd name="T13" fmla="*/ 303 h 609"/>
                <a:gd name="T14" fmla="*/ 262 w 292"/>
                <a:gd name="T15" fmla="*/ 333 h 609"/>
                <a:gd name="T16" fmla="*/ 253 w 292"/>
                <a:gd name="T17" fmla="*/ 360 h 609"/>
                <a:gd name="T18" fmla="*/ 243 w 292"/>
                <a:gd name="T19" fmla="*/ 382 h 609"/>
                <a:gd name="T20" fmla="*/ 216 w 292"/>
                <a:gd name="T21" fmla="*/ 430 h 609"/>
                <a:gd name="T22" fmla="*/ 178 w 292"/>
                <a:gd name="T23" fmla="*/ 481 h 609"/>
                <a:gd name="T24" fmla="*/ 110 w 292"/>
                <a:gd name="T25" fmla="*/ 547 h 609"/>
                <a:gd name="T26" fmla="*/ 84 w 292"/>
                <a:gd name="T27" fmla="*/ 565 h 609"/>
                <a:gd name="T28" fmla="*/ 80 w 292"/>
                <a:gd name="T29" fmla="*/ 567 h 609"/>
                <a:gd name="T30" fmla="*/ 0 w 292"/>
                <a:gd name="T31" fmla="*/ 609 h 609"/>
                <a:gd name="T32" fmla="*/ 89 w 292"/>
                <a:gd name="T33" fmla="*/ 450 h 609"/>
                <a:gd name="T34" fmla="*/ 95 w 292"/>
                <a:gd name="T35" fmla="*/ 434 h 609"/>
                <a:gd name="T36" fmla="*/ 121 w 292"/>
                <a:gd name="T37" fmla="*/ 319 h 609"/>
                <a:gd name="T38" fmla="*/ 125 w 292"/>
                <a:gd name="T39" fmla="*/ 258 h 609"/>
                <a:gd name="T40" fmla="*/ 116 w 292"/>
                <a:gd name="T41" fmla="*/ 151 h 609"/>
                <a:gd name="T42" fmla="*/ 116 w 292"/>
                <a:gd name="T43" fmla="*/ 143 h 609"/>
                <a:gd name="T44" fmla="*/ 117 w 292"/>
                <a:gd name="T45" fmla="*/ 37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2" h="609">
                  <a:moveTo>
                    <a:pt x="283" y="0"/>
                  </a:moveTo>
                  <a:cubicBezTo>
                    <a:pt x="287" y="72"/>
                    <a:pt x="292" y="137"/>
                    <a:pt x="287" y="209"/>
                  </a:cubicBezTo>
                  <a:cubicBezTo>
                    <a:pt x="287" y="210"/>
                    <a:pt x="286" y="211"/>
                    <a:pt x="286" y="213"/>
                  </a:cubicBezTo>
                  <a:cubicBezTo>
                    <a:pt x="285" y="221"/>
                    <a:pt x="285" y="230"/>
                    <a:pt x="284" y="239"/>
                  </a:cubicBezTo>
                  <a:cubicBezTo>
                    <a:pt x="282" y="247"/>
                    <a:pt x="282" y="256"/>
                    <a:pt x="280" y="265"/>
                  </a:cubicBezTo>
                  <a:cubicBezTo>
                    <a:pt x="277" y="275"/>
                    <a:pt x="277" y="285"/>
                    <a:pt x="274" y="295"/>
                  </a:cubicBezTo>
                  <a:cubicBezTo>
                    <a:pt x="273" y="298"/>
                    <a:pt x="271" y="300"/>
                    <a:pt x="271" y="303"/>
                  </a:cubicBezTo>
                  <a:cubicBezTo>
                    <a:pt x="269" y="314"/>
                    <a:pt x="267" y="323"/>
                    <a:pt x="262" y="333"/>
                  </a:cubicBezTo>
                  <a:cubicBezTo>
                    <a:pt x="258" y="342"/>
                    <a:pt x="257" y="351"/>
                    <a:pt x="253" y="360"/>
                  </a:cubicBezTo>
                  <a:cubicBezTo>
                    <a:pt x="249" y="367"/>
                    <a:pt x="246" y="375"/>
                    <a:pt x="243" y="382"/>
                  </a:cubicBezTo>
                  <a:cubicBezTo>
                    <a:pt x="235" y="399"/>
                    <a:pt x="226" y="414"/>
                    <a:pt x="216" y="430"/>
                  </a:cubicBezTo>
                  <a:cubicBezTo>
                    <a:pt x="204" y="449"/>
                    <a:pt x="192" y="465"/>
                    <a:pt x="178" y="481"/>
                  </a:cubicBezTo>
                  <a:cubicBezTo>
                    <a:pt x="157" y="506"/>
                    <a:pt x="135" y="527"/>
                    <a:pt x="110" y="547"/>
                  </a:cubicBezTo>
                  <a:cubicBezTo>
                    <a:pt x="101" y="553"/>
                    <a:pt x="93" y="559"/>
                    <a:pt x="84" y="565"/>
                  </a:cubicBezTo>
                  <a:cubicBezTo>
                    <a:pt x="83" y="566"/>
                    <a:pt x="81" y="566"/>
                    <a:pt x="80" y="567"/>
                  </a:cubicBezTo>
                  <a:cubicBezTo>
                    <a:pt x="55" y="585"/>
                    <a:pt x="28" y="597"/>
                    <a:pt x="0" y="609"/>
                  </a:cubicBezTo>
                  <a:cubicBezTo>
                    <a:pt x="37" y="561"/>
                    <a:pt x="67" y="508"/>
                    <a:pt x="89" y="450"/>
                  </a:cubicBezTo>
                  <a:cubicBezTo>
                    <a:pt x="91" y="445"/>
                    <a:pt x="93" y="439"/>
                    <a:pt x="95" y="434"/>
                  </a:cubicBezTo>
                  <a:cubicBezTo>
                    <a:pt x="107" y="396"/>
                    <a:pt x="115" y="360"/>
                    <a:pt x="121" y="319"/>
                  </a:cubicBezTo>
                  <a:cubicBezTo>
                    <a:pt x="123" y="299"/>
                    <a:pt x="125" y="279"/>
                    <a:pt x="125" y="258"/>
                  </a:cubicBezTo>
                  <a:cubicBezTo>
                    <a:pt x="125" y="222"/>
                    <a:pt x="121" y="188"/>
                    <a:pt x="116" y="151"/>
                  </a:cubicBezTo>
                  <a:cubicBezTo>
                    <a:pt x="115" y="148"/>
                    <a:pt x="117" y="146"/>
                    <a:pt x="116" y="143"/>
                  </a:cubicBezTo>
                  <a:cubicBezTo>
                    <a:pt x="112" y="106"/>
                    <a:pt x="112" y="73"/>
                    <a:pt x="117" y="3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6" name="Freeform 65"/>
            <p:cNvSpPr/>
            <p:nvPr/>
          </p:nvSpPr>
          <p:spPr bwMode="auto">
            <a:xfrm>
              <a:off x="7837252" y="2076416"/>
              <a:ext cx="575113" cy="239558"/>
            </a:xfrm>
            <a:custGeom>
              <a:avLst/>
              <a:gdLst>
                <a:gd name="T0" fmla="*/ 676 w 751"/>
                <a:gd name="T1" fmla="*/ 169 h 307"/>
                <a:gd name="T2" fmla="*/ 686 w 751"/>
                <a:gd name="T3" fmla="*/ 157 h 307"/>
                <a:gd name="T4" fmla="*/ 718 w 751"/>
                <a:gd name="T5" fmla="*/ 111 h 307"/>
                <a:gd name="T6" fmla="*/ 751 w 751"/>
                <a:gd name="T7" fmla="*/ 38 h 307"/>
                <a:gd name="T8" fmla="*/ 660 w 751"/>
                <a:gd name="T9" fmla="*/ 24 h 307"/>
                <a:gd name="T10" fmla="*/ 522 w 751"/>
                <a:gd name="T11" fmla="*/ 10 h 307"/>
                <a:gd name="T12" fmla="*/ 344 w 751"/>
                <a:gd name="T13" fmla="*/ 3 h 307"/>
                <a:gd name="T14" fmla="*/ 341 w 751"/>
                <a:gd name="T15" fmla="*/ 4 h 307"/>
                <a:gd name="T16" fmla="*/ 319 w 751"/>
                <a:gd name="T17" fmla="*/ 5 h 307"/>
                <a:gd name="T18" fmla="*/ 297 w 751"/>
                <a:gd name="T19" fmla="*/ 8 h 307"/>
                <a:gd name="T20" fmla="*/ 271 w 751"/>
                <a:gd name="T21" fmla="*/ 13 h 307"/>
                <a:gd name="T22" fmla="*/ 265 w 751"/>
                <a:gd name="T23" fmla="*/ 15 h 307"/>
                <a:gd name="T24" fmla="*/ 239 w 751"/>
                <a:gd name="T25" fmla="*/ 22 h 307"/>
                <a:gd name="T26" fmla="*/ 216 w 751"/>
                <a:gd name="T27" fmla="*/ 30 h 307"/>
                <a:gd name="T28" fmla="*/ 196 w 751"/>
                <a:gd name="T29" fmla="*/ 38 h 307"/>
                <a:gd name="T30" fmla="*/ 155 w 751"/>
                <a:gd name="T31" fmla="*/ 60 h 307"/>
                <a:gd name="T32" fmla="*/ 111 w 751"/>
                <a:gd name="T33" fmla="*/ 91 h 307"/>
                <a:gd name="T34" fmla="*/ 55 w 751"/>
                <a:gd name="T35" fmla="*/ 149 h 307"/>
                <a:gd name="T36" fmla="*/ 39 w 751"/>
                <a:gd name="T37" fmla="*/ 170 h 307"/>
                <a:gd name="T38" fmla="*/ 37 w 751"/>
                <a:gd name="T39" fmla="*/ 174 h 307"/>
                <a:gd name="T40" fmla="*/ 0 w 751"/>
                <a:gd name="T41" fmla="*/ 241 h 307"/>
                <a:gd name="T42" fmla="*/ 136 w 751"/>
                <a:gd name="T43" fmla="*/ 168 h 307"/>
                <a:gd name="T44" fmla="*/ 150 w 751"/>
                <a:gd name="T45" fmla="*/ 163 h 307"/>
                <a:gd name="T46" fmla="*/ 248 w 751"/>
                <a:gd name="T47" fmla="*/ 143 h 307"/>
                <a:gd name="T48" fmla="*/ 301 w 751"/>
                <a:gd name="T49" fmla="*/ 140 h 307"/>
                <a:gd name="T50" fmla="*/ 391 w 751"/>
                <a:gd name="T51" fmla="*/ 149 h 307"/>
                <a:gd name="T52" fmla="*/ 398 w 751"/>
                <a:gd name="T53" fmla="*/ 149 h 307"/>
                <a:gd name="T54" fmla="*/ 488 w 751"/>
                <a:gd name="T55" fmla="*/ 150 h 307"/>
                <a:gd name="T56" fmla="*/ 492 w 751"/>
                <a:gd name="T57" fmla="*/ 151 h 307"/>
                <a:gd name="T58" fmla="*/ 523 w 751"/>
                <a:gd name="T59" fmla="*/ 146 h 307"/>
                <a:gd name="T60" fmla="*/ 544 w 751"/>
                <a:gd name="T61" fmla="*/ 143 h 307"/>
                <a:gd name="T62" fmla="*/ 547 w 751"/>
                <a:gd name="T63" fmla="*/ 141 h 307"/>
                <a:gd name="T64" fmla="*/ 625 w 751"/>
                <a:gd name="T65" fmla="*/ 118 h 307"/>
                <a:gd name="T66" fmla="*/ 358 w 751"/>
                <a:gd name="T67" fmla="*/ 161 h 307"/>
                <a:gd name="T68" fmla="*/ 296 w 751"/>
                <a:gd name="T69" fmla="*/ 161 h 307"/>
                <a:gd name="T70" fmla="*/ 292 w 751"/>
                <a:gd name="T71" fmla="*/ 161 h 307"/>
                <a:gd name="T72" fmla="*/ 214 w 751"/>
                <a:gd name="T73" fmla="*/ 173 h 307"/>
                <a:gd name="T74" fmla="*/ 108 w 751"/>
                <a:gd name="T75" fmla="*/ 214 h 307"/>
                <a:gd name="T76" fmla="*/ 102 w 751"/>
                <a:gd name="T77" fmla="*/ 218 h 307"/>
                <a:gd name="T78" fmla="*/ 11 w 751"/>
                <a:gd name="T79" fmla="*/ 279 h 307"/>
                <a:gd name="T80" fmla="*/ 36 w 751"/>
                <a:gd name="T81" fmla="*/ 283 h 307"/>
                <a:gd name="T82" fmla="*/ 60 w 751"/>
                <a:gd name="T83" fmla="*/ 286 h 307"/>
                <a:gd name="T84" fmla="*/ 78 w 751"/>
                <a:gd name="T85" fmla="*/ 288 h 307"/>
                <a:gd name="T86" fmla="*/ 235 w 751"/>
                <a:gd name="T87" fmla="*/ 302 h 307"/>
                <a:gd name="T88" fmla="*/ 368 w 751"/>
                <a:gd name="T89" fmla="*/ 306 h 307"/>
                <a:gd name="T90" fmla="*/ 373 w 751"/>
                <a:gd name="T91" fmla="*/ 305 h 307"/>
                <a:gd name="T92" fmla="*/ 494 w 751"/>
                <a:gd name="T93" fmla="*/ 287 h 307"/>
                <a:gd name="T94" fmla="*/ 614 w 751"/>
                <a:gd name="T95" fmla="*/ 227 h 307"/>
                <a:gd name="T96" fmla="*/ 617 w 751"/>
                <a:gd name="T97" fmla="*/ 224 h 307"/>
                <a:gd name="T98" fmla="*/ 676 w 751"/>
                <a:gd name="T99" fmla="*/ 169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51" h="307">
                  <a:moveTo>
                    <a:pt x="676" y="169"/>
                  </a:moveTo>
                  <a:cubicBezTo>
                    <a:pt x="679" y="165"/>
                    <a:pt x="683" y="161"/>
                    <a:pt x="686" y="157"/>
                  </a:cubicBezTo>
                  <a:cubicBezTo>
                    <a:pt x="698" y="142"/>
                    <a:pt x="708" y="127"/>
                    <a:pt x="718" y="111"/>
                  </a:cubicBezTo>
                  <a:cubicBezTo>
                    <a:pt x="731" y="87"/>
                    <a:pt x="742" y="64"/>
                    <a:pt x="751" y="38"/>
                  </a:cubicBezTo>
                  <a:cubicBezTo>
                    <a:pt x="721" y="32"/>
                    <a:pt x="692" y="28"/>
                    <a:pt x="660" y="24"/>
                  </a:cubicBezTo>
                  <a:cubicBezTo>
                    <a:pt x="613" y="19"/>
                    <a:pt x="569" y="15"/>
                    <a:pt x="522" y="10"/>
                  </a:cubicBezTo>
                  <a:cubicBezTo>
                    <a:pt x="461" y="5"/>
                    <a:pt x="405" y="0"/>
                    <a:pt x="344" y="3"/>
                  </a:cubicBezTo>
                  <a:cubicBezTo>
                    <a:pt x="343" y="3"/>
                    <a:pt x="342" y="4"/>
                    <a:pt x="341" y="4"/>
                  </a:cubicBezTo>
                  <a:cubicBezTo>
                    <a:pt x="334" y="4"/>
                    <a:pt x="327" y="5"/>
                    <a:pt x="319" y="5"/>
                  </a:cubicBezTo>
                  <a:cubicBezTo>
                    <a:pt x="312" y="6"/>
                    <a:pt x="304" y="7"/>
                    <a:pt x="297" y="8"/>
                  </a:cubicBezTo>
                  <a:cubicBezTo>
                    <a:pt x="288" y="10"/>
                    <a:pt x="279" y="11"/>
                    <a:pt x="271" y="13"/>
                  </a:cubicBezTo>
                  <a:cubicBezTo>
                    <a:pt x="269" y="14"/>
                    <a:pt x="267" y="15"/>
                    <a:pt x="265" y="15"/>
                  </a:cubicBezTo>
                  <a:cubicBezTo>
                    <a:pt x="255" y="17"/>
                    <a:pt x="247" y="19"/>
                    <a:pt x="239" y="22"/>
                  </a:cubicBezTo>
                  <a:cubicBezTo>
                    <a:pt x="231" y="26"/>
                    <a:pt x="223" y="26"/>
                    <a:pt x="216" y="30"/>
                  </a:cubicBezTo>
                  <a:cubicBezTo>
                    <a:pt x="209" y="33"/>
                    <a:pt x="203" y="36"/>
                    <a:pt x="196" y="38"/>
                  </a:cubicBezTo>
                  <a:cubicBezTo>
                    <a:pt x="182" y="44"/>
                    <a:pt x="169" y="52"/>
                    <a:pt x="155" y="60"/>
                  </a:cubicBezTo>
                  <a:cubicBezTo>
                    <a:pt x="139" y="70"/>
                    <a:pt x="126" y="80"/>
                    <a:pt x="111" y="91"/>
                  </a:cubicBezTo>
                  <a:cubicBezTo>
                    <a:pt x="90" y="109"/>
                    <a:pt x="72" y="127"/>
                    <a:pt x="55" y="149"/>
                  </a:cubicBezTo>
                  <a:cubicBezTo>
                    <a:pt x="49" y="156"/>
                    <a:pt x="44" y="163"/>
                    <a:pt x="39" y="170"/>
                  </a:cubicBezTo>
                  <a:cubicBezTo>
                    <a:pt x="38" y="171"/>
                    <a:pt x="38" y="173"/>
                    <a:pt x="37" y="174"/>
                  </a:cubicBezTo>
                  <a:cubicBezTo>
                    <a:pt x="22" y="195"/>
                    <a:pt x="11" y="218"/>
                    <a:pt x="0" y="241"/>
                  </a:cubicBezTo>
                  <a:cubicBezTo>
                    <a:pt x="41" y="210"/>
                    <a:pt x="87" y="186"/>
                    <a:pt x="136" y="168"/>
                  </a:cubicBezTo>
                  <a:cubicBezTo>
                    <a:pt x="141" y="166"/>
                    <a:pt x="146" y="164"/>
                    <a:pt x="150" y="163"/>
                  </a:cubicBezTo>
                  <a:cubicBezTo>
                    <a:pt x="183" y="153"/>
                    <a:pt x="214" y="147"/>
                    <a:pt x="248" y="143"/>
                  </a:cubicBezTo>
                  <a:cubicBezTo>
                    <a:pt x="266" y="141"/>
                    <a:pt x="283" y="140"/>
                    <a:pt x="301" y="140"/>
                  </a:cubicBezTo>
                  <a:cubicBezTo>
                    <a:pt x="331" y="140"/>
                    <a:pt x="359" y="144"/>
                    <a:pt x="391" y="149"/>
                  </a:cubicBezTo>
                  <a:cubicBezTo>
                    <a:pt x="394" y="150"/>
                    <a:pt x="396" y="149"/>
                    <a:pt x="398" y="149"/>
                  </a:cubicBezTo>
                  <a:cubicBezTo>
                    <a:pt x="429" y="153"/>
                    <a:pt x="457" y="154"/>
                    <a:pt x="488" y="150"/>
                  </a:cubicBezTo>
                  <a:cubicBezTo>
                    <a:pt x="489" y="150"/>
                    <a:pt x="491" y="151"/>
                    <a:pt x="492" y="151"/>
                  </a:cubicBezTo>
                  <a:cubicBezTo>
                    <a:pt x="503" y="150"/>
                    <a:pt x="512" y="148"/>
                    <a:pt x="523" y="146"/>
                  </a:cubicBezTo>
                  <a:cubicBezTo>
                    <a:pt x="530" y="145"/>
                    <a:pt x="537" y="144"/>
                    <a:pt x="544" y="143"/>
                  </a:cubicBezTo>
                  <a:cubicBezTo>
                    <a:pt x="545" y="142"/>
                    <a:pt x="546" y="142"/>
                    <a:pt x="547" y="141"/>
                  </a:cubicBezTo>
                  <a:cubicBezTo>
                    <a:pt x="575" y="135"/>
                    <a:pt x="600" y="128"/>
                    <a:pt x="625" y="118"/>
                  </a:cubicBezTo>
                  <a:cubicBezTo>
                    <a:pt x="543" y="156"/>
                    <a:pt x="449" y="172"/>
                    <a:pt x="358" y="161"/>
                  </a:cubicBezTo>
                  <a:cubicBezTo>
                    <a:pt x="338" y="161"/>
                    <a:pt x="317" y="159"/>
                    <a:pt x="296" y="161"/>
                  </a:cubicBezTo>
                  <a:cubicBezTo>
                    <a:pt x="295" y="161"/>
                    <a:pt x="293" y="161"/>
                    <a:pt x="292" y="161"/>
                  </a:cubicBezTo>
                  <a:cubicBezTo>
                    <a:pt x="265" y="163"/>
                    <a:pt x="240" y="167"/>
                    <a:pt x="214" y="173"/>
                  </a:cubicBezTo>
                  <a:cubicBezTo>
                    <a:pt x="176" y="183"/>
                    <a:pt x="142" y="197"/>
                    <a:pt x="108" y="214"/>
                  </a:cubicBezTo>
                  <a:cubicBezTo>
                    <a:pt x="106" y="215"/>
                    <a:pt x="104" y="217"/>
                    <a:pt x="102" y="218"/>
                  </a:cubicBezTo>
                  <a:cubicBezTo>
                    <a:pt x="68" y="235"/>
                    <a:pt x="40" y="256"/>
                    <a:pt x="11" y="279"/>
                  </a:cubicBezTo>
                  <a:cubicBezTo>
                    <a:pt x="20" y="282"/>
                    <a:pt x="27" y="281"/>
                    <a:pt x="36" y="283"/>
                  </a:cubicBezTo>
                  <a:cubicBezTo>
                    <a:pt x="44" y="284"/>
                    <a:pt x="52" y="285"/>
                    <a:pt x="60" y="286"/>
                  </a:cubicBezTo>
                  <a:cubicBezTo>
                    <a:pt x="66" y="286"/>
                    <a:pt x="72" y="287"/>
                    <a:pt x="78" y="288"/>
                  </a:cubicBezTo>
                  <a:cubicBezTo>
                    <a:pt x="132" y="294"/>
                    <a:pt x="181" y="298"/>
                    <a:pt x="235" y="302"/>
                  </a:cubicBezTo>
                  <a:cubicBezTo>
                    <a:pt x="280" y="304"/>
                    <a:pt x="322" y="307"/>
                    <a:pt x="368" y="306"/>
                  </a:cubicBezTo>
                  <a:cubicBezTo>
                    <a:pt x="369" y="306"/>
                    <a:pt x="371" y="305"/>
                    <a:pt x="373" y="305"/>
                  </a:cubicBezTo>
                  <a:cubicBezTo>
                    <a:pt x="415" y="304"/>
                    <a:pt x="454" y="298"/>
                    <a:pt x="494" y="287"/>
                  </a:cubicBezTo>
                  <a:cubicBezTo>
                    <a:pt x="538" y="274"/>
                    <a:pt x="576" y="254"/>
                    <a:pt x="614" y="227"/>
                  </a:cubicBezTo>
                  <a:cubicBezTo>
                    <a:pt x="615" y="226"/>
                    <a:pt x="616" y="225"/>
                    <a:pt x="617" y="224"/>
                  </a:cubicBezTo>
                  <a:cubicBezTo>
                    <a:pt x="639" y="208"/>
                    <a:pt x="658" y="189"/>
                    <a:pt x="676" y="16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7" name="Freeform 66"/>
            <p:cNvSpPr/>
            <p:nvPr/>
          </p:nvSpPr>
          <p:spPr bwMode="auto">
            <a:xfrm>
              <a:off x="7811324" y="1683540"/>
              <a:ext cx="127280" cy="403657"/>
            </a:xfrm>
            <a:custGeom>
              <a:avLst/>
              <a:gdLst>
                <a:gd name="T0" fmla="*/ 166 w 166"/>
                <a:gd name="T1" fmla="*/ 0 h 519"/>
                <a:gd name="T2" fmla="*/ 125 w 166"/>
                <a:gd name="T3" fmla="*/ 226 h 519"/>
                <a:gd name="T4" fmla="*/ 124 w 166"/>
                <a:gd name="T5" fmla="*/ 279 h 519"/>
                <a:gd name="T6" fmla="*/ 124 w 166"/>
                <a:gd name="T7" fmla="*/ 282 h 519"/>
                <a:gd name="T8" fmla="*/ 112 w 166"/>
                <a:gd name="T9" fmla="*/ 349 h 519"/>
                <a:gd name="T10" fmla="*/ 77 w 166"/>
                <a:gd name="T11" fmla="*/ 438 h 519"/>
                <a:gd name="T12" fmla="*/ 73 w 166"/>
                <a:gd name="T13" fmla="*/ 443 h 519"/>
                <a:gd name="T14" fmla="*/ 20 w 166"/>
                <a:gd name="T15" fmla="*/ 519 h 519"/>
                <a:gd name="T16" fmla="*/ 17 w 166"/>
                <a:gd name="T17" fmla="*/ 498 h 519"/>
                <a:gd name="T18" fmla="*/ 15 w 166"/>
                <a:gd name="T19" fmla="*/ 478 h 519"/>
                <a:gd name="T20" fmla="*/ 13 w 166"/>
                <a:gd name="T21" fmla="*/ 462 h 519"/>
                <a:gd name="T22" fmla="*/ 3 w 166"/>
                <a:gd name="T23" fmla="*/ 329 h 519"/>
                <a:gd name="T24" fmla="*/ 2 w 166"/>
                <a:gd name="T25" fmla="*/ 216 h 519"/>
                <a:gd name="T26" fmla="*/ 3 w 166"/>
                <a:gd name="T27" fmla="*/ 211 h 519"/>
                <a:gd name="T28" fmla="*/ 20 w 166"/>
                <a:gd name="T29" fmla="*/ 109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6" h="519">
                  <a:moveTo>
                    <a:pt x="166" y="0"/>
                  </a:moveTo>
                  <a:cubicBezTo>
                    <a:pt x="132" y="69"/>
                    <a:pt x="117" y="149"/>
                    <a:pt x="125" y="226"/>
                  </a:cubicBezTo>
                  <a:cubicBezTo>
                    <a:pt x="125" y="244"/>
                    <a:pt x="126" y="261"/>
                    <a:pt x="124" y="279"/>
                  </a:cubicBezTo>
                  <a:cubicBezTo>
                    <a:pt x="124" y="280"/>
                    <a:pt x="124" y="281"/>
                    <a:pt x="124" y="282"/>
                  </a:cubicBezTo>
                  <a:cubicBezTo>
                    <a:pt x="122" y="306"/>
                    <a:pt x="118" y="326"/>
                    <a:pt x="112" y="349"/>
                  </a:cubicBezTo>
                  <a:cubicBezTo>
                    <a:pt x="104" y="381"/>
                    <a:pt x="92" y="409"/>
                    <a:pt x="77" y="438"/>
                  </a:cubicBezTo>
                  <a:cubicBezTo>
                    <a:pt x="76" y="440"/>
                    <a:pt x="74" y="442"/>
                    <a:pt x="73" y="443"/>
                  </a:cubicBezTo>
                  <a:cubicBezTo>
                    <a:pt x="58" y="471"/>
                    <a:pt x="40" y="496"/>
                    <a:pt x="20" y="519"/>
                  </a:cubicBezTo>
                  <a:cubicBezTo>
                    <a:pt x="17" y="512"/>
                    <a:pt x="18" y="506"/>
                    <a:pt x="17" y="498"/>
                  </a:cubicBezTo>
                  <a:cubicBezTo>
                    <a:pt x="16" y="492"/>
                    <a:pt x="15" y="485"/>
                    <a:pt x="15" y="478"/>
                  </a:cubicBezTo>
                  <a:cubicBezTo>
                    <a:pt x="14" y="473"/>
                    <a:pt x="14" y="468"/>
                    <a:pt x="13" y="462"/>
                  </a:cubicBezTo>
                  <a:cubicBezTo>
                    <a:pt x="9" y="417"/>
                    <a:pt x="6" y="374"/>
                    <a:pt x="3" y="329"/>
                  </a:cubicBezTo>
                  <a:cubicBezTo>
                    <a:pt x="2" y="290"/>
                    <a:pt x="0" y="254"/>
                    <a:pt x="2" y="216"/>
                  </a:cubicBezTo>
                  <a:cubicBezTo>
                    <a:pt x="2" y="214"/>
                    <a:pt x="3" y="213"/>
                    <a:pt x="3" y="211"/>
                  </a:cubicBezTo>
                  <a:cubicBezTo>
                    <a:pt x="4" y="176"/>
                    <a:pt x="10" y="143"/>
                    <a:pt x="20" y="10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Freeform 67"/>
            <p:cNvSpPr/>
            <p:nvPr/>
          </p:nvSpPr>
          <p:spPr bwMode="auto">
            <a:xfrm>
              <a:off x="7851394" y="1753012"/>
              <a:ext cx="161455" cy="341371"/>
            </a:xfrm>
            <a:custGeom>
              <a:avLst/>
              <a:gdLst>
                <a:gd name="T0" fmla="*/ 204 w 211"/>
                <a:gd name="T1" fmla="*/ 0 h 440"/>
                <a:gd name="T2" fmla="*/ 207 w 211"/>
                <a:gd name="T3" fmla="*/ 151 h 440"/>
                <a:gd name="T4" fmla="*/ 206 w 211"/>
                <a:gd name="T5" fmla="*/ 154 h 440"/>
                <a:gd name="T6" fmla="*/ 205 w 211"/>
                <a:gd name="T7" fmla="*/ 173 h 440"/>
                <a:gd name="T8" fmla="*/ 202 w 211"/>
                <a:gd name="T9" fmla="*/ 192 h 440"/>
                <a:gd name="T10" fmla="*/ 198 w 211"/>
                <a:gd name="T11" fmla="*/ 213 h 440"/>
                <a:gd name="T12" fmla="*/ 195 w 211"/>
                <a:gd name="T13" fmla="*/ 219 h 440"/>
                <a:gd name="T14" fmla="*/ 189 w 211"/>
                <a:gd name="T15" fmla="*/ 241 h 440"/>
                <a:gd name="T16" fmla="*/ 182 w 211"/>
                <a:gd name="T17" fmla="*/ 260 h 440"/>
                <a:gd name="T18" fmla="*/ 175 w 211"/>
                <a:gd name="T19" fmla="*/ 276 h 440"/>
                <a:gd name="T20" fmla="*/ 156 w 211"/>
                <a:gd name="T21" fmla="*/ 311 h 440"/>
                <a:gd name="T22" fmla="*/ 129 w 211"/>
                <a:gd name="T23" fmla="*/ 348 h 440"/>
                <a:gd name="T24" fmla="*/ 79 w 211"/>
                <a:gd name="T25" fmla="*/ 395 h 440"/>
                <a:gd name="T26" fmla="*/ 60 w 211"/>
                <a:gd name="T27" fmla="*/ 408 h 440"/>
                <a:gd name="T28" fmla="*/ 57 w 211"/>
                <a:gd name="T29" fmla="*/ 410 h 440"/>
                <a:gd name="T30" fmla="*/ 0 w 211"/>
                <a:gd name="T31" fmla="*/ 440 h 440"/>
                <a:gd name="T32" fmla="*/ 64 w 211"/>
                <a:gd name="T33" fmla="*/ 326 h 440"/>
                <a:gd name="T34" fmla="*/ 68 w 211"/>
                <a:gd name="T35" fmla="*/ 314 h 440"/>
                <a:gd name="T36" fmla="*/ 87 w 211"/>
                <a:gd name="T37" fmla="*/ 231 h 440"/>
                <a:gd name="T38" fmla="*/ 90 w 211"/>
                <a:gd name="T39" fmla="*/ 186 h 440"/>
                <a:gd name="T40" fmla="*/ 84 w 211"/>
                <a:gd name="T41" fmla="*/ 109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1" h="440">
                  <a:moveTo>
                    <a:pt x="204" y="0"/>
                  </a:moveTo>
                  <a:cubicBezTo>
                    <a:pt x="207" y="52"/>
                    <a:pt x="211" y="99"/>
                    <a:pt x="207" y="151"/>
                  </a:cubicBezTo>
                  <a:cubicBezTo>
                    <a:pt x="207" y="152"/>
                    <a:pt x="207" y="153"/>
                    <a:pt x="206" y="154"/>
                  </a:cubicBezTo>
                  <a:cubicBezTo>
                    <a:pt x="206" y="160"/>
                    <a:pt x="206" y="166"/>
                    <a:pt x="205" y="173"/>
                  </a:cubicBezTo>
                  <a:cubicBezTo>
                    <a:pt x="204" y="179"/>
                    <a:pt x="203" y="185"/>
                    <a:pt x="202" y="192"/>
                  </a:cubicBezTo>
                  <a:cubicBezTo>
                    <a:pt x="200" y="199"/>
                    <a:pt x="200" y="206"/>
                    <a:pt x="198" y="213"/>
                  </a:cubicBezTo>
                  <a:cubicBezTo>
                    <a:pt x="197" y="215"/>
                    <a:pt x="196" y="217"/>
                    <a:pt x="195" y="219"/>
                  </a:cubicBezTo>
                  <a:cubicBezTo>
                    <a:pt x="194" y="227"/>
                    <a:pt x="192" y="234"/>
                    <a:pt x="189" y="241"/>
                  </a:cubicBezTo>
                  <a:cubicBezTo>
                    <a:pt x="186" y="247"/>
                    <a:pt x="185" y="254"/>
                    <a:pt x="182" y="260"/>
                  </a:cubicBezTo>
                  <a:cubicBezTo>
                    <a:pt x="179" y="265"/>
                    <a:pt x="177" y="271"/>
                    <a:pt x="175" y="276"/>
                  </a:cubicBezTo>
                  <a:cubicBezTo>
                    <a:pt x="170" y="289"/>
                    <a:pt x="163" y="299"/>
                    <a:pt x="156" y="311"/>
                  </a:cubicBezTo>
                  <a:cubicBezTo>
                    <a:pt x="147" y="325"/>
                    <a:pt x="138" y="336"/>
                    <a:pt x="129" y="348"/>
                  </a:cubicBezTo>
                  <a:cubicBezTo>
                    <a:pt x="113" y="366"/>
                    <a:pt x="98" y="381"/>
                    <a:pt x="79" y="395"/>
                  </a:cubicBezTo>
                  <a:cubicBezTo>
                    <a:pt x="73" y="400"/>
                    <a:pt x="67" y="404"/>
                    <a:pt x="60" y="408"/>
                  </a:cubicBezTo>
                  <a:cubicBezTo>
                    <a:pt x="59" y="409"/>
                    <a:pt x="58" y="409"/>
                    <a:pt x="57" y="410"/>
                  </a:cubicBezTo>
                  <a:cubicBezTo>
                    <a:pt x="39" y="423"/>
                    <a:pt x="20" y="432"/>
                    <a:pt x="0" y="440"/>
                  </a:cubicBezTo>
                  <a:cubicBezTo>
                    <a:pt x="27" y="406"/>
                    <a:pt x="48" y="367"/>
                    <a:pt x="64" y="326"/>
                  </a:cubicBezTo>
                  <a:cubicBezTo>
                    <a:pt x="65" y="322"/>
                    <a:pt x="67" y="318"/>
                    <a:pt x="68" y="314"/>
                  </a:cubicBezTo>
                  <a:cubicBezTo>
                    <a:pt x="77" y="287"/>
                    <a:pt x="83" y="260"/>
                    <a:pt x="87" y="231"/>
                  </a:cubicBezTo>
                  <a:cubicBezTo>
                    <a:pt x="89" y="216"/>
                    <a:pt x="90" y="202"/>
                    <a:pt x="90" y="186"/>
                  </a:cubicBezTo>
                  <a:cubicBezTo>
                    <a:pt x="90" y="160"/>
                    <a:pt x="88" y="136"/>
                    <a:pt x="84" y="10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9" name="Freeform 68"/>
            <p:cNvSpPr>
              <a:spLocks noEditPoints="1"/>
            </p:cNvSpPr>
            <p:nvPr/>
          </p:nvSpPr>
          <p:spPr bwMode="auto">
            <a:xfrm>
              <a:off x="4631698" y="2428566"/>
              <a:ext cx="2896783" cy="4429434"/>
            </a:xfrm>
            <a:custGeom>
              <a:avLst/>
              <a:gdLst>
                <a:gd name="T0" fmla="*/ 2245 w 3788"/>
                <a:gd name="T1" fmla="*/ 2644 h 5698"/>
                <a:gd name="T2" fmla="*/ 2245 w 3788"/>
                <a:gd name="T3" fmla="*/ 2644 h 5698"/>
                <a:gd name="T4" fmla="*/ 2245 w 3788"/>
                <a:gd name="T5" fmla="*/ 2644 h 5698"/>
                <a:gd name="T6" fmla="*/ 2245 w 3788"/>
                <a:gd name="T7" fmla="*/ 2644 h 5698"/>
                <a:gd name="T8" fmla="*/ 3788 w 3788"/>
                <a:gd name="T9" fmla="*/ 0 h 5698"/>
                <a:gd name="T10" fmla="*/ 3703 w 3788"/>
                <a:gd name="T11" fmla="*/ 54 h 5698"/>
                <a:gd name="T12" fmla="*/ 3619 w 3788"/>
                <a:gd name="T13" fmla="*/ 111 h 5698"/>
                <a:gd name="T14" fmla="*/ 3453 w 3788"/>
                <a:gd name="T15" fmla="*/ 229 h 5698"/>
                <a:gd name="T16" fmla="*/ 3133 w 3788"/>
                <a:gd name="T17" fmla="*/ 479 h 5698"/>
                <a:gd name="T18" fmla="*/ 2532 w 3788"/>
                <a:gd name="T19" fmla="*/ 1042 h 5698"/>
                <a:gd name="T20" fmla="*/ 2258 w 3788"/>
                <a:gd name="T21" fmla="*/ 1356 h 5698"/>
                <a:gd name="T22" fmla="*/ 2007 w 3788"/>
                <a:gd name="T23" fmla="*/ 1698 h 5698"/>
                <a:gd name="T24" fmla="*/ 1915 w 3788"/>
                <a:gd name="T25" fmla="*/ 1840 h 5698"/>
                <a:gd name="T26" fmla="*/ 1806 w 3788"/>
                <a:gd name="T27" fmla="*/ 1674 h 5698"/>
                <a:gd name="T28" fmla="*/ 1550 w 3788"/>
                <a:gd name="T29" fmla="*/ 1338 h 5698"/>
                <a:gd name="T30" fmla="*/ 1271 w 3788"/>
                <a:gd name="T31" fmla="*/ 1028 h 5698"/>
                <a:gd name="T32" fmla="*/ 663 w 3788"/>
                <a:gd name="T33" fmla="*/ 476 h 5698"/>
                <a:gd name="T34" fmla="*/ 338 w 3788"/>
                <a:gd name="T35" fmla="*/ 230 h 5698"/>
                <a:gd name="T36" fmla="*/ 171 w 3788"/>
                <a:gd name="T37" fmla="*/ 115 h 5698"/>
                <a:gd name="T38" fmla="*/ 86 w 3788"/>
                <a:gd name="T39" fmla="*/ 60 h 5698"/>
                <a:gd name="T40" fmla="*/ 0 w 3788"/>
                <a:gd name="T41" fmla="*/ 7 h 5698"/>
                <a:gd name="T42" fmla="*/ 74 w 3788"/>
                <a:gd name="T43" fmla="*/ 76 h 5698"/>
                <a:gd name="T44" fmla="*/ 146 w 3788"/>
                <a:gd name="T45" fmla="*/ 146 h 5698"/>
                <a:gd name="T46" fmla="*/ 286 w 3788"/>
                <a:gd name="T47" fmla="*/ 290 h 5698"/>
                <a:gd name="T48" fmla="*/ 552 w 3788"/>
                <a:gd name="T49" fmla="*/ 589 h 5698"/>
                <a:gd name="T50" fmla="*/ 1024 w 3788"/>
                <a:gd name="T51" fmla="*/ 1226 h 5698"/>
                <a:gd name="T52" fmla="*/ 1391 w 3788"/>
                <a:gd name="T53" fmla="*/ 1907 h 5698"/>
                <a:gd name="T54" fmla="*/ 1607 w 3788"/>
                <a:gd name="T55" fmla="*/ 2849 h 5698"/>
                <a:gd name="T56" fmla="*/ 1917 w 3788"/>
                <a:gd name="T57" fmla="*/ 5698 h 5698"/>
                <a:gd name="T58" fmla="*/ 1934 w 3788"/>
                <a:gd name="T59" fmla="*/ 5698 h 5698"/>
                <a:gd name="T60" fmla="*/ 2239 w 3788"/>
                <a:gd name="T61" fmla="*/ 2883 h 5698"/>
                <a:gd name="T62" fmla="*/ 2444 w 3788"/>
                <a:gd name="T63" fmla="*/ 1932 h 5698"/>
                <a:gd name="T64" fmla="*/ 2795 w 3788"/>
                <a:gd name="T65" fmla="*/ 1243 h 5698"/>
                <a:gd name="T66" fmla="*/ 3250 w 3788"/>
                <a:gd name="T67" fmla="*/ 595 h 5698"/>
                <a:gd name="T68" fmla="*/ 3509 w 3788"/>
                <a:gd name="T69" fmla="*/ 290 h 5698"/>
                <a:gd name="T70" fmla="*/ 3646 w 3788"/>
                <a:gd name="T71" fmla="*/ 142 h 5698"/>
                <a:gd name="T72" fmla="*/ 3716 w 3788"/>
                <a:gd name="T73" fmla="*/ 70 h 5698"/>
                <a:gd name="T74" fmla="*/ 3788 w 3788"/>
                <a:gd name="T75" fmla="*/ 0 h 5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88" h="5698">
                  <a:moveTo>
                    <a:pt x="2245" y="2644"/>
                  </a:moveTo>
                  <a:cubicBezTo>
                    <a:pt x="2245" y="2644"/>
                    <a:pt x="2245" y="2644"/>
                    <a:pt x="2245" y="2644"/>
                  </a:cubicBezTo>
                  <a:cubicBezTo>
                    <a:pt x="2245" y="2644"/>
                    <a:pt x="2245" y="2644"/>
                    <a:pt x="2245" y="2644"/>
                  </a:cubicBezTo>
                  <a:cubicBezTo>
                    <a:pt x="2245" y="2644"/>
                    <a:pt x="2245" y="2644"/>
                    <a:pt x="2245" y="2644"/>
                  </a:cubicBezTo>
                  <a:moveTo>
                    <a:pt x="3788" y="0"/>
                  </a:moveTo>
                  <a:cubicBezTo>
                    <a:pt x="3759" y="18"/>
                    <a:pt x="3731" y="36"/>
                    <a:pt x="3703" y="54"/>
                  </a:cubicBezTo>
                  <a:cubicBezTo>
                    <a:pt x="3675" y="73"/>
                    <a:pt x="3647" y="92"/>
                    <a:pt x="3619" y="111"/>
                  </a:cubicBezTo>
                  <a:cubicBezTo>
                    <a:pt x="3563" y="149"/>
                    <a:pt x="3508" y="189"/>
                    <a:pt x="3453" y="229"/>
                  </a:cubicBezTo>
                  <a:cubicBezTo>
                    <a:pt x="3344" y="309"/>
                    <a:pt x="3237" y="393"/>
                    <a:pt x="3133" y="479"/>
                  </a:cubicBezTo>
                  <a:cubicBezTo>
                    <a:pt x="2923" y="653"/>
                    <a:pt x="2722" y="840"/>
                    <a:pt x="2532" y="1042"/>
                  </a:cubicBezTo>
                  <a:cubicBezTo>
                    <a:pt x="2437" y="1143"/>
                    <a:pt x="2346" y="1247"/>
                    <a:pt x="2258" y="1356"/>
                  </a:cubicBezTo>
                  <a:cubicBezTo>
                    <a:pt x="2170" y="1466"/>
                    <a:pt x="2086" y="1579"/>
                    <a:pt x="2007" y="1698"/>
                  </a:cubicBezTo>
                  <a:cubicBezTo>
                    <a:pt x="1975" y="1744"/>
                    <a:pt x="1945" y="1792"/>
                    <a:pt x="1915" y="1840"/>
                  </a:cubicBezTo>
                  <a:cubicBezTo>
                    <a:pt x="1880" y="1784"/>
                    <a:pt x="1844" y="1728"/>
                    <a:pt x="1806" y="1674"/>
                  </a:cubicBezTo>
                  <a:cubicBezTo>
                    <a:pt x="1725" y="1557"/>
                    <a:pt x="1640" y="1445"/>
                    <a:pt x="1550" y="1338"/>
                  </a:cubicBezTo>
                  <a:cubicBezTo>
                    <a:pt x="1461" y="1230"/>
                    <a:pt x="1368" y="1127"/>
                    <a:pt x="1271" y="1028"/>
                  </a:cubicBezTo>
                  <a:cubicBezTo>
                    <a:pt x="1079" y="829"/>
                    <a:pt x="875" y="646"/>
                    <a:pt x="663" y="476"/>
                  </a:cubicBezTo>
                  <a:cubicBezTo>
                    <a:pt x="557" y="391"/>
                    <a:pt x="449" y="309"/>
                    <a:pt x="338" y="230"/>
                  </a:cubicBezTo>
                  <a:cubicBezTo>
                    <a:pt x="283" y="191"/>
                    <a:pt x="227" y="153"/>
                    <a:pt x="171" y="115"/>
                  </a:cubicBezTo>
                  <a:cubicBezTo>
                    <a:pt x="143" y="97"/>
                    <a:pt x="115" y="78"/>
                    <a:pt x="86" y="60"/>
                  </a:cubicBezTo>
                  <a:cubicBezTo>
                    <a:pt x="58" y="42"/>
                    <a:pt x="29" y="24"/>
                    <a:pt x="0" y="7"/>
                  </a:cubicBezTo>
                  <a:cubicBezTo>
                    <a:pt x="26" y="30"/>
                    <a:pt x="50" y="53"/>
                    <a:pt x="74" y="76"/>
                  </a:cubicBezTo>
                  <a:cubicBezTo>
                    <a:pt x="98" y="99"/>
                    <a:pt x="122" y="123"/>
                    <a:pt x="146" y="146"/>
                  </a:cubicBezTo>
                  <a:cubicBezTo>
                    <a:pt x="194" y="194"/>
                    <a:pt x="240" y="242"/>
                    <a:pt x="286" y="290"/>
                  </a:cubicBezTo>
                  <a:cubicBezTo>
                    <a:pt x="378" y="388"/>
                    <a:pt x="467" y="487"/>
                    <a:pt x="552" y="589"/>
                  </a:cubicBezTo>
                  <a:cubicBezTo>
                    <a:pt x="723" y="793"/>
                    <a:pt x="882" y="1006"/>
                    <a:pt x="1024" y="1226"/>
                  </a:cubicBezTo>
                  <a:cubicBezTo>
                    <a:pt x="1165" y="1446"/>
                    <a:pt x="1291" y="1674"/>
                    <a:pt x="1391" y="1907"/>
                  </a:cubicBezTo>
                  <a:cubicBezTo>
                    <a:pt x="1406" y="1942"/>
                    <a:pt x="1625" y="2368"/>
                    <a:pt x="1607" y="2849"/>
                  </a:cubicBezTo>
                  <a:cubicBezTo>
                    <a:pt x="1565" y="3969"/>
                    <a:pt x="1320" y="5698"/>
                    <a:pt x="1917" y="5698"/>
                  </a:cubicBezTo>
                  <a:cubicBezTo>
                    <a:pt x="1923" y="5698"/>
                    <a:pt x="1928" y="5698"/>
                    <a:pt x="1934" y="5698"/>
                  </a:cubicBezTo>
                  <a:cubicBezTo>
                    <a:pt x="2551" y="5666"/>
                    <a:pt x="2290" y="3985"/>
                    <a:pt x="2239" y="2883"/>
                  </a:cubicBezTo>
                  <a:cubicBezTo>
                    <a:pt x="2217" y="2412"/>
                    <a:pt x="2430" y="1967"/>
                    <a:pt x="2444" y="1932"/>
                  </a:cubicBezTo>
                  <a:cubicBezTo>
                    <a:pt x="2539" y="1697"/>
                    <a:pt x="2658" y="1466"/>
                    <a:pt x="2795" y="1243"/>
                  </a:cubicBezTo>
                  <a:cubicBezTo>
                    <a:pt x="2931" y="1020"/>
                    <a:pt x="3084" y="803"/>
                    <a:pt x="3250" y="595"/>
                  </a:cubicBezTo>
                  <a:cubicBezTo>
                    <a:pt x="3333" y="491"/>
                    <a:pt x="3420" y="390"/>
                    <a:pt x="3509" y="290"/>
                  </a:cubicBezTo>
                  <a:cubicBezTo>
                    <a:pt x="3554" y="240"/>
                    <a:pt x="3599" y="191"/>
                    <a:pt x="3646" y="142"/>
                  </a:cubicBezTo>
                  <a:cubicBezTo>
                    <a:pt x="3669" y="118"/>
                    <a:pt x="3692" y="94"/>
                    <a:pt x="3716" y="70"/>
                  </a:cubicBezTo>
                  <a:cubicBezTo>
                    <a:pt x="3740" y="47"/>
                    <a:pt x="3763" y="23"/>
                    <a:pt x="3788" y="0"/>
                  </a:cubicBezTo>
                </a:path>
              </a:pathLst>
            </a:custGeom>
            <a:grpFill/>
            <a:ln>
              <a:noFill/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0" name="Oval 69"/>
            <p:cNvSpPr>
              <a:spLocks noChangeArrowheads="1"/>
            </p:cNvSpPr>
            <p:nvPr/>
          </p:nvSpPr>
          <p:spPr bwMode="auto">
            <a:xfrm>
              <a:off x="5801961" y="2968770"/>
              <a:ext cx="586899" cy="595302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60561" y="1429400"/>
            <a:ext cx="2434633" cy="2796065"/>
            <a:chOff x="821835" y="1652683"/>
            <a:chExt cx="3563608" cy="4092638"/>
          </a:xfrm>
        </p:grpSpPr>
        <p:sp>
          <p:nvSpPr>
            <p:cNvPr id="18" name="Rounded Rectangle 31"/>
            <p:cNvSpPr/>
            <p:nvPr/>
          </p:nvSpPr>
          <p:spPr>
            <a:xfrm>
              <a:off x="821835" y="1688415"/>
              <a:ext cx="721040" cy="721040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en-US" sz="28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TextBox 32"/>
            <p:cNvSpPr txBox="1"/>
            <p:nvPr/>
          </p:nvSpPr>
          <p:spPr>
            <a:xfrm>
              <a:off x="1542875" y="1652683"/>
              <a:ext cx="2076659" cy="203389"/>
            </a:xfrm>
            <a:prstGeom prst="rect">
              <a:avLst/>
            </a:prstGeom>
            <a:noFill/>
          </p:spPr>
          <p:txBody>
            <a:bodyPr wrap="square" lIns="144000" tIns="0" rIns="0" bIns="0" rtlCol="0" anchor="ctr" anchorCtr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vi-VN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20" name="TextBox 33"/>
            <p:cNvSpPr txBox="1"/>
            <p:nvPr/>
          </p:nvSpPr>
          <p:spPr>
            <a:xfrm>
              <a:off x="1542875" y="1856072"/>
              <a:ext cx="2842568" cy="791166"/>
            </a:xfrm>
            <a:prstGeom prst="rect">
              <a:avLst/>
            </a:prstGeom>
            <a:noFill/>
          </p:spPr>
          <p:txBody>
            <a:bodyPr wrap="square" lIns="144000" tIns="0" rIns="0" bIns="0" rtlCol="0" anchor="ctr" anchorCtr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</a:t>
              </a:r>
              <a:endParaRPr lang="zh-CN" altLang="en-US" sz="9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（建议使用主题字体）</a:t>
              </a:r>
              <a:endParaRPr lang="en-US" sz="9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1" name="Rounded Rectangle 34"/>
            <p:cNvSpPr/>
            <p:nvPr/>
          </p:nvSpPr>
          <p:spPr>
            <a:xfrm>
              <a:off x="821835" y="3238559"/>
              <a:ext cx="721040" cy="721040"/>
            </a:xfrm>
            <a:prstGeom prst="ellipse">
              <a:avLst/>
            </a:pr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en-US" sz="28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TextBox 35"/>
            <p:cNvSpPr txBox="1"/>
            <p:nvPr/>
          </p:nvSpPr>
          <p:spPr>
            <a:xfrm>
              <a:off x="1542875" y="3202827"/>
              <a:ext cx="2076659" cy="203389"/>
            </a:xfrm>
            <a:prstGeom prst="rect">
              <a:avLst/>
            </a:prstGeom>
            <a:noFill/>
          </p:spPr>
          <p:txBody>
            <a:bodyPr wrap="square" lIns="144000" tIns="0" rIns="0" bIns="0" rtlCol="0" anchor="ctr" anchorCtr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  <a:endParaRPr lang="vi-VN" sz="1400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36"/>
            <p:cNvSpPr txBox="1"/>
            <p:nvPr/>
          </p:nvSpPr>
          <p:spPr>
            <a:xfrm>
              <a:off x="1542875" y="3406217"/>
              <a:ext cx="2842568" cy="791166"/>
            </a:xfrm>
            <a:prstGeom prst="rect">
              <a:avLst/>
            </a:prstGeom>
            <a:noFill/>
          </p:spPr>
          <p:txBody>
            <a:bodyPr wrap="square" lIns="144000" tIns="0" rIns="0" bIns="0" rtlCol="0" anchor="ctr" anchorCtr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</a:t>
              </a:r>
              <a:endParaRPr lang="zh-CN" altLang="en-US" sz="900">
                <a:solidFill>
                  <a:sysClr val="windowText" lastClr="000000"/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900">
                  <a:solidFill>
                    <a:sysClr val="windowText" lastClr="000000"/>
                  </a:solidFill>
                  <a:cs typeface="+mn-ea"/>
                  <a:sym typeface="+mn-lt"/>
                </a:rPr>
                <a:t>（建议使用主题字体）</a:t>
              </a:r>
              <a:endParaRPr lang="en-US" sz="9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4" name="Rounded Rectangle 37"/>
            <p:cNvSpPr/>
            <p:nvPr/>
          </p:nvSpPr>
          <p:spPr>
            <a:xfrm>
              <a:off x="821835" y="4786498"/>
              <a:ext cx="721040" cy="721040"/>
            </a:xfrm>
            <a:prstGeom prst="ellipse">
              <a:avLst/>
            </a:prstGeom>
            <a:solidFill>
              <a:schemeClr val="accent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cs typeface="+mn-ea"/>
                  <a:sym typeface="+mn-lt"/>
                </a:rPr>
                <a:t>05</a:t>
              </a:r>
              <a:endParaRPr lang="en-US" sz="28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TextBox 38"/>
            <p:cNvSpPr txBox="1"/>
            <p:nvPr/>
          </p:nvSpPr>
          <p:spPr>
            <a:xfrm>
              <a:off x="1542875" y="4750766"/>
              <a:ext cx="2076659" cy="203389"/>
            </a:xfrm>
            <a:prstGeom prst="rect">
              <a:avLst/>
            </a:prstGeom>
            <a:noFill/>
          </p:spPr>
          <p:txBody>
            <a:bodyPr wrap="square" lIns="144000" tIns="0" rIns="0" bIns="0" rtlCol="0" anchor="ctr" anchorCtr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accent5"/>
                  </a:solidFill>
                  <a:cs typeface="+mn-ea"/>
                  <a:sym typeface="+mn-lt"/>
                </a:rPr>
                <a:t>标题文本预设</a:t>
              </a:r>
              <a:endParaRPr lang="vi-VN" sz="1400" b="1" dirty="0">
                <a:solidFill>
                  <a:schemeClr val="accent5"/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Box 39"/>
            <p:cNvSpPr txBox="1"/>
            <p:nvPr/>
          </p:nvSpPr>
          <p:spPr>
            <a:xfrm>
              <a:off x="1542875" y="4954155"/>
              <a:ext cx="2842568" cy="791166"/>
            </a:xfrm>
            <a:prstGeom prst="rect">
              <a:avLst/>
            </a:prstGeom>
            <a:noFill/>
          </p:spPr>
          <p:txBody>
            <a:bodyPr wrap="square" lIns="144000" tIns="0" rIns="0" bIns="0" rtlCol="0" anchor="ctr" anchorCtr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</a:t>
              </a:r>
              <a:endParaRPr lang="zh-CN" altLang="en-US" sz="9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（建议使用主题字体）</a:t>
              </a:r>
              <a:endParaRPr lang="en-US" sz="9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853094" y="1429400"/>
            <a:ext cx="2330347" cy="2796065"/>
            <a:chOff x="7983106" y="1652683"/>
            <a:chExt cx="3410963" cy="4092638"/>
          </a:xfrm>
        </p:grpSpPr>
        <p:sp>
          <p:nvSpPr>
            <p:cNvPr id="9" name="Rounded Rectangle 40"/>
            <p:cNvSpPr/>
            <p:nvPr/>
          </p:nvSpPr>
          <p:spPr>
            <a:xfrm flipH="1">
              <a:off x="10673029" y="1688415"/>
              <a:ext cx="721040" cy="721040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sz="28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TextBox 41"/>
            <p:cNvSpPr txBox="1"/>
            <p:nvPr/>
          </p:nvSpPr>
          <p:spPr>
            <a:xfrm flipH="1">
              <a:off x="8596370" y="1652683"/>
              <a:ext cx="2076659" cy="203389"/>
            </a:xfrm>
            <a:prstGeom prst="rect">
              <a:avLst/>
            </a:prstGeom>
            <a:noFill/>
          </p:spPr>
          <p:txBody>
            <a:bodyPr wrap="square" lIns="0" tIns="0" rIns="144000" bIns="0" rtlCol="0" anchor="ctr" anchorCtr="0">
              <a:no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vi-VN" sz="1400" b="1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11" name="TextBox 42"/>
            <p:cNvSpPr txBox="1"/>
            <p:nvPr/>
          </p:nvSpPr>
          <p:spPr>
            <a:xfrm flipH="1">
              <a:off x="7983106" y="1856072"/>
              <a:ext cx="2689921" cy="791166"/>
            </a:xfrm>
            <a:prstGeom prst="rect">
              <a:avLst/>
            </a:prstGeom>
            <a:noFill/>
          </p:spPr>
          <p:txBody>
            <a:bodyPr wrap="square" lIns="0" tIns="0" rIns="144000" bIns="0" rtlCol="0" anchor="ctr" anchorCtr="0">
              <a:no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</a:t>
              </a:r>
              <a:endParaRPr lang="zh-CN" altLang="en-US" sz="8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（建议使用主题字体）</a:t>
              </a:r>
              <a:endParaRPr lang="en-US" sz="8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2" name="Rounded Rectangle 43"/>
            <p:cNvSpPr/>
            <p:nvPr/>
          </p:nvSpPr>
          <p:spPr>
            <a:xfrm flipH="1">
              <a:off x="10673029" y="3238559"/>
              <a:ext cx="721040" cy="721040"/>
            </a:xfrm>
            <a:prstGeom prst="ellipse">
              <a:avLst/>
            </a:prstGeom>
            <a:solidFill>
              <a:schemeClr val="accent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en-US" sz="28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TextBox 44"/>
            <p:cNvSpPr txBox="1"/>
            <p:nvPr/>
          </p:nvSpPr>
          <p:spPr>
            <a:xfrm flipH="1">
              <a:off x="8503195" y="3202827"/>
              <a:ext cx="2076659" cy="203389"/>
            </a:xfrm>
            <a:prstGeom prst="rect">
              <a:avLst/>
            </a:prstGeom>
            <a:noFill/>
          </p:spPr>
          <p:txBody>
            <a:bodyPr wrap="square" lIns="0" tIns="0" rIns="144000" bIns="0" rtlCol="0" anchor="ctr" anchorCtr="0">
              <a:no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vi-VN" sz="14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14" name="TextBox 45"/>
            <p:cNvSpPr txBox="1"/>
            <p:nvPr/>
          </p:nvSpPr>
          <p:spPr>
            <a:xfrm flipH="1">
              <a:off x="7983106" y="3406217"/>
              <a:ext cx="2689921" cy="791166"/>
            </a:xfrm>
            <a:prstGeom prst="rect">
              <a:avLst/>
            </a:prstGeom>
            <a:noFill/>
          </p:spPr>
          <p:txBody>
            <a:bodyPr wrap="square" lIns="0" tIns="0" rIns="144000" bIns="0" rtlCol="0" anchor="ctr" anchorCtr="0">
              <a:no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</a:t>
              </a:r>
              <a:endParaRPr lang="zh-CN" altLang="en-US" sz="800">
                <a:solidFill>
                  <a:sysClr val="windowText" lastClr="000000"/>
                </a:solidFill>
                <a:cs typeface="+mn-ea"/>
                <a:sym typeface="+mn-lt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800">
                  <a:solidFill>
                    <a:sysClr val="windowText" lastClr="000000"/>
                  </a:solidFill>
                  <a:cs typeface="+mn-ea"/>
                  <a:sym typeface="+mn-lt"/>
                </a:rPr>
                <a:t>（建议使用主题字体）</a:t>
              </a:r>
              <a:endParaRPr lang="en-US" sz="8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Rounded Rectangle 46"/>
            <p:cNvSpPr/>
            <p:nvPr/>
          </p:nvSpPr>
          <p:spPr>
            <a:xfrm flipH="1">
              <a:off x="10673029" y="4786498"/>
              <a:ext cx="721040" cy="721040"/>
            </a:xfrm>
            <a:prstGeom prst="ellipse">
              <a:avLst/>
            </a:prstGeom>
            <a:solidFill>
              <a:schemeClr val="accent6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cs typeface="+mn-ea"/>
                  <a:sym typeface="+mn-lt"/>
                </a:rPr>
                <a:t>06</a:t>
              </a:r>
              <a:endParaRPr lang="en-US" sz="28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TextBox 47"/>
            <p:cNvSpPr txBox="1"/>
            <p:nvPr/>
          </p:nvSpPr>
          <p:spPr>
            <a:xfrm flipH="1">
              <a:off x="8596370" y="4750766"/>
              <a:ext cx="2076659" cy="203389"/>
            </a:xfrm>
            <a:prstGeom prst="rect">
              <a:avLst/>
            </a:prstGeom>
            <a:noFill/>
          </p:spPr>
          <p:txBody>
            <a:bodyPr wrap="square" lIns="0" tIns="0" rIns="144000" bIns="0" rtlCol="0" anchor="ctr" anchorCtr="0">
              <a:no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  <a:endParaRPr lang="vi-VN" sz="1400" b="1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17" name="TextBox 48"/>
            <p:cNvSpPr txBox="1"/>
            <p:nvPr/>
          </p:nvSpPr>
          <p:spPr>
            <a:xfrm flipH="1">
              <a:off x="7983106" y="4954155"/>
              <a:ext cx="2689921" cy="791166"/>
            </a:xfrm>
            <a:prstGeom prst="rect">
              <a:avLst/>
            </a:prstGeom>
            <a:noFill/>
          </p:spPr>
          <p:txBody>
            <a:bodyPr wrap="square" lIns="0" tIns="0" rIns="144000" bIns="0" rtlCol="0" anchor="ctr" anchorCtr="0">
              <a:no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</a:t>
              </a:r>
              <a:endParaRPr lang="zh-CN" altLang="en-US" sz="8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（建议使用主题字体）</a:t>
              </a:r>
              <a:endParaRPr lang="en-US" sz="8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淘宝店chenying0907 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62651" y="1390041"/>
            <a:ext cx="1206291" cy="12066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PA_淘宝店chenying0907 10" descr="001e90bc453a118d6b423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297511" y="1390041"/>
            <a:ext cx="1863401" cy="1867152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PA_淘宝店chenying0907 1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79951" y="1390041"/>
            <a:ext cx="1868164" cy="1206663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PA_淘宝店chenying0907 1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271918" y="1390041"/>
            <a:ext cx="1225337" cy="12066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zh-CN"/>
          </a:p>
        </p:txBody>
      </p:sp>
      <p:sp>
        <p:nvSpPr>
          <p:cNvPr id="9" name="PA_淘宝店chenying0907 1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949665" y="2714195"/>
            <a:ext cx="1230099" cy="1206663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PA_淘宝店chenying0907 1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297511" y="3384213"/>
            <a:ext cx="1863401" cy="12241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PA_淘宝店chenying0907 15" descr="160621-20121008053110-8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279951" y="2714197"/>
            <a:ext cx="2558606" cy="1894144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PA_淘宝店chenying0907 16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62651" y="2714195"/>
            <a:ext cx="1206291" cy="1206663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3" name="PA_组合 17"/>
          <p:cNvGrpSpPr/>
          <p:nvPr>
            <p:custDataLst>
              <p:tags r:id="rId11"/>
            </p:custDataLst>
          </p:nvPr>
        </p:nvGrpSpPr>
        <p:grpSpPr bwMode="auto">
          <a:xfrm>
            <a:off x="7384562" y="3088898"/>
            <a:ext cx="357126" cy="460437"/>
            <a:chOff x="0" y="0"/>
            <a:chExt cx="225" cy="29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4" name="Freeform 18"/>
            <p:cNvSpPr/>
            <p:nvPr/>
          </p:nvSpPr>
          <p:spPr bwMode="auto">
            <a:xfrm>
              <a:off x="0" y="0"/>
              <a:ext cx="225" cy="290"/>
            </a:xfrm>
            <a:custGeom>
              <a:avLst/>
              <a:gdLst>
                <a:gd name="T0" fmla="*/ 21 w 95"/>
                <a:gd name="T1" fmla="*/ 112 h 123"/>
                <a:gd name="T2" fmla="*/ 11 w 95"/>
                <a:gd name="T3" fmla="*/ 112 h 123"/>
                <a:gd name="T4" fmla="*/ 11 w 95"/>
                <a:gd name="T5" fmla="*/ 10 h 123"/>
                <a:gd name="T6" fmla="*/ 90 w 95"/>
                <a:gd name="T7" fmla="*/ 10 h 123"/>
                <a:gd name="T8" fmla="*/ 95 w 95"/>
                <a:gd name="T9" fmla="*/ 5 h 123"/>
                <a:gd name="T10" fmla="*/ 90 w 95"/>
                <a:gd name="T11" fmla="*/ 0 h 123"/>
                <a:gd name="T12" fmla="*/ 5 w 95"/>
                <a:gd name="T13" fmla="*/ 0 h 123"/>
                <a:gd name="T14" fmla="*/ 0 w 95"/>
                <a:gd name="T15" fmla="*/ 5 h 123"/>
                <a:gd name="T16" fmla="*/ 0 w 95"/>
                <a:gd name="T17" fmla="*/ 118 h 123"/>
                <a:gd name="T18" fmla="*/ 5 w 95"/>
                <a:gd name="T19" fmla="*/ 123 h 123"/>
                <a:gd name="T20" fmla="*/ 21 w 95"/>
                <a:gd name="T21" fmla="*/ 123 h 123"/>
                <a:gd name="T22" fmla="*/ 26 w 95"/>
                <a:gd name="T23" fmla="*/ 118 h 123"/>
                <a:gd name="T24" fmla="*/ 21 w 95"/>
                <a:gd name="T25" fmla="*/ 11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123">
                  <a:moveTo>
                    <a:pt x="21" y="112"/>
                  </a:moveTo>
                  <a:cubicBezTo>
                    <a:pt x="11" y="112"/>
                    <a:pt x="11" y="112"/>
                    <a:pt x="11" y="11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3" y="10"/>
                    <a:pt x="95" y="8"/>
                    <a:pt x="95" y="5"/>
                  </a:cubicBezTo>
                  <a:cubicBezTo>
                    <a:pt x="95" y="2"/>
                    <a:pt x="93" y="0"/>
                    <a:pt x="9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1"/>
                    <a:pt x="2" y="123"/>
                    <a:pt x="5" y="123"/>
                  </a:cubicBezTo>
                  <a:cubicBezTo>
                    <a:pt x="21" y="123"/>
                    <a:pt x="21" y="123"/>
                    <a:pt x="21" y="123"/>
                  </a:cubicBezTo>
                  <a:cubicBezTo>
                    <a:pt x="24" y="123"/>
                    <a:pt x="26" y="121"/>
                    <a:pt x="26" y="118"/>
                  </a:cubicBezTo>
                  <a:cubicBezTo>
                    <a:pt x="26" y="115"/>
                    <a:pt x="24" y="112"/>
                    <a:pt x="21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9"/>
            <p:cNvSpPr/>
            <p:nvPr/>
          </p:nvSpPr>
          <p:spPr bwMode="auto">
            <a:xfrm>
              <a:off x="142" y="170"/>
              <a:ext cx="83" cy="120"/>
            </a:xfrm>
            <a:custGeom>
              <a:avLst/>
              <a:gdLst>
                <a:gd name="T0" fmla="*/ 30 w 35"/>
                <a:gd name="T1" fmla="*/ 0 h 51"/>
                <a:gd name="T2" fmla="*/ 25 w 35"/>
                <a:gd name="T3" fmla="*/ 5 h 51"/>
                <a:gd name="T4" fmla="*/ 25 w 35"/>
                <a:gd name="T5" fmla="*/ 40 h 51"/>
                <a:gd name="T6" fmla="*/ 5 w 35"/>
                <a:gd name="T7" fmla="*/ 40 h 51"/>
                <a:gd name="T8" fmla="*/ 0 w 35"/>
                <a:gd name="T9" fmla="*/ 46 h 51"/>
                <a:gd name="T10" fmla="*/ 5 w 35"/>
                <a:gd name="T11" fmla="*/ 51 h 51"/>
                <a:gd name="T12" fmla="*/ 30 w 35"/>
                <a:gd name="T13" fmla="*/ 51 h 51"/>
                <a:gd name="T14" fmla="*/ 34 w 35"/>
                <a:gd name="T15" fmla="*/ 49 h 51"/>
                <a:gd name="T16" fmla="*/ 35 w 35"/>
                <a:gd name="T17" fmla="*/ 46 h 51"/>
                <a:gd name="T18" fmla="*/ 35 w 35"/>
                <a:gd name="T19" fmla="*/ 5 h 51"/>
                <a:gd name="T20" fmla="*/ 30 w 35"/>
                <a:gd name="T2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51">
                  <a:moveTo>
                    <a:pt x="30" y="0"/>
                  </a:moveTo>
                  <a:cubicBezTo>
                    <a:pt x="27" y="0"/>
                    <a:pt x="25" y="2"/>
                    <a:pt x="25" y="5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2" y="40"/>
                    <a:pt x="0" y="43"/>
                    <a:pt x="0" y="46"/>
                  </a:cubicBezTo>
                  <a:cubicBezTo>
                    <a:pt x="0" y="49"/>
                    <a:pt x="2" y="51"/>
                    <a:pt x="5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2" y="51"/>
                    <a:pt x="33" y="50"/>
                    <a:pt x="34" y="49"/>
                  </a:cubicBezTo>
                  <a:cubicBezTo>
                    <a:pt x="35" y="48"/>
                    <a:pt x="35" y="47"/>
                    <a:pt x="35" y="4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20"/>
            <p:cNvSpPr>
              <a:spLocks noEditPoints="1"/>
            </p:cNvSpPr>
            <p:nvPr/>
          </p:nvSpPr>
          <p:spPr bwMode="auto">
            <a:xfrm>
              <a:off x="81" y="59"/>
              <a:ext cx="141" cy="205"/>
            </a:xfrm>
            <a:custGeom>
              <a:avLst/>
              <a:gdLst>
                <a:gd name="T0" fmla="*/ 52 w 60"/>
                <a:gd name="T1" fmla="*/ 2 h 87"/>
                <a:gd name="T2" fmla="*/ 46 w 60"/>
                <a:gd name="T3" fmla="*/ 0 h 87"/>
                <a:gd name="T4" fmla="*/ 35 w 60"/>
                <a:gd name="T5" fmla="*/ 7 h 87"/>
                <a:gd name="T6" fmla="*/ 1 w 60"/>
                <a:gd name="T7" fmla="*/ 66 h 87"/>
                <a:gd name="T8" fmla="*/ 0 w 60"/>
                <a:gd name="T9" fmla="*/ 69 h 87"/>
                <a:gd name="T10" fmla="*/ 0 w 60"/>
                <a:gd name="T11" fmla="*/ 82 h 87"/>
                <a:gd name="T12" fmla="*/ 3 w 60"/>
                <a:gd name="T13" fmla="*/ 87 h 87"/>
                <a:gd name="T14" fmla="*/ 6 w 60"/>
                <a:gd name="T15" fmla="*/ 87 h 87"/>
                <a:gd name="T16" fmla="*/ 8 w 60"/>
                <a:gd name="T17" fmla="*/ 87 h 87"/>
                <a:gd name="T18" fmla="*/ 20 w 60"/>
                <a:gd name="T19" fmla="*/ 80 h 87"/>
                <a:gd name="T20" fmla="*/ 22 w 60"/>
                <a:gd name="T21" fmla="*/ 78 h 87"/>
                <a:gd name="T22" fmla="*/ 56 w 60"/>
                <a:gd name="T23" fmla="*/ 19 h 87"/>
                <a:gd name="T24" fmla="*/ 52 w 60"/>
                <a:gd name="T25" fmla="*/ 2 h 87"/>
                <a:gd name="T26" fmla="*/ 47 w 60"/>
                <a:gd name="T27" fmla="*/ 14 h 87"/>
                <a:gd name="T28" fmla="*/ 14 w 60"/>
                <a:gd name="T29" fmla="*/ 72 h 87"/>
                <a:gd name="T30" fmla="*/ 11 w 60"/>
                <a:gd name="T31" fmla="*/ 73 h 87"/>
                <a:gd name="T32" fmla="*/ 11 w 60"/>
                <a:gd name="T33" fmla="*/ 70 h 87"/>
                <a:gd name="T34" fmla="*/ 44 w 60"/>
                <a:gd name="T35" fmla="*/ 12 h 87"/>
                <a:gd name="T36" fmla="*/ 47 w 60"/>
                <a:gd name="T37" fmla="*/ 11 h 87"/>
                <a:gd name="T38" fmla="*/ 47 w 60"/>
                <a:gd name="T39" fmla="*/ 1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" h="87">
                  <a:moveTo>
                    <a:pt x="52" y="2"/>
                  </a:moveTo>
                  <a:cubicBezTo>
                    <a:pt x="50" y="1"/>
                    <a:pt x="48" y="0"/>
                    <a:pt x="46" y="0"/>
                  </a:cubicBezTo>
                  <a:cubicBezTo>
                    <a:pt x="41" y="0"/>
                    <a:pt x="37" y="3"/>
                    <a:pt x="35" y="7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0" y="67"/>
                    <a:pt x="0" y="68"/>
                    <a:pt x="0" y="69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4"/>
                    <a:pt x="1" y="86"/>
                    <a:pt x="3" y="87"/>
                  </a:cubicBezTo>
                  <a:cubicBezTo>
                    <a:pt x="4" y="87"/>
                    <a:pt x="5" y="87"/>
                    <a:pt x="6" y="87"/>
                  </a:cubicBezTo>
                  <a:cubicBezTo>
                    <a:pt x="7" y="87"/>
                    <a:pt x="7" y="87"/>
                    <a:pt x="8" y="87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1" y="80"/>
                    <a:pt x="22" y="79"/>
                    <a:pt x="22" y="78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60" y="13"/>
                    <a:pt x="58" y="6"/>
                    <a:pt x="52" y="2"/>
                  </a:cubicBezTo>
                  <a:close/>
                  <a:moveTo>
                    <a:pt x="47" y="14"/>
                  </a:moveTo>
                  <a:cubicBezTo>
                    <a:pt x="14" y="72"/>
                    <a:pt x="14" y="72"/>
                    <a:pt x="14" y="72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1"/>
                    <a:pt x="46" y="11"/>
                    <a:pt x="47" y="11"/>
                  </a:cubicBezTo>
                  <a:cubicBezTo>
                    <a:pt x="47" y="12"/>
                    <a:pt x="48" y="13"/>
                    <a:pt x="4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21"/>
            <p:cNvSpPr/>
            <p:nvPr/>
          </p:nvSpPr>
          <p:spPr bwMode="auto">
            <a:xfrm>
              <a:off x="41" y="83"/>
              <a:ext cx="89" cy="23"/>
            </a:xfrm>
            <a:custGeom>
              <a:avLst/>
              <a:gdLst>
                <a:gd name="T0" fmla="*/ 38 w 38"/>
                <a:gd name="T1" fmla="*/ 5 h 10"/>
                <a:gd name="T2" fmla="*/ 32 w 38"/>
                <a:gd name="T3" fmla="*/ 0 h 10"/>
                <a:gd name="T4" fmla="*/ 6 w 38"/>
                <a:gd name="T5" fmla="*/ 0 h 10"/>
                <a:gd name="T6" fmla="*/ 0 w 38"/>
                <a:gd name="T7" fmla="*/ 5 h 10"/>
                <a:gd name="T8" fmla="*/ 6 w 38"/>
                <a:gd name="T9" fmla="*/ 10 h 10"/>
                <a:gd name="T10" fmla="*/ 32 w 38"/>
                <a:gd name="T11" fmla="*/ 10 h 10"/>
                <a:gd name="T12" fmla="*/ 38 w 38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10">
                  <a:moveTo>
                    <a:pt x="38" y="5"/>
                  </a:moveTo>
                  <a:cubicBezTo>
                    <a:pt x="38" y="2"/>
                    <a:pt x="35" y="0"/>
                    <a:pt x="3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6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5" y="10"/>
                    <a:pt x="38" y="8"/>
                    <a:pt x="3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22"/>
            <p:cNvSpPr/>
            <p:nvPr/>
          </p:nvSpPr>
          <p:spPr bwMode="auto">
            <a:xfrm>
              <a:off x="41" y="132"/>
              <a:ext cx="56" cy="24"/>
            </a:xfrm>
            <a:custGeom>
              <a:avLst/>
              <a:gdLst>
                <a:gd name="T0" fmla="*/ 6 w 24"/>
                <a:gd name="T1" fmla="*/ 0 h 10"/>
                <a:gd name="T2" fmla="*/ 0 w 24"/>
                <a:gd name="T3" fmla="*/ 5 h 10"/>
                <a:gd name="T4" fmla="*/ 6 w 24"/>
                <a:gd name="T5" fmla="*/ 10 h 10"/>
                <a:gd name="T6" fmla="*/ 19 w 24"/>
                <a:gd name="T7" fmla="*/ 10 h 10"/>
                <a:gd name="T8" fmla="*/ 24 w 24"/>
                <a:gd name="T9" fmla="*/ 5 h 10"/>
                <a:gd name="T10" fmla="*/ 19 w 24"/>
                <a:gd name="T11" fmla="*/ 0 h 10"/>
                <a:gd name="T12" fmla="*/ 6 w 2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0">
                  <a:moveTo>
                    <a:pt x="6" y="0"/>
                  </a:move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6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2" y="10"/>
                    <a:pt x="24" y="8"/>
                    <a:pt x="24" y="5"/>
                  </a:cubicBezTo>
                  <a:cubicBezTo>
                    <a:pt x="24" y="2"/>
                    <a:pt x="22" y="0"/>
                    <a:pt x="19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" name="PA_组合 23"/>
          <p:cNvGrpSpPr/>
          <p:nvPr>
            <p:custDataLst>
              <p:tags r:id="rId12"/>
            </p:custDataLst>
          </p:nvPr>
        </p:nvGrpSpPr>
        <p:grpSpPr bwMode="auto">
          <a:xfrm>
            <a:off x="6660790" y="1734577"/>
            <a:ext cx="442836" cy="442972"/>
            <a:chOff x="0" y="0"/>
            <a:chExt cx="279" cy="279"/>
          </a:xfrm>
        </p:grpSpPr>
        <p:sp>
          <p:nvSpPr>
            <p:cNvPr id="20" name="Freeform 24"/>
            <p:cNvSpPr>
              <a:spLocks noEditPoints="1"/>
            </p:cNvSpPr>
            <p:nvPr/>
          </p:nvSpPr>
          <p:spPr bwMode="auto">
            <a:xfrm>
              <a:off x="0" y="0"/>
              <a:ext cx="279" cy="279"/>
            </a:xfrm>
            <a:custGeom>
              <a:avLst/>
              <a:gdLst>
                <a:gd name="T0" fmla="*/ 114 w 118"/>
                <a:gd name="T1" fmla="*/ 46 h 118"/>
                <a:gd name="T2" fmla="*/ 103 w 118"/>
                <a:gd name="T3" fmla="*/ 38 h 118"/>
                <a:gd name="T4" fmla="*/ 107 w 118"/>
                <a:gd name="T5" fmla="*/ 24 h 118"/>
                <a:gd name="T6" fmla="*/ 89 w 118"/>
                <a:gd name="T7" fmla="*/ 11 h 118"/>
                <a:gd name="T8" fmla="*/ 76 w 118"/>
                <a:gd name="T9" fmla="*/ 13 h 118"/>
                <a:gd name="T10" fmla="*/ 68 w 118"/>
                <a:gd name="T11" fmla="*/ 1 h 118"/>
                <a:gd name="T12" fmla="*/ 46 w 118"/>
                <a:gd name="T13" fmla="*/ 4 h 118"/>
                <a:gd name="T14" fmla="*/ 39 w 118"/>
                <a:gd name="T15" fmla="*/ 15 h 118"/>
                <a:gd name="T16" fmla="*/ 24 w 118"/>
                <a:gd name="T17" fmla="*/ 11 h 118"/>
                <a:gd name="T18" fmla="*/ 11 w 118"/>
                <a:gd name="T19" fmla="*/ 29 h 118"/>
                <a:gd name="T20" fmla="*/ 14 w 118"/>
                <a:gd name="T21" fmla="*/ 43 h 118"/>
                <a:gd name="T22" fmla="*/ 1 w 118"/>
                <a:gd name="T23" fmla="*/ 50 h 118"/>
                <a:gd name="T24" fmla="*/ 1 w 118"/>
                <a:gd name="T25" fmla="*/ 68 h 118"/>
                <a:gd name="T26" fmla="*/ 14 w 118"/>
                <a:gd name="T27" fmla="*/ 75 h 118"/>
                <a:gd name="T28" fmla="*/ 11 w 118"/>
                <a:gd name="T29" fmla="*/ 89 h 118"/>
                <a:gd name="T30" fmla="*/ 24 w 118"/>
                <a:gd name="T31" fmla="*/ 106 h 118"/>
                <a:gd name="T32" fmla="*/ 39 w 118"/>
                <a:gd name="T33" fmla="*/ 103 h 118"/>
                <a:gd name="T34" fmla="*/ 46 w 118"/>
                <a:gd name="T35" fmla="*/ 114 h 118"/>
                <a:gd name="T36" fmla="*/ 59 w 118"/>
                <a:gd name="T37" fmla="*/ 118 h 118"/>
                <a:gd name="T38" fmla="*/ 72 w 118"/>
                <a:gd name="T39" fmla="*/ 114 h 118"/>
                <a:gd name="T40" fmla="*/ 80 w 118"/>
                <a:gd name="T41" fmla="*/ 103 h 118"/>
                <a:gd name="T42" fmla="*/ 94 w 118"/>
                <a:gd name="T43" fmla="*/ 106 h 118"/>
                <a:gd name="T44" fmla="*/ 107 w 118"/>
                <a:gd name="T45" fmla="*/ 89 h 118"/>
                <a:gd name="T46" fmla="*/ 105 w 118"/>
                <a:gd name="T47" fmla="*/ 75 h 118"/>
                <a:gd name="T48" fmla="*/ 118 w 118"/>
                <a:gd name="T49" fmla="*/ 68 h 118"/>
                <a:gd name="T50" fmla="*/ 118 w 118"/>
                <a:gd name="T51" fmla="*/ 50 h 118"/>
                <a:gd name="T52" fmla="*/ 99 w 118"/>
                <a:gd name="T53" fmla="*/ 66 h 118"/>
                <a:gd name="T54" fmla="*/ 93 w 118"/>
                <a:gd name="T55" fmla="*/ 77 h 118"/>
                <a:gd name="T56" fmla="*/ 97 w 118"/>
                <a:gd name="T57" fmla="*/ 90 h 118"/>
                <a:gd name="T58" fmla="*/ 82 w 118"/>
                <a:gd name="T59" fmla="*/ 92 h 118"/>
                <a:gd name="T60" fmla="*/ 70 w 118"/>
                <a:gd name="T61" fmla="*/ 96 h 118"/>
                <a:gd name="T62" fmla="*/ 64 w 118"/>
                <a:gd name="T63" fmla="*/ 107 h 118"/>
                <a:gd name="T64" fmla="*/ 52 w 118"/>
                <a:gd name="T65" fmla="*/ 99 h 118"/>
                <a:gd name="T66" fmla="*/ 41 w 118"/>
                <a:gd name="T67" fmla="*/ 93 h 118"/>
                <a:gd name="T68" fmla="*/ 28 w 118"/>
                <a:gd name="T69" fmla="*/ 96 h 118"/>
                <a:gd name="T70" fmla="*/ 26 w 118"/>
                <a:gd name="T71" fmla="*/ 82 h 118"/>
                <a:gd name="T72" fmla="*/ 23 w 118"/>
                <a:gd name="T73" fmla="*/ 70 h 118"/>
                <a:gd name="T74" fmla="*/ 11 w 118"/>
                <a:gd name="T75" fmla="*/ 63 h 118"/>
                <a:gd name="T76" fmla="*/ 11 w 118"/>
                <a:gd name="T77" fmla="*/ 54 h 118"/>
                <a:gd name="T78" fmla="*/ 23 w 118"/>
                <a:gd name="T79" fmla="*/ 48 h 118"/>
                <a:gd name="T80" fmla="*/ 26 w 118"/>
                <a:gd name="T81" fmla="*/ 36 h 118"/>
                <a:gd name="T82" fmla="*/ 28 w 118"/>
                <a:gd name="T83" fmla="*/ 21 h 118"/>
                <a:gd name="T84" fmla="*/ 41 w 118"/>
                <a:gd name="T85" fmla="*/ 25 h 118"/>
                <a:gd name="T86" fmla="*/ 52 w 118"/>
                <a:gd name="T87" fmla="*/ 19 h 118"/>
                <a:gd name="T88" fmla="*/ 64 w 118"/>
                <a:gd name="T89" fmla="*/ 10 h 118"/>
                <a:gd name="T90" fmla="*/ 70 w 118"/>
                <a:gd name="T91" fmla="*/ 22 h 118"/>
                <a:gd name="T92" fmla="*/ 82 w 118"/>
                <a:gd name="T93" fmla="*/ 25 h 118"/>
                <a:gd name="T94" fmla="*/ 97 w 118"/>
                <a:gd name="T95" fmla="*/ 28 h 118"/>
                <a:gd name="T96" fmla="*/ 93 w 118"/>
                <a:gd name="T97" fmla="*/ 41 h 118"/>
                <a:gd name="T98" fmla="*/ 99 w 118"/>
                <a:gd name="T99" fmla="*/ 51 h 118"/>
                <a:gd name="T100" fmla="*/ 108 w 118"/>
                <a:gd name="T101" fmla="*/ 5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8" h="118">
                  <a:moveTo>
                    <a:pt x="118" y="50"/>
                  </a:moveTo>
                  <a:cubicBezTo>
                    <a:pt x="117" y="48"/>
                    <a:pt x="116" y="46"/>
                    <a:pt x="114" y="46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4" y="41"/>
                    <a:pt x="104" y="39"/>
                    <a:pt x="103" y="38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8" y="27"/>
                    <a:pt x="108" y="25"/>
                    <a:pt x="107" y="24"/>
                  </a:cubicBezTo>
                  <a:cubicBezTo>
                    <a:pt x="103" y="19"/>
                    <a:pt x="99" y="15"/>
                    <a:pt x="94" y="11"/>
                  </a:cubicBezTo>
                  <a:cubicBezTo>
                    <a:pt x="93" y="10"/>
                    <a:pt x="91" y="10"/>
                    <a:pt x="89" y="11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9" y="14"/>
                    <a:pt x="77" y="14"/>
                    <a:pt x="76" y="13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2"/>
                    <a:pt x="70" y="1"/>
                    <a:pt x="68" y="1"/>
                  </a:cubicBezTo>
                  <a:cubicBezTo>
                    <a:pt x="62" y="0"/>
                    <a:pt x="57" y="0"/>
                    <a:pt x="50" y="1"/>
                  </a:cubicBezTo>
                  <a:cubicBezTo>
                    <a:pt x="49" y="1"/>
                    <a:pt x="47" y="2"/>
                    <a:pt x="46" y="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4"/>
                    <a:pt x="40" y="14"/>
                    <a:pt x="39" y="15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8" y="10"/>
                    <a:pt x="26" y="10"/>
                    <a:pt x="24" y="11"/>
                  </a:cubicBezTo>
                  <a:cubicBezTo>
                    <a:pt x="20" y="15"/>
                    <a:pt x="15" y="19"/>
                    <a:pt x="12" y="24"/>
                  </a:cubicBezTo>
                  <a:cubicBezTo>
                    <a:pt x="11" y="25"/>
                    <a:pt x="11" y="27"/>
                    <a:pt x="11" y="2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5" y="39"/>
                    <a:pt x="14" y="41"/>
                    <a:pt x="14" y="43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3" y="46"/>
                    <a:pt x="1" y="48"/>
                    <a:pt x="1" y="50"/>
                  </a:cubicBezTo>
                  <a:cubicBezTo>
                    <a:pt x="1" y="53"/>
                    <a:pt x="0" y="56"/>
                    <a:pt x="0" y="59"/>
                  </a:cubicBezTo>
                  <a:cubicBezTo>
                    <a:pt x="0" y="62"/>
                    <a:pt x="1" y="64"/>
                    <a:pt x="1" y="68"/>
                  </a:cubicBezTo>
                  <a:cubicBezTo>
                    <a:pt x="1" y="70"/>
                    <a:pt x="3" y="71"/>
                    <a:pt x="4" y="72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77"/>
                    <a:pt x="15" y="78"/>
                    <a:pt x="16" y="80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1" y="90"/>
                    <a:pt x="11" y="92"/>
                    <a:pt x="12" y="94"/>
                  </a:cubicBezTo>
                  <a:cubicBezTo>
                    <a:pt x="15" y="99"/>
                    <a:pt x="20" y="103"/>
                    <a:pt x="24" y="106"/>
                  </a:cubicBezTo>
                  <a:cubicBezTo>
                    <a:pt x="26" y="107"/>
                    <a:pt x="28" y="108"/>
                    <a:pt x="30" y="107"/>
                  </a:cubicBezTo>
                  <a:cubicBezTo>
                    <a:pt x="39" y="103"/>
                    <a:pt x="39" y="103"/>
                    <a:pt x="39" y="103"/>
                  </a:cubicBezTo>
                  <a:cubicBezTo>
                    <a:pt x="40" y="103"/>
                    <a:pt x="42" y="104"/>
                    <a:pt x="43" y="10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7" y="116"/>
                    <a:pt x="49" y="117"/>
                    <a:pt x="50" y="117"/>
                  </a:cubicBezTo>
                  <a:cubicBezTo>
                    <a:pt x="54" y="118"/>
                    <a:pt x="57" y="118"/>
                    <a:pt x="59" y="118"/>
                  </a:cubicBezTo>
                  <a:cubicBezTo>
                    <a:pt x="62" y="118"/>
                    <a:pt x="65" y="118"/>
                    <a:pt x="68" y="117"/>
                  </a:cubicBezTo>
                  <a:cubicBezTo>
                    <a:pt x="70" y="117"/>
                    <a:pt x="72" y="116"/>
                    <a:pt x="72" y="11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77" y="104"/>
                    <a:pt x="79" y="103"/>
                    <a:pt x="80" y="103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91" y="108"/>
                    <a:pt x="93" y="107"/>
                    <a:pt x="94" y="106"/>
                  </a:cubicBezTo>
                  <a:cubicBezTo>
                    <a:pt x="99" y="103"/>
                    <a:pt x="103" y="99"/>
                    <a:pt x="107" y="94"/>
                  </a:cubicBezTo>
                  <a:cubicBezTo>
                    <a:pt x="108" y="92"/>
                    <a:pt x="108" y="90"/>
                    <a:pt x="107" y="89"/>
                  </a:cubicBezTo>
                  <a:cubicBezTo>
                    <a:pt x="103" y="80"/>
                    <a:pt x="103" y="80"/>
                    <a:pt x="103" y="80"/>
                  </a:cubicBezTo>
                  <a:cubicBezTo>
                    <a:pt x="104" y="78"/>
                    <a:pt x="104" y="77"/>
                    <a:pt x="105" y="75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6" y="71"/>
                    <a:pt x="117" y="70"/>
                    <a:pt x="118" y="68"/>
                  </a:cubicBezTo>
                  <a:cubicBezTo>
                    <a:pt x="118" y="64"/>
                    <a:pt x="118" y="62"/>
                    <a:pt x="118" y="59"/>
                  </a:cubicBezTo>
                  <a:cubicBezTo>
                    <a:pt x="118" y="56"/>
                    <a:pt x="118" y="53"/>
                    <a:pt x="118" y="50"/>
                  </a:cubicBezTo>
                  <a:close/>
                  <a:moveTo>
                    <a:pt x="108" y="63"/>
                  </a:moveTo>
                  <a:cubicBezTo>
                    <a:pt x="99" y="66"/>
                    <a:pt x="99" y="66"/>
                    <a:pt x="99" y="66"/>
                  </a:cubicBezTo>
                  <a:cubicBezTo>
                    <a:pt x="98" y="67"/>
                    <a:pt x="97" y="68"/>
                    <a:pt x="96" y="70"/>
                  </a:cubicBezTo>
                  <a:cubicBezTo>
                    <a:pt x="95" y="72"/>
                    <a:pt x="94" y="75"/>
                    <a:pt x="93" y="77"/>
                  </a:cubicBezTo>
                  <a:cubicBezTo>
                    <a:pt x="92" y="79"/>
                    <a:pt x="92" y="80"/>
                    <a:pt x="93" y="82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5" y="92"/>
                    <a:pt x="93" y="94"/>
                    <a:pt x="91" y="96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1" y="92"/>
                    <a:pt x="79" y="92"/>
                    <a:pt x="78" y="93"/>
                  </a:cubicBezTo>
                  <a:cubicBezTo>
                    <a:pt x="75" y="94"/>
                    <a:pt x="73" y="95"/>
                    <a:pt x="70" y="96"/>
                  </a:cubicBezTo>
                  <a:cubicBezTo>
                    <a:pt x="69" y="96"/>
                    <a:pt x="67" y="97"/>
                    <a:pt x="67" y="99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1" y="108"/>
                    <a:pt x="58" y="108"/>
                    <a:pt x="55" y="107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1" y="97"/>
                    <a:pt x="50" y="96"/>
                    <a:pt x="48" y="96"/>
                  </a:cubicBezTo>
                  <a:cubicBezTo>
                    <a:pt x="46" y="95"/>
                    <a:pt x="43" y="94"/>
                    <a:pt x="41" y="93"/>
                  </a:cubicBezTo>
                  <a:cubicBezTo>
                    <a:pt x="40" y="92"/>
                    <a:pt x="38" y="92"/>
                    <a:pt x="36" y="92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26" y="94"/>
                    <a:pt x="24" y="92"/>
                    <a:pt x="22" y="90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6" y="80"/>
                    <a:pt x="26" y="79"/>
                    <a:pt x="26" y="77"/>
                  </a:cubicBezTo>
                  <a:cubicBezTo>
                    <a:pt x="24" y="75"/>
                    <a:pt x="23" y="72"/>
                    <a:pt x="23" y="70"/>
                  </a:cubicBezTo>
                  <a:cubicBezTo>
                    <a:pt x="22" y="68"/>
                    <a:pt x="21" y="67"/>
                    <a:pt x="19" y="66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2"/>
                    <a:pt x="10" y="60"/>
                    <a:pt x="10" y="59"/>
                  </a:cubicBezTo>
                  <a:cubicBezTo>
                    <a:pt x="10" y="57"/>
                    <a:pt x="11" y="56"/>
                    <a:pt x="11" y="54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1" y="51"/>
                    <a:pt x="22" y="49"/>
                    <a:pt x="23" y="48"/>
                  </a:cubicBezTo>
                  <a:cubicBezTo>
                    <a:pt x="23" y="45"/>
                    <a:pt x="24" y="43"/>
                    <a:pt x="26" y="41"/>
                  </a:cubicBezTo>
                  <a:cubicBezTo>
                    <a:pt x="26" y="39"/>
                    <a:pt x="26" y="37"/>
                    <a:pt x="26" y="36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4" y="25"/>
                    <a:pt x="26" y="23"/>
                    <a:pt x="28" y="21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26"/>
                    <a:pt x="40" y="26"/>
                    <a:pt x="41" y="25"/>
                  </a:cubicBezTo>
                  <a:cubicBezTo>
                    <a:pt x="43" y="24"/>
                    <a:pt x="46" y="23"/>
                    <a:pt x="48" y="22"/>
                  </a:cubicBezTo>
                  <a:cubicBezTo>
                    <a:pt x="50" y="22"/>
                    <a:pt x="51" y="20"/>
                    <a:pt x="52" y="19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8" y="10"/>
                    <a:pt x="61" y="10"/>
                    <a:pt x="64" y="10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7" y="20"/>
                    <a:pt x="69" y="22"/>
                    <a:pt x="70" y="22"/>
                  </a:cubicBezTo>
                  <a:cubicBezTo>
                    <a:pt x="73" y="23"/>
                    <a:pt x="75" y="24"/>
                    <a:pt x="78" y="25"/>
                  </a:cubicBezTo>
                  <a:cubicBezTo>
                    <a:pt x="79" y="26"/>
                    <a:pt x="81" y="26"/>
                    <a:pt x="82" y="25"/>
                  </a:cubicBezTo>
                  <a:cubicBezTo>
                    <a:pt x="91" y="21"/>
                    <a:pt x="91" y="21"/>
                    <a:pt x="91" y="21"/>
                  </a:cubicBezTo>
                  <a:cubicBezTo>
                    <a:pt x="93" y="23"/>
                    <a:pt x="95" y="25"/>
                    <a:pt x="97" y="28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92" y="37"/>
                    <a:pt x="92" y="39"/>
                    <a:pt x="93" y="41"/>
                  </a:cubicBezTo>
                  <a:cubicBezTo>
                    <a:pt x="94" y="43"/>
                    <a:pt x="95" y="45"/>
                    <a:pt x="96" y="48"/>
                  </a:cubicBezTo>
                  <a:cubicBezTo>
                    <a:pt x="97" y="49"/>
                    <a:pt x="98" y="51"/>
                    <a:pt x="99" y="51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6"/>
                    <a:pt x="108" y="57"/>
                    <a:pt x="108" y="59"/>
                  </a:cubicBezTo>
                  <a:cubicBezTo>
                    <a:pt x="108" y="60"/>
                    <a:pt x="108" y="62"/>
                    <a:pt x="108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25"/>
            <p:cNvSpPr>
              <a:spLocks noEditPoints="1"/>
            </p:cNvSpPr>
            <p:nvPr/>
          </p:nvSpPr>
          <p:spPr bwMode="auto">
            <a:xfrm>
              <a:off x="86" y="80"/>
              <a:ext cx="111" cy="111"/>
            </a:xfrm>
            <a:custGeom>
              <a:avLst/>
              <a:gdLst>
                <a:gd name="T0" fmla="*/ 23 w 47"/>
                <a:gd name="T1" fmla="*/ 0 h 47"/>
                <a:gd name="T2" fmla="*/ 0 w 47"/>
                <a:gd name="T3" fmla="*/ 24 h 47"/>
                <a:gd name="T4" fmla="*/ 23 w 47"/>
                <a:gd name="T5" fmla="*/ 47 h 47"/>
                <a:gd name="T6" fmla="*/ 47 w 47"/>
                <a:gd name="T7" fmla="*/ 24 h 47"/>
                <a:gd name="T8" fmla="*/ 23 w 47"/>
                <a:gd name="T9" fmla="*/ 0 h 47"/>
                <a:gd name="T10" fmla="*/ 23 w 47"/>
                <a:gd name="T11" fmla="*/ 37 h 47"/>
                <a:gd name="T12" fmla="*/ 10 w 47"/>
                <a:gd name="T13" fmla="*/ 24 h 47"/>
                <a:gd name="T14" fmla="*/ 23 w 47"/>
                <a:gd name="T15" fmla="*/ 10 h 47"/>
                <a:gd name="T16" fmla="*/ 37 w 47"/>
                <a:gd name="T17" fmla="*/ 24 h 47"/>
                <a:gd name="T18" fmla="*/ 23 w 47"/>
                <a:gd name="T19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23" y="0"/>
                  </a:moveTo>
                  <a:cubicBezTo>
                    <a:pt x="10" y="0"/>
                    <a:pt x="0" y="11"/>
                    <a:pt x="0" y="24"/>
                  </a:cubicBezTo>
                  <a:cubicBezTo>
                    <a:pt x="0" y="37"/>
                    <a:pt x="10" y="47"/>
                    <a:pt x="23" y="47"/>
                  </a:cubicBezTo>
                  <a:cubicBezTo>
                    <a:pt x="36" y="47"/>
                    <a:pt x="47" y="37"/>
                    <a:pt x="47" y="24"/>
                  </a:cubicBezTo>
                  <a:cubicBezTo>
                    <a:pt x="47" y="11"/>
                    <a:pt x="36" y="0"/>
                    <a:pt x="23" y="0"/>
                  </a:cubicBezTo>
                  <a:close/>
                  <a:moveTo>
                    <a:pt x="23" y="37"/>
                  </a:moveTo>
                  <a:cubicBezTo>
                    <a:pt x="16" y="37"/>
                    <a:pt x="10" y="31"/>
                    <a:pt x="10" y="24"/>
                  </a:cubicBezTo>
                  <a:cubicBezTo>
                    <a:pt x="10" y="16"/>
                    <a:pt x="16" y="10"/>
                    <a:pt x="23" y="10"/>
                  </a:cubicBezTo>
                  <a:cubicBezTo>
                    <a:pt x="31" y="10"/>
                    <a:pt x="37" y="16"/>
                    <a:pt x="37" y="24"/>
                  </a:cubicBezTo>
                  <a:cubicBezTo>
                    <a:pt x="37" y="31"/>
                    <a:pt x="31" y="37"/>
                    <a:pt x="23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" name="PA_组合 26"/>
          <p:cNvGrpSpPr/>
          <p:nvPr>
            <p:custDataLst>
              <p:tags r:id="rId13"/>
            </p:custDataLst>
          </p:nvPr>
        </p:nvGrpSpPr>
        <p:grpSpPr bwMode="auto">
          <a:xfrm>
            <a:off x="1345175" y="3092072"/>
            <a:ext cx="446010" cy="450911"/>
            <a:chOff x="0" y="0"/>
            <a:chExt cx="281" cy="284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3" name="Freeform 27"/>
            <p:cNvSpPr/>
            <p:nvPr/>
          </p:nvSpPr>
          <p:spPr bwMode="auto">
            <a:xfrm>
              <a:off x="0" y="0"/>
              <a:ext cx="281" cy="206"/>
            </a:xfrm>
            <a:custGeom>
              <a:avLst/>
              <a:gdLst>
                <a:gd name="T0" fmla="*/ 91 w 119"/>
                <a:gd name="T1" fmla="*/ 32 h 87"/>
                <a:gd name="T2" fmla="*/ 86 w 119"/>
                <a:gd name="T3" fmla="*/ 32 h 87"/>
                <a:gd name="T4" fmla="*/ 86 w 119"/>
                <a:gd name="T5" fmla="*/ 30 h 87"/>
                <a:gd name="T6" fmla="*/ 56 w 119"/>
                <a:gd name="T7" fmla="*/ 0 h 87"/>
                <a:gd name="T8" fmla="*/ 27 w 119"/>
                <a:gd name="T9" fmla="*/ 25 h 87"/>
                <a:gd name="T10" fmla="*/ 19 w 119"/>
                <a:gd name="T11" fmla="*/ 26 h 87"/>
                <a:gd name="T12" fmla="*/ 19 w 119"/>
                <a:gd name="T13" fmla="*/ 26 h 87"/>
                <a:gd name="T14" fmla="*/ 7 w 119"/>
                <a:gd name="T15" fmla="*/ 43 h 87"/>
                <a:gd name="T16" fmla="*/ 9 w 119"/>
                <a:gd name="T17" fmla="*/ 52 h 87"/>
                <a:gd name="T18" fmla="*/ 0 w 119"/>
                <a:gd name="T19" fmla="*/ 68 h 87"/>
                <a:gd name="T20" fmla="*/ 19 w 119"/>
                <a:gd name="T21" fmla="*/ 87 h 87"/>
                <a:gd name="T22" fmla="*/ 39 w 119"/>
                <a:gd name="T23" fmla="*/ 87 h 87"/>
                <a:gd name="T24" fmla="*/ 44 w 119"/>
                <a:gd name="T25" fmla="*/ 81 h 87"/>
                <a:gd name="T26" fmla="*/ 39 w 119"/>
                <a:gd name="T27" fmla="*/ 76 h 87"/>
                <a:gd name="T28" fmla="*/ 19 w 119"/>
                <a:gd name="T29" fmla="*/ 76 h 87"/>
                <a:gd name="T30" fmla="*/ 10 w 119"/>
                <a:gd name="T31" fmla="*/ 68 h 87"/>
                <a:gd name="T32" fmla="*/ 18 w 119"/>
                <a:gd name="T33" fmla="*/ 59 h 87"/>
                <a:gd name="T34" fmla="*/ 22 w 119"/>
                <a:gd name="T35" fmla="*/ 55 h 87"/>
                <a:gd name="T36" fmla="*/ 20 w 119"/>
                <a:gd name="T37" fmla="*/ 50 h 87"/>
                <a:gd name="T38" fmla="*/ 17 w 119"/>
                <a:gd name="T39" fmla="*/ 43 h 87"/>
                <a:gd name="T40" fmla="*/ 22 w 119"/>
                <a:gd name="T41" fmla="*/ 35 h 87"/>
                <a:gd name="T42" fmla="*/ 22 w 119"/>
                <a:gd name="T43" fmla="*/ 35 h 87"/>
                <a:gd name="T44" fmla="*/ 30 w 119"/>
                <a:gd name="T45" fmla="*/ 36 h 87"/>
                <a:gd name="T46" fmla="*/ 35 w 119"/>
                <a:gd name="T47" fmla="*/ 36 h 87"/>
                <a:gd name="T48" fmla="*/ 37 w 119"/>
                <a:gd name="T49" fmla="*/ 31 h 87"/>
                <a:gd name="T50" fmla="*/ 37 w 119"/>
                <a:gd name="T51" fmla="*/ 30 h 87"/>
                <a:gd name="T52" fmla="*/ 37 w 119"/>
                <a:gd name="T53" fmla="*/ 30 h 87"/>
                <a:gd name="T54" fmla="*/ 56 w 119"/>
                <a:gd name="T55" fmla="*/ 11 h 87"/>
                <a:gd name="T56" fmla="*/ 75 w 119"/>
                <a:gd name="T57" fmla="*/ 30 h 87"/>
                <a:gd name="T58" fmla="*/ 73 w 119"/>
                <a:gd name="T59" fmla="*/ 40 h 87"/>
                <a:gd name="T60" fmla="*/ 74 w 119"/>
                <a:gd name="T61" fmla="*/ 46 h 87"/>
                <a:gd name="T62" fmla="*/ 80 w 119"/>
                <a:gd name="T63" fmla="*/ 46 h 87"/>
                <a:gd name="T64" fmla="*/ 91 w 119"/>
                <a:gd name="T65" fmla="*/ 42 h 87"/>
                <a:gd name="T66" fmla="*/ 108 w 119"/>
                <a:gd name="T67" fmla="*/ 59 h 87"/>
                <a:gd name="T68" fmla="*/ 91 w 119"/>
                <a:gd name="T69" fmla="*/ 76 h 87"/>
                <a:gd name="T70" fmla="*/ 80 w 119"/>
                <a:gd name="T71" fmla="*/ 76 h 87"/>
                <a:gd name="T72" fmla="*/ 75 w 119"/>
                <a:gd name="T73" fmla="*/ 81 h 87"/>
                <a:gd name="T74" fmla="*/ 80 w 119"/>
                <a:gd name="T75" fmla="*/ 87 h 87"/>
                <a:gd name="T76" fmla="*/ 91 w 119"/>
                <a:gd name="T77" fmla="*/ 87 h 87"/>
                <a:gd name="T78" fmla="*/ 119 w 119"/>
                <a:gd name="T79" fmla="*/ 59 h 87"/>
                <a:gd name="T80" fmla="*/ 91 w 119"/>
                <a:gd name="T81" fmla="*/ 3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9" h="87">
                  <a:moveTo>
                    <a:pt x="91" y="32"/>
                  </a:moveTo>
                  <a:cubicBezTo>
                    <a:pt x="89" y="32"/>
                    <a:pt x="87" y="32"/>
                    <a:pt x="86" y="32"/>
                  </a:cubicBezTo>
                  <a:cubicBezTo>
                    <a:pt x="86" y="31"/>
                    <a:pt x="86" y="31"/>
                    <a:pt x="86" y="30"/>
                  </a:cubicBezTo>
                  <a:cubicBezTo>
                    <a:pt x="86" y="13"/>
                    <a:pt x="72" y="0"/>
                    <a:pt x="56" y="0"/>
                  </a:cubicBezTo>
                  <a:cubicBezTo>
                    <a:pt x="42" y="0"/>
                    <a:pt x="30" y="11"/>
                    <a:pt x="27" y="25"/>
                  </a:cubicBezTo>
                  <a:cubicBezTo>
                    <a:pt x="24" y="24"/>
                    <a:pt x="21" y="25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1" y="29"/>
                    <a:pt x="7" y="36"/>
                    <a:pt x="7" y="43"/>
                  </a:cubicBezTo>
                  <a:cubicBezTo>
                    <a:pt x="7" y="46"/>
                    <a:pt x="7" y="49"/>
                    <a:pt x="9" y="52"/>
                  </a:cubicBezTo>
                  <a:cubicBezTo>
                    <a:pt x="3" y="55"/>
                    <a:pt x="0" y="61"/>
                    <a:pt x="0" y="68"/>
                  </a:cubicBezTo>
                  <a:cubicBezTo>
                    <a:pt x="0" y="78"/>
                    <a:pt x="8" y="87"/>
                    <a:pt x="19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41" y="87"/>
                    <a:pt x="44" y="84"/>
                    <a:pt x="44" y="81"/>
                  </a:cubicBezTo>
                  <a:cubicBezTo>
                    <a:pt x="44" y="79"/>
                    <a:pt x="41" y="76"/>
                    <a:pt x="39" y="76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4" y="76"/>
                    <a:pt x="10" y="72"/>
                    <a:pt x="10" y="68"/>
                  </a:cubicBezTo>
                  <a:cubicBezTo>
                    <a:pt x="10" y="63"/>
                    <a:pt x="13" y="60"/>
                    <a:pt x="18" y="59"/>
                  </a:cubicBezTo>
                  <a:cubicBezTo>
                    <a:pt x="20" y="59"/>
                    <a:pt x="21" y="57"/>
                    <a:pt x="22" y="55"/>
                  </a:cubicBezTo>
                  <a:cubicBezTo>
                    <a:pt x="22" y="53"/>
                    <a:pt x="22" y="51"/>
                    <a:pt x="20" y="50"/>
                  </a:cubicBezTo>
                  <a:cubicBezTo>
                    <a:pt x="18" y="48"/>
                    <a:pt x="17" y="46"/>
                    <a:pt x="17" y="43"/>
                  </a:cubicBezTo>
                  <a:cubicBezTo>
                    <a:pt x="17" y="40"/>
                    <a:pt x="19" y="37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5" y="34"/>
                    <a:pt x="27" y="35"/>
                    <a:pt x="30" y="36"/>
                  </a:cubicBezTo>
                  <a:cubicBezTo>
                    <a:pt x="31" y="37"/>
                    <a:pt x="33" y="37"/>
                    <a:pt x="35" y="36"/>
                  </a:cubicBezTo>
                  <a:cubicBezTo>
                    <a:pt x="37" y="35"/>
                    <a:pt x="37" y="33"/>
                    <a:pt x="37" y="31"/>
                  </a:cubicBezTo>
                  <a:cubicBezTo>
                    <a:pt x="37" y="31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19"/>
                    <a:pt x="46" y="11"/>
                    <a:pt x="56" y="11"/>
                  </a:cubicBezTo>
                  <a:cubicBezTo>
                    <a:pt x="67" y="11"/>
                    <a:pt x="75" y="19"/>
                    <a:pt x="75" y="30"/>
                  </a:cubicBezTo>
                  <a:cubicBezTo>
                    <a:pt x="75" y="33"/>
                    <a:pt x="74" y="36"/>
                    <a:pt x="73" y="40"/>
                  </a:cubicBezTo>
                  <a:cubicBezTo>
                    <a:pt x="71" y="42"/>
                    <a:pt x="72" y="44"/>
                    <a:pt x="74" y="46"/>
                  </a:cubicBezTo>
                  <a:cubicBezTo>
                    <a:pt x="75" y="48"/>
                    <a:pt x="78" y="48"/>
                    <a:pt x="80" y="46"/>
                  </a:cubicBezTo>
                  <a:cubicBezTo>
                    <a:pt x="82" y="44"/>
                    <a:pt x="86" y="42"/>
                    <a:pt x="91" y="42"/>
                  </a:cubicBezTo>
                  <a:cubicBezTo>
                    <a:pt x="101" y="42"/>
                    <a:pt x="108" y="50"/>
                    <a:pt x="108" y="59"/>
                  </a:cubicBezTo>
                  <a:cubicBezTo>
                    <a:pt x="108" y="69"/>
                    <a:pt x="101" y="76"/>
                    <a:pt x="91" y="76"/>
                  </a:cubicBezTo>
                  <a:cubicBezTo>
                    <a:pt x="80" y="76"/>
                    <a:pt x="80" y="76"/>
                    <a:pt x="80" y="76"/>
                  </a:cubicBezTo>
                  <a:cubicBezTo>
                    <a:pt x="77" y="76"/>
                    <a:pt x="75" y="79"/>
                    <a:pt x="75" y="81"/>
                  </a:cubicBezTo>
                  <a:cubicBezTo>
                    <a:pt x="75" y="84"/>
                    <a:pt x="77" y="87"/>
                    <a:pt x="80" y="87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106" y="87"/>
                    <a:pt x="119" y="74"/>
                    <a:pt x="119" y="59"/>
                  </a:cubicBezTo>
                  <a:cubicBezTo>
                    <a:pt x="119" y="44"/>
                    <a:pt x="106" y="32"/>
                    <a:pt x="9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28"/>
            <p:cNvSpPr/>
            <p:nvPr/>
          </p:nvSpPr>
          <p:spPr bwMode="auto">
            <a:xfrm>
              <a:off x="85" y="116"/>
              <a:ext cx="108" cy="168"/>
            </a:xfrm>
            <a:custGeom>
              <a:avLst/>
              <a:gdLst>
                <a:gd name="T0" fmla="*/ 37 w 46"/>
                <a:gd name="T1" fmla="*/ 45 h 71"/>
                <a:gd name="T2" fmla="*/ 28 w 46"/>
                <a:gd name="T3" fmla="*/ 54 h 71"/>
                <a:gd name="T4" fmla="*/ 28 w 46"/>
                <a:gd name="T5" fmla="*/ 5 h 71"/>
                <a:gd name="T6" fmla="*/ 23 w 46"/>
                <a:gd name="T7" fmla="*/ 0 h 71"/>
                <a:gd name="T8" fmla="*/ 18 w 46"/>
                <a:gd name="T9" fmla="*/ 5 h 71"/>
                <a:gd name="T10" fmla="*/ 18 w 46"/>
                <a:gd name="T11" fmla="*/ 54 h 71"/>
                <a:gd name="T12" fmla="*/ 9 w 46"/>
                <a:gd name="T13" fmla="*/ 45 h 71"/>
                <a:gd name="T14" fmla="*/ 2 w 46"/>
                <a:gd name="T15" fmla="*/ 45 h 71"/>
                <a:gd name="T16" fmla="*/ 2 w 46"/>
                <a:gd name="T17" fmla="*/ 52 h 71"/>
                <a:gd name="T18" fmla="*/ 20 w 46"/>
                <a:gd name="T19" fmla="*/ 70 h 71"/>
                <a:gd name="T20" fmla="*/ 23 w 46"/>
                <a:gd name="T21" fmla="*/ 71 h 71"/>
                <a:gd name="T22" fmla="*/ 27 w 46"/>
                <a:gd name="T23" fmla="*/ 70 h 71"/>
                <a:gd name="T24" fmla="*/ 44 w 46"/>
                <a:gd name="T25" fmla="*/ 52 h 71"/>
                <a:gd name="T26" fmla="*/ 44 w 46"/>
                <a:gd name="T27" fmla="*/ 45 h 71"/>
                <a:gd name="T28" fmla="*/ 37 w 46"/>
                <a:gd name="T29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71">
                  <a:moveTo>
                    <a:pt x="37" y="45"/>
                  </a:moveTo>
                  <a:cubicBezTo>
                    <a:pt x="28" y="54"/>
                    <a:pt x="28" y="54"/>
                    <a:pt x="28" y="5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2"/>
                    <a:pt x="26" y="0"/>
                    <a:pt x="23" y="0"/>
                  </a:cubicBezTo>
                  <a:cubicBezTo>
                    <a:pt x="20" y="0"/>
                    <a:pt x="18" y="2"/>
                    <a:pt x="18" y="5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7" y="43"/>
                    <a:pt x="4" y="43"/>
                    <a:pt x="2" y="45"/>
                  </a:cubicBezTo>
                  <a:cubicBezTo>
                    <a:pt x="0" y="47"/>
                    <a:pt x="0" y="50"/>
                    <a:pt x="2" y="52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71"/>
                    <a:pt x="22" y="71"/>
                    <a:pt x="23" y="71"/>
                  </a:cubicBezTo>
                  <a:cubicBezTo>
                    <a:pt x="25" y="71"/>
                    <a:pt x="26" y="71"/>
                    <a:pt x="27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6" y="50"/>
                    <a:pt x="46" y="47"/>
                    <a:pt x="44" y="45"/>
                  </a:cubicBezTo>
                  <a:cubicBezTo>
                    <a:pt x="42" y="43"/>
                    <a:pt x="39" y="43"/>
                    <a:pt x="37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5" name="PA_组合 29"/>
          <p:cNvGrpSpPr/>
          <p:nvPr>
            <p:custDataLst>
              <p:tags r:id="rId14"/>
            </p:custDataLst>
          </p:nvPr>
        </p:nvGrpSpPr>
        <p:grpSpPr bwMode="auto">
          <a:xfrm>
            <a:off x="1362632" y="1783794"/>
            <a:ext cx="406329" cy="400105"/>
            <a:chOff x="0" y="0"/>
            <a:chExt cx="256" cy="252"/>
          </a:xfrm>
        </p:grpSpPr>
        <p:sp>
          <p:nvSpPr>
            <p:cNvPr id="26" name="Freeform 30"/>
            <p:cNvSpPr>
              <a:spLocks noEditPoints="1"/>
            </p:cNvSpPr>
            <p:nvPr/>
          </p:nvSpPr>
          <p:spPr bwMode="auto">
            <a:xfrm>
              <a:off x="0" y="0"/>
              <a:ext cx="256" cy="252"/>
            </a:xfrm>
            <a:custGeom>
              <a:avLst/>
              <a:gdLst>
                <a:gd name="T0" fmla="*/ 234 w 256"/>
                <a:gd name="T1" fmla="*/ 186 h 252"/>
                <a:gd name="T2" fmla="*/ 69 w 256"/>
                <a:gd name="T3" fmla="*/ 186 h 252"/>
                <a:gd name="T4" fmla="*/ 69 w 256"/>
                <a:gd name="T5" fmla="*/ 21 h 252"/>
                <a:gd name="T6" fmla="*/ 126 w 256"/>
                <a:gd name="T7" fmla="*/ 21 h 252"/>
                <a:gd name="T8" fmla="*/ 126 w 256"/>
                <a:gd name="T9" fmla="*/ 0 h 252"/>
                <a:gd name="T10" fmla="*/ 48 w 256"/>
                <a:gd name="T11" fmla="*/ 0 h 252"/>
                <a:gd name="T12" fmla="*/ 48 w 256"/>
                <a:gd name="T13" fmla="*/ 45 h 252"/>
                <a:gd name="T14" fmla="*/ 0 w 256"/>
                <a:gd name="T15" fmla="*/ 45 h 252"/>
                <a:gd name="T16" fmla="*/ 0 w 256"/>
                <a:gd name="T17" fmla="*/ 252 h 252"/>
                <a:gd name="T18" fmla="*/ 208 w 256"/>
                <a:gd name="T19" fmla="*/ 252 h 252"/>
                <a:gd name="T20" fmla="*/ 208 w 256"/>
                <a:gd name="T21" fmla="*/ 208 h 252"/>
                <a:gd name="T22" fmla="*/ 256 w 256"/>
                <a:gd name="T23" fmla="*/ 208 h 252"/>
                <a:gd name="T24" fmla="*/ 256 w 256"/>
                <a:gd name="T25" fmla="*/ 130 h 252"/>
                <a:gd name="T26" fmla="*/ 234 w 256"/>
                <a:gd name="T27" fmla="*/ 130 h 252"/>
                <a:gd name="T28" fmla="*/ 234 w 256"/>
                <a:gd name="T29" fmla="*/ 186 h 252"/>
                <a:gd name="T30" fmla="*/ 187 w 256"/>
                <a:gd name="T31" fmla="*/ 231 h 252"/>
                <a:gd name="T32" fmla="*/ 24 w 256"/>
                <a:gd name="T33" fmla="*/ 231 h 252"/>
                <a:gd name="T34" fmla="*/ 24 w 256"/>
                <a:gd name="T35" fmla="*/ 68 h 252"/>
                <a:gd name="T36" fmla="*/ 48 w 256"/>
                <a:gd name="T37" fmla="*/ 68 h 252"/>
                <a:gd name="T38" fmla="*/ 48 w 256"/>
                <a:gd name="T39" fmla="*/ 208 h 252"/>
                <a:gd name="T40" fmla="*/ 187 w 256"/>
                <a:gd name="T41" fmla="*/ 208 h 252"/>
                <a:gd name="T42" fmla="*/ 187 w 256"/>
                <a:gd name="T43" fmla="*/ 2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6" h="252">
                  <a:moveTo>
                    <a:pt x="234" y="186"/>
                  </a:moveTo>
                  <a:lnTo>
                    <a:pt x="69" y="186"/>
                  </a:lnTo>
                  <a:lnTo>
                    <a:pt x="69" y="21"/>
                  </a:lnTo>
                  <a:lnTo>
                    <a:pt x="126" y="21"/>
                  </a:lnTo>
                  <a:lnTo>
                    <a:pt x="126" y="0"/>
                  </a:lnTo>
                  <a:lnTo>
                    <a:pt x="48" y="0"/>
                  </a:lnTo>
                  <a:lnTo>
                    <a:pt x="48" y="45"/>
                  </a:lnTo>
                  <a:lnTo>
                    <a:pt x="0" y="45"/>
                  </a:lnTo>
                  <a:lnTo>
                    <a:pt x="0" y="252"/>
                  </a:lnTo>
                  <a:lnTo>
                    <a:pt x="208" y="252"/>
                  </a:lnTo>
                  <a:lnTo>
                    <a:pt x="208" y="208"/>
                  </a:lnTo>
                  <a:lnTo>
                    <a:pt x="256" y="208"/>
                  </a:lnTo>
                  <a:lnTo>
                    <a:pt x="256" y="130"/>
                  </a:lnTo>
                  <a:lnTo>
                    <a:pt x="234" y="130"/>
                  </a:lnTo>
                  <a:lnTo>
                    <a:pt x="234" y="186"/>
                  </a:lnTo>
                  <a:close/>
                  <a:moveTo>
                    <a:pt x="187" y="231"/>
                  </a:moveTo>
                  <a:lnTo>
                    <a:pt x="24" y="231"/>
                  </a:lnTo>
                  <a:lnTo>
                    <a:pt x="24" y="68"/>
                  </a:lnTo>
                  <a:lnTo>
                    <a:pt x="48" y="68"/>
                  </a:lnTo>
                  <a:lnTo>
                    <a:pt x="48" y="208"/>
                  </a:lnTo>
                  <a:lnTo>
                    <a:pt x="187" y="208"/>
                  </a:lnTo>
                  <a:lnTo>
                    <a:pt x="187" y="2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31"/>
            <p:cNvSpPr/>
            <p:nvPr/>
          </p:nvSpPr>
          <p:spPr bwMode="auto">
            <a:xfrm>
              <a:off x="145" y="0"/>
              <a:ext cx="111" cy="111"/>
            </a:xfrm>
            <a:custGeom>
              <a:avLst/>
              <a:gdLst>
                <a:gd name="T0" fmla="*/ 18 w 111"/>
                <a:gd name="T1" fmla="*/ 0 h 111"/>
                <a:gd name="T2" fmla="*/ 18 w 111"/>
                <a:gd name="T3" fmla="*/ 21 h 111"/>
                <a:gd name="T4" fmla="*/ 73 w 111"/>
                <a:gd name="T5" fmla="*/ 21 h 111"/>
                <a:gd name="T6" fmla="*/ 0 w 111"/>
                <a:gd name="T7" fmla="*/ 94 h 111"/>
                <a:gd name="T8" fmla="*/ 14 w 111"/>
                <a:gd name="T9" fmla="*/ 111 h 111"/>
                <a:gd name="T10" fmla="*/ 89 w 111"/>
                <a:gd name="T11" fmla="*/ 37 h 111"/>
                <a:gd name="T12" fmla="*/ 89 w 111"/>
                <a:gd name="T13" fmla="*/ 92 h 111"/>
                <a:gd name="T14" fmla="*/ 111 w 111"/>
                <a:gd name="T15" fmla="*/ 92 h 111"/>
                <a:gd name="T16" fmla="*/ 111 w 111"/>
                <a:gd name="T17" fmla="*/ 0 h 111"/>
                <a:gd name="T18" fmla="*/ 18 w 111"/>
                <a:gd name="T1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111">
                  <a:moveTo>
                    <a:pt x="18" y="0"/>
                  </a:moveTo>
                  <a:lnTo>
                    <a:pt x="18" y="21"/>
                  </a:lnTo>
                  <a:lnTo>
                    <a:pt x="73" y="21"/>
                  </a:lnTo>
                  <a:lnTo>
                    <a:pt x="0" y="94"/>
                  </a:lnTo>
                  <a:lnTo>
                    <a:pt x="14" y="111"/>
                  </a:lnTo>
                  <a:lnTo>
                    <a:pt x="89" y="37"/>
                  </a:lnTo>
                  <a:lnTo>
                    <a:pt x="89" y="92"/>
                  </a:lnTo>
                  <a:lnTo>
                    <a:pt x="111" y="92"/>
                  </a:lnTo>
                  <a:lnTo>
                    <a:pt x="111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8" name="PA_淘宝店chenying0907 32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572003" y="1682181"/>
            <a:ext cx="1368187" cy="523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licai2011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PA_淘宝店chenying0907 33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556228" y="3698579"/>
            <a:ext cx="1368187" cy="523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r>
              <a: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licai2011</a:t>
            </a: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nimBg="1" autoUpdateAnimBg="0"/>
      <p:bldP spid="7" grpId="0" animBg="1" autoUpdateAnimBg="0"/>
      <p:bldP spid="8" grpId="0" animBg="1" autoUpdateAnimBg="0"/>
      <p:bldP spid="9" grpId="0" animBg="1" autoUpdateAnimBg="0"/>
      <p:bldP spid="10" grpId="0" animBg="1"/>
      <p:bldP spid="11" grpId="0" animBg="1"/>
      <p:bldP spid="12" grpId="0" animBg="1"/>
      <p:bldP spid="28" grpId="0" animBg="1" autoUpdateAnimBg="0"/>
      <p:bldP spid="29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928456"/>
            <a:ext cx="3140330" cy="1766981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140330" y="1928456"/>
            <a:ext cx="1765800" cy="176698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6"/>
          <p:cNvGrpSpPr/>
          <p:nvPr/>
        </p:nvGrpSpPr>
        <p:grpSpPr>
          <a:xfrm>
            <a:off x="4677147" y="1928456"/>
            <a:ext cx="4466853" cy="1768266"/>
            <a:chOff x="4257077" y="2119893"/>
            <a:chExt cx="5955804" cy="2356960"/>
          </a:xfrm>
          <a:solidFill>
            <a:schemeClr val="accent1"/>
          </a:solidFill>
        </p:grpSpPr>
        <p:sp>
          <p:nvSpPr>
            <p:cNvPr id="8" name="等腰三角形 7"/>
            <p:cNvSpPr/>
            <p:nvPr/>
          </p:nvSpPr>
          <p:spPr>
            <a:xfrm rot="16200000">
              <a:off x="4224440" y="3094390"/>
              <a:ext cx="473237" cy="4079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552497" y="2119893"/>
              <a:ext cx="5660384" cy="23569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5000"/>
                </a:lnSpc>
                <a:spcBef>
                  <a:spcPts val="900"/>
                </a:spcBef>
              </a:pP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02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工作完成情况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5000"/>
                </a:lnSpc>
                <a:spcBef>
                  <a:spcPts val="900"/>
                </a:spcBef>
              </a:pP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THIS IS A SUMMARY PART. CLICK TO ADD YOUR DESCRIPTION SENTENCES ABOUT THIS PART IN HERETHIS IS A SUMMARY PART. 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灯片编号占位符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F668F-848C-4CC0-8143-F2E483CC7783}" type="slidenum">
              <a:rPr lang="zh-CN" altLang="en-US" smtClean="0"/>
            </a:fld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627000" y="1882534"/>
            <a:ext cx="1890000" cy="1890256"/>
          </a:xfrm>
          <a:prstGeom prst="ellipse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688567" y="1299970"/>
            <a:ext cx="1917631" cy="877021"/>
          </a:xfrm>
          <a:prstGeom prst="rect">
            <a:avLst/>
          </a:prstGeom>
        </p:spPr>
        <p:txBody>
          <a:bodyPr wrap="square" lIns="68577" tIns="34289" rIns="68577" bIns="3428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注册时间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537803" y="1299970"/>
            <a:ext cx="1917631" cy="877021"/>
          </a:xfrm>
          <a:prstGeom prst="rect">
            <a:avLst/>
          </a:prstGeom>
        </p:spPr>
        <p:txBody>
          <a:bodyPr wrap="square" lIns="68577" tIns="34289" rIns="68577" bIns="34289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员工素质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394609" y="2501476"/>
            <a:ext cx="1917631" cy="877021"/>
          </a:xfrm>
          <a:prstGeom prst="rect">
            <a:avLst/>
          </a:prstGeom>
        </p:spPr>
        <p:txBody>
          <a:bodyPr wrap="square" lIns="68577" tIns="34289" rIns="68577" bIns="3428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注册资本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31762" y="2501476"/>
            <a:ext cx="1917631" cy="877021"/>
          </a:xfrm>
          <a:prstGeom prst="rect">
            <a:avLst/>
          </a:prstGeom>
        </p:spPr>
        <p:txBody>
          <a:bodyPr wrap="square" lIns="68577" tIns="34289" rIns="68577" bIns="34289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员工人数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688567" y="3684729"/>
            <a:ext cx="1917631" cy="877021"/>
          </a:xfrm>
          <a:prstGeom prst="rect">
            <a:avLst/>
          </a:prstGeom>
        </p:spPr>
        <p:txBody>
          <a:bodyPr wrap="square" lIns="68577" tIns="34289" rIns="68577" bIns="3428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公司性质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537803" y="3684729"/>
            <a:ext cx="1917631" cy="877021"/>
          </a:xfrm>
          <a:prstGeom prst="rect">
            <a:avLst/>
          </a:prstGeom>
        </p:spPr>
        <p:txBody>
          <a:bodyPr wrap="square" lIns="68577" tIns="34289" rIns="68577" bIns="34289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技术力量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3" name="组合 40"/>
          <p:cNvGrpSpPr/>
          <p:nvPr/>
        </p:nvGrpSpPr>
        <p:grpSpPr>
          <a:xfrm>
            <a:off x="4926366" y="1322642"/>
            <a:ext cx="652286" cy="652374"/>
            <a:chOff x="6568487" y="1762689"/>
            <a:chExt cx="869714" cy="869714"/>
          </a:xfrm>
        </p:grpSpPr>
        <p:sp>
          <p:nvSpPr>
            <p:cNvPr id="9" name="椭圆 8"/>
            <p:cNvSpPr/>
            <p:nvPr/>
          </p:nvSpPr>
          <p:spPr>
            <a:xfrm>
              <a:off x="6568487" y="1762689"/>
              <a:ext cx="869714" cy="86971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Freeform 74"/>
            <p:cNvSpPr>
              <a:spLocks noEditPoints="1"/>
            </p:cNvSpPr>
            <p:nvPr/>
          </p:nvSpPr>
          <p:spPr bwMode="auto">
            <a:xfrm>
              <a:off x="6841418" y="2010027"/>
              <a:ext cx="323850" cy="323850"/>
            </a:xfrm>
            <a:custGeom>
              <a:avLst/>
              <a:gdLst>
                <a:gd name="T0" fmla="*/ 892 w 1018"/>
                <a:gd name="T1" fmla="*/ 102 h 1017"/>
                <a:gd name="T2" fmla="*/ 945 w 1018"/>
                <a:gd name="T3" fmla="*/ 137 h 1017"/>
                <a:gd name="T4" fmla="*/ 73 w 1018"/>
                <a:gd name="T5" fmla="*/ 137 h 1017"/>
                <a:gd name="T6" fmla="*/ 127 w 1018"/>
                <a:gd name="T7" fmla="*/ 102 h 1017"/>
                <a:gd name="T8" fmla="*/ 86 w 1018"/>
                <a:gd name="T9" fmla="*/ 64 h 1017"/>
                <a:gd name="T10" fmla="*/ 4 w 1018"/>
                <a:gd name="T11" fmla="*/ 130 h 1017"/>
                <a:gd name="T12" fmla="*/ 21 w 1018"/>
                <a:gd name="T13" fmla="*/ 983 h 1017"/>
                <a:gd name="T14" fmla="*/ 932 w 1018"/>
                <a:gd name="T15" fmla="*/ 1017 h 1017"/>
                <a:gd name="T16" fmla="*/ 1014 w 1018"/>
                <a:gd name="T17" fmla="*/ 951 h 1017"/>
                <a:gd name="T18" fmla="*/ 996 w 1018"/>
                <a:gd name="T19" fmla="*/ 98 h 1017"/>
                <a:gd name="T20" fmla="*/ 954 w 1018"/>
                <a:gd name="T21" fmla="*/ 922 h 1017"/>
                <a:gd name="T22" fmla="*/ 84 w 1018"/>
                <a:gd name="T23" fmla="*/ 952 h 1017"/>
                <a:gd name="T24" fmla="*/ 197 w 1018"/>
                <a:gd name="T25" fmla="*/ 190 h 1017"/>
                <a:gd name="T26" fmla="*/ 218 w 1018"/>
                <a:gd name="T27" fmla="*/ 14 h 1017"/>
                <a:gd name="T28" fmla="*/ 162 w 1018"/>
                <a:gd name="T29" fmla="*/ 20 h 1017"/>
                <a:gd name="T30" fmla="*/ 191 w 1018"/>
                <a:gd name="T31" fmla="*/ 190 h 1017"/>
                <a:gd name="T32" fmla="*/ 350 w 1018"/>
                <a:gd name="T33" fmla="*/ 31 h 1017"/>
                <a:gd name="T34" fmla="*/ 306 w 1018"/>
                <a:gd name="T35" fmla="*/ 2 h 1017"/>
                <a:gd name="T36" fmla="*/ 296 w 1018"/>
                <a:gd name="T37" fmla="*/ 182 h 1017"/>
                <a:gd name="T38" fmla="*/ 472 w 1018"/>
                <a:gd name="T39" fmla="*/ 176 h 1017"/>
                <a:gd name="T40" fmla="*/ 452 w 1018"/>
                <a:gd name="T41" fmla="*/ 0 h 1017"/>
                <a:gd name="T42" fmla="*/ 413 w 1018"/>
                <a:gd name="T43" fmla="*/ 159 h 1017"/>
                <a:gd name="T44" fmla="*/ 579 w 1018"/>
                <a:gd name="T45" fmla="*/ 190 h 1017"/>
                <a:gd name="T46" fmla="*/ 599 w 1018"/>
                <a:gd name="T47" fmla="*/ 14 h 1017"/>
                <a:gd name="T48" fmla="*/ 543 w 1018"/>
                <a:gd name="T49" fmla="*/ 20 h 1017"/>
                <a:gd name="T50" fmla="*/ 573 w 1018"/>
                <a:gd name="T51" fmla="*/ 190 h 1017"/>
                <a:gd name="T52" fmla="*/ 732 w 1018"/>
                <a:gd name="T53" fmla="*/ 31 h 1017"/>
                <a:gd name="T54" fmla="*/ 688 w 1018"/>
                <a:gd name="T55" fmla="*/ 2 h 1017"/>
                <a:gd name="T56" fmla="*/ 677 w 1018"/>
                <a:gd name="T57" fmla="*/ 182 h 1017"/>
                <a:gd name="T58" fmla="*/ 853 w 1018"/>
                <a:gd name="T59" fmla="*/ 176 h 1017"/>
                <a:gd name="T60" fmla="*/ 834 w 1018"/>
                <a:gd name="T61" fmla="*/ 0 h 1017"/>
                <a:gd name="T62" fmla="*/ 795 w 1018"/>
                <a:gd name="T63" fmla="*/ 159 h 1017"/>
                <a:gd name="T64" fmla="*/ 674 w 1018"/>
                <a:gd name="T65" fmla="*/ 794 h 1017"/>
                <a:gd name="T66" fmla="*/ 627 w 1018"/>
                <a:gd name="T67" fmla="*/ 724 h 1017"/>
                <a:gd name="T68" fmla="*/ 573 w 1018"/>
                <a:gd name="T69" fmla="*/ 741 h 1017"/>
                <a:gd name="T70" fmla="*/ 621 w 1018"/>
                <a:gd name="T71" fmla="*/ 839 h 1017"/>
                <a:gd name="T72" fmla="*/ 737 w 1018"/>
                <a:gd name="T73" fmla="*/ 845 h 1017"/>
                <a:gd name="T74" fmla="*/ 795 w 1018"/>
                <a:gd name="T75" fmla="*/ 747 h 1017"/>
                <a:gd name="T76" fmla="*/ 781 w 1018"/>
                <a:gd name="T77" fmla="*/ 642 h 1017"/>
                <a:gd name="T78" fmla="*/ 776 w 1018"/>
                <a:gd name="T79" fmla="*/ 526 h 1017"/>
                <a:gd name="T80" fmla="*/ 673 w 1018"/>
                <a:gd name="T81" fmla="*/ 478 h 1017"/>
                <a:gd name="T82" fmla="*/ 577 w 1018"/>
                <a:gd name="T83" fmla="*/ 555 h 1017"/>
                <a:gd name="T84" fmla="*/ 604 w 1018"/>
                <a:gd name="T85" fmla="*/ 620 h 1017"/>
                <a:gd name="T86" fmla="*/ 639 w 1018"/>
                <a:gd name="T87" fmla="*/ 570 h 1017"/>
                <a:gd name="T88" fmla="*/ 723 w 1018"/>
                <a:gd name="T89" fmla="*/ 561 h 1017"/>
                <a:gd name="T90" fmla="*/ 683 w 1018"/>
                <a:gd name="T91" fmla="*/ 635 h 1017"/>
                <a:gd name="T92" fmla="*/ 655 w 1018"/>
                <a:gd name="T93" fmla="*/ 681 h 1017"/>
                <a:gd name="T94" fmla="*/ 723 w 1018"/>
                <a:gd name="T95" fmla="*/ 720 h 1017"/>
                <a:gd name="T96" fmla="*/ 683 w 1018"/>
                <a:gd name="T97" fmla="*/ 795 h 1017"/>
                <a:gd name="T98" fmla="*/ 413 w 1018"/>
                <a:gd name="T99" fmla="*/ 859 h 1017"/>
                <a:gd name="T100" fmla="*/ 443 w 1018"/>
                <a:gd name="T101" fmla="*/ 815 h 1017"/>
                <a:gd name="T102" fmla="*/ 351 w 1018"/>
                <a:gd name="T103" fmla="*/ 743 h 1017"/>
                <a:gd name="T104" fmla="*/ 445 w 1018"/>
                <a:gd name="T105" fmla="*/ 576 h 1017"/>
                <a:gd name="T106" fmla="*/ 367 w 1018"/>
                <a:gd name="T107" fmla="*/ 482 h 1017"/>
                <a:gd name="T108" fmla="*/ 255 w 1018"/>
                <a:gd name="T109" fmla="*/ 510 h 1017"/>
                <a:gd name="T110" fmla="*/ 229 w 1018"/>
                <a:gd name="T111" fmla="*/ 606 h 1017"/>
                <a:gd name="T112" fmla="*/ 284 w 1018"/>
                <a:gd name="T113" fmla="*/ 601 h 1017"/>
                <a:gd name="T114" fmla="*/ 334 w 1018"/>
                <a:gd name="T115" fmla="*/ 541 h 1017"/>
                <a:gd name="T116" fmla="*/ 374 w 1018"/>
                <a:gd name="T117" fmla="*/ 613 h 1017"/>
                <a:gd name="T118" fmla="*/ 226 w 1018"/>
                <a:gd name="T119" fmla="*/ 803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18" h="1017">
                  <a:moveTo>
                    <a:pt x="923" y="64"/>
                  </a:moveTo>
                  <a:lnTo>
                    <a:pt x="923" y="64"/>
                  </a:lnTo>
                  <a:lnTo>
                    <a:pt x="916" y="65"/>
                  </a:lnTo>
                  <a:lnTo>
                    <a:pt x="910" y="66"/>
                  </a:lnTo>
                  <a:lnTo>
                    <a:pt x="904" y="69"/>
                  </a:lnTo>
                  <a:lnTo>
                    <a:pt x="900" y="73"/>
                  </a:lnTo>
                  <a:lnTo>
                    <a:pt x="896" y="78"/>
                  </a:lnTo>
                  <a:lnTo>
                    <a:pt x="893" y="83"/>
                  </a:lnTo>
                  <a:lnTo>
                    <a:pt x="892" y="89"/>
                  </a:lnTo>
                  <a:lnTo>
                    <a:pt x="891" y="96"/>
                  </a:lnTo>
                  <a:lnTo>
                    <a:pt x="891" y="96"/>
                  </a:lnTo>
                  <a:lnTo>
                    <a:pt x="892" y="102"/>
                  </a:lnTo>
                  <a:lnTo>
                    <a:pt x="893" y="108"/>
                  </a:lnTo>
                  <a:lnTo>
                    <a:pt x="896" y="113"/>
                  </a:lnTo>
                  <a:lnTo>
                    <a:pt x="900" y="118"/>
                  </a:lnTo>
                  <a:lnTo>
                    <a:pt x="904" y="122"/>
                  </a:lnTo>
                  <a:lnTo>
                    <a:pt x="910" y="125"/>
                  </a:lnTo>
                  <a:lnTo>
                    <a:pt x="916" y="127"/>
                  </a:lnTo>
                  <a:lnTo>
                    <a:pt x="923" y="127"/>
                  </a:lnTo>
                  <a:lnTo>
                    <a:pt x="923" y="127"/>
                  </a:lnTo>
                  <a:lnTo>
                    <a:pt x="929" y="128"/>
                  </a:lnTo>
                  <a:lnTo>
                    <a:pt x="935" y="130"/>
                  </a:lnTo>
                  <a:lnTo>
                    <a:pt x="940" y="132"/>
                  </a:lnTo>
                  <a:lnTo>
                    <a:pt x="945" y="137"/>
                  </a:lnTo>
                  <a:lnTo>
                    <a:pt x="948" y="141"/>
                  </a:lnTo>
                  <a:lnTo>
                    <a:pt x="952" y="146"/>
                  </a:lnTo>
                  <a:lnTo>
                    <a:pt x="954" y="153"/>
                  </a:lnTo>
                  <a:lnTo>
                    <a:pt x="954" y="159"/>
                  </a:lnTo>
                  <a:lnTo>
                    <a:pt x="954" y="318"/>
                  </a:lnTo>
                  <a:lnTo>
                    <a:pt x="63" y="318"/>
                  </a:lnTo>
                  <a:lnTo>
                    <a:pt x="63" y="159"/>
                  </a:lnTo>
                  <a:lnTo>
                    <a:pt x="63" y="159"/>
                  </a:lnTo>
                  <a:lnTo>
                    <a:pt x="64" y="153"/>
                  </a:lnTo>
                  <a:lnTo>
                    <a:pt x="67" y="146"/>
                  </a:lnTo>
                  <a:lnTo>
                    <a:pt x="69" y="141"/>
                  </a:lnTo>
                  <a:lnTo>
                    <a:pt x="73" y="137"/>
                  </a:lnTo>
                  <a:lnTo>
                    <a:pt x="77" y="132"/>
                  </a:lnTo>
                  <a:lnTo>
                    <a:pt x="84" y="130"/>
                  </a:lnTo>
                  <a:lnTo>
                    <a:pt x="89" y="128"/>
                  </a:lnTo>
                  <a:lnTo>
                    <a:pt x="95" y="127"/>
                  </a:lnTo>
                  <a:lnTo>
                    <a:pt x="95" y="127"/>
                  </a:lnTo>
                  <a:lnTo>
                    <a:pt x="102" y="127"/>
                  </a:lnTo>
                  <a:lnTo>
                    <a:pt x="108" y="125"/>
                  </a:lnTo>
                  <a:lnTo>
                    <a:pt x="114" y="122"/>
                  </a:lnTo>
                  <a:lnTo>
                    <a:pt x="118" y="118"/>
                  </a:lnTo>
                  <a:lnTo>
                    <a:pt x="122" y="113"/>
                  </a:lnTo>
                  <a:lnTo>
                    <a:pt x="124" y="108"/>
                  </a:lnTo>
                  <a:lnTo>
                    <a:pt x="127" y="102"/>
                  </a:lnTo>
                  <a:lnTo>
                    <a:pt x="128" y="96"/>
                  </a:lnTo>
                  <a:lnTo>
                    <a:pt x="128" y="96"/>
                  </a:lnTo>
                  <a:lnTo>
                    <a:pt x="127" y="89"/>
                  </a:lnTo>
                  <a:lnTo>
                    <a:pt x="124" y="83"/>
                  </a:lnTo>
                  <a:lnTo>
                    <a:pt x="122" y="78"/>
                  </a:lnTo>
                  <a:lnTo>
                    <a:pt x="118" y="73"/>
                  </a:lnTo>
                  <a:lnTo>
                    <a:pt x="114" y="69"/>
                  </a:lnTo>
                  <a:lnTo>
                    <a:pt x="108" y="66"/>
                  </a:lnTo>
                  <a:lnTo>
                    <a:pt x="102" y="65"/>
                  </a:lnTo>
                  <a:lnTo>
                    <a:pt x="95" y="64"/>
                  </a:lnTo>
                  <a:lnTo>
                    <a:pt x="95" y="64"/>
                  </a:lnTo>
                  <a:lnTo>
                    <a:pt x="86" y="64"/>
                  </a:lnTo>
                  <a:lnTo>
                    <a:pt x="76" y="66"/>
                  </a:lnTo>
                  <a:lnTo>
                    <a:pt x="68" y="68"/>
                  </a:lnTo>
                  <a:lnTo>
                    <a:pt x="58" y="71"/>
                  </a:lnTo>
                  <a:lnTo>
                    <a:pt x="50" y="75"/>
                  </a:lnTo>
                  <a:lnTo>
                    <a:pt x="42" y="80"/>
                  </a:lnTo>
                  <a:lnTo>
                    <a:pt x="35" y="85"/>
                  </a:lnTo>
                  <a:lnTo>
                    <a:pt x="28" y="91"/>
                  </a:lnTo>
                  <a:lnTo>
                    <a:pt x="21" y="98"/>
                  </a:lnTo>
                  <a:lnTo>
                    <a:pt x="16" y="105"/>
                  </a:lnTo>
                  <a:lnTo>
                    <a:pt x="12" y="113"/>
                  </a:lnTo>
                  <a:lnTo>
                    <a:pt x="8" y="122"/>
                  </a:lnTo>
                  <a:lnTo>
                    <a:pt x="4" y="130"/>
                  </a:lnTo>
                  <a:lnTo>
                    <a:pt x="2" y="140"/>
                  </a:lnTo>
                  <a:lnTo>
                    <a:pt x="1" y="149"/>
                  </a:lnTo>
                  <a:lnTo>
                    <a:pt x="0" y="159"/>
                  </a:lnTo>
                  <a:lnTo>
                    <a:pt x="0" y="922"/>
                  </a:lnTo>
                  <a:lnTo>
                    <a:pt x="0" y="922"/>
                  </a:lnTo>
                  <a:lnTo>
                    <a:pt x="1" y="932"/>
                  </a:lnTo>
                  <a:lnTo>
                    <a:pt x="2" y="941"/>
                  </a:lnTo>
                  <a:lnTo>
                    <a:pt x="4" y="951"/>
                  </a:lnTo>
                  <a:lnTo>
                    <a:pt x="8" y="959"/>
                  </a:lnTo>
                  <a:lnTo>
                    <a:pt x="12" y="968"/>
                  </a:lnTo>
                  <a:lnTo>
                    <a:pt x="16" y="976"/>
                  </a:lnTo>
                  <a:lnTo>
                    <a:pt x="21" y="983"/>
                  </a:lnTo>
                  <a:lnTo>
                    <a:pt x="28" y="990"/>
                  </a:lnTo>
                  <a:lnTo>
                    <a:pt x="35" y="996"/>
                  </a:lnTo>
                  <a:lnTo>
                    <a:pt x="42" y="1001"/>
                  </a:lnTo>
                  <a:lnTo>
                    <a:pt x="50" y="1006"/>
                  </a:lnTo>
                  <a:lnTo>
                    <a:pt x="58" y="1010"/>
                  </a:lnTo>
                  <a:lnTo>
                    <a:pt x="68" y="1013"/>
                  </a:lnTo>
                  <a:lnTo>
                    <a:pt x="76" y="1015"/>
                  </a:lnTo>
                  <a:lnTo>
                    <a:pt x="86" y="1017"/>
                  </a:lnTo>
                  <a:lnTo>
                    <a:pt x="95" y="1017"/>
                  </a:lnTo>
                  <a:lnTo>
                    <a:pt x="923" y="1017"/>
                  </a:lnTo>
                  <a:lnTo>
                    <a:pt x="923" y="1017"/>
                  </a:lnTo>
                  <a:lnTo>
                    <a:pt x="932" y="1017"/>
                  </a:lnTo>
                  <a:lnTo>
                    <a:pt x="942" y="1015"/>
                  </a:lnTo>
                  <a:lnTo>
                    <a:pt x="951" y="1013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1"/>
                  </a:lnTo>
                  <a:lnTo>
                    <a:pt x="983" y="996"/>
                  </a:lnTo>
                  <a:lnTo>
                    <a:pt x="990" y="990"/>
                  </a:lnTo>
                  <a:lnTo>
                    <a:pt x="996" y="983"/>
                  </a:lnTo>
                  <a:lnTo>
                    <a:pt x="1001" y="976"/>
                  </a:lnTo>
                  <a:lnTo>
                    <a:pt x="1006" y="968"/>
                  </a:lnTo>
                  <a:lnTo>
                    <a:pt x="1011" y="959"/>
                  </a:lnTo>
                  <a:lnTo>
                    <a:pt x="1014" y="951"/>
                  </a:lnTo>
                  <a:lnTo>
                    <a:pt x="1016" y="941"/>
                  </a:lnTo>
                  <a:lnTo>
                    <a:pt x="1017" y="932"/>
                  </a:lnTo>
                  <a:lnTo>
                    <a:pt x="1018" y="922"/>
                  </a:lnTo>
                  <a:lnTo>
                    <a:pt x="1018" y="159"/>
                  </a:lnTo>
                  <a:lnTo>
                    <a:pt x="1018" y="159"/>
                  </a:lnTo>
                  <a:lnTo>
                    <a:pt x="1017" y="149"/>
                  </a:lnTo>
                  <a:lnTo>
                    <a:pt x="1016" y="140"/>
                  </a:lnTo>
                  <a:lnTo>
                    <a:pt x="1014" y="130"/>
                  </a:lnTo>
                  <a:lnTo>
                    <a:pt x="1011" y="122"/>
                  </a:lnTo>
                  <a:lnTo>
                    <a:pt x="1006" y="113"/>
                  </a:lnTo>
                  <a:lnTo>
                    <a:pt x="1001" y="105"/>
                  </a:lnTo>
                  <a:lnTo>
                    <a:pt x="996" y="98"/>
                  </a:lnTo>
                  <a:lnTo>
                    <a:pt x="990" y="91"/>
                  </a:lnTo>
                  <a:lnTo>
                    <a:pt x="983" y="85"/>
                  </a:lnTo>
                  <a:lnTo>
                    <a:pt x="975" y="80"/>
                  </a:lnTo>
                  <a:lnTo>
                    <a:pt x="968" y="75"/>
                  </a:lnTo>
                  <a:lnTo>
                    <a:pt x="959" y="71"/>
                  </a:lnTo>
                  <a:lnTo>
                    <a:pt x="951" y="68"/>
                  </a:lnTo>
                  <a:lnTo>
                    <a:pt x="942" y="66"/>
                  </a:lnTo>
                  <a:lnTo>
                    <a:pt x="932" y="64"/>
                  </a:lnTo>
                  <a:lnTo>
                    <a:pt x="923" y="64"/>
                  </a:lnTo>
                  <a:lnTo>
                    <a:pt x="923" y="64"/>
                  </a:lnTo>
                  <a:close/>
                  <a:moveTo>
                    <a:pt x="954" y="922"/>
                  </a:moveTo>
                  <a:lnTo>
                    <a:pt x="954" y="922"/>
                  </a:lnTo>
                  <a:lnTo>
                    <a:pt x="954" y="928"/>
                  </a:lnTo>
                  <a:lnTo>
                    <a:pt x="952" y="935"/>
                  </a:lnTo>
                  <a:lnTo>
                    <a:pt x="948" y="940"/>
                  </a:lnTo>
                  <a:lnTo>
                    <a:pt x="945" y="944"/>
                  </a:lnTo>
                  <a:lnTo>
                    <a:pt x="940" y="949"/>
                  </a:lnTo>
                  <a:lnTo>
                    <a:pt x="935" y="952"/>
                  </a:lnTo>
                  <a:lnTo>
                    <a:pt x="929" y="953"/>
                  </a:lnTo>
                  <a:lnTo>
                    <a:pt x="923" y="954"/>
                  </a:lnTo>
                  <a:lnTo>
                    <a:pt x="95" y="954"/>
                  </a:lnTo>
                  <a:lnTo>
                    <a:pt x="95" y="954"/>
                  </a:lnTo>
                  <a:lnTo>
                    <a:pt x="89" y="953"/>
                  </a:lnTo>
                  <a:lnTo>
                    <a:pt x="84" y="952"/>
                  </a:lnTo>
                  <a:lnTo>
                    <a:pt x="77" y="949"/>
                  </a:lnTo>
                  <a:lnTo>
                    <a:pt x="73" y="944"/>
                  </a:lnTo>
                  <a:lnTo>
                    <a:pt x="69" y="940"/>
                  </a:lnTo>
                  <a:lnTo>
                    <a:pt x="67" y="935"/>
                  </a:lnTo>
                  <a:lnTo>
                    <a:pt x="64" y="928"/>
                  </a:lnTo>
                  <a:lnTo>
                    <a:pt x="63" y="922"/>
                  </a:lnTo>
                  <a:lnTo>
                    <a:pt x="63" y="381"/>
                  </a:lnTo>
                  <a:lnTo>
                    <a:pt x="954" y="381"/>
                  </a:lnTo>
                  <a:lnTo>
                    <a:pt x="954" y="922"/>
                  </a:lnTo>
                  <a:close/>
                  <a:moveTo>
                    <a:pt x="191" y="190"/>
                  </a:moveTo>
                  <a:lnTo>
                    <a:pt x="191" y="190"/>
                  </a:lnTo>
                  <a:lnTo>
                    <a:pt x="197" y="190"/>
                  </a:lnTo>
                  <a:lnTo>
                    <a:pt x="204" y="188"/>
                  </a:lnTo>
                  <a:lnTo>
                    <a:pt x="209" y="185"/>
                  </a:lnTo>
                  <a:lnTo>
                    <a:pt x="214" y="182"/>
                  </a:lnTo>
                  <a:lnTo>
                    <a:pt x="218" y="176"/>
                  </a:lnTo>
                  <a:lnTo>
                    <a:pt x="220" y="171"/>
                  </a:lnTo>
                  <a:lnTo>
                    <a:pt x="222" y="166"/>
                  </a:lnTo>
                  <a:lnTo>
                    <a:pt x="223" y="159"/>
                  </a:lnTo>
                  <a:lnTo>
                    <a:pt x="223" y="31"/>
                  </a:lnTo>
                  <a:lnTo>
                    <a:pt x="223" y="31"/>
                  </a:lnTo>
                  <a:lnTo>
                    <a:pt x="222" y="25"/>
                  </a:lnTo>
                  <a:lnTo>
                    <a:pt x="220" y="20"/>
                  </a:lnTo>
                  <a:lnTo>
                    <a:pt x="218" y="14"/>
                  </a:lnTo>
                  <a:lnTo>
                    <a:pt x="214" y="9"/>
                  </a:lnTo>
                  <a:lnTo>
                    <a:pt x="209" y="6"/>
                  </a:lnTo>
                  <a:lnTo>
                    <a:pt x="204" y="2"/>
                  </a:lnTo>
                  <a:lnTo>
                    <a:pt x="197" y="0"/>
                  </a:lnTo>
                  <a:lnTo>
                    <a:pt x="191" y="0"/>
                  </a:lnTo>
                  <a:lnTo>
                    <a:pt x="191" y="0"/>
                  </a:lnTo>
                  <a:lnTo>
                    <a:pt x="185" y="0"/>
                  </a:lnTo>
                  <a:lnTo>
                    <a:pt x="178" y="2"/>
                  </a:lnTo>
                  <a:lnTo>
                    <a:pt x="173" y="6"/>
                  </a:lnTo>
                  <a:lnTo>
                    <a:pt x="168" y="9"/>
                  </a:lnTo>
                  <a:lnTo>
                    <a:pt x="164" y="14"/>
                  </a:lnTo>
                  <a:lnTo>
                    <a:pt x="162" y="20"/>
                  </a:lnTo>
                  <a:lnTo>
                    <a:pt x="160" y="25"/>
                  </a:lnTo>
                  <a:lnTo>
                    <a:pt x="159" y="31"/>
                  </a:lnTo>
                  <a:lnTo>
                    <a:pt x="159" y="159"/>
                  </a:lnTo>
                  <a:lnTo>
                    <a:pt x="159" y="159"/>
                  </a:lnTo>
                  <a:lnTo>
                    <a:pt x="160" y="166"/>
                  </a:lnTo>
                  <a:lnTo>
                    <a:pt x="162" y="171"/>
                  </a:lnTo>
                  <a:lnTo>
                    <a:pt x="164" y="176"/>
                  </a:lnTo>
                  <a:lnTo>
                    <a:pt x="168" y="182"/>
                  </a:lnTo>
                  <a:lnTo>
                    <a:pt x="173" y="185"/>
                  </a:lnTo>
                  <a:lnTo>
                    <a:pt x="178" y="188"/>
                  </a:lnTo>
                  <a:lnTo>
                    <a:pt x="185" y="190"/>
                  </a:lnTo>
                  <a:lnTo>
                    <a:pt x="191" y="190"/>
                  </a:lnTo>
                  <a:lnTo>
                    <a:pt x="191" y="190"/>
                  </a:lnTo>
                  <a:close/>
                  <a:moveTo>
                    <a:pt x="319" y="190"/>
                  </a:moveTo>
                  <a:lnTo>
                    <a:pt x="319" y="190"/>
                  </a:lnTo>
                  <a:lnTo>
                    <a:pt x="325" y="190"/>
                  </a:lnTo>
                  <a:lnTo>
                    <a:pt x="330" y="188"/>
                  </a:lnTo>
                  <a:lnTo>
                    <a:pt x="336" y="185"/>
                  </a:lnTo>
                  <a:lnTo>
                    <a:pt x="341" y="182"/>
                  </a:lnTo>
                  <a:lnTo>
                    <a:pt x="344" y="176"/>
                  </a:lnTo>
                  <a:lnTo>
                    <a:pt x="348" y="171"/>
                  </a:lnTo>
                  <a:lnTo>
                    <a:pt x="350" y="166"/>
                  </a:lnTo>
                  <a:lnTo>
                    <a:pt x="350" y="159"/>
                  </a:lnTo>
                  <a:lnTo>
                    <a:pt x="350" y="31"/>
                  </a:lnTo>
                  <a:lnTo>
                    <a:pt x="350" y="31"/>
                  </a:lnTo>
                  <a:lnTo>
                    <a:pt x="350" y="25"/>
                  </a:lnTo>
                  <a:lnTo>
                    <a:pt x="348" y="20"/>
                  </a:lnTo>
                  <a:lnTo>
                    <a:pt x="344" y="14"/>
                  </a:lnTo>
                  <a:lnTo>
                    <a:pt x="341" y="9"/>
                  </a:lnTo>
                  <a:lnTo>
                    <a:pt x="336" y="6"/>
                  </a:lnTo>
                  <a:lnTo>
                    <a:pt x="330" y="2"/>
                  </a:lnTo>
                  <a:lnTo>
                    <a:pt x="325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2" y="0"/>
                  </a:lnTo>
                  <a:lnTo>
                    <a:pt x="306" y="2"/>
                  </a:lnTo>
                  <a:lnTo>
                    <a:pt x="300" y="6"/>
                  </a:lnTo>
                  <a:lnTo>
                    <a:pt x="296" y="9"/>
                  </a:lnTo>
                  <a:lnTo>
                    <a:pt x="292" y="14"/>
                  </a:lnTo>
                  <a:lnTo>
                    <a:pt x="289" y="20"/>
                  </a:lnTo>
                  <a:lnTo>
                    <a:pt x="286" y="25"/>
                  </a:lnTo>
                  <a:lnTo>
                    <a:pt x="286" y="31"/>
                  </a:lnTo>
                  <a:lnTo>
                    <a:pt x="286" y="159"/>
                  </a:lnTo>
                  <a:lnTo>
                    <a:pt x="286" y="159"/>
                  </a:lnTo>
                  <a:lnTo>
                    <a:pt x="286" y="166"/>
                  </a:lnTo>
                  <a:lnTo>
                    <a:pt x="289" y="171"/>
                  </a:lnTo>
                  <a:lnTo>
                    <a:pt x="292" y="176"/>
                  </a:lnTo>
                  <a:lnTo>
                    <a:pt x="296" y="182"/>
                  </a:lnTo>
                  <a:lnTo>
                    <a:pt x="300" y="185"/>
                  </a:lnTo>
                  <a:lnTo>
                    <a:pt x="306" y="188"/>
                  </a:lnTo>
                  <a:lnTo>
                    <a:pt x="312" y="190"/>
                  </a:lnTo>
                  <a:lnTo>
                    <a:pt x="319" y="190"/>
                  </a:lnTo>
                  <a:lnTo>
                    <a:pt x="319" y="190"/>
                  </a:lnTo>
                  <a:close/>
                  <a:moveTo>
                    <a:pt x="445" y="190"/>
                  </a:moveTo>
                  <a:lnTo>
                    <a:pt x="445" y="190"/>
                  </a:lnTo>
                  <a:lnTo>
                    <a:pt x="452" y="190"/>
                  </a:lnTo>
                  <a:lnTo>
                    <a:pt x="458" y="188"/>
                  </a:lnTo>
                  <a:lnTo>
                    <a:pt x="464" y="185"/>
                  </a:lnTo>
                  <a:lnTo>
                    <a:pt x="468" y="182"/>
                  </a:lnTo>
                  <a:lnTo>
                    <a:pt x="472" y="176"/>
                  </a:lnTo>
                  <a:lnTo>
                    <a:pt x="474" y="171"/>
                  </a:lnTo>
                  <a:lnTo>
                    <a:pt x="476" y="166"/>
                  </a:lnTo>
                  <a:lnTo>
                    <a:pt x="477" y="159"/>
                  </a:lnTo>
                  <a:lnTo>
                    <a:pt x="477" y="31"/>
                  </a:lnTo>
                  <a:lnTo>
                    <a:pt x="477" y="31"/>
                  </a:lnTo>
                  <a:lnTo>
                    <a:pt x="476" y="25"/>
                  </a:lnTo>
                  <a:lnTo>
                    <a:pt x="474" y="20"/>
                  </a:lnTo>
                  <a:lnTo>
                    <a:pt x="472" y="14"/>
                  </a:lnTo>
                  <a:lnTo>
                    <a:pt x="468" y="9"/>
                  </a:lnTo>
                  <a:lnTo>
                    <a:pt x="464" y="6"/>
                  </a:lnTo>
                  <a:lnTo>
                    <a:pt x="458" y="2"/>
                  </a:lnTo>
                  <a:lnTo>
                    <a:pt x="452" y="0"/>
                  </a:lnTo>
                  <a:lnTo>
                    <a:pt x="445" y="0"/>
                  </a:lnTo>
                  <a:lnTo>
                    <a:pt x="445" y="0"/>
                  </a:lnTo>
                  <a:lnTo>
                    <a:pt x="439" y="0"/>
                  </a:lnTo>
                  <a:lnTo>
                    <a:pt x="433" y="2"/>
                  </a:lnTo>
                  <a:lnTo>
                    <a:pt x="428" y="6"/>
                  </a:lnTo>
                  <a:lnTo>
                    <a:pt x="423" y="9"/>
                  </a:lnTo>
                  <a:lnTo>
                    <a:pt x="420" y="14"/>
                  </a:lnTo>
                  <a:lnTo>
                    <a:pt x="416" y="20"/>
                  </a:lnTo>
                  <a:lnTo>
                    <a:pt x="414" y="25"/>
                  </a:lnTo>
                  <a:lnTo>
                    <a:pt x="413" y="31"/>
                  </a:lnTo>
                  <a:lnTo>
                    <a:pt x="413" y="159"/>
                  </a:lnTo>
                  <a:lnTo>
                    <a:pt x="413" y="159"/>
                  </a:lnTo>
                  <a:lnTo>
                    <a:pt x="414" y="166"/>
                  </a:lnTo>
                  <a:lnTo>
                    <a:pt x="416" y="171"/>
                  </a:lnTo>
                  <a:lnTo>
                    <a:pt x="420" y="176"/>
                  </a:lnTo>
                  <a:lnTo>
                    <a:pt x="423" y="182"/>
                  </a:lnTo>
                  <a:lnTo>
                    <a:pt x="428" y="185"/>
                  </a:lnTo>
                  <a:lnTo>
                    <a:pt x="433" y="188"/>
                  </a:lnTo>
                  <a:lnTo>
                    <a:pt x="439" y="190"/>
                  </a:lnTo>
                  <a:lnTo>
                    <a:pt x="445" y="190"/>
                  </a:lnTo>
                  <a:lnTo>
                    <a:pt x="445" y="190"/>
                  </a:lnTo>
                  <a:close/>
                  <a:moveTo>
                    <a:pt x="573" y="190"/>
                  </a:moveTo>
                  <a:lnTo>
                    <a:pt x="573" y="190"/>
                  </a:lnTo>
                  <a:lnTo>
                    <a:pt x="579" y="190"/>
                  </a:lnTo>
                  <a:lnTo>
                    <a:pt x="585" y="188"/>
                  </a:lnTo>
                  <a:lnTo>
                    <a:pt x="590" y="185"/>
                  </a:lnTo>
                  <a:lnTo>
                    <a:pt x="595" y="182"/>
                  </a:lnTo>
                  <a:lnTo>
                    <a:pt x="599" y="176"/>
                  </a:lnTo>
                  <a:lnTo>
                    <a:pt x="602" y="171"/>
                  </a:lnTo>
                  <a:lnTo>
                    <a:pt x="604" y="166"/>
                  </a:lnTo>
                  <a:lnTo>
                    <a:pt x="604" y="159"/>
                  </a:lnTo>
                  <a:lnTo>
                    <a:pt x="604" y="31"/>
                  </a:lnTo>
                  <a:lnTo>
                    <a:pt x="604" y="31"/>
                  </a:lnTo>
                  <a:lnTo>
                    <a:pt x="604" y="25"/>
                  </a:lnTo>
                  <a:lnTo>
                    <a:pt x="602" y="20"/>
                  </a:lnTo>
                  <a:lnTo>
                    <a:pt x="599" y="14"/>
                  </a:lnTo>
                  <a:lnTo>
                    <a:pt x="595" y="9"/>
                  </a:lnTo>
                  <a:lnTo>
                    <a:pt x="590" y="6"/>
                  </a:lnTo>
                  <a:lnTo>
                    <a:pt x="585" y="2"/>
                  </a:lnTo>
                  <a:lnTo>
                    <a:pt x="579" y="0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67" y="0"/>
                  </a:lnTo>
                  <a:lnTo>
                    <a:pt x="560" y="2"/>
                  </a:lnTo>
                  <a:lnTo>
                    <a:pt x="555" y="6"/>
                  </a:lnTo>
                  <a:lnTo>
                    <a:pt x="550" y="9"/>
                  </a:lnTo>
                  <a:lnTo>
                    <a:pt x="546" y="14"/>
                  </a:lnTo>
                  <a:lnTo>
                    <a:pt x="543" y="20"/>
                  </a:lnTo>
                  <a:lnTo>
                    <a:pt x="542" y="25"/>
                  </a:lnTo>
                  <a:lnTo>
                    <a:pt x="541" y="31"/>
                  </a:lnTo>
                  <a:lnTo>
                    <a:pt x="541" y="159"/>
                  </a:lnTo>
                  <a:lnTo>
                    <a:pt x="541" y="159"/>
                  </a:lnTo>
                  <a:lnTo>
                    <a:pt x="542" y="166"/>
                  </a:lnTo>
                  <a:lnTo>
                    <a:pt x="543" y="171"/>
                  </a:lnTo>
                  <a:lnTo>
                    <a:pt x="546" y="176"/>
                  </a:lnTo>
                  <a:lnTo>
                    <a:pt x="550" y="182"/>
                  </a:lnTo>
                  <a:lnTo>
                    <a:pt x="555" y="185"/>
                  </a:lnTo>
                  <a:lnTo>
                    <a:pt x="560" y="188"/>
                  </a:lnTo>
                  <a:lnTo>
                    <a:pt x="567" y="190"/>
                  </a:lnTo>
                  <a:lnTo>
                    <a:pt x="573" y="190"/>
                  </a:lnTo>
                  <a:lnTo>
                    <a:pt x="573" y="190"/>
                  </a:lnTo>
                  <a:close/>
                  <a:moveTo>
                    <a:pt x="700" y="190"/>
                  </a:moveTo>
                  <a:lnTo>
                    <a:pt x="700" y="190"/>
                  </a:lnTo>
                  <a:lnTo>
                    <a:pt x="706" y="190"/>
                  </a:lnTo>
                  <a:lnTo>
                    <a:pt x="712" y="188"/>
                  </a:lnTo>
                  <a:lnTo>
                    <a:pt x="718" y="185"/>
                  </a:lnTo>
                  <a:lnTo>
                    <a:pt x="722" y="182"/>
                  </a:lnTo>
                  <a:lnTo>
                    <a:pt x="726" y="176"/>
                  </a:lnTo>
                  <a:lnTo>
                    <a:pt x="730" y="171"/>
                  </a:lnTo>
                  <a:lnTo>
                    <a:pt x="731" y="166"/>
                  </a:lnTo>
                  <a:lnTo>
                    <a:pt x="732" y="159"/>
                  </a:lnTo>
                  <a:lnTo>
                    <a:pt x="732" y="31"/>
                  </a:lnTo>
                  <a:lnTo>
                    <a:pt x="732" y="31"/>
                  </a:lnTo>
                  <a:lnTo>
                    <a:pt x="731" y="25"/>
                  </a:lnTo>
                  <a:lnTo>
                    <a:pt x="730" y="20"/>
                  </a:lnTo>
                  <a:lnTo>
                    <a:pt x="726" y="14"/>
                  </a:lnTo>
                  <a:lnTo>
                    <a:pt x="722" y="9"/>
                  </a:lnTo>
                  <a:lnTo>
                    <a:pt x="718" y="6"/>
                  </a:lnTo>
                  <a:lnTo>
                    <a:pt x="712" y="2"/>
                  </a:lnTo>
                  <a:lnTo>
                    <a:pt x="706" y="0"/>
                  </a:lnTo>
                  <a:lnTo>
                    <a:pt x="700" y="0"/>
                  </a:lnTo>
                  <a:lnTo>
                    <a:pt x="700" y="0"/>
                  </a:lnTo>
                  <a:lnTo>
                    <a:pt x="693" y="0"/>
                  </a:lnTo>
                  <a:lnTo>
                    <a:pt x="688" y="2"/>
                  </a:lnTo>
                  <a:lnTo>
                    <a:pt x="682" y="6"/>
                  </a:lnTo>
                  <a:lnTo>
                    <a:pt x="677" y="9"/>
                  </a:lnTo>
                  <a:lnTo>
                    <a:pt x="674" y="14"/>
                  </a:lnTo>
                  <a:lnTo>
                    <a:pt x="671" y="20"/>
                  </a:lnTo>
                  <a:lnTo>
                    <a:pt x="668" y="25"/>
                  </a:lnTo>
                  <a:lnTo>
                    <a:pt x="668" y="31"/>
                  </a:lnTo>
                  <a:lnTo>
                    <a:pt x="668" y="159"/>
                  </a:lnTo>
                  <a:lnTo>
                    <a:pt x="668" y="159"/>
                  </a:lnTo>
                  <a:lnTo>
                    <a:pt x="668" y="166"/>
                  </a:lnTo>
                  <a:lnTo>
                    <a:pt x="671" y="171"/>
                  </a:lnTo>
                  <a:lnTo>
                    <a:pt x="674" y="176"/>
                  </a:lnTo>
                  <a:lnTo>
                    <a:pt x="677" y="182"/>
                  </a:lnTo>
                  <a:lnTo>
                    <a:pt x="682" y="185"/>
                  </a:lnTo>
                  <a:lnTo>
                    <a:pt x="688" y="188"/>
                  </a:lnTo>
                  <a:lnTo>
                    <a:pt x="693" y="190"/>
                  </a:lnTo>
                  <a:lnTo>
                    <a:pt x="700" y="190"/>
                  </a:lnTo>
                  <a:lnTo>
                    <a:pt x="700" y="190"/>
                  </a:lnTo>
                  <a:close/>
                  <a:moveTo>
                    <a:pt x="827" y="190"/>
                  </a:moveTo>
                  <a:lnTo>
                    <a:pt x="827" y="190"/>
                  </a:lnTo>
                  <a:lnTo>
                    <a:pt x="834" y="190"/>
                  </a:lnTo>
                  <a:lnTo>
                    <a:pt x="839" y="188"/>
                  </a:lnTo>
                  <a:lnTo>
                    <a:pt x="844" y="185"/>
                  </a:lnTo>
                  <a:lnTo>
                    <a:pt x="850" y="182"/>
                  </a:lnTo>
                  <a:lnTo>
                    <a:pt x="853" y="176"/>
                  </a:lnTo>
                  <a:lnTo>
                    <a:pt x="856" y="171"/>
                  </a:lnTo>
                  <a:lnTo>
                    <a:pt x="858" y="166"/>
                  </a:lnTo>
                  <a:lnTo>
                    <a:pt x="858" y="159"/>
                  </a:lnTo>
                  <a:lnTo>
                    <a:pt x="858" y="31"/>
                  </a:lnTo>
                  <a:lnTo>
                    <a:pt x="858" y="31"/>
                  </a:lnTo>
                  <a:lnTo>
                    <a:pt x="858" y="25"/>
                  </a:lnTo>
                  <a:lnTo>
                    <a:pt x="856" y="20"/>
                  </a:lnTo>
                  <a:lnTo>
                    <a:pt x="853" y="14"/>
                  </a:lnTo>
                  <a:lnTo>
                    <a:pt x="850" y="9"/>
                  </a:lnTo>
                  <a:lnTo>
                    <a:pt x="844" y="6"/>
                  </a:lnTo>
                  <a:lnTo>
                    <a:pt x="839" y="2"/>
                  </a:lnTo>
                  <a:lnTo>
                    <a:pt x="834" y="0"/>
                  </a:lnTo>
                  <a:lnTo>
                    <a:pt x="827" y="0"/>
                  </a:lnTo>
                  <a:lnTo>
                    <a:pt x="827" y="0"/>
                  </a:lnTo>
                  <a:lnTo>
                    <a:pt x="821" y="0"/>
                  </a:lnTo>
                  <a:lnTo>
                    <a:pt x="814" y="2"/>
                  </a:lnTo>
                  <a:lnTo>
                    <a:pt x="809" y="6"/>
                  </a:lnTo>
                  <a:lnTo>
                    <a:pt x="805" y="9"/>
                  </a:lnTo>
                  <a:lnTo>
                    <a:pt x="800" y="14"/>
                  </a:lnTo>
                  <a:lnTo>
                    <a:pt x="798" y="20"/>
                  </a:lnTo>
                  <a:lnTo>
                    <a:pt x="796" y="25"/>
                  </a:lnTo>
                  <a:lnTo>
                    <a:pt x="795" y="31"/>
                  </a:lnTo>
                  <a:lnTo>
                    <a:pt x="795" y="159"/>
                  </a:lnTo>
                  <a:lnTo>
                    <a:pt x="795" y="159"/>
                  </a:lnTo>
                  <a:lnTo>
                    <a:pt x="796" y="166"/>
                  </a:lnTo>
                  <a:lnTo>
                    <a:pt x="798" y="171"/>
                  </a:lnTo>
                  <a:lnTo>
                    <a:pt x="800" y="176"/>
                  </a:lnTo>
                  <a:lnTo>
                    <a:pt x="805" y="182"/>
                  </a:lnTo>
                  <a:lnTo>
                    <a:pt x="809" y="185"/>
                  </a:lnTo>
                  <a:lnTo>
                    <a:pt x="814" y="188"/>
                  </a:lnTo>
                  <a:lnTo>
                    <a:pt x="821" y="190"/>
                  </a:lnTo>
                  <a:lnTo>
                    <a:pt x="827" y="190"/>
                  </a:lnTo>
                  <a:lnTo>
                    <a:pt x="827" y="190"/>
                  </a:lnTo>
                  <a:close/>
                  <a:moveTo>
                    <a:pt x="683" y="795"/>
                  </a:moveTo>
                  <a:lnTo>
                    <a:pt x="683" y="795"/>
                  </a:lnTo>
                  <a:lnTo>
                    <a:pt x="674" y="794"/>
                  </a:lnTo>
                  <a:lnTo>
                    <a:pt x="665" y="791"/>
                  </a:lnTo>
                  <a:lnTo>
                    <a:pt x="658" y="787"/>
                  </a:lnTo>
                  <a:lnTo>
                    <a:pt x="650" y="781"/>
                  </a:lnTo>
                  <a:lnTo>
                    <a:pt x="645" y="774"/>
                  </a:lnTo>
                  <a:lnTo>
                    <a:pt x="639" y="766"/>
                  </a:lnTo>
                  <a:lnTo>
                    <a:pt x="637" y="757"/>
                  </a:lnTo>
                  <a:lnTo>
                    <a:pt x="636" y="747"/>
                  </a:lnTo>
                  <a:lnTo>
                    <a:pt x="636" y="747"/>
                  </a:lnTo>
                  <a:lnTo>
                    <a:pt x="635" y="741"/>
                  </a:lnTo>
                  <a:lnTo>
                    <a:pt x="634" y="735"/>
                  </a:lnTo>
                  <a:lnTo>
                    <a:pt x="631" y="730"/>
                  </a:lnTo>
                  <a:lnTo>
                    <a:pt x="627" y="724"/>
                  </a:lnTo>
                  <a:lnTo>
                    <a:pt x="622" y="721"/>
                  </a:lnTo>
                  <a:lnTo>
                    <a:pt x="617" y="718"/>
                  </a:lnTo>
                  <a:lnTo>
                    <a:pt x="611" y="716"/>
                  </a:lnTo>
                  <a:lnTo>
                    <a:pt x="604" y="716"/>
                  </a:lnTo>
                  <a:lnTo>
                    <a:pt x="604" y="716"/>
                  </a:lnTo>
                  <a:lnTo>
                    <a:pt x="598" y="716"/>
                  </a:lnTo>
                  <a:lnTo>
                    <a:pt x="592" y="718"/>
                  </a:lnTo>
                  <a:lnTo>
                    <a:pt x="587" y="721"/>
                  </a:lnTo>
                  <a:lnTo>
                    <a:pt x="582" y="724"/>
                  </a:lnTo>
                  <a:lnTo>
                    <a:pt x="578" y="730"/>
                  </a:lnTo>
                  <a:lnTo>
                    <a:pt x="575" y="735"/>
                  </a:lnTo>
                  <a:lnTo>
                    <a:pt x="573" y="741"/>
                  </a:lnTo>
                  <a:lnTo>
                    <a:pt x="573" y="747"/>
                  </a:lnTo>
                  <a:lnTo>
                    <a:pt x="573" y="747"/>
                  </a:lnTo>
                  <a:lnTo>
                    <a:pt x="573" y="759"/>
                  </a:lnTo>
                  <a:lnTo>
                    <a:pt x="575" y="770"/>
                  </a:lnTo>
                  <a:lnTo>
                    <a:pt x="577" y="780"/>
                  </a:lnTo>
                  <a:lnTo>
                    <a:pt x="582" y="791"/>
                  </a:lnTo>
                  <a:lnTo>
                    <a:pt x="586" y="801"/>
                  </a:lnTo>
                  <a:lnTo>
                    <a:pt x="591" y="809"/>
                  </a:lnTo>
                  <a:lnTo>
                    <a:pt x="598" y="818"/>
                  </a:lnTo>
                  <a:lnTo>
                    <a:pt x="605" y="826"/>
                  </a:lnTo>
                  <a:lnTo>
                    <a:pt x="613" y="833"/>
                  </a:lnTo>
                  <a:lnTo>
                    <a:pt x="621" y="839"/>
                  </a:lnTo>
                  <a:lnTo>
                    <a:pt x="631" y="845"/>
                  </a:lnTo>
                  <a:lnTo>
                    <a:pt x="641" y="850"/>
                  </a:lnTo>
                  <a:lnTo>
                    <a:pt x="651" y="853"/>
                  </a:lnTo>
                  <a:lnTo>
                    <a:pt x="662" y="856"/>
                  </a:lnTo>
                  <a:lnTo>
                    <a:pt x="673" y="858"/>
                  </a:lnTo>
                  <a:lnTo>
                    <a:pt x="683" y="859"/>
                  </a:lnTo>
                  <a:lnTo>
                    <a:pt x="683" y="859"/>
                  </a:lnTo>
                  <a:lnTo>
                    <a:pt x="695" y="858"/>
                  </a:lnTo>
                  <a:lnTo>
                    <a:pt x="706" y="856"/>
                  </a:lnTo>
                  <a:lnTo>
                    <a:pt x="717" y="853"/>
                  </a:lnTo>
                  <a:lnTo>
                    <a:pt x="727" y="850"/>
                  </a:lnTo>
                  <a:lnTo>
                    <a:pt x="737" y="845"/>
                  </a:lnTo>
                  <a:lnTo>
                    <a:pt x="746" y="839"/>
                  </a:lnTo>
                  <a:lnTo>
                    <a:pt x="754" y="833"/>
                  </a:lnTo>
                  <a:lnTo>
                    <a:pt x="763" y="826"/>
                  </a:lnTo>
                  <a:lnTo>
                    <a:pt x="769" y="818"/>
                  </a:lnTo>
                  <a:lnTo>
                    <a:pt x="776" y="809"/>
                  </a:lnTo>
                  <a:lnTo>
                    <a:pt x="782" y="801"/>
                  </a:lnTo>
                  <a:lnTo>
                    <a:pt x="786" y="791"/>
                  </a:lnTo>
                  <a:lnTo>
                    <a:pt x="791" y="780"/>
                  </a:lnTo>
                  <a:lnTo>
                    <a:pt x="793" y="770"/>
                  </a:lnTo>
                  <a:lnTo>
                    <a:pt x="795" y="759"/>
                  </a:lnTo>
                  <a:lnTo>
                    <a:pt x="795" y="747"/>
                  </a:lnTo>
                  <a:lnTo>
                    <a:pt x="795" y="747"/>
                  </a:lnTo>
                  <a:lnTo>
                    <a:pt x="795" y="735"/>
                  </a:lnTo>
                  <a:lnTo>
                    <a:pt x="793" y="724"/>
                  </a:lnTo>
                  <a:lnTo>
                    <a:pt x="790" y="714"/>
                  </a:lnTo>
                  <a:lnTo>
                    <a:pt x="786" y="703"/>
                  </a:lnTo>
                  <a:lnTo>
                    <a:pt x="781" y="693"/>
                  </a:lnTo>
                  <a:lnTo>
                    <a:pt x="776" y="685"/>
                  </a:lnTo>
                  <a:lnTo>
                    <a:pt x="769" y="676"/>
                  </a:lnTo>
                  <a:lnTo>
                    <a:pt x="762" y="668"/>
                  </a:lnTo>
                  <a:lnTo>
                    <a:pt x="762" y="668"/>
                  </a:lnTo>
                  <a:lnTo>
                    <a:pt x="769" y="660"/>
                  </a:lnTo>
                  <a:lnTo>
                    <a:pt x="776" y="652"/>
                  </a:lnTo>
                  <a:lnTo>
                    <a:pt x="781" y="642"/>
                  </a:lnTo>
                  <a:lnTo>
                    <a:pt x="786" y="632"/>
                  </a:lnTo>
                  <a:lnTo>
                    <a:pt x="790" y="621"/>
                  </a:lnTo>
                  <a:lnTo>
                    <a:pt x="793" y="611"/>
                  </a:lnTo>
                  <a:lnTo>
                    <a:pt x="795" y="600"/>
                  </a:lnTo>
                  <a:lnTo>
                    <a:pt x="795" y="588"/>
                  </a:lnTo>
                  <a:lnTo>
                    <a:pt x="795" y="588"/>
                  </a:lnTo>
                  <a:lnTo>
                    <a:pt x="795" y="576"/>
                  </a:lnTo>
                  <a:lnTo>
                    <a:pt x="793" y="566"/>
                  </a:lnTo>
                  <a:lnTo>
                    <a:pt x="791" y="555"/>
                  </a:lnTo>
                  <a:lnTo>
                    <a:pt x="786" y="545"/>
                  </a:lnTo>
                  <a:lnTo>
                    <a:pt x="782" y="536"/>
                  </a:lnTo>
                  <a:lnTo>
                    <a:pt x="776" y="526"/>
                  </a:lnTo>
                  <a:lnTo>
                    <a:pt x="769" y="517"/>
                  </a:lnTo>
                  <a:lnTo>
                    <a:pt x="763" y="510"/>
                  </a:lnTo>
                  <a:lnTo>
                    <a:pt x="754" y="502"/>
                  </a:lnTo>
                  <a:lnTo>
                    <a:pt x="746" y="496"/>
                  </a:lnTo>
                  <a:lnTo>
                    <a:pt x="737" y="491"/>
                  </a:lnTo>
                  <a:lnTo>
                    <a:pt x="727" y="485"/>
                  </a:lnTo>
                  <a:lnTo>
                    <a:pt x="717" y="482"/>
                  </a:lnTo>
                  <a:lnTo>
                    <a:pt x="706" y="479"/>
                  </a:lnTo>
                  <a:lnTo>
                    <a:pt x="695" y="478"/>
                  </a:lnTo>
                  <a:lnTo>
                    <a:pt x="683" y="477"/>
                  </a:lnTo>
                  <a:lnTo>
                    <a:pt x="683" y="477"/>
                  </a:lnTo>
                  <a:lnTo>
                    <a:pt x="673" y="478"/>
                  </a:lnTo>
                  <a:lnTo>
                    <a:pt x="662" y="479"/>
                  </a:lnTo>
                  <a:lnTo>
                    <a:pt x="651" y="482"/>
                  </a:lnTo>
                  <a:lnTo>
                    <a:pt x="641" y="485"/>
                  </a:lnTo>
                  <a:lnTo>
                    <a:pt x="631" y="491"/>
                  </a:lnTo>
                  <a:lnTo>
                    <a:pt x="621" y="496"/>
                  </a:lnTo>
                  <a:lnTo>
                    <a:pt x="613" y="502"/>
                  </a:lnTo>
                  <a:lnTo>
                    <a:pt x="605" y="510"/>
                  </a:lnTo>
                  <a:lnTo>
                    <a:pt x="598" y="517"/>
                  </a:lnTo>
                  <a:lnTo>
                    <a:pt x="591" y="526"/>
                  </a:lnTo>
                  <a:lnTo>
                    <a:pt x="586" y="536"/>
                  </a:lnTo>
                  <a:lnTo>
                    <a:pt x="582" y="545"/>
                  </a:lnTo>
                  <a:lnTo>
                    <a:pt x="577" y="555"/>
                  </a:lnTo>
                  <a:lnTo>
                    <a:pt x="575" y="566"/>
                  </a:lnTo>
                  <a:lnTo>
                    <a:pt x="573" y="576"/>
                  </a:lnTo>
                  <a:lnTo>
                    <a:pt x="573" y="588"/>
                  </a:lnTo>
                  <a:lnTo>
                    <a:pt x="573" y="588"/>
                  </a:lnTo>
                  <a:lnTo>
                    <a:pt x="573" y="595"/>
                  </a:lnTo>
                  <a:lnTo>
                    <a:pt x="575" y="601"/>
                  </a:lnTo>
                  <a:lnTo>
                    <a:pt x="578" y="606"/>
                  </a:lnTo>
                  <a:lnTo>
                    <a:pt x="582" y="611"/>
                  </a:lnTo>
                  <a:lnTo>
                    <a:pt x="587" y="615"/>
                  </a:lnTo>
                  <a:lnTo>
                    <a:pt x="592" y="617"/>
                  </a:lnTo>
                  <a:lnTo>
                    <a:pt x="598" y="619"/>
                  </a:lnTo>
                  <a:lnTo>
                    <a:pt x="604" y="620"/>
                  </a:lnTo>
                  <a:lnTo>
                    <a:pt x="604" y="620"/>
                  </a:lnTo>
                  <a:lnTo>
                    <a:pt x="611" y="619"/>
                  </a:lnTo>
                  <a:lnTo>
                    <a:pt x="617" y="617"/>
                  </a:lnTo>
                  <a:lnTo>
                    <a:pt x="622" y="615"/>
                  </a:lnTo>
                  <a:lnTo>
                    <a:pt x="627" y="611"/>
                  </a:lnTo>
                  <a:lnTo>
                    <a:pt x="631" y="606"/>
                  </a:lnTo>
                  <a:lnTo>
                    <a:pt x="634" y="601"/>
                  </a:lnTo>
                  <a:lnTo>
                    <a:pt x="635" y="595"/>
                  </a:lnTo>
                  <a:lnTo>
                    <a:pt x="636" y="588"/>
                  </a:lnTo>
                  <a:lnTo>
                    <a:pt x="636" y="588"/>
                  </a:lnTo>
                  <a:lnTo>
                    <a:pt x="637" y="579"/>
                  </a:lnTo>
                  <a:lnTo>
                    <a:pt x="639" y="570"/>
                  </a:lnTo>
                  <a:lnTo>
                    <a:pt x="645" y="561"/>
                  </a:lnTo>
                  <a:lnTo>
                    <a:pt x="650" y="555"/>
                  </a:lnTo>
                  <a:lnTo>
                    <a:pt x="658" y="549"/>
                  </a:lnTo>
                  <a:lnTo>
                    <a:pt x="665" y="544"/>
                  </a:lnTo>
                  <a:lnTo>
                    <a:pt x="674" y="541"/>
                  </a:lnTo>
                  <a:lnTo>
                    <a:pt x="683" y="541"/>
                  </a:lnTo>
                  <a:lnTo>
                    <a:pt x="683" y="541"/>
                  </a:lnTo>
                  <a:lnTo>
                    <a:pt x="693" y="541"/>
                  </a:lnTo>
                  <a:lnTo>
                    <a:pt x="703" y="544"/>
                  </a:lnTo>
                  <a:lnTo>
                    <a:pt x="710" y="549"/>
                  </a:lnTo>
                  <a:lnTo>
                    <a:pt x="718" y="555"/>
                  </a:lnTo>
                  <a:lnTo>
                    <a:pt x="723" y="561"/>
                  </a:lnTo>
                  <a:lnTo>
                    <a:pt x="727" y="570"/>
                  </a:lnTo>
                  <a:lnTo>
                    <a:pt x="731" y="579"/>
                  </a:lnTo>
                  <a:lnTo>
                    <a:pt x="732" y="588"/>
                  </a:lnTo>
                  <a:lnTo>
                    <a:pt x="732" y="588"/>
                  </a:lnTo>
                  <a:lnTo>
                    <a:pt x="731" y="598"/>
                  </a:lnTo>
                  <a:lnTo>
                    <a:pt x="727" y="606"/>
                  </a:lnTo>
                  <a:lnTo>
                    <a:pt x="723" y="615"/>
                  </a:lnTo>
                  <a:lnTo>
                    <a:pt x="718" y="621"/>
                  </a:lnTo>
                  <a:lnTo>
                    <a:pt x="710" y="628"/>
                  </a:lnTo>
                  <a:lnTo>
                    <a:pt x="703" y="632"/>
                  </a:lnTo>
                  <a:lnTo>
                    <a:pt x="693" y="635"/>
                  </a:lnTo>
                  <a:lnTo>
                    <a:pt x="683" y="635"/>
                  </a:lnTo>
                  <a:lnTo>
                    <a:pt x="683" y="635"/>
                  </a:lnTo>
                  <a:lnTo>
                    <a:pt x="677" y="637"/>
                  </a:lnTo>
                  <a:lnTo>
                    <a:pt x="672" y="639"/>
                  </a:lnTo>
                  <a:lnTo>
                    <a:pt x="666" y="642"/>
                  </a:lnTo>
                  <a:lnTo>
                    <a:pt x="661" y="645"/>
                  </a:lnTo>
                  <a:lnTo>
                    <a:pt x="658" y="650"/>
                  </a:lnTo>
                  <a:lnTo>
                    <a:pt x="655" y="656"/>
                  </a:lnTo>
                  <a:lnTo>
                    <a:pt x="652" y="661"/>
                  </a:lnTo>
                  <a:lnTo>
                    <a:pt x="652" y="668"/>
                  </a:lnTo>
                  <a:lnTo>
                    <a:pt x="652" y="668"/>
                  </a:lnTo>
                  <a:lnTo>
                    <a:pt x="652" y="674"/>
                  </a:lnTo>
                  <a:lnTo>
                    <a:pt x="655" y="681"/>
                  </a:lnTo>
                  <a:lnTo>
                    <a:pt x="658" y="686"/>
                  </a:lnTo>
                  <a:lnTo>
                    <a:pt x="661" y="690"/>
                  </a:lnTo>
                  <a:lnTo>
                    <a:pt x="666" y="694"/>
                  </a:lnTo>
                  <a:lnTo>
                    <a:pt x="672" y="697"/>
                  </a:lnTo>
                  <a:lnTo>
                    <a:pt x="677" y="699"/>
                  </a:lnTo>
                  <a:lnTo>
                    <a:pt x="683" y="700"/>
                  </a:lnTo>
                  <a:lnTo>
                    <a:pt x="683" y="700"/>
                  </a:lnTo>
                  <a:lnTo>
                    <a:pt x="693" y="701"/>
                  </a:lnTo>
                  <a:lnTo>
                    <a:pt x="703" y="703"/>
                  </a:lnTo>
                  <a:lnTo>
                    <a:pt x="710" y="707"/>
                  </a:lnTo>
                  <a:lnTo>
                    <a:pt x="718" y="714"/>
                  </a:lnTo>
                  <a:lnTo>
                    <a:pt x="723" y="720"/>
                  </a:lnTo>
                  <a:lnTo>
                    <a:pt x="727" y="729"/>
                  </a:lnTo>
                  <a:lnTo>
                    <a:pt x="731" y="737"/>
                  </a:lnTo>
                  <a:lnTo>
                    <a:pt x="732" y="747"/>
                  </a:lnTo>
                  <a:lnTo>
                    <a:pt x="732" y="747"/>
                  </a:lnTo>
                  <a:lnTo>
                    <a:pt x="731" y="757"/>
                  </a:lnTo>
                  <a:lnTo>
                    <a:pt x="727" y="766"/>
                  </a:lnTo>
                  <a:lnTo>
                    <a:pt x="723" y="774"/>
                  </a:lnTo>
                  <a:lnTo>
                    <a:pt x="718" y="781"/>
                  </a:lnTo>
                  <a:lnTo>
                    <a:pt x="710" y="787"/>
                  </a:lnTo>
                  <a:lnTo>
                    <a:pt x="703" y="791"/>
                  </a:lnTo>
                  <a:lnTo>
                    <a:pt x="693" y="794"/>
                  </a:lnTo>
                  <a:lnTo>
                    <a:pt x="683" y="795"/>
                  </a:lnTo>
                  <a:lnTo>
                    <a:pt x="683" y="795"/>
                  </a:lnTo>
                  <a:close/>
                  <a:moveTo>
                    <a:pt x="223" y="826"/>
                  </a:moveTo>
                  <a:lnTo>
                    <a:pt x="223" y="826"/>
                  </a:lnTo>
                  <a:lnTo>
                    <a:pt x="223" y="833"/>
                  </a:lnTo>
                  <a:lnTo>
                    <a:pt x="225" y="839"/>
                  </a:lnTo>
                  <a:lnTo>
                    <a:pt x="229" y="845"/>
                  </a:lnTo>
                  <a:lnTo>
                    <a:pt x="232" y="849"/>
                  </a:lnTo>
                  <a:lnTo>
                    <a:pt x="237" y="853"/>
                  </a:lnTo>
                  <a:lnTo>
                    <a:pt x="242" y="856"/>
                  </a:lnTo>
                  <a:lnTo>
                    <a:pt x="248" y="858"/>
                  </a:lnTo>
                  <a:lnTo>
                    <a:pt x="254" y="859"/>
                  </a:lnTo>
                  <a:lnTo>
                    <a:pt x="413" y="859"/>
                  </a:lnTo>
                  <a:lnTo>
                    <a:pt x="413" y="859"/>
                  </a:lnTo>
                  <a:lnTo>
                    <a:pt x="420" y="858"/>
                  </a:lnTo>
                  <a:lnTo>
                    <a:pt x="426" y="856"/>
                  </a:lnTo>
                  <a:lnTo>
                    <a:pt x="431" y="853"/>
                  </a:lnTo>
                  <a:lnTo>
                    <a:pt x="436" y="849"/>
                  </a:lnTo>
                  <a:lnTo>
                    <a:pt x="440" y="845"/>
                  </a:lnTo>
                  <a:lnTo>
                    <a:pt x="443" y="839"/>
                  </a:lnTo>
                  <a:lnTo>
                    <a:pt x="445" y="833"/>
                  </a:lnTo>
                  <a:lnTo>
                    <a:pt x="445" y="826"/>
                  </a:lnTo>
                  <a:lnTo>
                    <a:pt x="445" y="826"/>
                  </a:lnTo>
                  <a:lnTo>
                    <a:pt x="445" y="820"/>
                  </a:lnTo>
                  <a:lnTo>
                    <a:pt x="443" y="815"/>
                  </a:lnTo>
                  <a:lnTo>
                    <a:pt x="440" y="809"/>
                  </a:lnTo>
                  <a:lnTo>
                    <a:pt x="436" y="804"/>
                  </a:lnTo>
                  <a:lnTo>
                    <a:pt x="431" y="801"/>
                  </a:lnTo>
                  <a:lnTo>
                    <a:pt x="426" y="797"/>
                  </a:lnTo>
                  <a:lnTo>
                    <a:pt x="420" y="795"/>
                  </a:lnTo>
                  <a:lnTo>
                    <a:pt x="413" y="795"/>
                  </a:lnTo>
                  <a:lnTo>
                    <a:pt x="304" y="795"/>
                  </a:lnTo>
                  <a:lnTo>
                    <a:pt x="304" y="795"/>
                  </a:lnTo>
                  <a:lnTo>
                    <a:pt x="314" y="781"/>
                  </a:lnTo>
                  <a:lnTo>
                    <a:pt x="326" y="768"/>
                  </a:lnTo>
                  <a:lnTo>
                    <a:pt x="351" y="743"/>
                  </a:lnTo>
                  <a:lnTo>
                    <a:pt x="351" y="743"/>
                  </a:lnTo>
                  <a:lnTo>
                    <a:pt x="385" y="705"/>
                  </a:lnTo>
                  <a:lnTo>
                    <a:pt x="401" y="687"/>
                  </a:lnTo>
                  <a:lnTo>
                    <a:pt x="415" y="668"/>
                  </a:lnTo>
                  <a:lnTo>
                    <a:pt x="428" y="648"/>
                  </a:lnTo>
                  <a:lnTo>
                    <a:pt x="432" y="639"/>
                  </a:lnTo>
                  <a:lnTo>
                    <a:pt x="437" y="629"/>
                  </a:lnTo>
                  <a:lnTo>
                    <a:pt x="441" y="618"/>
                  </a:lnTo>
                  <a:lnTo>
                    <a:pt x="443" y="609"/>
                  </a:lnTo>
                  <a:lnTo>
                    <a:pt x="445" y="599"/>
                  </a:lnTo>
                  <a:lnTo>
                    <a:pt x="445" y="588"/>
                  </a:lnTo>
                  <a:lnTo>
                    <a:pt x="445" y="588"/>
                  </a:lnTo>
                  <a:lnTo>
                    <a:pt x="445" y="576"/>
                  </a:lnTo>
                  <a:lnTo>
                    <a:pt x="443" y="566"/>
                  </a:lnTo>
                  <a:lnTo>
                    <a:pt x="440" y="555"/>
                  </a:lnTo>
                  <a:lnTo>
                    <a:pt x="437" y="545"/>
                  </a:lnTo>
                  <a:lnTo>
                    <a:pt x="432" y="536"/>
                  </a:lnTo>
                  <a:lnTo>
                    <a:pt x="426" y="526"/>
                  </a:lnTo>
                  <a:lnTo>
                    <a:pt x="420" y="517"/>
                  </a:lnTo>
                  <a:lnTo>
                    <a:pt x="413" y="510"/>
                  </a:lnTo>
                  <a:lnTo>
                    <a:pt x="405" y="502"/>
                  </a:lnTo>
                  <a:lnTo>
                    <a:pt x="396" y="496"/>
                  </a:lnTo>
                  <a:lnTo>
                    <a:pt x="387" y="491"/>
                  </a:lnTo>
                  <a:lnTo>
                    <a:pt x="378" y="485"/>
                  </a:lnTo>
                  <a:lnTo>
                    <a:pt x="367" y="482"/>
                  </a:lnTo>
                  <a:lnTo>
                    <a:pt x="356" y="479"/>
                  </a:lnTo>
                  <a:lnTo>
                    <a:pt x="345" y="478"/>
                  </a:lnTo>
                  <a:lnTo>
                    <a:pt x="334" y="477"/>
                  </a:lnTo>
                  <a:lnTo>
                    <a:pt x="334" y="477"/>
                  </a:lnTo>
                  <a:lnTo>
                    <a:pt x="323" y="478"/>
                  </a:lnTo>
                  <a:lnTo>
                    <a:pt x="311" y="479"/>
                  </a:lnTo>
                  <a:lnTo>
                    <a:pt x="301" y="482"/>
                  </a:lnTo>
                  <a:lnTo>
                    <a:pt x="291" y="485"/>
                  </a:lnTo>
                  <a:lnTo>
                    <a:pt x="281" y="491"/>
                  </a:lnTo>
                  <a:lnTo>
                    <a:pt x="271" y="496"/>
                  </a:lnTo>
                  <a:lnTo>
                    <a:pt x="263" y="502"/>
                  </a:lnTo>
                  <a:lnTo>
                    <a:pt x="255" y="510"/>
                  </a:lnTo>
                  <a:lnTo>
                    <a:pt x="248" y="517"/>
                  </a:lnTo>
                  <a:lnTo>
                    <a:pt x="241" y="526"/>
                  </a:lnTo>
                  <a:lnTo>
                    <a:pt x="236" y="536"/>
                  </a:lnTo>
                  <a:lnTo>
                    <a:pt x="232" y="545"/>
                  </a:lnTo>
                  <a:lnTo>
                    <a:pt x="227" y="555"/>
                  </a:lnTo>
                  <a:lnTo>
                    <a:pt x="225" y="566"/>
                  </a:lnTo>
                  <a:lnTo>
                    <a:pt x="223" y="576"/>
                  </a:lnTo>
                  <a:lnTo>
                    <a:pt x="223" y="588"/>
                  </a:lnTo>
                  <a:lnTo>
                    <a:pt x="223" y="588"/>
                  </a:lnTo>
                  <a:lnTo>
                    <a:pt x="223" y="595"/>
                  </a:lnTo>
                  <a:lnTo>
                    <a:pt x="225" y="601"/>
                  </a:lnTo>
                  <a:lnTo>
                    <a:pt x="229" y="606"/>
                  </a:lnTo>
                  <a:lnTo>
                    <a:pt x="232" y="611"/>
                  </a:lnTo>
                  <a:lnTo>
                    <a:pt x="237" y="615"/>
                  </a:lnTo>
                  <a:lnTo>
                    <a:pt x="242" y="617"/>
                  </a:lnTo>
                  <a:lnTo>
                    <a:pt x="248" y="619"/>
                  </a:lnTo>
                  <a:lnTo>
                    <a:pt x="254" y="620"/>
                  </a:lnTo>
                  <a:lnTo>
                    <a:pt x="254" y="620"/>
                  </a:lnTo>
                  <a:lnTo>
                    <a:pt x="261" y="619"/>
                  </a:lnTo>
                  <a:lnTo>
                    <a:pt x="267" y="617"/>
                  </a:lnTo>
                  <a:lnTo>
                    <a:pt x="273" y="615"/>
                  </a:lnTo>
                  <a:lnTo>
                    <a:pt x="277" y="611"/>
                  </a:lnTo>
                  <a:lnTo>
                    <a:pt x="281" y="606"/>
                  </a:lnTo>
                  <a:lnTo>
                    <a:pt x="284" y="601"/>
                  </a:lnTo>
                  <a:lnTo>
                    <a:pt x="285" y="595"/>
                  </a:lnTo>
                  <a:lnTo>
                    <a:pt x="286" y="588"/>
                  </a:lnTo>
                  <a:lnTo>
                    <a:pt x="286" y="588"/>
                  </a:lnTo>
                  <a:lnTo>
                    <a:pt x="288" y="579"/>
                  </a:lnTo>
                  <a:lnTo>
                    <a:pt x="290" y="570"/>
                  </a:lnTo>
                  <a:lnTo>
                    <a:pt x="294" y="561"/>
                  </a:lnTo>
                  <a:lnTo>
                    <a:pt x="300" y="555"/>
                  </a:lnTo>
                  <a:lnTo>
                    <a:pt x="308" y="549"/>
                  </a:lnTo>
                  <a:lnTo>
                    <a:pt x="315" y="544"/>
                  </a:lnTo>
                  <a:lnTo>
                    <a:pt x="324" y="541"/>
                  </a:lnTo>
                  <a:lnTo>
                    <a:pt x="334" y="541"/>
                  </a:lnTo>
                  <a:lnTo>
                    <a:pt x="334" y="541"/>
                  </a:lnTo>
                  <a:lnTo>
                    <a:pt x="343" y="541"/>
                  </a:lnTo>
                  <a:lnTo>
                    <a:pt x="353" y="544"/>
                  </a:lnTo>
                  <a:lnTo>
                    <a:pt x="361" y="549"/>
                  </a:lnTo>
                  <a:lnTo>
                    <a:pt x="368" y="555"/>
                  </a:lnTo>
                  <a:lnTo>
                    <a:pt x="373" y="561"/>
                  </a:lnTo>
                  <a:lnTo>
                    <a:pt x="378" y="570"/>
                  </a:lnTo>
                  <a:lnTo>
                    <a:pt x="381" y="579"/>
                  </a:lnTo>
                  <a:lnTo>
                    <a:pt x="382" y="588"/>
                  </a:lnTo>
                  <a:lnTo>
                    <a:pt x="382" y="588"/>
                  </a:lnTo>
                  <a:lnTo>
                    <a:pt x="381" y="594"/>
                  </a:lnTo>
                  <a:lnTo>
                    <a:pt x="380" y="600"/>
                  </a:lnTo>
                  <a:lnTo>
                    <a:pt x="374" y="613"/>
                  </a:lnTo>
                  <a:lnTo>
                    <a:pt x="366" y="627"/>
                  </a:lnTo>
                  <a:lnTo>
                    <a:pt x="356" y="641"/>
                  </a:lnTo>
                  <a:lnTo>
                    <a:pt x="344" y="656"/>
                  </a:lnTo>
                  <a:lnTo>
                    <a:pt x="332" y="670"/>
                  </a:lnTo>
                  <a:lnTo>
                    <a:pt x="305" y="699"/>
                  </a:lnTo>
                  <a:lnTo>
                    <a:pt x="305" y="699"/>
                  </a:lnTo>
                  <a:lnTo>
                    <a:pt x="274" y="732"/>
                  </a:lnTo>
                  <a:lnTo>
                    <a:pt x="260" y="748"/>
                  </a:lnTo>
                  <a:lnTo>
                    <a:pt x="247" y="764"/>
                  </a:lnTo>
                  <a:lnTo>
                    <a:pt x="237" y="779"/>
                  </a:lnTo>
                  <a:lnTo>
                    <a:pt x="230" y="795"/>
                  </a:lnTo>
                  <a:lnTo>
                    <a:pt x="226" y="803"/>
                  </a:lnTo>
                  <a:lnTo>
                    <a:pt x="224" y="810"/>
                  </a:lnTo>
                  <a:lnTo>
                    <a:pt x="223" y="819"/>
                  </a:lnTo>
                  <a:lnTo>
                    <a:pt x="223" y="826"/>
                  </a:lnTo>
                  <a:lnTo>
                    <a:pt x="223" y="8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4" name="组合 39"/>
          <p:cNvGrpSpPr/>
          <p:nvPr/>
        </p:nvGrpSpPr>
        <p:grpSpPr>
          <a:xfrm>
            <a:off x="5606873" y="2501476"/>
            <a:ext cx="652286" cy="652374"/>
            <a:chOff x="7475830" y="3334254"/>
            <a:chExt cx="869714" cy="869714"/>
          </a:xfrm>
        </p:grpSpPr>
        <p:sp>
          <p:nvSpPr>
            <p:cNvPr id="13" name="椭圆 12"/>
            <p:cNvSpPr/>
            <p:nvPr/>
          </p:nvSpPr>
          <p:spPr>
            <a:xfrm>
              <a:off x="7475830" y="3334254"/>
              <a:ext cx="869714" cy="86971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Freeform 64"/>
            <p:cNvSpPr>
              <a:spLocks noEditPoints="1"/>
            </p:cNvSpPr>
            <p:nvPr/>
          </p:nvSpPr>
          <p:spPr bwMode="auto">
            <a:xfrm>
              <a:off x="7835280" y="3611703"/>
              <a:ext cx="150813" cy="322263"/>
            </a:xfrm>
            <a:custGeom>
              <a:avLst/>
              <a:gdLst>
                <a:gd name="T0" fmla="*/ 402 w 476"/>
                <a:gd name="T1" fmla="*/ 524 h 1017"/>
                <a:gd name="T2" fmla="*/ 274 w 476"/>
                <a:gd name="T3" fmla="*/ 411 h 1017"/>
                <a:gd name="T4" fmla="*/ 204 w 476"/>
                <a:gd name="T5" fmla="*/ 330 h 1017"/>
                <a:gd name="T6" fmla="*/ 212 w 476"/>
                <a:gd name="T7" fmla="*/ 297 h 1017"/>
                <a:gd name="T8" fmla="*/ 267 w 476"/>
                <a:gd name="T9" fmla="*/ 300 h 1017"/>
                <a:gd name="T10" fmla="*/ 278 w 476"/>
                <a:gd name="T11" fmla="*/ 346 h 1017"/>
                <a:gd name="T12" fmla="*/ 328 w 476"/>
                <a:gd name="T13" fmla="*/ 403 h 1017"/>
                <a:gd name="T14" fmla="*/ 411 w 476"/>
                <a:gd name="T15" fmla="*/ 407 h 1017"/>
                <a:gd name="T16" fmla="*/ 467 w 476"/>
                <a:gd name="T17" fmla="*/ 356 h 1017"/>
                <a:gd name="T18" fmla="*/ 456 w 476"/>
                <a:gd name="T19" fmla="*/ 228 h 1017"/>
                <a:gd name="T20" fmla="*/ 369 w 476"/>
                <a:gd name="T21" fmla="*/ 133 h 1017"/>
                <a:gd name="T22" fmla="*/ 269 w 476"/>
                <a:gd name="T23" fmla="*/ 97 h 1017"/>
                <a:gd name="T24" fmla="*/ 245 w 476"/>
                <a:gd name="T25" fmla="*/ 0 h 1017"/>
                <a:gd name="T26" fmla="*/ 207 w 476"/>
                <a:gd name="T27" fmla="*/ 24 h 1017"/>
                <a:gd name="T28" fmla="*/ 131 w 476"/>
                <a:gd name="T29" fmla="*/ 119 h 1017"/>
                <a:gd name="T30" fmla="*/ 31 w 476"/>
                <a:gd name="T31" fmla="*/ 207 h 1017"/>
                <a:gd name="T32" fmla="*/ 0 w 476"/>
                <a:gd name="T33" fmla="*/ 318 h 1017"/>
                <a:gd name="T34" fmla="*/ 47 w 476"/>
                <a:gd name="T35" fmla="*/ 457 h 1017"/>
                <a:gd name="T36" fmla="*/ 174 w 476"/>
                <a:gd name="T37" fmla="*/ 582 h 1017"/>
                <a:gd name="T38" fmla="*/ 271 w 476"/>
                <a:gd name="T39" fmla="*/ 685 h 1017"/>
                <a:gd name="T40" fmla="*/ 260 w 476"/>
                <a:gd name="T41" fmla="*/ 723 h 1017"/>
                <a:gd name="T42" fmla="*/ 224 w 476"/>
                <a:gd name="T43" fmla="*/ 726 h 1017"/>
                <a:gd name="T44" fmla="*/ 201 w 476"/>
                <a:gd name="T45" fmla="*/ 679 h 1017"/>
                <a:gd name="T46" fmla="*/ 157 w 476"/>
                <a:gd name="T47" fmla="*/ 617 h 1017"/>
                <a:gd name="T48" fmla="*/ 74 w 476"/>
                <a:gd name="T49" fmla="*/ 606 h 1017"/>
                <a:gd name="T50" fmla="*/ 14 w 476"/>
                <a:gd name="T51" fmla="*/ 652 h 1017"/>
                <a:gd name="T52" fmla="*/ 12 w 476"/>
                <a:gd name="T53" fmla="*/ 765 h 1017"/>
                <a:gd name="T54" fmla="*/ 92 w 476"/>
                <a:gd name="T55" fmla="*/ 874 h 1017"/>
                <a:gd name="T56" fmla="*/ 193 w 476"/>
                <a:gd name="T57" fmla="*/ 917 h 1017"/>
                <a:gd name="T58" fmla="*/ 225 w 476"/>
                <a:gd name="T59" fmla="*/ 1015 h 1017"/>
                <a:gd name="T60" fmla="*/ 267 w 476"/>
                <a:gd name="T61" fmla="*/ 997 h 1017"/>
                <a:gd name="T62" fmla="*/ 332 w 476"/>
                <a:gd name="T63" fmla="*/ 904 h 1017"/>
                <a:gd name="T64" fmla="*/ 433 w 476"/>
                <a:gd name="T65" fmla="*/ 825 h 1017"/>
                <a:gd name="T66" fmla="*/ 476 w 476"/>
                <a:gd name="T67" fmla="*/ 698 h 1017"/>
                <a:gd name="T68" fmla="*/ 367 w 476"/>
                <a:gd name="T69" fmla="*/ 804 h 1017"/>
                <a:gd name="T70" fmla="*/ 285 w 476"/>
                <a:gd name="T71" fmla="*/ 851 h 1017"/>
                <a:gd name="T72" fmla="*/ 159 w 476"/>
                <a:gd name="T73" fmla="*/ 840 h 1017"/>
                <a:gd name="T74" fmla="*/ 84 w 476"/>
                <a:gd name="T75" fmla="*/ 770 h 1017"/>
                <a:gd name="T76" fmla="*/ 68 w 476"/>
                <a:gd name="T77" fmla="*/ 686 h 1017"/>
                <a:gd name="T78" fmla="*/ 109 w 476"/>
                <a:gd name="T79" fmla="*/ 666 h 1017"/>
                <a:gd name="T80" fmla="*/ 140 w 476"/>
                <a:gd name="T81" fmla="*/ 698 h 1017"/>
                <a:gd name="T82" fmla="*/ 201 w 476"/>
                <a:gd name="T83" fmla="*/ 785 h 1017"/>
                <a:gd name="T84" fmla="*/ 295 w 476"/>
                <a:gd name="T85" fmla="*/ 776 h 1017"/>
                <a:gd name="T86" fmla="*/ 338 w 476"/>
                <a:gd name="T87" fmla="*/ 707 h 1017"/>
                <a:gd name="T88" fmla="*/ 320 w 476"/>
                <a:gd name="T89" fmla="*/ 639 h 1017"/>
                <a:gd name="T90" fmla="*/ 172 w 476"/>
                <a:gd name="T91" fmla="*/ 497 h 1017"/>
                <a:gd name="T92" fmla="*/ 77 w 476"/>
                <a:gd name="T93" fmla="*/ 382 h 1017"/>
                <a:gd name="T94" fmla="*/ 71 w 476"/>
                <a:gd name="T95" fmla="*/ 271 h 1017"/>
                <a:gd name="T96" fmla="*/ 117 w 476"/>
                <a:gd name="T97" fmla="*/ 202 h 1017"/>
                <a:gd name="T98" fmla="*/ 219 w 476"/>
                <a:gd name="T99" fmla="*/ 159 h 1017"/>
                <a:gd name="T100" fmla="*/ 324 w 476"/>
                <a:gd name="T101" fmla="*/ 180 h 1017"/>
                <a:gd name="T102" fmla="*/ 393 w 476"/>
                <a:gd name="T103" fmla="*/ 245 h 1017"/>
                <a:gd name="T104" fmla="*/ 409 w 476"/>
                <a:gd name="T105" fmla="*/ 330 h 1017"/>
                <a:gd name="T106" fmla="*/ 359 w 476"/>
                <a:gd name="T107" fmla="*/ 348 h 1017"/>
                <a:gd name="T108" fmla="*/ 336 w 476"/>
                <a:gd name="T109" fmla="*/ 304 h 1017"/>
                <a:gd name="T110" fmla="*/ 275 w 476"/>
                <a:gd name="T111" fmla="*/ 230 h 1017"/>
                <a:gd name="T112" fmla="*/ 182 w 476"/>
                <a:gd name="T113" fmla="*/ 240 h 1017"/>
                <a:gd name="T114" fmla="*/ 138 w 476"/>
                <a:gd name="T115" fmla="*/ 318 h 1017"/>
                <a:gd name="T116" fmla="*/ 163 w 476"/>
                <a:gd name="T117" fmla="*/ 388 h 1017"/>
                <a:gd name="T118" fmla="*/ 264 w 476"/>
                <a:gd name="T119" fmla="*/ 485 h 1017"/>
                <a:gd name="T120" fmla="*/ 376 w 476"/>
                <a:gd name="T121" fmla="*/ 593 h 1017"/>
                <a:gd name="T122" fmla="*/ 412 w 476"/>
                <a:gd name="T123" fmla="*/ 683 h 1017"/>
                <a:gd name="T124" fmla="*/ 390 w 476"/>
                <a:gd name="T125" fmla="*/ 776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" h="1017">
                  <a:moveTo>
                    <a:pt x="458" y="612"/>
                  </a:moveTo>
                  <a:lnTo>
                    <a:pt x="458" y="612"/>
                  </a:lnTo>
                  <a:lnTo>
                    <a:pt x="453" y="598"/>
                  </a:lnTo>
                  <a:lnTo>
                    <a:pt x="446" y="584"/>
                  </a:lnTo>
                  <a:lnTo>
                    <a:pt x="437" y="569"/>
                  </a:lnTo>
                  <a:lnTo>
                    <a:pt x="427" y="554"/>
                  </a:lnTo>
                  <a:lnTo>
                    <a:pt x="427" y="554"/>
                  </a:lnTo>
                  <a:lnTo>
                    <a:pt x="402" y="524"/>
                  </a:lnTo>
                  <a:lnTo>
                    <a:pt x="402" y="524"/>
                  </a:lnTo>
                  <a:lnTo>
                    <a:pt x="387" y="507"/>
                  </a:lnTo>
                  <a:lnTo>
                    <a:pt x="370" y="491"/>
                  </a:lnTo>
                  <a:lnTo>
                    <a:pt x="370" y="491"/>
                  </a:lnTo>
                  <a:lnTo>
                    <a:pt x="352" y="474"/>
                  </a:lnTo>
                  <a:lnTo>
                    <a:pt x="334" y="459"/>
                  </a:lnTo>
                  <a:lnTo>
                    <a:pt x="334" y="459"/>
                  </a:lnTo>
                  <a:lnTo>
                    <a:pt x="303" y="434"/>
                  </a:lnTo>
                  <a:lnTo>
                    <a:pt x="303" y="434"/>
                  </a:lnTo>
                  <a:lnTo>
                    <a:pt x="274" y="411"/>
                  </a:lnTo>
                  <a:lnTo>
                    <a:pt x="251" y="390"/>
                  </a:lnTo>
                  <a:lnTo>
                    <a:pt x="251" y="390"/>
                  </a:lnTo>
                  <a:lnTo>
                    <a:pt x="235" y="374"/>
                  </a:lnTo>
                  <a:lnTo>
                    <a:pt x="221" y="359"/>
                  </a:lnTo>
                  <a:lnTo>
                    <a:pt x="221" y="359"/>
                  </a:lnTo>
                  <a:lnTo>
                    <a:pt x="211" y="345"/>
                  </a:lnTo>
                  <a:lnTo>
                    <a:pt x="208" y="338"/>
                  </a:lnTo>
                  <a:lnTo>
                    <a:pt x="204" y="330"/>
                  </a:lnTo>
                  <a:lnTo>
                    <a:pt x="204" y="330"/>
                  </a:lnTo>
                  <a:lnTo>
                    <a:pt x="203" y="325"/>
                  </a:lnTo>
                  <a:lnTo>
                    <a:pt x="202" y="318"/>
                  </a:lnTo>
                  <a:lnTo>
                    <a:pt x="202" y="318"/>
                  </a:lnTo>
                  <a:lnTo>
                    <a:pt x="202" y="313"/>
                  </a:lnTo>
                  <a:lnTo>
                    <a:pt x="204" y="308"/>
                  </a:lnTo>
                  <a:lnTo>
                    <a:pt x="204" y="308"/>
                  </a:lnTo>
                  <a:lnTo>
                    <a:pt x="206" y="303"/>
                  </a:lnTo>
                  <a:lnTo>
                    <a:pt x="209" y="300"/>
                  </a:lnTo>
                  <a:lnTo>
                    <a:pt x="212" y="297"/>
                  </a:lnTo>
                  <a:lnTo>
                    <a:pt x="217" y="294"/>
                  </a:lnTo>
                  <a:lnTo>
                    <a:pt x="217" y="294"/>
                  </a:lnTo>
                  <a:lnTo>
                    <a:pt x="225" y="289"/>
                  </a:lnTo>
                  <a:lnTo>
                    <a:pt x="235" y="287"/>
                  </a:lnTo>
                  <a:lnTo>
                    <a:pt x="244" y="287"/>
                  </a:lnTo>
                  <a:lnTo>
                    <a:pt x="251" y="289"/>
                  </a:lnTo>
                  <a:lnTo>
                    <a:pt x="251" y="289"/>
                  </a:lnTo>
                  <a:lnTo>
                    <a:pt x="261" y="295"/>
                  </a:lnTo>
                  <a:lnTo>
                    <a:pt x="267" y="300"/>
                  </a:lnTo>
                  <a:lnTo>
                    <a:pt x="267" y="300"/>
                  </a:lnTo>
                  <a:lnTo>
                    <a:pt x="270" y="304"/>
                  </a:lnTo>
                  <a:lnTo>
                    <a:pt x="271" y="309"/>
                  </a:lnTo>
                  <a:lnTo>
                    <a:pt x="273" y="314"/>
                  </a:lnTo>
                  <a:lnTo>
                    <a:pt x="274" y="318"/>
                  </a:lnTo>
                  <a:lnTo>
                    <a:pt x="274" y="318"/>
                  </a:lnTo>
                  <a:lnTo>
                    <a:pt x="274" y="328"/>
                  </a:lnTo>
                  <a:lnTo>
                    <a:pt x="276" y="338"/>
                  </a:lnTo>
                  <a:lnTo>
                    <a:pt x="278" y="346"/>
                  </a:lnTo>
                  <a:lnTo>
                    <a:pt x="281" y="356"/>
                  </a:lnTo>
                  <a:lnTo>
                    <a:pt x="285" y="363"/>
                  </a:lnTo>
                  <a:lnTo>
                    <a:pt x="291" y="372"/>
                  </a:lnTo>
                  <a:lnTo>
                    <a:pt x="297" y="379"/>
                  </a:lnTo>
                  <a:lnTo>
                    <a:pt x="304" y="387"/>
                  </a:lnTo>
                  <a:lnTo>
                    <a:pt x="304" y="387"/>
                  </a:lnTo>
                  <a:lnTo>
                    <a:pt x="311" y="393"/>
                  </a:lnTo>
                  <a:lnTo>
                    <a:pt x="320" y="399"/>
                  </a:lnTo>
                  <a:lnTo>
                    <a:pt x="328" y="403"/>
                  </a:lnTo>
                  <a:lnTo>
                    <a:pt x="337" y="407"/>
                  </a:lnTo>
                  <a:lnTo>
                    <a:pt x="346" y="409"/>
                  </a:lnTo>
                  <a:lnTo>
                    <a:pt x="355" y="412"/>
                  </a:lnTo>
                  <a:lnTo>
                    <a:pt x="365" y="414"/>
                  </a:lnTo>
                  <a:lnTo>
                    <a:pt x="373" y="414"/>
                  </a:lnTo>
                  <a:lnTo>
                    <a:pt x="383" y="414"/>
                  </a:lnTo>
                  <a:lnTo>
                    <a:pt x="393" y="412"/>
                  </a:lnTo>
                  <a:lnTo>
                    <a:pt x="402" y="409"/>
                  </a:lnTo>
                  <a:lnTo>
                    <a:pt x="411" y="407"/>
                  </a:lnTo>
                  <a:lnTo>
                    <a:pt x="420" y="403"/>
                  </a:lnTo>
                  <a:lnTo>
                    <a:pt x="428" y="399"/>
                  </a:lnTo>
                  <a:lnTo>
                    <a:pt x="437" y="393"/>
                  </a:lnTo>
                  <a:lnTo>
                    <a:pt x="444" y="387"/>
                  </a:lnTo>
                  <a:lnTo>
                    <a:pt x="444" y="387"/>
                  </a:lnTo>
                  <a:lnTo>
                    <a:pt x="451" y="379"/>
                  </a:lnTo>
                  <a:lnTo>
                    <a:pt x="457" y="372"/>
                  </a:lnTo>
                  <a:lnTo>
                    <a:pt x="462" y="363"/>
                  </a:lnTo>
                  <a:lnTo>
                    <a:pt x="467" y="356"/>
                  </a:lnTo>
                  <a:lnTo>
                    <a:pt x="470" y="346"/>
                  </a:lnTo>
                  <a:lnTo>
                    <a:pt x="472" y="338"/>
                  </a:lnTo>
                  <a:lnTo>
                    <a:pt x="474" y="328"/>
                  </a:lnTo>
                  <a:lnTo>
                    <a:pt x="474" y="318"/>
                  </a:lnTo>
                  <a:lnTo>
                    <a:pt x="474" y="318"/>
                  </a:lnTo>
                  <a:lnTo>
                    <a:pt x="473" y="295"/>
                  </a:lnTo>
                  <a:lnTo>
                    <a:pt x="470" y="272"/>
                  </a:lnTo>
                  <a:lnTo>
                    <a:pt x="464" y="251"/>
                  </a:lnTo>
                  <a:lnTo>
                    <a:pt x="456" y="228"/>
                  </a:lnTo>
                  <a:lnTo>
                    <a:pt x="456" y="228"/>
                  </a:lnTo>
                  <a:lnTo>
                    <a:pt x="447" y="214"/>
                  </a:lnTo>
                  <a:lnTo>
                    <a:pt x="439" y="200"/>
                  </a:lnTo>
                  <a:lnTo>
                    <a:pt x="429" y="186"/>
                  </a:lnTo>
                  <a:lnTo>
                    <a:pt x="420" y="174"/>
                  </a:lnTo>
                  <a:lnTo>
                    <a:pt x="408" y="163"/>
                  </a:lnTo>
                  <a:lnTo>
                    <a:pt x="396" y="152"/>
                  </a:lnTo>
                  <a:lnTo>
                    <a:pt x="383" y="141"/>
                  </a:lnTo>
                  <a:lnTo>
                    <a:pt x="369" y="133"/>
                  </a:lnTo>
                  <a:lnTo>
                    <a:pt x="369" y="133"/>
                  </a:lnTo>
                  <a:lnTo>
                    <a:pt x="358" y="125"/>
                  </a:lnTo>
                  <a:lnTo>
                    <a:pt x="347" y="120"/>
                  </a:lnTo>
                  <a:lnTo>
                    <a:pt x="334" y="113"/>
                  </a:lnTo>
                  <a:lnTo>
                    <a:pt x="322" y="109"/>
                  </a:lnTo>
                  <a:lnTo>
                    <a:pt x="309" y="105"/>
                  </a:lnTo>
                  <a:lnTo>
                    <a:pt x="296" y="102"/>
                  </a:lnTo>
                  <a:lnTo>
                    <a:pt x="283" y="99"/>
                  </a:lnTo>
                  <a:lnTo>
                    <a:pt x="269" y="97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69" y="24"/>
                  </a:lnTo>
                  <a:lnTo>
                    <a:pt x="267" y="19"/>
                  </a:lnTo>
                  <a:lnTo>
                    <a:pt x="264" y="14"/>
                  </a:lnTo>
                  <a:lnTo>
                    <a:pt x="261" y="8"/>
                  </a:lnTo>
                  <a:lnTo>
                    <a:pt x="255" y="5"/>
                  </a:lnTo>
                  <a:lnTo>
                    <a:pt x="250" y="2"/>
                  </a:lnTo>
                  <a:lnTo>
                    <a:pt x="245" y="0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232" y="0"/>
                  </a:lnTo>
                  <a:lnTo>
                    <a:pt x="225" y="2"/>
                  </a:lnTo>
                  <a:lnTo>
                    <a:pt x="220" y="5"/>
                  </a:lnTo>
                  <a:lnTo>
                    <a:pt x="216" y="8"/>
                  </a:lnTo>
                  <a:lnTo>
                    <a:pt x="211" y="14"/>
                  </a:lnTo>
                  <a:lnTo>
                    <a:pt x="209" y="19"/>
                  </a:lnTo>
                  <a:lnTo>
                    <a:pt x="207" y="24"/>
                  </a:lnTo>
                  <a:lnTo>
                    <a:pt x="206" y="31"/>
                  </a:lnTo>
                  <a:lnTo>
                    <a:pt x="206" y="97"/>
                  </a:lnTo>
                  <a:lnTo>
                    <a:pt x="206" y="97"/>
                  </a:lnTo>
                  <a:lnTo>
                    <a:pt x="191" y="99"/>
                  </a:lnTo>
                  <a:lnTo>
                    <a:pt x="175" y="103"/>
                  </a:lnTo>
                  <a:lnTo>
                    <a:pt x="161" y="107"/>
                  </a:lnTo>
                  <a:lnTo>
                    <a:pt x="146" y="112"/>
                  </a:lnTo>
                  <a:lnTo>
                    <a:pt x="146" y="112"/>
                  </a:lnTo>
                  <a:lnTo>
                    <a:pt x="131" y="119"/>
                  </a:lnTo>
                  <a:lnTo>
                    <a:pt x="117" y="126"/>
                  </a:lnTo>
                  <a:lnTo>
                    <a:pt x="103" y="134"/>
                  </a:lnTo>
                  <a:lnTo>
                    <a:pt x="89" y="143"/>
                  </a:lnTo>
                  <a:lnTo>
                    <a:pt x="76" y="154"/>
                  </a:lnTo>
                  <a:lnTo>
                    <a:pt x="63" y="166"/>
                  </a:lnTo>
                  <a:lnTo>
                    <a:pt x="52" y="179"/>
                  </a:lnTo>
                  <a:lnTo>
                    <a:pt x="40" y="193"/>
                  </a:lnTo>
                  <a:lnTo>
                    <a:pt x="40" y="193"/>
                  </a:lnTo>
                  <a:lnTo>
                    <a:pt x="31" y="207"/>
                  </a:lnTo>
                  <a:lnTo>
                    <a:pt x="24" y="221"/>
                  </a:lnTo>
                  <a:lnTo>
                    <a:pt x="16" y="236"/>
                  </a:lnTo>
                  <a:lnTo>
                    <a:pt x="11" y="251"/>
                  </a:lnTo>
                  <a:lnTo>
                    <a:pt x="11" y="251"/>
                  </a:lnTo>
                  <a:lnTo>
                    <a:pt x="5" y="267"/>
                  </a:lnTo>
                  <a:lnTo>
                    <a:pt x="2" y="284"/>
                  </a:lnTo>
                  <a:lnTo>
                    <a:pt x="0" y="301"/>
                  </a:lnTo>
                  <a:lnTo>
                    <a:pt x="0" y="318"/>
                  </a:lnTo>
                  <a:lnTo>
                    <a:pt x="0" y="318"/>
                  </a:lnTo>
                  <a:lnTo>
                    <a:pt x="1" y="340"/>
                  </a:lnTo>
                  <a:lnTo>
                    <a:pt x="4" y="362"/>
                  </a:lnTo>
                  <a:lnTo>
                    <a:pt x="10" y="384"/>
                  </a:lnTo>
                  <a:lnTo>
                    <a:pt x="18" y="406"/>
                  </a:lnTo>
                  <a:lnTo>
                    <a:pt x="18" y="406"/>
                  </a:lnTo>
                  <a:lnTo>
                    <a:pt x="25" y="419"/>
                  </a:lnTo>
                  <a:lnTo>
                    <a:pt x="31" y="432"/>
                  </a:lnTo>
                  <a:lnTo>
                    <a:pt x="39" y="445"/>
                  </a:lnTo>
                  <a:lnTo>
                    <a:pt x="47" y="457"/>
                  </a:lnTo>
                  <a:lnTo>
                    <a:pt x="56" y="470"/>
                  </a:lnTo>
                  <a:lnTo>
                    <a:pt x="65" y="481"/>
                  </a:lnTo>
                  <a:lnTo>
                    <a:pt x="76" y="493"/>
                  </a:lnTo>
                  <a:lnTo>
                    <a:pt x="87" y="505"/>
                  </a:lnTo>
                  <a:lnTo>
                    <a:pt x="87" y="505"/>
                  </a:lnTo>
                  <a:lnTo>
                    <a:pt x="108" y="526"/>
                  </a:lnTo>
                  <a:lnTo>
                    <a:pt x="131" y="547"/>
                  </a:lnTo>
                  <a:lnTo>
                    <a:pt x="174" y="582"/>
                  </a:lnTo>
                  <a:lnTo>
                    <a:pt x="174" y="582"/>
                  </a:lnTo>
                  <a:lnTo>
                    <a:pt x="203" y="606"/>
                  </a:lnTo>
                  <a:lnTo>
                    <a:pt x="225" y="625"/>
                  </a:lnTo>
                  <a:lnTo>
                    <a:pt x="225" y="625"/>
                  </a:lnTo>
                  <a:lnTo>
                    <a:pt x="241" y="642"/>
                  </a:lnTo>
                  <a:lnTo>
                    <a:pt x="255" y="657"/>
                  </a:lnTo>
                  <a:lnTo>
                    <a:pt x="255" y="657"/>
                  </a:lnTo>
                  <a:lnTo>
                    <a:pt x="265" y="670"/>
                  </a:lnTo>
                  <a:lnTo>
                    <a:pt x="271" y="685"/>
                  </a:lnTo>
                  <a:lnTo>
                    <a:pt x="271" y="685"/>
                  </a:lnTo>
                  <a:lnTo>
                    <a:pt x="274" y="691"/>
                  </a:lnTo>
                  <a:lnTo>
                    <a:pt x="275" y="697"/>
                  </a:lnTo>
                  <a:lnTo>
                    <a:pt x="275" y="697"/>
                  </a:lnTo>
                  <a:lnTo>
                    <a:pt x="274" y="703"/>
                  </a:lnTo>
                  <a:lnTo>
                    <a:pt x="273" y="708"/>
                  </a:lnTo>
                  <a:lnTo>
                    <a:pt x="273" y="708"/>
                  </a:lnTo>
                  <a:lnTo>
                    <a:pt x="270" y="712"/>
                  </a:lnTo>
                  <a:lnTo>
                    <a:pt x="267" y="716"/>
                  </a:lnTo>
                  <a:lnTo>
                    <a:pt x="260" y="723"/>
                  </a:lnTo>
                  <a:lnTo>
                    <a:pt x="260" y="723"/>
                  </a:lnTo>
                  <a:lnTo>
                    <a:pt x="255" y="725"/>
                  </a:lnTo>
                  <a:lnTo>
                    <a:pt x="250" y="727"/>
                  </a:lnTo>
                  <a:lnTo>
                    <a:pt x="245" y="728"/>
                  </a:lnTo>
                  <a:lnTo>
                    <a:pt x="239" y="728"/>
                  </a:lnTo>
                  <a:lnTo>
                    <a:pt x="239" y="728"/>
                  </a:lnTo>
                  <a:lnTo>
                    <a:pt x="231" y="728"/>
                  </a:lnTo>
                  <a:lnTo>
                    <a:pt x="224" y="726"/>
                  </a:lnTo>
                  <a:lnTo>
                    <a:pt x="224" y="726"/>
                  </a:lnTo>
                  <a:lnTo>
                    <a:pt x="216" y="721"/>
                  </a:lnTo>
                  <a:lnTo>
                    <a:pt x="209" y="715"/>
                  </a:lnTo>
                  <a:lnTo>
                    <a:pt x="209" y="715"/>
                  </a:lnTo>
                  <a:lnTo>
                    <a:pt x="206" y="710"/>
                  </a:lnTo>
                  <a:lnTo>
                    <a:pt x="204" y="706"/>
                  </a:lnTo>
                  <a:lnTo>
                    <a:pt x="203" y="698"/>
                  </a:lnTo>
                  <a:lnTo>
                    <a:pt x="203" y="698"/>
                  </a:lnTo>
                  <a:lnTo>
                    <a:pt x="202" y="688"/>
                  </a:lnTo>
                  <a:lnTo>
                    <a:pt x="201" y="679"/>
                  </a:lnTo>
                  <a:lnTo>
                    <a:pt x="199" y="669"/>
                  </a:lnTo>
                  <a:lnTo>
                    <a:pt x="195" y="660"/>
                  </a:lnTo>
                  <a:lnTo>
                    <a:pt x="191" y="652"/>
                  </a:lnTo>
                  <a:lnTo>
                    <a:pt x="186" y="643"/>
                  </a:lnTo>
                  <a:lnTo>
                    <a:pt x="179" y="636"/>
                  </a:lnTo>
                  <a:lnTo>
                    <a:pt x="172" y="628"/>
                  </a:lnTo>
                  <a:lnTo>
                    <a:pt x="172" y="628"/>
                  </a:lnTo>
                  <a:lnTo>
                    <a:pt x="164" y="622"/>
                  </a:lnTo>
                  <a:lnTo>
                    <a:pt x="157" y="617"/>
                  </a:lnTo>
                  <a:lnTo>
                    <a:pt x="148" y="612"/>
                  </a:lnTo>
                  <a:lnTo>
                    <a:pt x="140" y="608"/>
                  </a:lnTo>
                  <a:lnTo>
                    <a:pt x="130" y="606"/>
                  </a:lnTo>
                  <a:lnTo>
                    <a:pt x="121" y="604"/>
                  </a:lnTo>
                  <a:lnTo>
                    <a:pt x="112" y="603"/>
                  </a:lnTo>
                  <a:lnTo>
                    <a:pt x="102" y="601"/>
                  </a:lnTo>
                  <a:lnTo>
                    <a:pt x="92" y="603"/>
                  </a:lnTo>
                  <a:lnTo>
                    <a:pt x="84" y="604"/>
                  </a:lnTo>
                  <a:lnTo>
                    <a:pt x="74" y="606"/>
                  </a:lnTo>
                  <a:lnTo>
                    <a:pt x="65" y="608"/>
                  </a:lnTo>
                  <a:lnTo>
                    <a:pt x="56" y="612"/>
                  </a:lnTo>
                  <a:lnTo>
                    <a:pt x="47" y="617"/>
                  </a:lnTo>
                  <a:lnTo>
                    <a:pt x="40" y="622"/>
                  </a:lnTo>
                  <a:lnTo>
                    <a:pt x="32" y="628"/>
                  </a:lnTo>
                  <a:lnTo>
                    <a:pt x="32" y="628"/>
                  </a:lnTo>
                  <a:lnTo>
                    <a:pt x="25" y="636"/>
                  </a:lnTo>
                  <a:lnTo>
                    <a:pt x="19" y="643"/>
                  </a:lnTo>
                  <a:lnTo>
                    <a:pt x="14" y="652"/>
                  </a:lnTo>
                  <a:lnTo>
                    <a:pt x="10" y="660"/>
                  </a:lnTo>
                  <a:lnTo>
                    <a:pt x="6" y="669"/>
                  </a:lnTo>
                  <a:lnTo>
                    <a:pt x="3" y="679"/>
                  </a:lnTo>
                  <a:lnTo>
                    <a:pt x="2" y="688"/>
                  </a:lnTo>
                  <a:lnTo>
                    <a:pt x="2" y="698"/>
                  </a:lnTo>
                  <a:lnTo>
                    <a:pt x="2" y="698"/>
                  </a:lnTo>
                  <a:lnTo>
                    <a:pt x="3" y="721"/>
                  </a:lnTo>
                  <a:lnTo>
                    <a:pt x="6" y="743"/>
                  </a:lnTo>
                  <a:lnTo>
                    <a:pt x="12" y="765"/>
                  </a:lnTo>
                  <a:lnTo>
                    <a:pt x="20" y="786"/>
                  </a:lnTo>
                  <a:lnTo>
                    <a:pt x="20" y="786"/>
                  </a:lnTo>
                  <a:lnTo>
                    <a:pt x="28" y="801"/>
                  </a:lnTo>
                  <a:lnTo>
                    <a:pt x="37" y="815"/>
                  </a:lnTo>
                  <a:lnTo>
                    <a:pt x="46" y="828"/>
                  </a:lnTo>
                  <a:lnTo>
                    <a:pt x="56" y="841"/>
                  </a:lnTo>
                  <a:lnTo>
                    <a:pt x="68" y="853"/>
                  </a:lnTo>
                  <a:lnTo>
                    <a:pt x="79" y="863"/>
                  </a:lnTo>
                  <a:lnTo>
                    <a:pt x="92" y="874"/>
                  </a:lnTo>
                  <a:lnTo>
                    <a:pt x="106" y="883"/>
                  </a:lnTo>
                  <a:lnTo>
                    <a:pt x="106" y="883"/>
                  </a:lnTo>
                  <a:lnTo>
                    <a:pt x="118" y="890"/>
                  </a:lnTo>
                  <a:lnTo>
                    <a:pt x="130" y="897"/>
                  </a:lnTo>
                  <a:lnTo>
                    <a:pt x="142" y="902"/>
                  </a:lnTo>
                  <a:lnTo>
                    <a:pt x="155" y="907"/>
                  </a:lnTo>
                  <a:lnTo>
                    <a:pt x="167" y="910"/>
                  </a:lnTo>
                  <a:lnTo>
                    <a:pt x="180" y="915"/>
                  </a:lnTo>
                  <a:lnTo>
                    <a:pt x="193" y="917"/>
                  </a:lnTo>
                  <a:lnTo>
                    <a:pt x="206" y="919"/>
                  </a:lnTo>
                  <a:lnTo>
                    <a:pt x="206" y="986"/>
                  </a:lnTo>
                  <a:lnTo>
                    <a:pt x="206" y="986"/>
                  </a:lnTo>
                  <a:lnTo>
                    <a:pt x="207" y="992"/>
                  </a:lnTo>
                  <a:lnTo>
                    <a:pt x="209" y="997"/>
                  </a:lnTo>
                  <a:lnTo>
                    <a:pt x="211" y="1003"/>
                  </a:lnTo>
                  <a:lnTo>
                    <a:pt x="216" y="1008"/>
                  </a:lnTo>
                  <a:lnTo>
                    <a:pt x="220" y="1011"/>
                  </a:lnTo>
                  <a:lnTo>
                    <a:pt x="225" y="1015"/>
                  </a:lnTo>
                  <a:lnTo>
                    <a:pt x="232" y="1017"/>
                  </a:lnTo>
                  <a:lnTo>
                    <a:pt x="238" y="1017"/>
                  </a:lnTo>
                  <a:lnTo>
                    <a:pt x="238" y="1017"/>
                  </a:lnTo>
                  <a:lnTo>
                    <a:pt x="245" y="1017"/>
                  </a:lnTo>
                  <a:lnTo>
                    <a:pt x="250" y="1015"/>
                  </a:lnTo>
                  <a:lnTo>
                    <a:pt x="255" y="1011"/>
                  </a:lnTo>
                  <a:lnTo>
                    <a:pt x="261" y="1008"/>
                  </a:lnTo>
                  <a:lnTo>
                    <a:pt x="264" y="1003"/>
                  </a:lnTo>
                  <a:lnTo>
                    <a:pt x="267" y="997"/>
                  </a:lnTo>
                  <a:lnTo>
                    <a:pt x="269" y="992"/>
                  </a:lnTo>
                  <a:lnTo>
                    <a:pt x="269" y="986"/>
                  </a:lnTo>
                  <a:lnTo>
                    <a:pt x="269" y="919"/>
                  </a:lnTo>
                  <a:lnTo>
                    <a:pt x="269" y="919"/>
                  </a:lnTo>
                  <a:lnTo>
                    <a:pt x="285" y="917"/>
                  </a:lnTo>
                  <a:lnTo>
                    <a:pt x="300" y="914"/>
                  </a:lnTo>
                  <a:lnTo>
                    <a:pt x="315" y="909"/>
                  </a:lnTo>
                  <a:lnTo>
                    <a:pt x="332" y="904"/>
                  </a:lnTo>
                  <a:lnTo>
                    <a:pt x="332" y="904"/>
                  </a:lnTo>
                  <a:lnTo>
                    <a:pt x="347" y="897"/>
                  </a:lnTo>
                  <a:lnTo>
                    <a:pt x="362" y="889"/>
                  </a:lnTo>
                  <a:lnTo>
                    <a:pt x="376" y="880"/>
                  </a:lnTo>
                  <a:lnTo>
                    <a:pt x="388" y="871"/>
                  </a:lnTo>
                  <a:lnTo>
                    <a:pt x="401" y="860"/>
                  </a:lnTo>
                  <a:lnTo>
                    <a:pt x="413" y="849"/>
                  </a:lnTo>
                  <a:lnTo>
                    <a:pt x="424" y="836"/>
                  </a:lnTo>
                  <a:lnTo>
                    <a:pt x="433" y="825"/>
                  </a:lnTo>
                  <a:lnTo>
                    <a:pt x="433" y="825"/>
                  </a:lnTo>
                  <a:lnTo>
                    <a:pt x="444" y="810"/>
                  </a:lnTo>
                  <a:lnTo>
                    <a:pt x="453" y="795"/>
                  </a:lnTo>
                  <a:lnTo>
                    <a:pt x="460" y="780"/>
                  </a:lnTo>
                  <a:lnTo>
                    <a:pt x="466" y="763"/>
                  </a:lnTo>
                  <a:lnTo>
                    <a:pt x="471" y="748"/>
                  </a:lnTo>
                  <a:lnTo>
                    <a:pt x="474" y="731"/>
                  </a:lnTo>
                  <a:lnTo>
                    <a:pt x="476" y="715"/>
                  </a:lnTo>
                  <a:lnTo>
                    <a:pt x="476" y="698"/>
                  </a:lnTo>
                  <a:lnTo>
                    <a:pt x="476" y="698"/>
                  </a:lnTo>
                  <a:lnTo>
                    <a:pt x="475" y="677"/>
                  </a:lnTo>
                  <a:lnTo>
                    <a:pt x="472" y="655"/>
                  </a:lnTo>
                  <a:lnTo>
                    <a:pt x="467" y="634"/>
                  </a:lnTo>
                  <a:lnTo>
                    <a:pt x="458" y="612"/>
                  </a:lnTo>
                  <a:lnTo>
                    <a:pt x="458" y="612"/>
                  </a:lnTo>
                  <a:close/>
                  <a:moveTo>
                    <a:pt x="383" y="786"/>
                  </a:moveTo>
                  <a:lnTo>
                    <a:pt x="383" y="786"/>
                  </a:lnTo>
                  <a:lnTo>
                    <a:pt x="376" y="796"/>
                  </a:lnTo>
                  <a:lnTo>
                    <a:pt x="367" y="804"/>
                  </a:lnTo>
                  <a:lnTo>
                    <a:pt x="358" y="813"/>
                  </a:lnTo>
                  <a:lnTo>
                    <a:pt x="350" y="820"/>
                  </a:lnTo>
                  <a:lnTo>
                    <a:pt x="340" y="827"/>
                  </a:lnTo>
                  <a:lnTo>
                    <a:pt x="329" y="834"/>
                  </a:lnTo>
                  <a:lnTo>
                    <a:pt x="319" y="840"/>
                  </a:lnTo>
                  <a:lnTo>
                    <a:pt x="308" y="845"/>
                  </a:lnTo>
                  <a:lnTo>
                    <a:pt x="308" y="845"/>
                  </a:lnTo>
                  <a:lnTo>
                    <a:pt x="296" y="848"/>
                  </a:lnTo>
                  <a:lnTo>
                    <a:pt x="285" y="851"/>
                  </a:lnTo>
                  <a:lnTo>
                    <a:pt x="275" y="855"/>
                  </a:lnTo>
                  <a:lnTo>
                    <a:pt x="263" y="856"/>
                  </a:lnTo>
                  <a:lnTo>
                    <a:pt x="252" y="858"/>
                  </a:lnTo>
                  <a:lnTo>
                    <a:pt x="241" y="858"/>
                  </a:lnTo>
                  <a:lnTo>
                    <a:pt x="231" y="858"/>
                  </a:lnTo>
                  <a:lnTo>
                    <a:pt x="220" y="857"/>
                  </a:lnTo>
                  <a:lnTo>
                    <a:pt x="200" y="854"/>
                  </a:lnTo>
                  <a:lnTo>
                    <a:pt x="179" y="848"/>
                  </a:lnTo>
                  <a:lnTo>
                    <a:pt x="159" y="840"/>
                  </a:lnTo>
                  <a:lnTo>
                    <a:pt x="141" y="829"/>
                  </a:lnTo>
                  <a:lnTo>
                    <a:pt x="141" y="829"/>
                  </a:lnTo>
                  <a:lnTo>
                    <a:pt x="130" y="823"/>
                  </a:lnTo>
                  <a:lnTo>
                    <a:pt x="121" y="815"/>
                  </a:lnTo>
                  <a:lnTo>
                    <a:pt x="112" y="807"/>
                  </a:lnTo>
                  <a:lnTo>
                    <a:pt x="104" y="799"/>
                  </a:lnTo>
                  <a:lnTo>
                    <a:pt x="97" y="789"/>
                  </a:lnTo>
                  <a:lnTo>
                    <a:pt x="89" y="781"/>
                  </a:lnTo>
                  <a:lnTo>
                    <a:pt x="84" y="770"/>
                  </a:lnTo>
                  <a:lnTo>
                    <a:pt x="78" y="760"/>
                  </a:lnTo>
                  <a:lnTo>
                    <a:pt x="78" y="760"/>
                  </a:lnTo>
                  <a:lnTo>
                    <a:pt x="73" y="745"/>
                  </a:lnTo>
                  <a:lnTo>
                    <a:pt x="69" y="730"/>
                  </a:lnTo>
                  <a:lnTo>
                    <a:pt x="67" y="714"/>
                  </a:lnTo>
                  <a:lnTo>
                    <a:pt x="65" y="698"/>
                  </a:lnTo>
                  <a:lnTo>
                    <a:pt x="65" y="698"/>
                  </a:lnTo>
                  <a:lnTo>
                    <a:pt x="65" y="692"/>
                  </a:lnTo>
                  <a:lnTo>
                    <a:pt x="68" y="686"/>
                  </a:lnTo>
                  <a:lnTo>
                    <a:pt x="71" y="680"/>
                  </a:lnTo>
                  <a:lnTo>
                    <a:pt x="75" y="676"/>
                  </a:lnTo>
                  <a:lnTo>
                    <a:pt x="75" y="676"/>
                  </a:lnTo>
                  <a:lnTo>
                    <a:pt x="82" y="670"/>
                  </a:lnTo>
                  <a:lnTo>
                    <a:pt x="88" y="667"/>
                  </a:lnTo>
                  <a:lnTo>
                    <a:pt x="94" y="666"/>
                  </a:lnTo>
                  <a:lnTo>
                    <a:pt x="102" y="665"/>
                  </a:lnTo>
                  <a:lnTo>
                    <a:pt x="102" y="665"/>
                  </a:lnTo>
                  <a:lnTo>
                    <a:pt x="109" y="666"/>
                  </a:lnTo>
                  <a:lnTo>
                    <a:pt x="117" y="667"/>
                  </a:lnTo>
                  <a:lnTo>
                    <a:pt x="123" y="670"/>
                  </a:lnTo>
                  <a:lnTo>
                    <a:pt x="129" y="676"/>
                  </a:lnTo>
                  <a:lnTo>
                    <a:pt x="129" y="676"/>
                  </a:lnTo>
                  <a:lnTo>
                    <a:pt x="133" y="680"/>
                  </a:lnTo>
                  <a:lnTo>
                    <a:pt x="136" y="685"/>
                  </a:lnTo>
                  <a:lnTo>
                    <a:pt x="138" y="692"/>
                  </a:lnTo>
                  <a:lnTo>
                    <a:pt x="140" y="698"/>
                  </a:lnTo>
                  <a:lnTo>
                    <a:pt x="140" y="698"/>
                  </a:lnTo>
                  <a:lnTo>
                    <a:pt x="141" y="712"/>
                  </a:lnTo>
                  <a:lnTo>
                    <a:pt x="144" y="725"/>
                  </a:lnTo>
                  <a:lnTo>
                    <a:pt x="149" y="739"/>
                  </a:lnTo>
                  <a:lnTo>
                    <a:pt x="158" y="753"/>
                  </a:lnTo>
                  <a:lnTo>
                    <a:pt x="158" y="753"/>
                  </a:lnTo>
                  <a:lnTo>
                    <a:pt x="166" y="763"/>
                  </a:lnTo>
                  <a:lnTo>
                    <a:pt x="177" y="772"/>
                  </a:lnTo>
                  <a:lnTo>
                    <a:pt x="188" y="780"/>
                  </a:lnTo>
                  <a:lnTo>
                    <a:pt x="201" y="785"/>
                  </a:lnTo>
                  <a:lnTo>
                    <a:pt x="201" y="785"/>
                  </a:lnTo>
                  <a:lnTo>
                    <a:pt x="212" y="789"/>
                  </a:lnTo>
                  <a:lnTo>
                    <a:pt x="224" y="791"/>
                  </a:lnTo>
                  <a:lnTo>
                    <a:pt x="237" y="792"/>
                  </a:lnTo>
                  <a:lnTo>
                    <a:pt x="249" y="791"/>
                  </a:lnTo>
                  <a:lnTo>
                    <a:pt x="261" y="789"/>
                  </a:lnTo>
                  <a:lnTo>
                    <a:pt x="273" y="786"/>
                  </a:lnTo>
                  <a:lnTo>
                    <a:pt x="284" y="782"/>
                  </a:lnTo>
                  <a:lnTo>
                    <a:pt x="295" y="776"/>
                  </a:lnTo>
                  <a:lnTo>
                    <a:pt x="295" y="776"/>
                  </a:lnTo>
                  <a:lnTo>
                    <a:pt x="306" y="768"/>
                  </a:lnTo>
                  <a:lnTo>
                    <a:pt x="315" y="758"/>
                  </a:lnTo>
                  <a:lnTo>
                    <a:pt x="324" y="746"/>
                  </a:lnTo>
                  <a:lnTo>
                    <a:pt x="330" y="735"/>
                  </a:lnTo>
                  <a:lnTo>
                    <a:pt x="330" y="735"/>
                  </a:lnTo>
                  <a:lnTo>
                    <a:pt x="334" y="726"/>
                  </a:lnTo>
                  <a:lnTo>
                    <a:pt x="336" y="716"/>
                  </a:lnTo>
                  <a:lnTo>
                    <a:pt x="338" y="707"/>
                  </a:lnTo>
                  <a:lnTo>
                    <a:pt x="338" y="697"/>
                  </a:lnTo>
                  <a:lnTo>
                    <a:pt x="338" y="697"/>
                  </a:lnTo>
                  <a:lnTo>
                    <a:pt x="337" y="686"/>
                  </a:lnTo>
                  <a:lnTo>
                    <a:pt x="336" y="677"/>
                  </a:lnTo>
                  <a:lnTo>
                    <a:pt x="334" y="667"/>
                  </a:lnTo>
                  <a:lnTo>
                    <a:pt x="329" y="659"/>
                  </a:lnTo>
                  <a:lnTo>
                    <a:pt x="329" y="659"/>
                  </a:lnTo>
                  <a:lnTo>
                    <a:pt x="325" y="649"/>
                  </a:lnTo>
                  <a:lnTo>
                    <a:pt x="320" y="639"/>
                  </a:lnTo>
                  <a:lnTo>
                    <a:pt x="313" y="628"/>
                  </a:lnTo>
                  <a:lnTo>
                    <a:pt x="305" y="618"/>
                  </a:lnTo>
                  <a:lnTo>
                    <a:pt x="305" y="618"/>
                  </a:lnTo>
                  <a:lnTo>
                    <a:pt x="289" y="599"/>
                  </a:lnTo>
                  <a:lnTo>
                    <a:pt x="268" y="579"/>
                  </a:lnTo>
                  <a:lnTo>
                    <a:pt x="268" y="579"/>
                  </a:lnTo>
                  <a:lnTo>
                    <a:pt x="245" y="557"/>
                  </a:lnTo>
                  <a:lnTo>
                    <a:pt x="214" y="533"/>
                  </a:lnTo>
                  <a:lnTo>
                    <a:pt x="172" y="497"/>
                  </a:lnTo>
                  <a:lnTo>
                    <a:pt x="172" y="497"/>
                  </a:lnTo>
                  <a:lnTo>
                    <a:pt x="152" y="480"/>
                  </a:lnTo>
                  <a:lnTo>
                    <a:pt x="133" y="461"/>
                  </a:lnTo>
                  <a:lnTo>
                    <a:pt x="133" y="461"/>
                  </a:lnTo>
                  <a:lnTo>
                    <a:pt x="115" y="442"/>
                  </a:lnTo>
                  <a:lnTo>
                    <a:pt x="100" y="421"/>
                  </a:lnTo>
                  <a:lnTo>
                    <a:pt x="87" y="402"/>
                  </a:lnTo>
                  <a:lnTo>
                    <a:pt x="77" y="382"/>
                  </a:lnTo>
                  <a:lnTo>
                    <a:pt x="77" y="382"/>
                  </a:lnTo>
                  <a:lnTo>
                    <a:pt x="71" y="365"/>
                  </a:lnTo>
                  <a:lnTo>
                    <a:pt x="67" y="349"/>
                  </a:lnTo>
                  <a:lnTo>
                    <a:pt x="64" y="333"/>
                  </a:lnTo>
                  <a:lnTo>
                    <a:pt x="63" y="318"/>
                  </a:lnTo>
                  <a:lnTo>
                    <a:pt x="63" y="318"/>
                  </a:lnTo>
                  <a:lnTo>
                    <a:pt x="63" y="306"/>
                  </a:lnTo>
                  <a:lnTo>
                    <a:pt x="65" y="295"/>
                  </a:lnTo>
                  <a:lnTo>
                    <a:pt x="68" y="283"/>
                  </a:lnTo>
                  <a:lnTo>
                    <a:pt x="71" y="271"/>
                  </a:lnTo>
                  <a:lnTo>
                    <a:pt x="71" y="271"/>
                  </a:lnTo>
                  <a:lnTo>
                    <a:pt x="75" y="260"/>
                  </a:lnTo>
                  <a:lnTo>
                    <a:pt x="80" y="250"/>
                  </a:lnTo>
                  <a:lnTo>
                    <a:pt x="86" y="239"/>
                  </a:lnTo>
                  <a:lnTo>
                    <a:pt x="91" y="230"/>
                  </a:lnTo>
                  <a:lnTo>
                    <a:pt x="91" y="230"/>
                  </a:lnTo>
                  <a:lnTo>
                    <a:pt x="100" y="221"/>
                  </a:lnTo>
                  <a:lnTo>
                    <a:pt x="108" y="211"/>
                  </a:lnTo>
                  <a:lnTo>
                    <a:pt x="117" y="202"/>
                  </a:lnTo>
                  <a:lnTo>
                    <a:pt x="127" y="195"/>
                  </a:lnTo>
                  <a:lnTo>
                    <a:pt x="137" y="187"/>
                  </a:lnTo>
                  <a:lnTo>
                    <a:pt x="148" y="181"/>
                  </a:lnTo>
                  <a:lnTo>
                    <a:pt x="159" y="176"/>
                  </a:lnTo>
                  <a:lnTo>
                    <a:pt x="171" y="171"/>
                  </a:lnTo>
                  <a:lnTo>
                    <a:pt x="171" y="171"/>
                  </a:lnTo>
                  <a:lnTo>
                    <a:pt x="186" y="166"/>
                  </a:lnTo>
                  <a:lnTo>
                    <a:pt x="202" y="162"/>
                  </a:lnTo>
                  <a:lnTo>
                    <a:pt x="219" y="159"/>
                  </a:lnTo>
                  <a:lnTo>
                    <a:pt x="237" y="158"/>
                  </a:lnTo>
                  <a:lnTo>
                    <a:pt x="237" y="158"/>
                  </a:lnTo>
                  <a:lnTo>
                    <a:pt x="250" y="158"/>
                  </a:lnTo>
                  <a:lnTo>
                    <a:pt x="264" y="161"/>
                  </a:lnTo>
                  <a:lnTo>
                    <a:pt x="277" y="163"/>
                  </a:lnTo>
                  <a:lnTo>
                    <a:pt x="289" y="165"/>
                  </a:lnTo>
                  <a:lnTo>
                    <a:pt x="302" y="169"/>
                  </a:lnTo>
                  <a:lnTo>
                    <a:pt x="313" y="173"/>
                  </a:lnTo>
                  <a:lnTo>
                    <a:pt x="324" y="180"/>
                  </a:lnTo>
                  <a:lnTo>
                    <a:pt x="336" y="186"/>
                  </a:lnTo>
                  <a:lnTo>
                    <a:pt x="336" y="186"/>
                  </a:lnTo>
                  <a:lnTo>
                    <a:pt x="346" y="193"/>
                  </a:lnTo>
                  <a:lnTo>
                    <a:pt x="355" y="200"/>
                  </a:lnTo>
                  <a:lnTo>
                    <a:pt x="364" y="208"/>
                  </a:lnTo>
                  <a:lnTo>
                    <a:pt x="371" y="216"/>
                  </a:lnTo>
                  <a:lnTo>
                    <a:pt x="379" y="226"/>
                  </a:lnTo>
                  <a:lnTo>
                    <a:pt x="386" y="235"/>
                  </a:lnTo>
                  <a:lnTo>
                    <a:pt x="393" y="245"/>
                  </a:lnTo>
                  <a:lnTo>
                    <a:pt x="398" y="255"/>
                  </a:lnTo>
                  <a:lnTo>
                    <a:pt x="398" y="255"/>
                  </a:lnTo>
                  <a:lnTo>
                    <a:pt x="403" y="270"/>
                  </a:lnTo>
                  <a:lnTo>
                    <a:pt x="408" y="286"/>
                  </a:lnTo>
                  <a:lnTo>
                    <a:pt x="410" y="301"/>
                  </a:lnTo>
                  <a:lnTo>
                    <a:pt x="411" y="318"/>
                  </a:lnTo>
                  <a:lnTo>
                    <a:pt x="411" y="318"/>
                  </a:lnTo>
                  <a:lnTo>
                    <a:pt x="410" y="325"/>
                  </a:lnTo>
                  <a:lnTo>
                    <a:pt x="409" y="330"/>
                  </a:lnTo>
                  <a:lnTo>
                    <a:pt x="406" y="335"/>
                  </a:lnTo>
                  <a:lnTo>
                    <a:pt x="400" y="340"/>
                  </a:lnTo>
                  <a:lnTo>
                    <a:pt x="400" y="340"/>
                  </a:lnTo>
                  <a:lnTo>
                    <a:pt x="395" y="345"/>
                  </a:lnTo>
                  <a:lnTo>
                    <a:pt x="387" y="348"/>
                  </a:lnTo>
                  <a:lnTo>
                    <a:pt x="381" y="350"/>
                  </a:lnTo>
                  <a:lnTo>
                    <a:pt x="373" y="350"/>
                  </a:lnTo>
                  <a:lnTo>
                    <a:pt x="367" y="350"/>
                  </a:lnTo>
                  <a:lnTo>
                    <a:pt x="359" y="348"/>
                  </a:lnTo>
                  <a:lnTo>
                    <a:pt x="353" y="345"/>
                  </a:lnTo>
                  <a:lnTo>
                    <a:pt x="348" y="340"/>
                  </a:lnTo>
                  <a:lnTo>
                    <a:pt x="348" y="340"/>
                  </a:lnTo>
                  <a:lnTo>
                    <a:pt x="342" y="335"/>
                  </a:lnTo>
                  <a:lnTo>
                    <a:pt x="339" y="330"/>
                  </a:lnTo>
                  <a:lnTo>
                    <a:pt x="338" y="325"/>
                  </a:lnTo>
                  <a:lnTo>
                    <a:pt x="337" y="318"/>
                  </a:lnTo>
                  <a:lnTo>
                    <a:pt x="337" y="318"/>
                  </a:lnTo>
                  <a:lnTo>
                    <a:pt x="336" y="304"/>
                  </a:lnTo>
                  <a:lnTo>
                    <a:pt x="333" y="290"/>
                  </a:lnTo>
                  <a:lnTo>
                    <a:pt x="326" y="276"/>
                  </a:lnTo>
                  <a:lnTo>
                    <a:pt x="319" y="262"/>
                  </a:lnTo>
                  <a:lnTo>
                    <a:pt x="319" y="262"/>
                  </a:lnTo>
                  <a:lnTo>
                    <a:pt x="309" y="252"/>
                  </a:lnTo>
                  <a:lnTo>
                    <a:pt x="299" y="243"/>
                  </a:lnTo>
                  <a:lnTo>
                    <a:pt x="288" y="237"/>
                  </a:lnTo>
                  <a:lnTo>
                    <a:pt x="275" y="230"/>
                  </a:lnTo>
                  <a:lnTo>
                    <a:pt x="275" y="230"/>
                  </a:lnTo>
                  <a:lnTo>
                    <a:pt x="264" y="227"/>
                  </a:lnTo>
                  <a:lnTo>
                    <a:pt x="252" y="225"/>
                  </a:lnTo>
                  <a:lnTo>
                    <a:pt x="240" y="224"/>
                  </a:lnTo>
                  <a:lnTo>
                    <a:pt x="229" y="224"/>
                  </a:lnTo>
                  <a:lnTo>
                    <a:pt x="217" y="226"/>
                  </a:lnTo>
                  <a:lnTo>
                    <a:pt x="205" y="229"/>
                  </a:lnTo>
                  <a:lnTo>
                    <a:pt x="193" y="233"/>
                  </a:lnTo>
                  <a:lnTo>
                    <a:pt x="182" y="240"/>
                  </a:lnTo>
                  <a:lnTo>
                    <a:pt x="182" y="240"/>
                  </a:lnTo>
                  <a:lnTo>
                    <a:pt x="171" y="248"/>
                  </a:lnTo>
                  <a:lnTo>
                    <a:pt x="161" y="258"/>
                  </a:lnTo>
                  <a:lnTo>
                    <a:pt x="152" y="269"/>
                  </a:lnTo>
                  <a:lnTo>
                    <a:pt x="146" y="281"/>
                  </a:lnTo>
                  <a:lnTo>
                    <a:pt x="146" y="281"/>
                  </a:lnTo>
                  <a:lnTo>
                    <a:pt x="143" y="289"/>
                  </a:lnTo>
                  <a:lnTo>
                    <a:pt x="141" y="299"/>
                  </a:lnTo>
                  <a:lnTo>
                    <a:pt x="138" y="309"/>
                  </a:lnTo>
                  <a:lnTo>
                    <a:pt x="138" y="318"/>
                  </a:lnTo>
                  <a:lnTo>
                    <a:pt x="138" y="318"/>
                  </a:lnTo>
                  <a:lnTo>
                    <a:pt x="138" y="329"/>
                  </a:lnTo>
                  <a:lnTo>
                    <a:pt x="141" y="339"/>
                  </a:lnTo>
                  <a:lnTo>
                    <a:pt x="143" y="348"/>
                  </a:lnTo>
                  <a:lnTo>
                    <a:pt x="146" y="356"/>
                  </a:lnTo>
                  <a:lnTo>
                    <a:pt x="146" y="356"/>
                  </a:lnTo>
                  <a:lnTo>
                    <a:pt x="151" y="367"/>
                  </a:lnTo>
                  <a:lnTo>
                    <a:pt x="157" y="377"/>
                  </a:lnTo>
                  <a:lnTo>
                    <a:pt x="163" y="388"/>
                  </a:lnTo>
                  <a:lnTo>
                    <a:pt x="172" y="398"/>
                  </a:lnTo>
                  <a:lnTo>
                    <a:pt x="172" y="398"/>
                  </a:lnTo>
                  <a:lnTo>
                    <a:pt x="179" y="407"/>
                  </a:lnTo>
                  <a:lnTo>
                    <a:pt x="188" y="417"/>
                  </a:lnTo>
                  <a:lnTo>
                    <a:pt x="208" y="437"/>
                  </a:lnTo>
                  <a:lnTo>
                    <a:pt x="208" y="437"/>
                  </a:lnTo>
                  <a:lnTo>
                    <a:pt x="233" y="459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94" y="508"/>
                  </a:lnTo>
                  <a:lnTo>
                    <a:pt x="294" y="508"/>
                  </a:lnTo>
                  <a:lnTo>
                    <a:pt x="310" y="521"/>
                  </a:lnTo>
                  <a:lnTo>
                    <a:pt x="326" y="537"/>
                  </a:lnTo>
                  <a:lnTo>
                    <a:pt x="326" y="537"/>
                  </a:lnTo>
                  <a:lnTo>
                    <a:pt x="341" y="551"/>
                  </a:lnTo>
                  <a:lnTo>
                    <a:pt x="354" y="566"/>
                  </a:lnTo>
                  <a:lnTo>
                    <a:pt x="354" y="566"/>
                  </a:lnTo>
                  <a:lnTo>
                    <a:pt x="376" y="593"/>
                  </a:lnTo>
                  <a:lnTo>
                    <a:pt x="376" y="593"/>
                  </a:lnTo>
                  <a:lnTo>
                    <a:pt x="383" y="604"/>
                  </a:lnTo>
                  <a:lnTo>
                    <a:pt x="390" y="614"/>
                  </a:lnTo>
                  <a:lnTo>
                    <a:pt x="395" y="625"/>
                  </a:lnTo>
                  <a:lnTo>
                    <a:pt x="399" y="636"/>
                  </a:lnTo>
                  <a:lnTo>
                    <a:pt x="399" y="636"/>
                  </a:lnTo>
                  <a:lnTo>
                    <a:pt x="406" y="652"/>
                  </a:lnTo>
                  <a:lnTo>
                    <a:pt x="410" y="667"/>
                  </a:lnTo>
                  <a:lnTo>
                    <a:pt x="412" y="683"/>
                  </a:lnTo>
                  <a:lnTo>
                    <a:pt x="413" y="698"/>
                  </a:lnTo>
                  <a:lnTo>
                    <a:pt x="413" y="698"/>
                  </a:lnTo>
                  <a:lnTo>
                    <a:pt x="412" y="710"/>
                  </a:lnTo>
                  <a:lnTo>
                    <a:pt x="411" y="722"/>
                  </a:lnTo>
                  <a:lnTo>
                    <a:pt x="409" y="732"/>
                  </a:lnTo>
                  <a:lnTo>
                    <a:pt x="406" y="744"/>
                  </a:lnTo>
                  <a:lnTo>
                    <a:pt x="401" y="755"/>
                  </a:lnTo>
                  <a:lnTo>
                    <a:pt x="396" y="766"/>
                  </a:lnTo>
                  <a:lnTo>
                    <a:pt x="390" y="776"/>
                  </a:lnTo>
                  <a:lnTo>
                    <a:pt x="383" y="786"/>
                  </a:lnTo>
                  <a:lnTo>
                    <a:pt x="383" y="7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5" name="组合 38"/>
          <p:cNvGrpSpPr/>
          <p:nvPr/>
        </p:nvGrpSpPr>
        <p:grpSpPr>
          <a:xfrm>
            <a:off x="4926365" y="3680308"/>
            <a:ext cx="652286" cy="652374"/>
            <a:chOff x="6568486" y="4905819"/>
            <a:chExt cx="869714" cy="869714"/>
          </a:xfrm>
        </p:grpSpPr>
        <p:sp>
          <p:nvSpPr>
            <p:cNvPr id="16" name="椭圆 15"/>
            <p:cNvSpPr/>
            <p:nvPr/>
          </p:nvSpPr>
          <p:spPr>
            <a:xfrm>
              <a:off x="6568486" y="4905819"/>
              <a:ext cx="869714" cy="86971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Freeform 75"/>
            <p:cNvSpPr>
              <a:spLocks noEditPoints="1"/>
            </p:cNvSpPr>
            <p:nvPr/>
          </p:nvSpPr>
          <p:spPr bwMode="auto">
            <a:xfrm>
              <a:off x="6843005" y="5199331"/>
              <a:ext cx="322263" cy="282575"/>
            </a:xfrm>
            <a:custGeom>
              <a:avLst/>
              <a:gdLst>
                <a:gd name="T0" fmla="*/ 918 w 1018"/>
                <a:gd name="T1" fmla="*/ 194 h 891"/>
                <a:gd name="T2" fmla="*/ 888 w 1018"/>
                <a:gd name="T3" fmla="*/ 149 h 891"/>
                <a:gd name="T4" fmla="*/ 837 w 1018"/>
                <a:gd name="T5" fmla="*/ 128 h 891"/>
                <a:gd name="T6" fmla="*/ 427 w 1018"/>
                <a:gd name="T7" fmla="*/ 122 h 891"/>
                <a:gd name="T8" fmla="*/ 414 w 1018"/>
                <a:gd name="T9" fmla="*/ 96 h 891"/>
                <a:gd name="T10" fmla="*/ 397 w 1018"/>
                <a:gd name="T11" fmla="*/ 42 h 891"/>
                <a:gd name="T12" fmla="*/ 356 w 1018"/>
                <a:gd name="T13" fmla="*/ 8 h 891"/>
                <a:gd name="T14" fmla="*/ 191 w 1018"/>
                <a:gd name="T15" fmla="*/ 0 h 891"/>
                <a:gd name="T16" fmla="*/ 138 w 1018"/>
                <a:gd name="T17" fmla="*/ 16 h 891"/>
                <a:gd name="T18" fmla="*/ 103 w 1018"/>
                <a:gd name="T19" fmla="*/ 58 h 891"/>
                <a:gd name="T20" fmla="*/ 96 w 1018"/>
                <a:gd name="T21" fmla="*/ 255 h 891"/>
                <a:gd name="T22" fmla="*/ 42 w 1018"/>
                <a:gd name="T23" fmla="*/ 271 h 891"/>
                <a:gd name="T24" fmla="*/ 8 w 1018"/>
                <a:gd name="T25" fmla="*/ 312 h 891"/>
                <a:gd name="T26" fmla="*/ 64 w 1018"/>
                <a:gd name="T27" fmla="*/ 795 h 891"/>
                <a:gd name="T28" fmla="*/ 80 w 1018"/>
                <a:gd name="T29" fmla="*/ 849 h 891"/>
                <a:gd name="T30" fmla="*/ 122 w 1018"/>
                <a:gd name="T31" fmla="*/ 883 h 891"/>
                <a:gd name="T32" fmla="*/ 859 w 1018"/>
                <a:gd name="T33" fmla="*/ 891 h 891"/>
                <a:gd name="T34" fmla="*/ 912 w 1018"/>
                <a:gd name="T35" fmla="*/ 875 h 891"/>
                <a:gd name="T36" fmla="*/ 947 w 1018"/>
                <a:gd name="T37" fmla="*/ 832 h 891"/>
                <a:gd name="T38" fmla="*/ 1018 w 1018"/>
                <a:gd name="T39" fmla="*/ 350 h 891"/>
                <a:gd name="T40" fmla="*/ 1001 w 1018"/>
                <a:gd name="T41" fmla="*/ 296 h 891"/>
                <a:gd name="T42" fmla="*/ 960 w 1018"/>
                <a:gd name="T43" fmla="*/ 262 h 891"/>
                <a:gd name="T44" fmla="*/ 159 w 1018"/>
                <a:gd name="T45" fmla="*/ 96 h 891"/>
                <a:gd name="T46" fmla="*/ 173 w 1018"/>
                <a:gd name="T47" fmla="*/ 69 h 891"/>
                <a:gd name="T48" fmla="*/ 324 w 1018"/>
                <a:gd name="T49" fmla="*/ 65 h 891"/>
                <a:gd name="T50" fmla="*/ 349 w 1018"/>
                <a:gd name="T51" fmla="*/ 89 h 891"/>
                <a:gd name="T52" fmla="*/ 358 w 1018"/>
                <a:gd name="T53" fmla="*/ 132 h 891"/>
                <a:gd name="T54" fmla="*/ 392 w 1018"/>
                <a:gd name="T55" fmla="*/ 174 h 891"/>
                <a:gd name="T56" fmla="*/ 446 w 1018"/>
                <a:gd name="T57" fmla="*/ 191 h 891"/>
                <a:gd name="T58" fmla="*/ 849 w 1018"/>
                <a:gd name="T59" fmla="*/ 200 h 891"/>
                <a:gd name="T60" fmla="*/ 159 w 1018"/>
                <a:gd name="T61" fmla="*/ 255 h 891"/>
                <a:gd name="T62" fmla="*/ 886 w 1018"/>
                <a:gd name="T63" fmla="*/ 812 h 891"/>
                <a:gd name="T64" fmla="*/ 159 w 1018"/>
                <a:gd name="T65" fmla="*/ 826 h 891"/>
                <a:gd name="T66" fmla="*/ 132 w 1018"/>
                <a:gd name="T67" fmla="*/ 812 h 891"/>
                <a:gd name="T68" fmla="*/ 65 w 1018"/>
                <a:gd name="T69" fmla="*/ 344 h 891"/>
                <a:gd name="T70" fmla="*/ 89 w 1018"/>
                <a:gd name="T71" fmla="*/ 319 h 891"/>
                <a:gd name="T72" fmla="*/ 940 w 1018"/>
                <a:gd name="T73" fmla="*/ 323 h 891"/>
                <a:gd name="T74" fmla="*/ 891 w 1018"/>
                <a:gd name="T75" fmla="*/ 795 h 891"/>
                <a:gd name="T76" fmla="*/ 203 w 1018"/>
                <a:gd name="T77" fmla="*/ 385 h 891"/>
                <a:gd name="T78" fmla="*/ 170 w 1018"/>
                <a:gd name="T79" fmla="*/ 407 h 891"/>
                <a:gd name="T80" fmla="*/ 153 w 1018"/>
                <a:gd name="T81" fmla="*/ 451 h 891"/>
                <a:gd name="T82" fmla="*/ 170 w 1018"/>
                <a:gd name="T83" fmla="*/ 578 h 891"/>
                <a:gd name="T84" fmla="*/ 221 w 1018"/>
                <a:gd name="T85" fmla="*/ 632 h 891"/>
                <a:gd name="T86" fmla="*/ 469 w 1018"/>
                <a:gd name="T87" fmla="*/ 635 h 891"/>
                <a:gd name="T88" fmla="*/ 512 w 1018"/>
                <a:gd name="T89" fmla="*/ 618 h 891"/>
                <a:gd name="T90" fmla="*/ 537 w 1018"/>
                <a:gd name="T91" fmla="*/ 581 h 891"/>
                <a:gd name="T92" fmla="*/ 540 w 1018"/>
                <a:gd name="T93" fmla="*/ 453 h 891"/>
                <a:gd name="T94" fmla="*/ 523 w 1018"/>
                <a:gd name="T95" fmla="*/ 410 h 891"/>
                <a:gd name="T96" fmla="*/ 485 w 1018"/>
                <a:gd name="T97" fmla="*/ 385 h 891"/>
                <a:gd name="T98" fmla="*/ 477 w 1018"/>
                <a:gd name="T99" fmla="*/ 557 h 891"/>
                <a:gd name="T100" fmla="*/ 462 w 1018"/>
                <a:gd name="T101" fmla="*/ 572 h 891"/>
                <a:gd name="T102" fmla="*/ 229 w 1018"/>
                <a:gd name="T103" fmla="*/ 554 h 891"/>
                <a:gd name="T104" fmla="*/ 223 w 1018"/>
                <a:gd name="T105" fmla="*/ 447 h 891"/>
                <a:gd name="T106" fmla="*/ 473 w 1018"/>
                <a:gd name="T107" fmla="*/ 450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8" h="891">
                  <a:moveTo>
                    <a:pt x="922" y="255"/>
                  </a:moveTo>
                  <a:lnTo>
                    <a:pt x="922" y="222"/>
                  </a:lnTo>
                  <a:lnTo>
                    <a:pt x="922" y="222"/>
                  </a:lnTo>
                  <a:lnTo>
                    <a:pt x="922" y="213"/>
                  </a:lnTo>
                  <a:lnTo>
                    <a:pt x="921" y="203"/>
                  </a:lnTo>
                  <a:lnTo>
                    <a:pt x="918" y="194"/>
                  </a:lnTo>
                  <a:lnTo>
                    <a:pt x="915" y="186"/>
                  </a:lnTo>
                  <a:lnTo>
                    <a:pt x="911" y="177"/>
                  </a:lnTo>
                  <a:lnTo>
                    <a:pt x="906" y="170"/>
                  </a:lnTo>
                  <a:lnTo>
                    <a:pt x="901" y="162"/>
                  </a:lnTo>
                  <a:lnTo>
                    <a:pt x="894" y="155"/>
                  </a:lnTo>
                  <a:lnTo>
                    <a:pt x="888" y="149"/>
                  </a:lnTo>
                  <a:lnTo>
                    <a:pt x="880" y="144"/>
                  </a:lnTo>
                  <a:lnTo>
                    <a:pt x="873" y="139"/>
                  </a:lnTo>
                  <a:lnTo>
                    <a:pt x="864" y="134"/>
                  </a:lnTo>
                  <a:lnTo>
                    <a:pt x="856" y="131"/>
                  </a:lnTo>
                  <a:lnTo>
                    <a:pt x="846" y="129"/>
                  </a:lnTo>
                  <a:lnTo>
                    <a:pt x="837" y="128"/>
                  </a:lnTo>
                  <a:lnTo>
                    <a:pt x="828" y="127"/>
                  </a:lnTo>
                  <a:lnTo>
                    <a:pt x="446" y="127"/>
                  </a:lnTo>
                  <a:lnTo>
                    <a:pt x="446" y="127"/>
                  </a:lnTo>
                  <a:lnTo>
                    <a:pt x="439" y="127"/>
                  </a:lnTo>
                  <a:lnTo>
                    <a:pt x="433" y="125"/>
                  </a:lnTo>
                  <a:lnTo>
                    <a:pt x="427" y="122"/>
                  </a:lnTo>
                  <a:lnTo>
                    <a:pt x="423" y="118"/>
                  </a:lnTo>
                  <a:lnTo>
                    <a:pt x="419" y="113"/>
                  </a:lnTo>
                  <a:lnTo>
                    <a:pt x="417" y="108"/>
                  </a:lnTo>
                  <a:lnTo>
                    <a:pt x="415" y="102"/>
                  </a:lnTo>
                  <a:lnTo>
                    <a:pt x="414" y="96"/>
                  </a:lnTo>
                  <a:lnTo>
                    <a:pt x="414" y="96"/>
                  </a:lnTo>
                  <a:lnTo>
                    <a:pt x="414" y="86"/>
                  </a:lnTo>
                  <a:lnTo>
                    <a:pt x="411" y="76"/>
                  </a:lnTo>
                  <a:lnTo>
                    <a:pt x="409" y="67"/>
                  </a:lnTo>
                  <a:lnTo>
                    <a:pt x="406" y="58"/>
                  </a:lnTo>
                  <a:lnTo>
                    <a:pt x="402" y="50"/>
                  </a:lnTo>
                  <a:lnTo>
                    <a:pt x="397" y="42"/>
                  </a:lnTo>
                  <a:lnTo>
                    <a:pt x="392" y="35"/>
                  </a:lnTo>
                  <a:lnTo>
                    <a:pt x="386" y="28"/>
                  </a:lnTo>
                  <a:lnTo>
                    <a:pt x="379" y="22"/>
                  </a:lnTo>
                  <a:lnTo>
                    <a:pt x="372" y="16"/>
                  </a:lnTo>
                  <a:lnTo>
                    <a:pt x="364" y="12"/>
                  </a:lnTo>
                  <a:lnTo>
                    <a:pt x="356" y="8"/>
                  </a:lnTo>
                  <a:lnTo>
                    <a:pt x="347" y="5"/>
                  </a:lnTo>
                  <a:lnTo>
                    <a:pt x="337" y="2"/>
                  </a:lnTo>
                  <a:lnTo>
                    <a:pt x="328" y="0"/>
                  </a:lnTo>
                  <a:lnTo>
                    <a:pt x="318" y="0"/>
                  </a:lnTo>
                  <a:lnTo>
                    <a:pt x="191" y="0"/>
                  </a:lnTo>
                  <a:lnTo>
                    <a:pt x="191" y="0"/>
                  </a:lnTo>
                  <a:lnTo>
                    <a:pt x="182" y="0"/>
                  </a:lnTo>
                  <a:lnTo>
                    <a:pt x="172" y="2"/>
                  </a:lnTo>
                  <a:lnTo>
                    <a:pt x="162" y="5"/>
                  </a:lnTo>
                  <a:lnTo>
                    <a:pt x="154" y="8"/>
                  </a:lnTo>
                  <a:lnTo>
                    <a:pt x="145" y="12"/>
                  </a:lnTo>
                  <a:lnTo>
                    <a:pt x="138" y="16"/>
                  </a:lnTo>
                  <a:lnTo>
                    <a:pt x="130" y="22"/>
                  </a:lnTo>
                  <a:lnTo>
                    <a:pt x="124" y="28"/>
                  </a:lnTo>
                  <a:lnTo>
                    <a:pt x="117" y="35"/>
                  </a:lnTo>
                  <a:lnTo>
                    <a:pt x="112" y="42"/>
                  </a:lnTo>
                  <a:lnTo>
                    <a:pt x="108" y="50"/>
                  </a:lnTo>
                  <a:lnTo>
                    <a:pt x="103" y="58"/>
                  </a:lnTo>
                  <a:lnTo>
                    <a:pt x="100" y="67"/>
                  </a:lnTo>
                  <a:lnTo>
                    <a:pt x="98" y="76"/>
                  </a:lnTo>
                  <a:lnTo>
                    <a:pt x="96" y="86"/>
                  </a:lnTo>
                  <a:lnTo>
                    <a:pt x="96" y="96"/>
                  </a:lnTo>
                  <a:lnTo>
                    <a:pt x="96" y="255"/>
                  </a:lnTo>
                  <a:lnTo>
                    <a:pt x="96" y="255"/>
                  </a:lnTo>
                  <a:lnTo>
                    <a:pt x="86" y="255"/>
                  </a:lnTo>
                  <a:lnTo>
                    <a:pt x="77" y="257"/>
                  </a:lnTo>
                  <a:lnTo>
                    <a:pt x="67" y="259"/>
                  </a:lnTo>
                  <a:lnTo>
                    <a:pt x="58" y="262"/>
                  </a:lnTo>
                  <a:lnTo>
                    <a:pt x="50" y="266"/>
                  </a:lnTo>
                  <a:lnTo>
                    <a:pt x="42" y="271"/>
                  </a:lnTo>
                  <a:lnTo>
                    <a:pt x="35" y="276"/>
                  </a:lnTo>
                  <a:lnTo>
                    <a:pt x="28" y="282"/>
                  </a:lnTo>
                  <a:lnTo>
                    <a:pt x="22" y="289"/>
                  </a:lnTo>
                  <a:lnTo>
                    <a:pt x="17" y="296"/>
                  </a:lnTo>
                  <a:lnTo>
                    <a:pt x="12" y="304"/>
                  </a:lnTo>
                  <a:lnTo>
                    <a:pt x="8" y="312"/>
                  </a:lnTo>
                  <a:lnTo>
                    <a:pt x="5" y="321"/>
                  </a:lnTo>
                  <a:lnTo>
                    <a:pt x="3" y="331"/>
                  </a:lnTo>
                  <a:lnTo>
                    <a:pt x="0" y="340"/>
                  </a:lnTo>
                  <a:lnTo>
                    <a:pt x="0" y="350"/>
                  </a:lnTo>
                  <a:lnTo>
                    <a:pt x="64" y="795"/>
                  </a:lnTo>
                  <a:lnTo>
                    <a:pt x="64" y="795"/>
                  </a:lnTo>
                  <a:lnTo>
                    <a:pt x="65" y="805"/>
                  </a:lnTo>
                  <a:lnTo>
                    <a:pt x="66" y="815"/>
                  </a:lnTo>
                  <a:lnTo>
                    <a:pt x="68" y="823"/>
                  </a:lnTo>
                  <a:lnTo>
                    <a:pt x="71" y="832"/>
                  </a:lnTo>
                  <a:lnTo>
                    <a:pt x="76" y="840"/>
                  </a:lnTo>
                  <a:lnTo>
                    <a:pt x="80" y="849"/>
                  </a:lnTo>
                  <a:lnTo>
                    <a:pt x="85" y="855"/>
                  </a:lnTo>
                  <a:lnTo>
                    <a:pt x="92" y="863"/>
                  </a:lnTo>
                  <a:lnTo>
                    <a:pt x="99" y="868"/>
                  </a:lnTo>
                  <a:lnTo>
                    <a:pt x="106" y="875"/>
                  </a:lnTo>
                  <a:lnTo>
                    <a:pt x="114" y="879"/>
                  </a:lnTo>
                  <a:lnTo>
                    <a:pt x="122" y="883"/>
                  </a:lnTo>
                  <a:lnTo>
                    <a:pt x="131" y="887"/>
                  </a:lnTo>
                  <a:lnTo>
                    <a:pt x="140" y="889"/>
                  </a:lnTo>
                  <a:lnTo>
                    <a:pt x="150" y="890"/>
                  </a:lnTo>
                  <a:lnTo>
                    <a:pt x="159" y="891"/>
                  </a:lnTo>
                  <a:lnTo>
                    <a:pt x="859" y="891"/>
                  </a:lnTo>
                  <a:lnTo>
                    <a:pt x="859" y="891"/>
                  </a:lnTo>
                  <a:lnTo>
                    <a:pt x="868" y="890"/>
                  </a:lnTo>
                  <a:lnTo>
                    <a:pt x="878" y="889"/>
                  </a:lnTo>
                  <a:lnTo>
                    <a:pt x="888" y="887"/>
                  </a:lnTo>
                  <a:lnTo>
                    <a:pt x="896" y="883"/>
                  </a:lnTo>
                  <a:lnTo>
                    <a:pt x="905" y="879"/>
                  </a:lnTo>
                  <a:lnTo>
                    <a:pt x="912" y="875"/>
                  </a:lnTo>
                  <a:lnTo>
                    <a:pt x="920" y="868"/>
                  </a:lnTo>
                  <a:lnTo>
                    <a:pt x="926" y="863"/>
                  </a:lnTo>
                  <a:lnTo>
                    <a:pt x="933" y="855"/>
                  </a:lnTo>
                  <a:lnTo>
                    <a:pt x="938" y="849"/>
                  </a:lnTo>
                  <a:lnTo>
                    <a:pt x="942" y="840"/>
                  </a:lnTo>
                  <a:lnTo>
                    <a:pt x="947" y="832"/>
                  </a:lnTo>
                  <a:lnTo>
                    <a:pt x="950" y="823"/>
                  </a:lnTo>
                  <a:lnTo>
                    <a:pt x="952" y="815"/>
                  </a:lnTo>
                  <a:lnTo>
                    <a:pt x="954" y="805"/>
                  </a:lnTo>
                  <a:lnTo>
                    <a:pt x="954" y="795"/>
                  </a:lnTo>
                  <a:lnTo>
                    <a:pt x="1018" y="350"/>
                  </a:lnTo>
                  <a:lnTo>
                    <a:pt x="1018" y="350"/>
                  </a:lnTo>
                  <a:lnTo>
                    <a:pt x="1018" y="340"/>
                  </a:lnTo>
                  <a:lnTo>
                    <a:pt x="1017" y="331"/>
                  </a:lnTo>
                  <a:lnTo>
                    <a:pt x="1013" y="321"/>
                  </a:lnTo>
                  <a:lnTo>
                    <a:pt x="1010" y="312"/>
                  </a:lnTo>
                  <a:lnTo>
                    <a:pt x="1007" y="304"/>
                  </a:lnTo>
                  <a:lnTo>
                    <a:pt x="1001" y="296"/>
                  </a:lnTo>
                  <a:lnTo>
                    <a:pt x="996" y="289"/>
                  </a:lnTo>
                  <a:lnTo>
                    <a:pt x="990" y="282"/>
                  </a:lnTo>
                  <a:lnTo>
                    <a:pt x="983" y="276"/>
                  </a:lnTo>
                  <a:lnTo>
                    <a:pt x="976" y="271"/>
                  </a:lnTo>
                  <a:lnTo>
                    <a:pt x="968" y="266"/>
                  </a:lnTo>
                  <a:lnTo>
                    <a:pt x="960" y="262"/>
                  </a:lnTo>
                  <a:lnTo>
                    <a:pt x="951" y="259"/>
                  </a:lnTo>
                  <a:lnTo>
                    <a:pt x="941" y="257"/>
                  </a:lnTo>
                  <a:lnTo>
                    <a:pt x="933" y="255"/>
                  </a:lnTo>
                  <a:lnTo>
                    <a:pt x="922" y="255"/>
                  </a:lnTo>
                  <a:lnTo>
                    <a:pt x="922" y="255"/>
                  </a:lnTo>
                  <a:close/>
                  <a:moveTo>
                    <a:pt x="159" y="96"/>
                  </a:moveTo>
                  <a:lnTo>
                    <a:pt x="159" y="96"/>
                  </a:lnTo>
                  <a:lnTo>
                    <a:pt x="160" y="89"/>
                  </a:lnTo>
                  <a:lnTo>
                    <a:pt x="161" y="83"/>
                  </a:lnTo>
                  <a:lnTo>
                    <a:pt x="165" y="78"/>
                  </a:lnTo>
                  <a:lnTo>
                    <a:pt x="169" y="73"/>
                  </a:lnTo>
                  <a:lnTo>
                    <a:pt x="173" y="69"/>
                  </a:lnTo>
                  <a:lnTo>
                    <a:pt x="179" y="66"/>
                  </a:lnTo>
                  <a:lnTo>
                    <a:pt x="185" y="65"/>
                  </a:lnTo>
                  <a:lnTo>
                    <a:pt x="191" y="64"/>
                  </a:lnTo>
                  <a:lnTo>
                    <a:pt x="318" y="64"/>
                  </a:lnTo>
                  <a:lnTo>
                    <a:pt x="318" y="64"/>
                  </a:lnTo>
                  <a:lnTo>
                    <a:pt x="324" y="65"/>
                  </a:lnTo>
                  <a:lnTo>
                    <a:pt x="331" y="66"/>
                  </a:lnTo>
                  <a:lnTo>
                    <a:pt x="336" y="69"/>
                  </a:lnTo>
                  <a:lnTo>
                    <a:pt x="341" y="73"/>
                  </a:lnTo>
                  <a:lnTo>
                    <a:pt x="345" y="78"/>
                  </a:lnTo>
                  <a:lnTo>
                    <a:pt x="348" y="83"/>
                  </a:lnTo>
                  <a:lnTo>
                    <a:pt x="349" y="89"/>
                  </a:lnTo>
                  <a:lnTo>
                    <a:pt x="350" y="96"/>
                  </a:lnTo>
                  <a:lnTo>
                    <a:pt x="350" y="96"/>
                  </a:lnTo>
                  <a:lnTo>
                    <a:pt x="350" y="105"/>
                  </a:lnTo>
                  <a:lnTo>
                    <a:pt x="352" y="115"/>
                  </a:lnTo>
                  <a:lnTo>
                    <a:pt x="354" y="124"/>
                  </a:lnTo>
                  <a:lnTo>
                    <a:pt x="358" y="132"/>
                  </a:lnTo>
                  <a:lnTo>
                    <a:pt x="362" y="141"/>
                  </a:lnTo>
                  <a:lnTo>
                    <a:pt x="366" y="148"/>
                  </a:lnTo>
                  <a:lnTo>
                    <a:pt x="372" y="156"/>
                  </a:lnTo>
                  <a:lnTo>
                    <a:pt x="378" y="163"/>
                  </a:lnTo>
                  <a:lnTo>
                    <a:pt x="385" y="169"/>
                  </a:lnTo>
                  <a:lnTo>
                    <a:pt x="392" y="174"/>
                  </a:lnTo>
                  <a:lnTo>
                    <a:pt x="400" y="179"/>
                  </a:lnTo>
                  <a:lnTo>
                    <a:pt x="408" y="184"/>
                  </a:lnTo>
                  <a:lnTo>
                    <a:pt x="417" y="187"/>
                  </a:lnTo>
                  <a:lnTo>
                    <a:pt x="426" y="189"/>
                  </a:lnTo>
                  <a:lnTo>
                    <a:pt x="436" y="190"/>
                  </a:lnTo>
                  <a:lnTo>
                    <a:pt x="446" y="191"/>
                  </a:lnTo>
                  <a:lnTo>
                    <a:pt x="828" y="191"/>
                  </a:lnTo>
                  <a:lnTo>
                    <a:pt x="828" y="191"/>
                  </a:lnTo>
                  <a:lnTo>
                    <a:pt x="833" y="191"/>
                  </a:lnTo>
                  <a:lnTo>
                    <a:pt x="839" y="193"/>
                  </a:lnTo>
                  <a:lnTo>
                    <a:pt x="845" y="197"/>
                  </a:lnTo>
                  <a:lnTo>
                    <a:pt x="849" y="200"/>
                  </a:lnTo>
                  <a:lnTo>
                    <a:pt x="853" y="205"/>
                  </a:lnTo>
                  <a:lnTo>
                    <a:pt x="857" y="211"/>
                  </a:lnTo>
                  <a:lnTo>
                    <a:pt x="859" y="216"/>
                  </a:lnTo>
                  <a:lnTo>
                    <a:pt x="859" y="222"/>
                  </a:lnTo>
                  <a:lnTo>
                    <a:pt x="859" y="255"/>
                  </a:lnTo>
                  <a:lnTo>
                    <a:pt x="159" y="255"/>
                  </a:lnTo>
                  <a:lnTo>
                    <a:pt x="159" y="96"/>
                  </a:lnTo>
                  <a:close/>
                  <a:moveTo>
                    <a:pt x="891" y="795"/>
                  </a:moveTo>
                  <a:lnTo>
                    <a:pt x="891" y="795"/>
                  </a:lnTo>
                  <a:lnTo>
                    <a:pt x="890" y="802"/>
                  </a:lnTo>
                  <a:lnTo>
                    <a:pt x="888" y="807"/>
                  </a:lnTo>
                  <a:lnTo>
                    <a:pt x="886" y="812"/>
                  </a:lnTo>
                  <a:lnTo>
                    <a:pt x="881" y="818"/>
                  </a:lnTo>
                  <a:lnTo>
                    <a:pt x="877" y="821"/>
                  </a:lnTo>
                  <a:lnTo>
                    <a:pt x="872" y="824"/>
                  </a:lnTo>
                  <a:lnTo>
                    <a:pt x="865" y="826"/>
                  </a:lnTo>
                  <a:lnTo>
                    <a:pt x="859" y="826"/>
                  </a:lnTo>
                  <a:lnTo>
                    <a:pt x="159" y="826"/>
                  </a:lnTo>
                  <a:lnTo>
                    <a:pt x="159" y="826"/>
                  </a:lnTo>
                  <a:lnTo>
                    <a:pt x="153" y="826"/>
                  </a:lnTo>
                  <a:lnTo>
                    <a:pt x="147" y="824"/>
                  </a:lnTo>
                  <a:lnTo>
                    <a:pt x="141" y="821"/>
                  </a:lnTo>
                  <a:lnTo>
                    <a:pt x="137" y="818"/>
                  </a:lnTo>
                  <a:lnTo>
                    <a:pt x="132" y="812"/>
                  </a:lnTo>
                  <a:lnTo>
                    <a:pt x="130" y="807"/>
                  </a:lnTo>
                  <a:lnTo>
                    <a:pt x="128" y="802"/>
                  </a:lnTo>
                  <a:lnTo>
                    <a:pt x="127" y="795"/>
                  </a:lnTo>
                  <a:lnTo>
                    <a:pt x="64" y="350"/>
                  </a:lnTo>
                  <a:lnTo>
                    <a:pt x="64" y="350"/>
                  </a:lnTo>
                  <a:lnTo>
                    <a:pt x="65" y="344"/>
                  </a:lnTo>
                  <a:lnTo>
                    <a:pt x="66" y="337"/>
                  </a:lnTo>
                  <a:lnTo>
                    <a:pt x="69" y="332"/>
                  </a:lnTo>
                  <a:lnTo>
                    <a:pt x="73" y="328"/>
                  </a:lnTo>
                  <a:lnTo>
                    <a:pt x="78" y="323"/>
                  </a:lnTo>
                  <a:lnTo>
                    <a:pt x="83" y="321"/>
                  </a:lnTo>
                  <a:lnTo>
                    <a:pt x="89" y="319"/>
                  </a:lnTo>
                  <a:lnTo>
                    <a:pt x="96" y="318"/>
                  </a:lnTo>
                  <a:lnTo>
                    <a:pt x="922" y="318"/>
                  </a:lnTo>
                  <a:lnTo>
                    <a:pt x="922" y="318"/>
                  </a:lnTo>
                  <a:lnTo>
                    <a:pt x="929" y="319"/>
                  </a:lnTo>
                  <a:lnTo>
                    <a:pt x="935" y="321"/>
                  </a:lnTo>
                  <a:lnTo>
                    <a:pt x="940" y="323"/>
                  </a:lnTo>
                  <a:lnTo>
                    <a:pt x="945" y="328"/>
                  </a:lnTo>
                  <a:lnTo>
                    <a:pt x="949" y="332"/>
                  </a:lnTo>
                  <a:lnTo>
                    <a:pt x="952" y="337"/>
                  </a:lnTo>
                  <a:lnTo>
                    <a:pt x="953" y="344"/>
                  </a:lnTo>
                  <a:lnTo>
                    <a:pt x="954" y="350"/>
                  </a:lnTo>
                  <a:lnTo>
                    <a:pt x="891" y="795"/>
                  </a:lnTo>
                  <a:close/>
                  <a:moveTo>
                    <a:pt x="462" y="381"/>
                  </a:moveTo>
                  <a:lnTo>
                    <a:pt x="228" y="381"/>
                  </a:lnTo>
                  <a:lnTo>
                    <a:pt x="228" y="381"/>
                  </a:lnTo>
                  <a:lnTo>
                    <a:pt x="219" y="382"/>
                  </a:lnTo>
                  <a:lnTo>
                    <a:pt x="211" y="383"/>
                  </a:lnTo>
                  <a:lnTo>
                    <a:pt x="203" y="385"/>
                  </a:lnTo>
                  <a:lnTo>
                    <a:pt x="196" y="389"/>
                  </a:lnTo>
                  <a:lnTo>
                    <a:pt x="189" y="392"/>
                  </a:lnTo>
                  <a:lnTo>
                    <a:pt x="183" y="396"/>
                  </a:lnTo>
                  <a:lnTo>
                    <a:pt x="176" y="402"/>
                  </a:lnTo>
                  <a:lnTo>
                    <a:pt x="170" y="407"/>
                  </a:lnTo>
                  <a:lnTo>
                    <a:pt x="170" y="407"/>
                  </a:lnTo>
                  <a:lnTo>
                    <a:pt x="166" y="413"/>
                  </a:lnTo>
                  <a:lnTo>
                    <a:pt x="161" y="421"/>
                  </a:lnTo>
                  <a:lnTo>
                    <a:pt x="158" y="428"/>
                  </a:lnTo>
                  <a:lnTo>
                    <a:pt x="155" y="436"/>
                  </a:lnTo>
                  <a:lnTo>
                    <a:pt x="154" y="443"/>
                  </a:lnTo>
                  <a:lnTo>
                    <a:pt x="153" y="451"/>
                  </a:lnTo>
                  <a:lnTo>
                    <a:pt x="153" y="459"/>
                  </a:lnTo>
                  <a:lnTo>
                    <a:pt x="153" y="468"/>
                  </a:lnTo>
                  <a:lnTo>
                    <a:pt x="167" y="564"/>
                  </a:lnTo>
                  <a:lnTo>
                    <a:pt x="167" y="564"/>
                  </a:lnTo>
                  <a:lnTo>
                    <a:pt x="168" y="571"/>
                  </a:lnTo>
                  <a:lnTo>
                    <a:pt x="170" y="578"/>
                  </a:lnTo>
                  <a:lnTo>
                    <a:pt x="175" y="591"/>
                  </a:lnTo>
                  <a:lnTo>
                    <a:pt x="183" y="603"/>
                  </a:lnTo>
                  <a:lnTo>
                    <a:pt x="192" y="614"/>
                  </a:lnTo>
                  <a:lnTo>
                    <a:pt x="203" y="623"/>
                  </a:lnTo>
                  <a:lnTo>
                    <a:pt x="215" y="630"/>
                  </a:lnTo>
                  <a:lnTo>
                    <a:pt x="221" y="632"/>
                  </a:lnTo>
                  <a:lnTo>
                    <a:pt x="228" y="634"/>
                  </a:lnTo>
                  <a:lnTo>
                    <a:pt x="234" y="635"/>
                  </a:lnTo>
                  <a:lnTo>
                    <a:pt x="241" y="635"/>
                  </a:lnTo>
                  <a:lnTo>
                    <a:pt x="462" y="637"/>
                  </a:lnTo>
                  <a:lnTo>
                    <a:pt x="462" y="637"/>
                  </a:lnTo>
                  <a:lnTo>
                    <a:pt x="469" y="635"/>
                  </a:lnTo>
                  <a:lnTo>
                    <a:pt x="478" y="634"/>
                  </a:lnTo>
                  <a:lnTo>
                    <a:pt x="485" y="632"/>
                  </a:lnTo>
                  <a:lnTo>
                    <a:pt x="492" y="630"/>
                  </a:lnTo>
                  <a:lnTo>
                    <a:pt x="499" y="627"/>
                  </a:lnTo>
                  <a:lnTo>
                    <a:pt x="506" y="623"/>
                  </a:lnTo>
                  <a:lnTo>
                    <a:pt x="512" y="618"/>
                  </a:lnTo>
                  <a:lnTo>
                    <a:pt x="518" y="613"/>
                  </a:lnTo>
                  <a:lnTo>
                    <a:pt x="523" y="608"/>
                  </a:lnTo>
                  <a:lnTo>
                    <a:pt x="527" y="601"/>
                  </a:lnTo>
                  <a:lnTo>
                    <a:pt x="532" y="595"/>
                  </a:lnTo>
                  <a:lnTo>
                    <a:pt x="535" y="587"/>
                  </a:lnTo>
                  <a:lnTo>
                    <a:pt x="537" y="581"/>
                  </a:lnTo>
                  <a:lnTo>
                    <a:pt x="539" y="572"/>
                  </a:lnTo>
                  <a:lnTo>
                    <a:pt x="540" y="565"/>
                  </a:lnTo>
                  <a:lnTo>
                    <a:pt x="541" y="557"/>
                  </a:lnTo>
                  <a:lnTo>
                    <a:pt x="541" y="462"/>
                  </a:lnTo>
                  <a:lnTo>
                    <a:pt x="541" y="462"/>
                  </a:lnTo>
                  <a:lnTo>
                    <a:pt x="540" y="453"/>
                  </a:lnTo>
                  <a:lnTo>
                    <a:pt x="539" y="446"/>
                  </a:lnTo>
                  <a:lnTo>
                    <a:pt x="537" y="438"/>
                  </a:lnTo>
                  <a:lnTo>
                    <a:pt x="535" y="431"/>
                  </a:lnTo>
                  <a:lnTo>
                    <a:pt x="532" y="423"/>
                  </a:lnTo>
                  <a:lnTo>
                    <a:pt x="527" y="417"/>
                  </a:lnTo>
                  <a:lnTo>
                    <a:pt x="523" y="410"/>
                  </a:lnTo>
                  <a:lnTo>
                    <a:pt x="518" y="405"/>
                  </a:lnTo>
                  <a:lnTo>
                    <a:pt x="512" y="399"/>
                  </a:lnTo>
                  <a:lnTo>
                    <a:pt x="506" y="395"/>
                  </a:lnTo>
                  <a:lnTo>
                    <a:pt x="499" y="391"/>
                  </a:lnTo>
                  <a:lnTo>
                    <a:pt x="492" y="388"/>
                  </a:lnTo>
                  <a:lnTo>
                    <a:pt x="485" y="385"/>
                  </a:lnTo>
                  <a:lnTo>
                    <a:pt x="478" y="383"/>
                  </a:lnTo>
                  <a:lnTo>
                    <a:pt x="469" y="382"/>
                  </a:lnTo>
                  <a:lnTo>
                    <a:pt x="462" y="381"/>
                  </a:lnTo>
                  <a:lnTo>
                    <a:pt x="462" y="381"/>
                  </a:lnTo>
                  <a:close/>
                  <a:moveTo>
                    <a:pt x="477" y="557"/>
                  </a:moveTo>
                  <a:lnTo>
                    <a:pt x="477" y="557"/>
                  </a:lnTo>
                  <a:lnTo>
                    <a:pt x="477" y="560"/>
                  </a:lnTo>
                  <a:lnTo>
                    <a:pt x="476" y="562"/>
                  </a:lnTo>
                  <a:lnTo>
                    <a:pt x="473" y="568"/>
                  </a:lnTo>
                  <a:lnTo>
                    <a:pt x="467" y="571"/>
                  </a:lnTo>
                  <a:lnTo>
                    <a:pt x="465" y="572"/>
                  </a:lnTo>
                  <a:lnTo>
                    <a:pt x="462" y="572"/>
                  </a:lnTo>
                  <a:lnTo>
                    <a:pt x="242" y="572"/>
                  </a:lnTo>
                  <a:lnTo>
                    <a:pt x="242" y="572"/>
                  </a:lnTo>
                  <a:lnTo>
                    <a:pt x="239" y="570"/>
                  </a:lnTo>
                  <a:lnTo>
                    <a:pt x="234" y="566"/>
                  </a:lnTo>
                  <a:lnTo>
                    <a:pt x="231" y="560"/>
                  </a:lnTo>
                  <a:lnTo>
                    <a:pt x="229" y="554"/>
                  </a:lnTo>
                  <a:lnTo>
                    <a:pt x="216" y="459"/>
                  </a:lnTo>
                  <a:lnTo>
                    <a:pt x="216" y="459"/>
                  </a:lnTo>
                  <a:lnTo>
                    <a:pt x="216" y="453"/>
                  </a:lnTo>
                  <a:lnTo>
                    <a:pt x="218" y="449"/>
                  </a:lnTo>
                  <a:lnTo>
                    <a:pt x="218" y="449"/>
                  </a:lnTo>
                  <a:lnTo>
                    <a:pt x="223" y="447"/>
                  </a:lnTo>
                  <a:lnTo>
                    <a:pt x="228" y="446"/>
                  </a:lnTo>
                  <a:lnTo>
                    <a:pt x="462" y="446"/>
                  </a:lnTo>
                  <a:lnTo>
                    <a:pt x="462" y="446"/>
                  </a:lnTo>
                  <a:lnTo>
                    <a:pt x="465" y="446"/>
                  </a:lnTo>
                  <a:lnTo>
                    <a:pt x="467" y="447"/>
                  </a:lnTo>
                  <a:lnTo>
                    <a:pt x="473" y="450"/>
                  </a:lnTo>
                  <a:lnTo>
                    <a:pt x="476" y="455"/>
                  </a:lnTo>
                  <a:lnTo>
                    <a:pt x="477" y="458"/>
                  </a:lnTo>
                  <a:lnTo>
                    <a:pt x="477" y="462"/>
                  </a:lnTo>
                  <a:lnTo>
                    <a:pt x="477" y="5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6" name="组合 43"/>
          <p:cNvGrpSpPr/>
          <p:nvPr/>
        </p:nvGrpSpPr>
        <p:grpSpPr>
          <a:xfrm>
            <a:off x="3565350" y="3680308"/>
            <a:ext cx="652286" cy="652374"/>
            <a:chOff x="4753800" y="4905819"/>
            <a:chExt cx="869714" cy="869714"/>
          </a:xfrm>
        </p:grpSpPr>
        <p:sp>
          <p:nvSpPr>
            <p:cNvPr id="10" name="椭圆 9"/>
            <p:cNvSpPr/>
            <p:nvPr/>
          </p:nvSpPr>
          <p:spPr>
            <a:xfrm>
              <a:off x="4753800" y="4905819"/>
              <a:ext cx="869714" cy="8697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Freeform 32"/>
            <p:cNvSpPr>
              <a:spLocks noEditPoints="1"/>
            </p:cNvSpPr>
            <p:nvPr/>
          </p:nvSpPr>
          <p:spPr bwMode="auto">
            <a:xfrm>
              <a:off x="5027526" y="5269330"/>
              <a:ext cx="322263" cy="161925"/>
            </a:xfrm>
            <a:custGeom>
              <a:avLst/>
              <a:gdLst>
                <a:gd name="T0" fmla="*/ 891 w 1019"/>
                <a:gd name="T1" fmla="*/ 95 h 508"/>
                <a:gd name="T2" fmla="*/ 887 w 1019"/>
                <a:gd name="T3" fmla="*/ 67 h 508"/>
                <a:gd name="T4" fmla="*/ 875 w 1019"/>
                <a:gd name="T5" fmla="*/ 41 h 508"/>
                <a:gd name="T6" fmla="*/ 857 w 1019"/>
                <a:gd name="T7" fmla="*/ 22 h 508"/>
                <a:gd name="T8" fmla="*/ 833 w 1019"/>
                <a:gd name="T9" fmla="*/ 7 h 508"/>
                <a:gd name="T10" fmla="*/ 805 w 1019"/>
                <a:gd name="T11" fmla="*/ 1 h 508"/>
                <a:gd name="T12" fmla="*/ 96 w 1019"/>
                <a:gd name="T13" fmla="*/ 0 h 508"/>
                <a:gd name="T14" fmla="*/ 68 w 1019"/>
                <a:gd name="T15" fmla="*/ 4 h 508"/>
                <a:gd name="T16" fmla="*/ 42 w 1019"/>
                <a:gd name="T17" fmla="*/ 16 h 508"/>
                <a:gd name="T18" fmla="*/ 22 w 1019"/>
                <a:gd name="T19" fmla="*/ 35 h 508"/>
                <a:gd name="T20" fmla="*/ 8 w 1019"/>
                <a:gd name="T21" fmla="*/ 59 h 508"/>
                <a:gd name="T22" fmla="*/ 2 w 1019"/>
                <a:gd name="T23" fmla="*/ 85 h 508"/>
                <a:gd name="T24" fmla="*/ 0 w 1019"/>
                <a:gd name="T25" fmla="*/ 414 h 508"/>
                <a:gd name="T26" fmla="*/ 5 w 1019"/>
                <a:gd name="T27" fmla="*/ 442 h 508"/>
                <a:gd name="T28" fmla="*/ 17 w 1019"/>
                <a:gd name="T29" fmla="*/ 466 h 508"/>
                <a:gd name="T30" fmla="*/ 35 w 1019"/>
                <a:gd name="T31" fmla="*/ 487 h 508"/>
                <a:gd name="T32" fmla="*/ 58 w 1019"/>
                <a:gd name="T33" fmla="*/ 501 h 508"/>
                <a:gd name="T34" fmla="*/ 86 w 1019"/>
                <a:gd name="T35" fmla="*/ 508 h 508"/>
                <a:gd name="T36" fmla="*/ 796 w 1019"/>
                <a:gd name="T37" fmla="*/ 508 h 508"/>
                <a:gd name="T38" fmla="*/ 824 w 1019"/>
                <a:gd name="T39" fmla="*/ 504 h 508"/>
                <a:gd name="T40" fmla="*/ 849 w 1019"/>
                <a:gd name="T41" fmla="*/ 492 h 508"/>
                <a:gd name="T42" fmla="*/ 870 w 1019"/>
                <a:gd name="T43" fmla="*/ 474 h 508"/>
                <a:gd name="T44" fmla="*/ 883 w 1019"/>
                <a:gd name="T45" fmla="*/ 450 h 508"/>
                <a:gd name="T46" fmla="*/ 891 w 1019"/>
                <a:gd name="T47" fmla="*/ 423 h 508"/>
                <a:gd name="T48" fmla="*/ 954 w 1019"/>
                <a:gd name="T49" fmla="*/ 414 h 508"/>
                <a:gd name="T50" fmla="*/ 979 w 1019"/>
                <a:gd name="T51" fmla="*/ 408 h 508"/>
                <a:gd name="T52" fmla="*/ 1008 w 1019"/>
                <a:gd name="T53" fmla="*/ 385 h 508"/>
                <a:gd name="T54" fmla="*/ 1018 w 1019"/>
                <a:gd name="T55" fmla="*/ 356 h 508"/>
                <a:gd name="T56" fmla="*/ 1019 w 1019"/>
                <a:gd name="T57" fmla="*/ 158 h 508"/>
                <a:gd name="T58" fmla="*/ 1013 w 1019"/>
                <a:gd name="T59" fmla="*/ 134 h 508"/>
                <a:gd name="T60" fmla="*/ 990 w 1019"/>
                <a:gd name="T61" fmla="*/ 106 h 508"/>
                <a:gd name="T62" fmla="*/ 961 w 1019"/>
                <a:gd name="T63" fmla="*/ 95 h 508"/>
                <a:gd name="T64" fmla="*/ 828 w 1019"/>
                <a:gd name="T65" fmla="*/ 414 h 508"/>
                <a:gd name="T66" fmla="*/ 824 w 1019"/>
                <a:gd name="T67" fmla="*/ 426 h 508"/>
                <a:gd name="T68" fmla="*/ 814 w 1019"/>
                <a:gd name="T69" fmla="*/ 439 h 508"/>
                <a:gd name="T70" fmla="*/ 796 w 1019"/>
                <a:gd name="T71" fmla="*/ 445 h 508"/>
                <a:gd name="T72" fmla="*/ 90 w 1019"/>
                <a:gd name="T73" fmla="*/ 445 h 508"/>
                <a:gd name="T74" fmla="*/ 73 w 1019"/>
                <a:gd name="T75" fmla="*/ 436 h 508"/>
                <a:gd name="T76" fmla="*/ 65 w 1019"/>
                <a:gd name="T77" fmla="*/ 420 h 508"/>
                <a:gd name="T78" fmla="*/ 64 w 1019"/>
                <a:gd name="T79" fmla="*/ 95 h 508"/>
                <a:gd name="T80" fmla="*/ 69 w 1019"/>
                <a:gd name="T81" fmla="*/ 78 h 508"/>
                <a:gd name="T82" fmla="*/ 84 w 1019"/>
                <a:gd name="T83" fmla="*/ 66 h 508"/>
                <a:gd name="T84" fmla="*/ 796 w 1019"/>
                <a:gd name="T85" fmla="*/ 63 h 508"/>
                <a:gd name="T86" fmla="*/ 808 w 1019"/>
                <a:gd name="T87" fmla="*/ 66 h 508"/>
                <a:gd name="T88" fmla="*/ 822 w 1019"/>
                <a:gd name="T89" fmla="*/ 78 h 508"/>
                <a:gd name="T90" fmla="*/ 828 w 1019"/>
                <a:gd name="T91" fmla="*/ 95 h 508"/>
                <a:gd name="T92" fmla="*/ 891 w 1019"/>
                <a:gd name="T93" fmla="*/ 349 h 508"/>
                <a:gd name="T94" fmla="*/ 954 w 1019"/>
                <a:gd name="T95" fmla="*/ 349 h 508"/>
                <a:gd name="T96" fmla="*/ 598 w 1019"/>
                <a:gd name="T97" fmla="*/ 150 h 508"/>
                <a:gd name="T98" fmla="*/ 582 w 1019"/>
                <a:gd name="T99" fmla="*/ 136 h 508"/>
                <a:gd name="T100" fmla="*/ 563 w 1019"/>
                <a:gd name="T101" fmla="*/ 127 h 508"/>
                <a:gd name="T102" fmla="*/ 159 w 1019"/>
                <a:gd name="T103" fmla="*/ 127 h 508"/>
                <a:gd name="T104" fmla="*/ 142 w 1019"/>
                <a:gd name="T105" fmla="*/ 133 h 508"/>
                <a:gd name="T106" fmla="*/ 130 w 1019"/>
                <a:gd name="T107" fmla="*/ 147 h 508"/>
                <a:gd name="T108" fmla="*/ 128 w 1019"/>
                <a:gd name="T109" fmla="*/ 349 h 508"/>
                <a:gd name="T110" fmla="*/ 130 w 1019"/>
                <a:gd name="T111" fmla="*/ 362 h 508"/>
                <a:gd name="T112" fmla="*/ 142 w 1019"/>
                <a:gd name="T113" fmla="*/ 376 h 508"/>
                <a:gd name="T114" fmla="*/ 159 w 1019"/>
                <a:gd name="T115" fmla="*/ 382 h 508"/>
                <a:gd name="T116" fmla="*/ 689 w 1019"/>
                <a:gd name="T117" fmla="*/ 380 h 508"/>
                <a:gd name="T118" fmla="*/ 701 w 1019"/>
                <a:gd name="T119" fmla="*/ 373 h 508"/>
                <a:gd name="T120" fmla="*/ 702 w 1019"/>
                <a:gd name="T121" fmla="*/ 359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19" h="508">
                  <a:moveTo>
                    <a:pt x="954" y="95"/>
                  </a:moveTo>
                  <a:lnTo>
                    <a:pt x="891" y="95"/>
                  </a:lnTo>
                  <a:lnTo>
                    <a:pt x="891" y="95"/>
                  </a:lnTo>
                  <a:lnTo>
                    <a:pt x="891" y="85"/>
                  </a:lnTo>
                  <a:lnTo>
                    <a:pt x="889" y="76"/>
                  </a:lnTo>
                  <a:lnTo>
                    <a:pt x="887" y="67"/>
                  </a:lnTo>
                  <a:lnTo>
                    <a:pt x="883" y="59"/>
                  </a:lnTo>
                  <a:lnTo>
                    <a:pt x="879" y="50"/>
                  </a:lnTo>
                  <a:lnTo>
                    <a:pt x="875" y="41"/>
                  </a:lnTo>
                  <a:lnTo>
                    <a:pt x="870" y="35"/>
                  </a:lnTo>
                  <a:lnTo>
                    <a:pt x="863" y="27"/>
                  </a:lnTo>
                  <a:lnTo>
                    <a:pt x="857" y="22"/>
                  </a:lnTo>
                  <a:lnTo>
                    <a:pt x="849" y="16"/>
                  </a:lnTo>
                  <a:lnTo>
                    <a:pt x="842" y="11"/>
                  </a:lnTo>
                  <a:lnTo>
                    <a:pt x="833" y="7"/>
                  </a:lnTo>
                  <a:lnTo>
                    <a:pt x="824" y="4"/>
                  </a:lnTo>
                  <a:lnTo>
                    <a:pt x="815" y="2"/>
                  </a:lnTo>
                  <a:lnTo>
                    <a:pt x="805" y="1"/>
                  </a:lnTo>
                  <a:lnTo>
                    <a:pt x="796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86" y="1"/>
                  </a:lnTo>
                  <a:lnTo>
                    <a:pt x="77" y="2"/>
                  </a:lnTo>
                  <a:lnTo>
                    <a:pt x="68" y="4"/>
                  </a:lnTo>
                  <a:lnTo>
                    <a:pt x="58" y="7"/>
                  </a:lnTo>
                  <a:lnTo>
                    <a:pt x="51" y="11"/>
                  </a:lnTo>
                  <a:lnTo>
                    <a:pt x="42" y="16"/>
                  </a:lnTo>
                  <a:lnTo>
                    <a:pt x="35" y="22"/>
                  </a:lnTo>
                  <a:lnTo>
                    <a:pt x="28" y="27"/>
                  </a:lnTo>
                  <a:lnTo>
                    <a:pt x="22" y="35"/>
                  </a:lnTo>
                  <a:lnTo>
                    <a:pt x="17" y="41"/>
                  </a:lnTo>
                  <a:lnTo>
                    <a:pt x="12" y="50"/>
                  </a:lnTo>
                  <a:lnTo>
                    <a:pt x="8" y="59"/>
                  </a:lnTo>
                  <a:lnTo>
                    <a:pt x="5" y="67"/>
                  </a:lnTo>
                  <a:lnTo>
                    <a:pt x="3" y="76"/>
                  </a:lnTo>
                  <a:lnTo>
                    <a:pt x="2" y="85"/>
                  </a:lnTo>
                  <a:lnTo>
                    <a:pt x="0" y="95"/>
                  </a:lnTo>
                  <a:lnTo>
                    <a:pt x="0" y="414"/>
                  </a:lnTo>
                  <a:lnTo>
                    <a:pt x="0" y="414"/>
                  </a:lnTo>
                  <a:lnTo>
                    <a:pt x="2" y="423"/>
                  </a:lnTo>
                  <a:lnTo>
                    <a:pt x="3" y="432"/>
                  </a:lnTo>
                  <a:lnTo>
                    <a:pt x="5" y="442"/>
                  </a:lnTo>
                  <a:lnTo>
                    <a:pt x="8" y="450"/>
                  </a:lnTo>
                  <a:lnTo>
                    <a:pt x="12" y="459"/>
                  </a:lnTo>
                  <a:lnTo>
                    <a:pt x="17" y="466"/>
                  </a:lnTo>
                  <a:lnTo>
                    <a:pt x="22" y="474"/>
                  </a:lnTo>
                  <a:lnTo>
                    <a:pt x="28" y="480"/>
                  </a:lnTo>
                  <a:lnTo>
                    <a:pt x="35" y="487"/>
                  </a:lnTo>
                  <a:lnTo>
                    <a:pt x="42" y="492"/>
                  </a:lnTo>
                  <a:lnTo>
                    <a:pt x="51" y="497"/>
                  </a:lnTo>
                  <a:lnTo>
                    <a:pt x="58" y="501"/>
                  </a:lnTo>
                  <a:lnTo>
                    <a:pt x="68" y="504"/>
                  </a:lnTo>
                  <a:lnTo>
                    <a:pt x="77" y="507"/>
                  </a:lnTo>
                  <a:lnTo>
                    <a:pt x="86" y="508"/>
                  </a:lnTo>
                  <a:lnTo>
                    <a:pt x="96" y="508"/>
                  </a:lnTo>
                  <a:lnTo>
                    <a:pt x="796" y="508"/>
                  </a:lnTo>
                  <a:lnTo>
                    <a:pt x="796" y="508"/>
                  </a:lnTo>
                  <a:lnTo>
                    <a:pt x="805" y="508"/>
                  </a:lnTo>
                  <a:lnTo>
                    <a:pt x="815" y="507"/>
                  </a:lnTo>
                  <a:lnTo>
                    <a:pt x="824" y="504"/>
                  </a:lnTo>
                  <a:lnTo>
                    <a:pt x="833" y="501"/>
                  </a:lnTo>
                  <a:lnTo>
                    <a:pt x="842" y="497"/>
                  </a:lnTo>
                  <a:lnTo>
                    <a:pt x="849" y="492"/>
                  </a:lnTo>
                  <a:lnTo>
                    <a:pt x="857" y="487"/>
                  </a:lnTo>
                  <a:lnTo>
                    <a:pt x="863" y="480"/>
                  </a:lnTo>
                  <a:lnTo>
                    <a:pt x="870" y="474"/>
                  </a:lnTo>
                  <a:lnTo>
                    <a:pt x="875" y="466"/>
                  </a:lnTo>
                  <a:lnTo>
                    <a:pt x="879" y="459"/>
                  </a:lnTo>
                  <a:lnTo>
                    <a:pt x="883" y="450"/>
                  </a:lnTo>
                  <a:lnTo>
                    <a:pt x="887" y="442"/>
                  </a:lnTo>
                  <a:lnTo>
                    <a:pt x="889" y="432"/>
                  </a:lnTo>
                  <a:lnTo>
                    <a:pt x="891" y="423"/>
                  </a:lnTo>
                  <a:lnTo>
                    <a:pt x="891" y="414"/>
                  </a:lnTo>
                  <a:lnTo>
                    <a:pt x="954" y="414"/>
                  </a:lnTo>
                  <a:lnTo>
                    <a:pt x="954" y="414"/>
                  </a:lnTo>
                  <a:lnTo>
                    <a:pt x="961" y="413"/>
                  </a:lnTo>
                  <a:lnTo>
                    <a:pt x="967" y="412"/>
                  </a:lnTo>
                  <a:lnTo>
                    <a:pt x="979" y="408"/>
                  </a:lnTo>
                  <a:lnTo>
                    <a:pt x="990" y="402"/>
                  </a:lnTo>
                  <a:lnTo>
                    <a:pt x="999" y="394"/>
                  </a:lnTo>
                  <a:lnTo>
                    <a:pt x="1008" y="385"/>
                  </a:lnTo>
                  <a:lnTo>
                    <a:pt x="1013" y="374"/>
                  </a:lnTo>
                  <a:lnTo>
                    <a:pt x="1017" y="362"/>
                  </a:lnTo>
                  <a:lnTo>
                    <a:pt x="1018" y="356"/>
                  </a:lnTo>
                  <a:lnTo>
                    <a:pt x="1019" y="349"/>
                  </a:lnTo>
                  <a:lnTo>
                    <a:pt x="1019" y="158"/>
                  </a:lnTo>
                  <a:lnTo>
                    <a:pt x="1019" y="158"/>
                  </a:lnTo>
                  <a:lnTo>
                    <a:pt x="1018" y="152"/>
                  </a:lnTo>
                  <a:lnTo>
                    <a:pt x="1017" y="145"/>
                  </a:lnTo>
                  <a:lnTo>
                    <a:pt x="1013" y="134"/>
                  </a:lnTo>
                  <a:lnTo>
                    <a:pt x="1008" y="123"/>
                  </a:lnTo>
                  <a:lnTo>
                    <a:pt x="999" y="114"/>
                  </a:lnTo>
                  <a:lnTo>
                    <a:pt x="990" y="106"/>
                  </a:lnTo>
                  <a:lnTo>
                    <a:pt x="979" y="100"/>
                  </a:lnTo>
                  <a:lnTo>
                    <a:pt x="967" y="96"/>
                  </a:lnTo>
                  <a:lnTo>
                    <a:pt x="961" y="95"/>
                  </a:lnTo>
                  <a:lnTo>
                    <a:pt x="954" y="95"/>
                  </a:lnTo>
                  <a:lnTo>
                    <a:pt x="954" y="95"/>
                  </a:lnTo>
                  <a:close/>
                  <a:moveTo>
                    <a:pt x="828" y="414"/>
                  </a:moveTo>
                  <a:lnTo>
                    <a:pt x="828" y="414"/>
                  </a:lnTo>
                  <a:lnTo>
                    <a:pt x="827" y="420"/>
                  </a:lnTo>
                  <a:lnTo>
                    <a:pt x="824" y="426"/>
                  </a:lnTo>
                  <a:lnTo>
                    <a:pt x="822" y="431"/>
                  </a:lnTo>
                  <a:lnTo>
                    <a:pt x="818" y="436"/>
                  </a:lnTo>
                  <a:lnTo>
                    <a:pt x="814" y="439"/>
                  </a:lnTo>
                  <a:lnTo>
                    <a:pt x="808" y="443"/>
                  </a:lnTo>
                  <a:lnTo>
                    <a:pt x="802" y="445"/>
                  </a:lnTo>
                  <a:lnTo>
                    <a:pt x="796" y="445"/>
                  </a:lnTo>
                  <a:lnTo>
                    <a:pt x="96" y="445"/>
                  </a:lnTo>
                  <a:lnTo>
                    <a:pt x="96" y="445"/>
                  </a:lnTo>
                  <a:lnTo>
                    <a:pt x="90" y="445"/>
                  </a:lnTo>
                  <a:lnTo>
                    <a:pt x="84" y="443"/>
                  </a:lnTo>
                  <a:lnTo>
                    <a:pt x="78" y="439"/>
                  </a:lnTo>
                  <a:lnTo>
                    <a:pt x="73" y="436"/>
                  </a:lnTo>
                  <a:lnTo>
                    <a:pt x="69" y="431"/>
                  </a:lnTo>
                  <a:lnTo>
                    <a:pt x="67" y="426"/>
                  </a:lnTo>
                  <a:lnTo>
                    <a:pt x="65" y="420"/>
                  </a:lnTo>
                  <a:lnTo>
                    <a:pt x="64" y="414"/>
                  </a:lnTo>
                  <a:lnTo>
                    <a:pt x="64" y="95"/>
                  </a:lnTo>
                  <a:lnTo>
                    <a:pt x="64" y="95"/>
                  </a:lnTo>
                  <a:lnTo>
                    <a:pt x="65" y="89"/>
                  </a:lnTo>
                  <a:lnTo>
                    <a:pt x="67" y="83"/>
                  </a:lnTo>
                  <a:lnTo>
                    <a:pt x="69" y="78"/>
                  </a:lnTo>
                  <a:lnTo>
                    <a:pt x="73" y="73"/>
                  </a:lnTo>
                  <a:lnTo>
                    <a:pt x="78" y="69"/>
                  </a:lnTo>
                  <a:lnTo>
                    <a:pt x="84" y="66"/>
                  </a:lnTo>
                  <a:lnTo>
                    <a:pt x="90" y="64"/>
                  </a:lnTo>
                  <a:lnTo>
                    <a:pt x="96" y="63"/>
                  </a:lnTo>
                  <a:lnTo>
                    <a:pt x="796" y="63"/>
                  </a:lnTo>
                  <a:lnTo>
                    <a:pt x="796" y="63"/>
                  </a:lnTo>
                  <a:lnTo>
                    <a:pt x="802" y="64"/>
                  </a:lnTo>
                  <a:lnTo>
                    <a:pt x="808" y="66"/>
                  </a:lnTo>
                  <a:lnTo>
                    <a:pt x="814" y="69"/>
                  </a:lnTo>
                  <a:lnTo>
                    <a:pt x="818" y="73"/>
                  </a:lnTo>
                  <a:lnTo>
                    <a:pt x="822" y="78"/>
                  </a:lnTo>
                  <a:lnTo>
                    <a:pt x="824" y="83"/>
                  </a:lnTo>
                  <a:lnTo>
                    <a:pt x="827" y="89"/>
                  </a:lnTo>
                  <a:lnTo>
                    <a:pt x="828" y="95"/>
                  </a:lnTo>
                  <a:lnTo>
                    <a:pt x="828" y="414"/>
                  </a:lnTo>
                  <a:close/>
                  <a:moveTo>
                    <a:pt x="954" y="349"/>
                  </a:moveTo>
                  <a:lnTo>
                    <a:pt x="891" y="349"/>
                  </a:lnTo>
                  <a:lnTo>
                    <a:pt x="891" y="158"/>
                  </a:lnTo>
                  <a:lnTo>
                    <a:pt x="954" y="158"/>
                  </a:lnTo>
                  <a:lnTo>
                    <a:pt x="954" y="349"/>
                  </a:lnTo>
                  <a:close/>
                  <a:moveTo>
                    <a:pt x="601" y="155"/>
                  </a:moveTo>
                  <a:lnTo>
                    <a:pt x="601" y="155"/>
                  </a:lnTo>
                  <a:lnTo>
                    <a:pt x="598" y="150"/>
                  </a:lnTo>
                  <a:lnTo>
                    <a:pt x="594" y="144"/>
                  </a:lnTo>
                  <a:lnTo>
                    <a:pt x="588" y="139"/>
                  </a:lnTo>
                  <a:lnTo>
                    <a:pt x="582" y="136"/>
                  </a:lnTo>
                  <a:lnTo>
                    <a:pt x="576" y="132"/>
                  </a:lnTo>
                  <a:lnTo>
                    <a:pt x="569" y="129"/>
                  </a:lnTo>
                  <a:lnTo>
                    <a:pt x="563" y="127"/>
                  </a:lnTo>
                  <a:lnTo>
                    <a:pt x="555" y="127"/>
                  </a:lnTo>
                  <a:lnTo>
                    <a:pt x="159" y="127"/>
                  </a:lnTo>
                  <a:lnTo>
                    <a:pt x="159" y="127"/>
                  </a:lnTo>
                  <a:lnTo>
                    <a:pt x="153" y="127"/>
                  </a:lnTo>
                  <a:lnTo>
                    <a:pt x="147" y="129"/>
                  </a:lnTo>
                  <a:lnTo>
                    <a:pt x="142" y="133"/>
                  </a:lnTo>
                  <a:lnTo>
                    <a:pt x="137" y="136"/>
                  </a:lnTo>
                  <a:lnTo>
                    <a:pt x="133" y="141"/>
                  </a:lnTo>
                  <a:lnTo>
                    <a:pt x="130" y="147"/>
                  </a:lnTo>
                  <a:lnTo>
                    <a:pt x="128" y="152"/>
                  </a:lnTo>
                  <a:lnTo>
                    <a:pt x="128" y="158"/>
                  </a:lnTo>
                  <a:lnTo>
                    <a:pt x="128" y="349"/>
                  </a:lnTo>
                  <a:lnTo>
                    <a:pt x="128" y="349"/>
                  </a:lnTo>
                  <a:lnTo>
                    <a:pt x="128" y="356"/>
                  </a:lnTo>
                  <a:lnTo>
                    <a:pt x="130" y="362"/>
                  </a:lnTo>
                  <a:lnTo>
                    <a:pt x="133" y="368"/>
                  </a:lnTo>
                  <a:lnTo>
                    <a:pt x="137" y="372"/>
                  </a:lnTo>
                  <a:lnTo>
                    <a:pt x="142" y="376"/>
                  </a:lnTo>
                  <a:lnTo>
                    <a:pt x="147" y="379"/>
                  </a:lnTo>
                  <a:lnTo>
                    <a:pt x="153" y="380"/>
                  </a:lnTo>
                  <a:lnTo>
                    <a:pt x="159" y="382"/>
                  </a:lnTo>
                  <a:lnTo>
                    <a:pt x="683" y="382"/>
                  </a:lnTo>
                  <a:lnTo>
                    <a:pt x="683" y="382"/>
                  </a:lnTo>
                  <a:lnTo>
                    <a:pt x="689" y="380"/>
                  </a:lnTo>
                  <a:lnTo>
                    <a:pt x="694" y="379"/>
                  </a:lnTo>
                  <a:lnTo>
                    <a:pt x="698" y="376"/>
                  </a:lnTo>
                  <a:lnTo>
                    <a:pt x="701" y="373"/>
                  </a:lnTo>
                  <a:lnTo>
                    <a:pt x="703" y="369"/>
                  </a:lnTo>
                  <a:lnTo>
                    <a:pt x="703" y="364"/>
                  </a:lnTo>
                  <a:lnTo>
                    <a:pt x="702" y="359"/>
                  </a:lnTo>
                  <a:lnTo>
                    <a:pt x="700" y="353"/>
                  </a:lnTo>
                  <a:lnTo>
                    <a:pt x="601" y="1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7" name="组合 42"/>
          <p:cNvGrpSpPr/>
          <p:nvPr/>
        </p:nvGrpSpPr>
        <p:grpSpPr>
          <a:xfrm>
            <a:off x="2884842" y="2501476"/>
            <a:ext cx="652286" cy="652374"/>
            <a:chOff x="3846456" y="3334254"/>
            <a:chExt cx="869714" cy="869714"/>
          </a:xfrm>
        </p:grpSpPr>
        <p:sp>
          <p:nvSpPr>
            <p:cNvPr id="14" name="椭圆 13"/>
            <p:cNvSpPr/>
            <p:nvPr/>
          </p:nvSpPr>
          <p:spPr>
            <a:xfrm>
              <a:off x="3846456" y="3334254"/>
              <a:ext cx="869714" cy="86971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Freeform 99"/>
            <p:cNvSpPr>
              <a:spLocks noEditPoints="1"/>
            </p:cNvSpPr>
            <p:nvPr/>
          </p:nvSpPr>
          <p:spPr bwMode="auto">
            <a:xfrm>
              <a:off x="4120181" y="3598744"/>
              <a:ext cx="322263" cy="323850"/>
            </a:xfrm>
            <a:custGeom>
              <a:avLst/>
              <a:gdLst>
                <a:gd name="T0" fmla="*/ 543 w 1018"/>
                <a:gd name="T1" fmla="*/ 682 h 1018"/>
                <a:gd name="T2" fmla="*/ 671 w 1018"/>
                <a:gd name="T3" fmla="*/ 548 h 1018"/>
                <a:gd name="T4" fmla="*/ 689 w 1018"/>
                <a:gd name="T5" fmla="*/ 324 h 1018"/>
                <a:gd name="T6" fmla="*/ 565 w 1018"/>
                <a:gd name="T7" fmla="*/ 148 h 1018"/>
                <a:gd name="T8" fmla="*/ 462 w 1018"/>
                <a:gd name="T9" fmla="*/ 120 h 1018"/>
                <a:gd name="T10" fmla="*/ 368 w 1018"/>
                <a:gd name="T11" fmla="*/ 142 h 1018"/>
                <a:gd name="T12" fmla="*/ 290 w 1018"/>
                <a:gd name="T13" fmla="*/ 207 h 1018"/>
                <a:gd name="T14" fmla="*/ 223 w 1018"/>
                <a:gd name="T15" fmla="*/ 409 h 1018"/>
                <a:gd name="T16" fmla="*/ 309 w 1018"/>
                <a:gd name="T17" fmla="*/ 634 h 1018"/>
                <a:gd name="T18" fmla="*/ 425 w 1018"/>
                <a:gd name="T19" fmla="*/ 696 h 1018"/>
                <a:gd name="T20" fmla="*/ 513 w 1018"/>
                <a:gd name="T21" fmla="*/ 193 h 1018"/>
                <a:gd name="T22" fmla="*/ 623 w 1018"/>
                <a:gd name="T23" fmla="*/ 321 h 1018"/>
                <a:gd name="T24" fmla="*/ 623 w 1018"/>
                <a:gd name="T25" fmla="*/ 497 h 1018"/>
                <a:gd name="T26" fmla="*/ 513 w 1018"/>
                <a:gd name="T27" fmla="*/ 626 h 1018"/>
                <a:gd name="T28" fmla="*/ 378 w 1018"/>
                <a:gd name="T29" fmla="*/ 609 h 1018"/>
                <a:gd name="T30" fmla="*/ 290 w 1018"/>
                <a:gd name="T31" fmla="*/ 456 h 1018"/>
                <a:gd name="T32" fmla="*/ 316 w 1018"/>
                <a:gd name="T33" fmla="*/ 283 h 1018"/>
                <a:gd name="T34" fmla="*/ 444 w 1018"/>
                <a:gd name="T35" fmla="*/ 184 h 1018"/>
                <a:gd name="T36" fmla="*/ 636 w 1018"/>
                <a:gd name="T37" fmla="*/ 682 h 1018"/>
                <a:gd name="T38" fmla="*/ 644 w 1018"/>
                <a:gd name="T39" fmla="*/ 726 h 1018"/>
                <a:gd name="T40" fmla="*/ 756 w 1018"/>
                <a:gd name="T41" fmla="*/ 755 h 1018"/>
                <a:gd name="T42" fmla="*/ 854 w 1018"/>
                <a:gd name="T43" fmla="*/ 889 h 1018"/>
                <a:gd name="T44" fmla="*/ 844 w 1018"/>
                <a:gd name="T45" fmla="*/ 952 h 1018"/>
                <a:gd name="T46" fmla="*/ 68 w 1018"/>
                <a:gd name="T47" fmla="*/ 943 h 1018"/>
                <a:gd name="T48" fmla="*/ 87 w 1018"/>
                <a:gd name="T49" fmla="*/ 834 h 1018"/>
                <a:gd name="T50" fmla="*/ 221 w 1018"/>
                <a:gd name="T51" fmla="*/ 736 h 1018"/>
                <a:gd name="T52" fmla="*/ 290 w 1018"/>
                <a:gd name="T53" fmla="*/ 712 h 1018"/>
                <a:gd name="T54" fmla="*/ 273 w 1018"/>
                <a:gd name="T55" fmla="*/ 670 h 1018"/>
                <a:gd name="T56" fmla="*/ 184 w 1018"/>
                <a:gd name="T57" fmla="*/ 680 h 1018"/>
                <a:gd name="T58" fmla="*/ 21 w 1018"/>
                <a:gd name="T59" fmla="*/ 827 h 1018"/>
                <a:gd name="T60" fmla="*/ 0 w 1018"/>
                <a:gd name="T61" fmla="*/ 937 h 1018"/>
                <a:gd name="T62" fmla="*/ 39 w 1018"/>
                <a:gd name="T63" fmla="*/ 1003 h 1018"/>
                <a:gd name="T64" fmla="*/ 843 w 1018"/>
                <a:gd name="T65" fmla="*/ 1018 h 1018"/>
                <a:gd name="T66" fmla="*/ 907 w 1018"/>
                <a:gd name="T67" fmla="*/ 978 h 1018"/>
                <a:gd name="T68" fmla="*/ 921 w 1018"/>
                <a:gd name="T69" fmla="*/ 902 h 1018"/>
                <a:gd name="T70" fmla="*/ 846 w 1018"/>
                <a:gd name="T71" fmla="*/ 744 h 1018"/>
                <a:gd name="T72" fmla="*/ 688 w 1018"/>
                <a:gd name="T73" fmla="*/ 669 h 1018"/>
                <a:gd name="T74" fmla="*/ 557 w 1018"/>
                <a:gd name="T75" fmla="*/ 64 h 1018"/>
                <a:gd name="T76" fmla="*/ 681 w 1018"/>
                <a:gd name="T77" fmla="*/ 130 h 1018"/>
                <a:gd name="T78" fmla="*/ 732 w 1018"/>
                <a:gd name="T79" fmla="*/ 290 h 1018"/>
                <a:gd name="T80" fmla="*/ 728 w 1018"/>
                <a:gd name="T81" fmla="*/ 379 h 1018"/>
                <a:gd name="T82" fmla="*/ 765 w 1018"/>
                <a:gd name="T83" fmla="*/ 393 h 1018"/>
                <a:gd name="T84" fmla="*/ 793 w 1018"/>
                <a:gd name="T85" fmla="*/ 331 h 1018"/>
                <a:gd name="T86" fmla="*/ 755 w 1018"/>
                <a:gd name="T87" fmla="*/ 128 h 1018"/>
                <a:gd name="T88" fmla="*/ 628 w 1018"/>
                <a:gd name="T89" fmla="*/ 14 h 1018"/>
                <a:gd name="T90" fmla="*/ 529 w 1018"/>
                <a:gd name="T91" fmla="*/ 2 h 1018"/>
                <a:gd name="T92" fmla="*/ 442 w 1018"/>
                <a:gd name="T93" fmla="*/ 37 h 1018"/>
                <a:gd name="T94" fmla="*/ 450 w 1018"/>
                <a:gd name="T95" fmla="*/ 82 h 1018"/>
                <a:gd name="T96" fmla="*/ 763 w 1018"/>
                <a:gd name="T97" fmla="*/ 540 h 1018"/>
                <a:gd name="T98" fmla="*/ 732 w 1018"/>
                <a:gd name="T99" fmla="*/ 573 h 1018"/>
                <a:gd name="T100" fmla="*/ 763 w 1018"/>
                <a:gd name="T101" fmla="*/ 605 h 1018"/>
                <a:gd name="T102" fmla="*/ 911 w 1018"/>
                <a:gd name="T103" fmla="*/ 678 h 1018"/>
                <a:gd name="T104" fmla="*/ 954 w 1018"/>
                <a:gd name="T105" fmla="*/ 809 h 1018"/>
                <a:gd name="T106" fmla="*/ 963 w 1018"/>
                <a:gd name="T107" fmla="*/ 853 h 1018"/>
                <a:gd name="T108" fmla="*/ 1003 w 1018"/>
                <a:gd name="T109" fmla="*/ 851 h 1018"/>
                <a:gd name="T110" fmla="*/ 1018 w 1018"/>
                <a:gd name="T111" fmla="*/ 803 h 1018"/>
                <a:gd name="T112" fmla="*/ 945 w 1018"/>
                <a:gd name="T113" fmla="*/ 619 h 1018"/>
                <a:gd name="T114" fmla="*/ 803 w 1018"/>
                <a:gd name="T115" fmla="*/ 544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18" h="1018">
                  <a:moveTo>
                    <a:pt x="462" y="700"/>
                  </a:moveTo>
                  <a:lnTo>
                    <a:pt x="462" y="700"/>
                  </a:lnTo>
                  <a:lnTo>
                    <a:pt x="474" y="699"/>
                  </a:lnTo>
                  <a:lnTo>
                    <a:pt x="485" y="698"/>
                  </a:lnTo>
                  <a:lnTo>
                    <a:pt x="497" y="696"/>
                  </a:lnTo>
                  <a:lnTo>
                    <a:pt x="509" y="694"/>
                  </a:lnTo>
                  <a:lnTo>
                    <a:pt x="521" y="691"/>
                  </a:lnTo>
                  <a:lnTo>
                    <a:pt x="533" y="686"/>
                  </a:lnTo>
                  <a:lnTo>
                    <a:pt x="543" y="682"/>
                  </a:lnTo>
                  <a:lnTo>
                    <a:pt x="554" y="677"/>
                  </a:lnTo>
                  <a:lnTo>
                    <a:pt x="565" y="671"/>
                  </a:lnTo>
                  <a:lnTo>
                    <a:pt x="576" y="665"/>
                  </a:lnTo>
                  <a:lnTo>
                    <a:pt x="595" y="650"/>
                  </a:lnTo>
                  <a:lnTo>
                    <a:pt x="613" y="634"/>
                  </a:lnTo>
                  <a:lnTo>
                    <a:pt x="630" y="614"/>
                  </a:lnTo>
                  <a:lnTo>
                    <a:pt x="645" y="594"/>
                  </a:lnTo>
                  <a:lnTo>
                    <a:pt x="659" y="571"/>
                  </a:lnTo>
                  <a:lnTo>
                    <a:pt x="671" y="548"/>
                  </a:lnTo>
                  <a:lnTo>
                    <a:pt x="681" y="522"/>
                  </a:lnTo>
                  <a:lnTo>
                    <a:pt x="689" y="495"/>
                  </a:lnTo>
                  <a:lnTo>
                    <a:pt x="695" y="467"/>
                  </a:lnTo>
                  <a:lnTo>
                    <a:pt x="699" y="439"/>
                  </a:lnTo>
                  <a:lnTo>
                    <a:pt x="700" y="409"/>
                  </a:lnTo>
                  <a:lnTo>
                    <a:pt x="700" y="409"/>
                  </a:lnTo>
                  <a:lnTo>
                    <a:pt x="699" y="379"/>
                  </a:lnTo>
                  <a:lnTo>
                    <a:pt x="695" y="352"/>
                  </a:lnTo>
                  <a:lnTo>
                    <a:pt x="689" y="324"/>
                  </a:lnTo>
                  <a:lnTo>
                    <a:pt x="681" y="297"/>
                  </a:lnTo>
                  <a:lnTo>
                    <a:pt x="671" y="271"/>
                  </a:lnTo>
                  <a:lnTo>
                    <a:pt x="659" y="247"/>
                  </a:lnTo>
                  <a:lnTo>
                    <a:pt x="645" y="225"/>
                  </a:lnTo>
                  <a:lnTo>
                    <a:pt x="630" y="205"/>
                  </a:lnTo>
                  <a:lnTo>
                    <a:pt x="613" y="185"/>
                  </a:lnTo>
                  <a:lnTo>
                    <a:pt x="595" y="169"/>
                  </a:lnTo>
                  <a:lnTo>
                    <a:pt x="576" y="154"/>
                  </a:lnTo>
                  <a:lnTo>
                    <a:pt x="565" y="148"/>
                  </a:lnTo>
                  <a:lnTo>
                    <a:pt x="554" y="142"/>
                  </a:lnTo>
                  <a:lnTo>
                    <a:pt x="543" y="137"/>
                  </a:lnTo>
                  <a:lnTo>
                    <a:pt x="533" y="133"/>
                  </a:lnTo>
                  <a:lnTo>
                    <a:pt x="521" y="128"/>
                  </a:lnTo>
                  <a:lnTo>
                    <a:pt x="509" y="125"/>
                  </a:lnTo>
                  <a:lnTo>
                    <a:pt x="497" y="123"/>
                  </a:lnTo>
                  <a:lnTo>
                    <a:pt x="485" y="121"/>
                  </a:lnTo>
                  <a:lnTo>
                    <a:pt x="474" y="120"/>
                  </a:lnTo>
                  <a:lnTo>
                    <a:pt x="462" y="120"/>
                  </a:lnTo>
                  <a:lnTo>
                    <a:pt x="462" y="120"/>
                  </a:lnTo>
                  <a:lnTo>
                    <a:pt x="449" y="120"/>
                  </a:lnTo>
                  <a:lnTo>
                    <a:pt x="437" y="121"/>
                  </a:lnTo>
                  <a:lnTo>
                    <a:pt x="425" y="123"/>
                  </a:lnTo>
                  <a:lnTo>
                    <a:pt x="414" y="125"/>
                  </a:lnTo>
                  <a:lnTo>
                    <a:pt x="402" y="128"/>
                  </a:lnTo>
                  <a:lnTo>
                    <a:pt x="391" y="132"/>
                  </a:lnTo>
                  <a:lnTo>
                    <a:pt x="379" y="137"/>
                  </a:lnTo>
                  <a:lnTo>
                    <a:pt x="368" y="142"/>
                  </a:lnTo>
                  <a:lnTo>
                    <a:pt x="358" y="148"/>
                  </a:lnTo>
                  <a:lnTo>
                    <a:pt x="347" y="154"/>
                  </a:lnTo>
                  <a:lnTo>
                    <a:pt x="337" y="162"/>
                  </a:lnTo>
                  <a:lnTo>
                    <a:pt x="327" y="169"/>
                  </a:lnTo>
                  <a:lnTo>
                    <a:pt x="317" y="178"/>
                  </a:lnTo>
                  <a:lnTo>
                    <a:pt x="308" y="187"/>
                  </a:lnTo>
                  <a:lnTo>
                    <a:pt x="299" y="197"/>
                  </a:lnTo>
                  <a:lnTo>
                    <a:pt x="290" y="207"/>
                  </a:lnTo>
                  <a:lnTo>
                    <a:pt x="290" y="207"/>
                  </a:lnTo>
                  <a:lnTo>
                    <a:pt x="275" y="228"/>
                  </a:lnTo>
                  <a:lnTo>
                    <a:pt x="261" y="251"/>
                  </a:lnTo>
                  <a:lnTo>
                    <a:pt x="249" y="274"/>
                  </a:lnTo>
                  <a:lnTo>
                    <a:pt x="241" y="300"/>
                  </a:lnTo>
                  <a:lnTo>
                    <a:pt x="233" y="326"/>
                  </a:lnTo>
                  <a:lnTo>
                    <a:pt x="227" y="354"/>
                  </a:lnTo>
                  <a:lnTo>
                    <a:pt x="224" y="382"/>
                  </a:lnTo>
                  <a:lnTo>
                    <a:pt x="223" y="409"/>
                  </a:lnTo>
                  <a:lnTo>
                    <a:pt x="223" y="409"/>
                  </a:lnTo>
                  <a:lnTo>
                    <a:pt x="224" y="439"/>
                  </a:lnTo>
                  <a:lnTo>
                    <a:pt x="228" y="467"/>
                  </a:lnTo>
                  <a:lnTo>
                    <a:pt x="233" y="495"/>
                  </a:lnTo>
                  <a:lnTo>
                    <a:pt x="242" y="522"/>
                  </a:lnTo>
                  <a:lnTo>
                    <a:pt x="251" y="548"/>
                  </a:lnTo>
                  <a:lnTo>
                    <a:pt x="263" y="571"/>
                  </a:lnTo>
                  <a:lnTo>
                    <a:pt x="277" y="594"/>
                  </a:lnTo>
                  <a:lnTo>
                    <a:pt x="293" y="614"/>
                  </a:lnTo>
                  <a:lnTo>
                    <a:pt x="309" y="634"/>
                  </a:lnTo>
                  <a:lnTo>
                    <a:pt x="328" y="650"/>
                  </a:lnTo>
                  <a:lnTo>
                    <a:pt x="348" y="665"/>
                  </a:lnTo>
                  <a:lnTo>
                    <a:pt x="358" y="671"/>
                  </a:lnTo>
                  <a:lnTo>
                    <a:pt x="368" y="677"/>
                  </a:lnTo>
                  <a:lnTo>
                    <a:pt x="379" y="682"/>
                  </a:lnTo>
                  <a:lnTo>
                    <a:pt x="391" y="686"/>
                  </a:lnTo>
                  <a:lnTo>
                    <a:pt x="402" y="691"/>
                  </a:lnTo>
                  <a:lnTo>
                    <a:pt x="414" y="694"/>
                  </a:lnTo>
                  <a:lnTo>
                    <a:pt x="425" y="696"/>
                  </a:lnTo>
                  <a:lnTo>
                    <a:pt x="437" y="698"/>
                  </a:lnTo>
                  <a:lnTo>
                    <a:pt x="449" y="699"/>
                  </a:lnTo>
                  <a:lnTo>
                    <a:pt x="462" y="700"/>
                  </a:lnTo>
                  <a:lnTo>
                    <a:pt x="462" y="700"/>
                  </a:lnTo>
                  <a:close/>
                  <a:moveTo>
                    <a:pt x="462" y="183"/>
                  </a:moveTo>
                  <a:lnTo>
                    <a:pt x="462" y="183"/>
                  </a:lnTo>
                  <a:lnTo>
                    <a:pt x="479" y="184"/>
                  </a:lnTo>
                  <a:lnTo>
                    <a:pt x="496" y="187"/>
                  </a:lnTo>
                  <a:lnTo>
                    <a:pt x="513" y="193"/>
                  </a:lnTo>
                  <a:lnTo>
                    <a:pt x="529" y="200"/>
                  </a:lnTo>
                  <a:lnTo>
                    <a:pt x="544" y="210"/>
                  </a:lnTo>
                  <a:lnTo>
                    <a:pt x="559" y="222"/>
                  </a:lnTo>
                  <a:lnTo>
                    <a:pt x="572" y="235"/>
                  </a:lnTo>
                  <a:lnTo>
                    <a:pt x="585" y="250"/>
                  </a:lnTo>
                  <a:lnTo>
                    <a:pt x="596" y="266"/>
                  </a:lnTo>
                  <a:lnTo>
                    <a:pt x="607" y="283"/>
                  </a:lnTo>
                  <a:lnTo>
                    <a:pt x="615" y="301"/>
                  </a:lnTo>
                  <a:lnTo>
                    <a:pt x="623" y="321"/>
                  </a:lnTo>
                  <a:lnTo>
                    <a:pt x="628" y="342"/>
                  </a:lnTo>
                  <a:lnTo>
                    <a:pt x="632" y="363"/>
                  </a:lnTo>
                  <a:lnTo>
                    <a:pt x="636" y="386"/>
                  </a:lnTo>
                  <a:lnTo>
                    <a:pt x="637" y="409"/>
                  </a:lnTo>
                  <a:lnTo>
                    <a:pt x="637" y="409"/>
                  </a:lnTo>
                  <a:lnTo>
                    <a:pt x="636" y="433"/>
                  </a:lnTo>
                  <a:lnTo>
                    <a:pt x="632" y="456"/>
                  </a:lnTo>
                  <a:lnTo>
                    <a:pt x="628" y="477"/>
                  </a:lnTo>
                  <a:lnTo>
                    <a:pt x="623" y="497"/>
                  </a:lnTo>
                  <a:lnTo>
                    <a:pt x="615" y="518"/>
                  </a:lnTo>
                  <a:lnTo>
                    <a:pt x="607" y="536"/>
                  </a:lnTo>
                  <a:lnTo>
                    <a:pt x="596" y="553"/>
                  </a:lnTo>
                  <a:lnTo>
                    <a:pt x="585" y="569"/>
                  </a:lnTo>
                  <a:lnTo>
                    <a:pt x="572" y="584"/>
                  </a:lnTo>
                  <a:lnTo>
                    <a:pt x="559" y="597"/>
                  </a:lnTo>
                  <a:lnTo>
                    <a:pt x="544" y="609"/>
                  </a:lnTo>
                  <a:lnTo>
                    <a:pt x="529" y="619"/>
                  </a:lnTo>
                  <a:lnTo>
                    <a:pt x="513" y="626"/>
                  </a:lnTo>
                  <a:lnTo>
                    <a:pt x="496" y="632"/>
                  </a:lnTo>
                  <a:lnTo>
                    <a:pt x="479" y="635"/>
                  </a:lnTo>
                  <a:lnTo>
                    <a:pt x="462" y="636"/>
                  </a:lnTo>
                  <a:lnTo>
                    <a:pt x="462" y="636"/>
                  </a:lnTo>
                  <a:lnTo>
                    <a:pt x="444" y="635"/>
                  </a:lnTo>
                  <a:lnTo>
                    <a:pt x="426" y="632"/>
                  </a:lnTo>
                  <a:lnTo>
                    <a:pt x="409" y="626"/>
                  </a:lnTo>
                  <a:lnTo>
                    <a:pt x="393" y="619"/>
                  </a:lnTo>
                  <a:lnTo>
                    <a:pt x="378" y="609"/>
                  </a:lnTo>
                  <a:lnTo>
                    <a:pt x="364" y="597"/>
                  </a:lnTo>
                  <a:lnTo>
                    <a:pt x="350" y="584"/>
                  </a:lnTo>
                  <a:lnTo>
                    <a:pt x="337" y="569"/>
                  </a:lnTo>
                  <a:lnTo>
                    <a:pt x="327" y="553"/>
                  </a:lnTo>
                  <a:lnTo>
                    <a:pt x="316" y="536"/>
                  </a:lnTo>
                  <a:lnTo>
                    <a:pt x="307" y="518"/>
                  </a:lnTo>
                  <a:lnTo>
                    <a:pt x="300" y="497"/>
                  </a:lnTo>
                  <a:lnTo>
                    <a:pt x="294" y="477"/>
                  </a:lnTo>
                  <a:lnTo>
                    <a:pt x="290" y="456"/>
                  </a:lnTo>
                  <a:lnTo>
                    <a:pt x="287" y="433"/>
                  </a:lnTo>
                  <a:lnTo>
                    <a:pt x="287" y="409"/>
                  </a:lnTo>
                  <a:lnTo>
                    <a:pt x="287" y="409"/>
                  </a:lnTo>
                  <a:lnTo>
                    <a:pt x="287" y="386"/>
                  </a:lnTo>
                  <a:lnTo>
                    <a:pt x="290" y="363"/>
                  </a:lnTo>
                  <a:lnTo>
                    <a:pt x="294" y="342"/>
                  </a:lnTo>
                  <a:lnTo>
                    <a:pt x="300" y="321"/>
                  </a:lnTo>
                  <a:lnTo>
                    <a:pt x="307" y="301"/>
                  </a:lnTo>
                  <a:lnTo>
                    <a:pt x="316" y="283"/>
                  </a:lnTo>
                  <a:lnTo>
                    <a:pt x="327" y="266"/>
                  </a:lnTo>
                  <a:lnTo>
                    <a:pt x="337" y="250"/>
                  </a:lnTo>
                  <a:lnTo>
                    <a:pt x="350" y="235"/>
                  </a:lnTo>
                  <a:lnTo>
                    <a:pt x="364" y="222"/>
                  </a:lnTo>
                  <a:lnTo>
                    <a:pt x="378" y="210"/>
                  </a:lnTo>
                  <a:lnTo>
                    <a:pt x="393" y="200"/>
                  </a:lnTo>
                  <a:lnTo>
                    <a:pt x="409" y="193"/>
                  </a:lnTo>
                  <a:lnTo>
                    <a:pt x="426" y="187"/>
                  </a:lnTo>
                  <a:lnTo>
                    <a:pt x="444" y="184"/>
                  </a:lnTo>
                  <a:lnTo>
                    <a:pt x="462" y="183"/>
                  </a:lnTo>
                  <a:lnTo>
                    <a:pt x="462" y="183"/>
                  </a:lnTo>
                  <a:close/>
                  <a:moveTo>
                    <a:pt x="661" y="668"/>
                  </a:moveTo>
                  <a:lnTo>
                    <a:pt x="661" y="668"/>
                  </a:lnTo>
                  <a:lnTo>
                    <a:pt x="655" y="668"/>
                  </a:lnTo>
                  <a:lnTo>
                    <a:pt x="650" y="670"/>
                  </a:lnTo>
                  <a:lnTo>
                    <a:pt x="644" y="673"/>
                  </a:lnTo>
                  <a:lnTo>
                    <a:pt x="639" y="678"/>
                  </a:lnTo>
                  <a:lnTo>
                    <a:pt x="636" y="682"/>
                  </a:lnTo>
                  <a:lnTo>
                    <a:pt x="632" y="687"/>
                  </a:lnTo>
                  <a:lnTo>
                    <a:pt x="630" y="694"/>
                  </a:lnTo>
                  <a:lnTo>
                    <a:pt x="630" y="700"/>
                  </a:lnTo>
                  <a:lnTo>
                    <a:pt x="630" y="700"/>
                  </a:lnTo>
                  <a:lnTo>
                    <a:pt x="630" y="706"/>
                  </a:lnTo>
                  <a:lnTo>
                    <a:pt x="632" y="712"/>
                  </a:lnTo>
                  <a:lnTo>
                    <a:pt x="636" y="717"/>
                  </a:lnTo>
                  <a:lnTo>
                    <a:pt x="639" y="722"/>
                  </a:lnTo>
                  <a:lnTo>
                    <a:pt x="644" y="726"/>
                  </a:lnTo>
                  <a:lnTo>
                    <a:pt x="650" y="729"/>
                  </a:lnTo>
                  <a:lnTo>
                    <a:pt x="655" y="731"/>
                  </a:lnTo>
                  <a:lnTo>
                    <a:pt x="661" y="731"/>
                  </a:lnTo>
                  <a:lnTo>
                    <a:pt x="661" y="731"/>
                  </a:lnTo>
                  <a:lnTo>
                    <a:pt x="682" y="732"/>
                  </a:lnTo>
                  <a:lnTo>
                    <a:pt x="701" y="736"/>
                  </a:lnTo>
                  <a:lnTo>
                    <a:pt x="720" y="740"/>
                  </a:lnTo>
                  <a:lnTo>
                    <a:pt x="739" y="747"/>
                  </a:lnTo>
                  <a:lnTo>
                    <a:pt x="756" y="755"/>
                  </a:lnTo>
                  <a:lnTo>
                    <a:pt x="772" y="766"/>
                  </a:lnTo>
                  <a:lnTo>
                    <a:pt x="787" y="776"/>
                  </a:lnTo>
                  <a:lnTo>
                    <a:pt x="801" y="789"/>
                  </a:lnTo>
                  <a:lnTo>
                    <a:pt x="814" y="803"/>
                  </a:lnTo>
                  <a:lnTo>
                    <a:pt x="826" y="818"/>
                  </a:lnTo>
                  <a:lnTo>
                    <a:pt x="835" y="834"/>
                  </a:lnTo>
                  <a:lnTo>
                    <a:pt x="844" y="851"/>
                  </a:lnTo>
                  <a:lnTo>
                    <a:pt x="850" y="870"/>
                  </a:lnTo>
                  <a:lnTo>
                    <a:pt x="854" y="889"/>
                  </a:lnTo>
                  <a:lnTo>
                    <a:pt x="858" y="908"/>
                  </a:lnTo>
                  <a:lnTo>
                    <a:pt x="859" y="929"/>
                  </a:lnTo>
                  <a:lnTo>
                    <a:pt x="859" y="929"/>
                  </a:lnTo>
                  <a:lnTo>
                    <a:pt x="859" y="934"/>
                  </a:lnTo>
                  <a:lnTo>
                    <a:pt x="857" y="938"/>
                  </a:lnTo>
                  <a:lnTo>
                    <a:pt x="854" y="943"/>
                  </a:lnTo>
                  <a:lnTo>
                    <a:pt x="851" y="947"/>
                  </a:lnTo>
                  <a:lnTo>
                    <a:pt x="848" y="950"/>
                  </a:lnTo>
                  <a:lnTo>
                    <a:pt x="844" y="952"/>
                  </a:lnTo>
                  <a:lnTo>
                    <a:pt x="838" y="953"/>
                  </a:lnTo>
                  <a:lnTo>
                    <a:pt x="833" y="954"/>
                  </a:lnTo>
                  <a:lnTo>
                    <a:pt x="89" y="954"/>
                  </a:lnTo>
                  <a:lnTo>
                    <a:pt x="89" y="954"/>
                  </a:lnTo>
                  <a:lnTo>
                    <a:pt x="84" y="953"/>
                  </a:lnTo>
                  <a:lnTo>
                    <a:pt x="80" y="952"/>
                  </a:lnTo>
                  <a:lnTo>
                    <a:pt x="76" y="950"/>
                  </a:lnTo>
                  <a:lnTo>
                    <a:pt x="71" y="947"/>
                  </a:lnTo>
                  <a:lnTo>
                    <a:pt x="68" y="943"/>
                  </a:lnTo>
                  <a:lnTo>
                    <a:pt x="66" y="938"/>
                  </a:lnTo>
                  <a:lnTo>
                    <a:pt x="65" y="934"/>
                  </a:lnTo>
                  <a:lnTo>
                    <a:pt x="64" y="929"/>
                  </a:lnTo>
                  <a:lnTo>
                    <a:pt x="64" y="929"/>
                  </a:lnTo>
                  <a:lnTo>
                    <a:pt x="65" y="908"/>
                  </a:lnTo>
                  <a:lnTo>
                    <a:pt x="68" y="889"/>
                  </a:lnTo>
                  <a:lnTo>
                    <a:pt x="72" y="870"/>
                  </a:lnTo>
                  <a:lnTo>
                    <a:pt x="80" y="851"/>
                  </a:lnTo>
                  <a:lnTo>
                    <a:pt x="87" y="834"/>
                  </a:lnTo>
                  <a:lnTo>
                    <a:pt x="98" y="818"/>
                  </a:lnTo>
                  <a:lnTo>
                    <a:pt x="109" y="803"/>
                  </a:lnTo>
                  <a:lnTo>
                    <a:pt x="122" y="789"/>
                  </a:lnTo>
                  <a:lnTo>
                    <a:pt x="136" y="776"/>
                  </a:lnTo>
                  <a:lnTo>
                    <a:pt x="151" y="766"/>
                  </a:lnTo>
                  <a:lnTo>
                    <a:pt x="167" y="755"/>
                  </a:lnTo>
                  <a:lnTo>
                    <a:pt x="184" y="747"/>
                  </a:lnTo>
                  <a:lnTo>
                    <a:pt x="202" y="740"/>
                  </a:lnTo>
                  <a:lnTo>
                    <a:pt x="221" y="736"/>
                  </a:lnTo>
                  <a:lnTo>
                    <a:pt x="241" y="732"/>
                  </a:lnTo>
                  <a:lnTo>
                    <a:pt x="261" y="731"/>
                  </a:lnTo>
                  <a:lnTo>
                    <a:pt x="261" y="731"/>
                  </a:lnTo>
                  <a:lnTo>
                    <a:pt x="268" y="731"/>
                  </a:lnTo>
                  <a:lnTo>
                    <a:pt x="273" y="729"/>
                  </a:lnTo>
                  <a:lnTo>
                    <a:pt x="278" y="726"/>
                  </a:lnTo>
                  <a:lnTo>
                    <a:pt x="284" y="722"/>
                  </a:lnTo>
                  <a:lnTo>
                    <a:pt x="287" y="717"/>
                  </a:lnTo>
                  <a:lnTo>
                    <a:pt x="290" y="712"/>
                  </a:lnTo>
                  <a:lnTo>
                    <a:pt x="292" y="706"/>
                  </a:lnTo>
                  <a:lnTo>
                    <a:pt x="293" y="700"/>
                  </a:lnTo>
                  <a:lnTo>
                    <a:pt x="293" y="700"/>
                  </a:lnTo>
                  <a:lnTo>
                    <a:pt x="292" y="694"/>
                  </a:lnTo>
                  <a:lnTo>
                    <a:pt x="290" y="687"/>
                  </a:lnTo>
                  <a:lnTo>
                    <a:pt x="287" y="682"/>
                  </a:lnTo>
                  <a:lnTo>
                    <a:pt x="284" y="678"/>
                  </a:lnTo>
                  <a:lnTo>
                    <a:pt x="278" y="673"/>
                  </a:lnTo>
                  <a:lnTo>
                    <a:pt x="273" y="670"/>
                  </a:lnTo>
                  <a:lnTo>
                    <a:pt x="268" y="668"/>
                  </a:lnTo>
                  <a:lnTo>
                    <a:pt x="261" y="668"/>
                  </a:lnTo>
                  <a:lnTo>
                    <a:pt x="261" y="668"/>
                  </a:lnTo>
                  <a:lnTo>
                    <a:pt x="247" y="668"/>
                  </a:lnTo>
                  <a:lnTo>
                    <a:pt x="234" y="669"/>
                  </a:lnTo>
                  <a:lnTo>
                    <a:pt x="221" y="671"/>
                  </a:lnTo>
                  <a:lnTo>
                    <a:pt x="209" y="673"/>
                  </a:lnTo>
                  <a:lnTo>
                    <a:pt x="196" y="677"/>
                  </a:lnTo>
                  <a:lnTo>
                    <a:pt x="184" y="680"/>
                  </a:lnTo>
                  <a:lnTo>
                    <a:pt x="159" y="688"/>
                  </a:lnTo>
                  <a:lnTo>
                    <a:pt x="137" y="699"/>
                  </a:lnTo>
                  <a:lnTo>
                    <a:pt x="115" y="712"/>
                  </a:lnTo>
                  <a:lnTo>
                    <a:pt x="95" y="727"/>
                  </a:lnTo>
                  <a:lnTo>
                    <a:pt x="77" y="744"/>
                  </a:lnTo>
                  <a:lnTo>
                    <a:pt x="59" y="762"/>
                  </a:lnTo>
                  <a:lnTo>
                    <a:pt x="44" y="783"/>
                  </a:lnTo>
                  <a:lnTo>
                    <a:pt x="32" y="804"/>
                  </a:lnTo>
                  <a:lnTo>
                    <a:pt x="21" y="827"/>
                  </a:lnTo>
                  <a:lnTo>
                    <a:pt x="12" y="851"/>
                  </a:lnTo>
                  <a:lnTo>
                    <a:pt x="8" y="863"/>
                  </a:lnTo>
                  <a:lnTo>
                    <a:pt x="6" y="876"/>
                  </a:lnTo>
                  <a:lnTo>
                    <a:pt x="4" y="889"/>
                  </a:lnTo>
                  <a:lnTo>
                    <a:pt x="1" y="902"/>
                  </a:lnTo>
                  <a:lnTo>
                    <a:pt x="0" y="915"/>
                  </a:lnTo>
                  <a:lnTo>
                    <a:pt x="0" y="929"/>
                  </a:lnTo>
                  <a:lnTo>
                    <a:pt x="0" y="929"/>
                  </a:lnTo>
                  <a:lnTo>
                    <a:pt x="0" y="937"/>
                  </a:lnTo>
                  <a:lnTo>
                    <a:pt x="3" y="947"/>
                  </a:lnTo>
                  <a:lnTo>
                    <a:pt x="5" y="956"/>
                  </a:lnTo>
                  <a:lnTo>
                    <a:pt x="7" y="963"/>
                  </a:lnTo>
                  <a:lnTo>
                    <a:pt x="11" y="971"/>
                  </a:lnTo>
                  <a:lnTo>
                    <a:pt x="15" y="978"/>
                  </a:lnTo>
                  <a:lnTo>
                    <a:pt x="21" y="986"/>
                  </a:lnTo>
                  <a:lnTo>
                    <a:pt x="26" y="992"/>
                  </a:lnTo>
                  <a:lnTo>
                    <a:pt x="33" y="997"/>
                  </a:lnTo>
                  <a:lnTo>
                    <a:pt x="39" y="1003"/>
                  </a:lnTo>
                  <a:lnTo>
                    <a:pt x="47" y="1007"/>
                  </a:lnTo>
                  <a:lnTo>
                    <a:pt x="55" y="1010"/>
                  </a:lnTo>
                  <a:lnTo>
                    <a:pt x="63" y="1014"/>
                  </a:lnTo>
                  <a:lnTo>
                    <a:pt x="71" y="1016"/>
                  </a:lnTo>
                  <a:lnTo>
                    <a:pt x="80" y="1018"/>
                  </a:lnTo>
                  <a:lnTo>
                    <a:pt x="89" y="1018"/>
                  </a:lnTo>
                  <a:lnTo>
                    <a:pt x="833" y="1018"/>
                  </a:lnTo>
                  <a:lnTo>
                    <a:pt x="833" y="1018"/>
                  </a:lnTo>
                  <a:lnTo>
                    <a:pt x="843" y="1018"/>
                  </a:lnTo>
                  <a:lnTo>
                    <a:pt x="851" y="1016"/>
                  </a:lnTo>
                  <a:lnTo>
                    <a:pt x="860" y="1014"/>
                  </a:lnTo>
                  <a:lnTo>
                    <a:pt x="868" y="1010"/>
                  </a:lnTo>
                  <a:lnTo>
                    <a:pt x="876" y="1007"/>
                  </a:lnTo>
                  <a:lnTo>
                    <a:pt x="883" y="1003"/>
                  </a:lnTo>
                  <a:lnTo>
                    <a:pt x="890" y="997"/>
                  </a:lnTo>
                  <a:lnTo>
                    <a:pt x="896" y="992"/>
                  </a:lnTo>
                  <a:lnTo>
                    <a:pt x="902" y="986"/>
                  </a:lnTo>
                  <a:lnTo>
                    <a:pt x="907" y="978"/>
                  </a:lnTo>
                  <a:lnTo>
                    <a:pt x="911" y="971"/>
                  </a:lnTo>
                  <a:lnTo>
                    <a:pt x="916" y="963"/>
                  </a:lnTo>
                  <a:lnTo>
                    <a:pt x="919" y="956"/>
                  </a:lnTo>
                  <a:lnTo>
                    <a:pt x="921" y="947"/>
                  </a:lnTo>
                  <a:lnTo>
                    <a:pt x="922" y="937"/>
                  </a:lnTo>
                  <a:lnTo>
                    <a:pt x="922" y="929"/>
                  </a:lnTo>
                  <a:lnTo>
                    <a:pt x="922" y="929"/>
                  </a:lnTo>
                  <a:lnTo>
                    <a:pt x="922" y="915"/>
                  </a:lnTo>
                  <a:lnTo>
                    <a:pt x="921" y="902"/>
                  </a:lnTo>
                  <a:lnTo>
                    <a:pt x="920" y="889"/>
                  </a:lnTo>
                  <a:lnTo>
                    <a:pt x="918" y="876"/>
                  </a:lnTo>
                  <a:lnTo>
                    <a:pt x="915" y="863"/>
                  </a:lnTo>
                  <a:lnTo>
                    <a:pt x="911" y="851"/>
                  </a:lnTo>
                  <a:lnTo>
                    <a:pt x="902" y="827"/>
                  </a:lnTo>
                  <a:lnTo>
                    <a:pt x="891" y="804"/>
                  </a:lnTo>
                  <a:lnTo>
                    <a:pt x="878" y="783"/>
                  </a:lnTo>
                  <a:lnTo>
                    <a:pt x="863" y="762"/>
                  </a:lnTo>
                  <a:lnTo>
                    <a:pt x="846" y="744"/>
                  </a:lnTo>
                  <a:lnTo>
                    <a:pt x="828" y="727"/>
                  </a:lnTo>
                  <a:lnTo>
                    <a:pt x="807" y="712"/>
                  </a:lnTo>
                  <a:lnTo>
                    <a:pt x="786" y="699"/>
                  </a:lnTo>
                  <a:lnTo>
                    <a:pt x="763" y="688"/>
                  </a:lnTo>
                  <a:lnTo>
                    <a:pt x="740" y="680"/>
                  </a:lnTo>
                  <a:lnTo>
                    <a:pt x="727" y="677"/>
                  </a:lnTo>
                  <a:lnTo>
                    <a:pt x="714" y="673"/>
                  </a:lnTo>
                  <a:lnTo>
                    <a:pt x="701" y="671"/>
                  </a:lnTo>
                  <a:lnTo>
                    <a:pt x="688" y="669"/>
                  </a:lnTo>
                  <a:lnTo>
                    <a:pt x="675" y="668"/>
                  </a:lnTo>
                  <a:lnTo>
                    <a:pt x="661" y="668"/>
                  </a:lnTo>
                  <a:lnTo>
                    <a:pt x="661" y="668"/>
                  </a:lnTo>
                  <a:close/>
                  <a:moveTo>
                    <a:pt x="484" y="84"/>
                  </a:moveTo>
                  <a:lnTo>
                    <a:pt x="484" y="84"/>
                  </a:lnTo>
                  <a:lnTo>
                    <a:pt x="501" y="75"/>
                  </a:lnTo>
                  <a:lnTo>
                    <a:pt x="520" y="68"/>
                  </a:lnTo>
                  <a:lnTo>
                    <a:pt x="538" y="65"/>
                  </a:lnTo>
                  <a:lnTo>
                    <a:pt x="557" y="64"/>
                  </a:lnTo>
                  <a:lnTo>
                    <a:pt x="557" y="64"/>
                  </a:lnTo>
                  <a:lnTo>
                    <a:pt x="574" y="65"/>
                  </a:lnTo>
                  <a:lnTo>
                    <a:pt x="592" y="68"/>
                  </a:lnTo>
                  <a:lnTo>
                    <a:pt x="609" y="74"/>
                  </a:lnTo>
                  <a:lnTo>
                    <a:pt x="625" y="81"/>
                  </a:lnTo>
                  <a:lnTo>
                    <a:pt x="640" y="91"/>
                  </a:lnTo>
                  <a:lnTo>
                    <a:pt x="655" y="103"/>
                  </a:lnTo>
                  <a:lnTo>
                    <a:pt x="668" y="115"/>
                  </a:lnTo>
                  <a:lnTo>
                    <a:pt x="681" y="130"/>
                  </a:lnTo>
                  <a:lnTo>
                    <a:pt x="691" y="147"/>
                  </a:lnTo>
                  <a:lnTo>
                    <a:pt x="702" y="164"/>
                  </a:lnTo>
                  <a:lnTo>
                    <a:pt x="711" y="182"/>
                  </a:lnTo>
                  <a:lnTo>
                    <a:pt x="718" y="202"/>
                  </a:lnTo>
                  <a:lnTo>
                    <a:pt x="724" y="223"/>
                  </a:lnTo>
                  <a:lnTo>
                    <a:pt x="728" y="244"/>
                  </a:lnTo>
                  <a:lnTo>
                    <a:pt x="731" y="267"/>
                  </a:lnTo>
                  <a:lnTo>
                    <a:pt x="732" y="290"/>
                  </a:lnTo>
                  <a:lnTo>
                    <a:pt x="732" y="290"/>
                  </a:lnTo>
                  <a:lnTo>
                    <a:pt x="731" y="306"/>
                  </a:lnTo>
                  <a:lnTo>
                    <a:pt x="730" y="324"/>
                  </a:lnTo>
                  <a:lnTo>
                    <a:pt x="728" y="340"/>
                  </a:lnTo>
                  <a:lnTo>
                    <a:pt x="725" y="356"/>
                  </a:lnTo>
                  <a:lnTo>
                    <a:pt x="725" y="356"/>
                  </a:lnTo>
                  <a:lnTo>
                    <a:pt x="724" y="362"/>
                  </a:lnTo>
                  <a:lnTo>
                    <a:pt x="724" y="369"/>
                  </a:lnTo>
                  <a:lnTo>
                    <a:pt x="726" y="374"/>
                  </a:lnTo>
                  <a:lnTo>
                    <a:pt x="728" y="379"/>
                  </a:lnTo>
                  <a:lnTo>
                    <a:pt x="732" y="385"/>
                  </a:lnTo>
                  <a:lnTo>
                    <a:pt x="736" y="389"/>
                  </a:lnTo>
                  <a:lnTo>
                    <a:pt x="742" y="391"/>
                  </a:lnTo>
                  <a:lnTo>
                    <a:pt x="748" y="393"/>
                  </a:lnTo>
                  <a:lnTo>
                    <a:pt x="748" y="393"/>
                  </a:lnTo>
                  <a:lnTo>
                    <a:pt x="756" y="394"/>
                  </a:lnTo>
                  <a:lnTo>
                    <a:pt x="756" y="394"/>
                  </a:lnTo>
                  <a:lnTo>
                    <a:pt x="761" y="394"/>
                  </a:lnTo>
                  <a:lnTo>
                    <a:pt x="765" y="393"/>
                  </a:lnTo>
                  <a:lnTo>
                    <a:pt x="771" y="391"/>
                  </a:lnTo>
                  <a:lnTo>
                    <a:pt x="775" y="388"/>
                  </a:lnTo>
                  <a:lnTo>
                    <a:pt x="778" y="385"/>
                  </a:lnTo>
                  <a:lnTo>
                    <a:pt x="782" y="380"/>
                  </a:lnTo>
                  <a:lnTo>
                    <a:pt x="785" y="375"/>
                  </a:lnTo>
                  <a:lnTo>
                    <a:pt x="786" y="370"/>
                  </a:lnTo>
                  <a:lnTo>
                    <a:pt x="786" y="370"/>
                  </a:lnTo>
                  <a:lnTo>
                    <a:pt x="790" y="350"/>
                  </a:lnTo>
                  <a:lnTo>
                    <a:pt x="793" y="331"/>
                  </a:lnTo>
                  <a:lnTo>
                    <a:pt x="794" y="311"/>
                  </a:lnTo>
                  <a:lnTo>
                    <a:pt x="795" y="290"/>
                  </a:lnTo>
                  <a:lnTo>
                    <a:pt x="795" y="290"/>
                  </a:lnTo>
                  <a:lnTo>
                    <a:pt x="794" y="260"/>
                  </a:lnTo>
                  <a:lnTo>
                    <a:pt x="790" y="231"/>
                  </a:lnTo>
                  <a:lnTo>
                    <a:pt x="785" y="203"/>
                  </a:lnTo>
                  <a:lnTo>
                    <a:pt x="776" y="178"/>
                  </a:lnTo>
                  <a:lnTo>
                    <a:pt x="767" y="152"/>
                  </a:lnTo>
                  <a:lnTo>
                    <a:pt x="755" y="128"/>
                  </a:lnTo>
                  <a:lnTo>
                    <a:pt x="741" y="106"/>
                  </a:lnTo>
                  <a:lnTo>
                    <a:pt x="726" y="85"/>
                  </a:lnTo>
                  <a:lnTo>
                    <a:pt x="709" y="66"/>
                  </a:lnTo>
                  <a:lnTo>
                    <a:pt x="690" y="50"/>
                  </a:lnTo>
                  <a:lnTo>
                    <a:pt x="670" y="35"/>
                  </a:lnTo>
                  <a:lnTo>
                    <a:pt x="660" y="29"/>
                  </a:lnTo>
                  <a:lnTo>
                    <a:pt x="650" y="23"/>
                  </a:lnTo>
                  <a:lnTo>
                    <a:pt x="639" y="18"/>
                  </a:lnTo>
                  <a:lnTo>
                    <a:pt x="628" y="14"/>
                  </a:lnTo>
                  <a:lnTo>
                    <a:pt x="616" y="9"/>
                  </a:lnTo>
                  <a:lnTo>
                    <a:pt x="604" y="6"/>
                  </a:lnTo>
                  <a:lnTo>
                    <a:pt x="593" y="3"/>
                  </a:lnTo>
                  <a:lnTo>
                    <a:pt x="581" y="2"/>
                  </a:lnTo>
                  <a:lnTo>
                    <a:pt x="569" y="1"/>
                  </a:lnTo>
                  <a:lnTo>
                    <a:pt x="557" y="0"/>
                  </a:lnTo>
                  <a:lnTo>
                    <a:pt x="557" y="0"/>
                  </a:lnTo>
                  <a:lnTo>
                    <a:pt x="543" y="1"/>
                  </a:lnTo>
                  <a:lnTo>
                    <a:pt x="529" y="2"/>
                  </a:lnTo>
                  <a:lnTo>
                    <a:pt x="517" y="4"/>
                  </a:lnTo>
                  <a:lnTo>
                    <a:pt x="503" y="7"/>
                  </a:lnTo>
                  <a:lnTo>
                    <a:pt x="490" y="11"/>
                  </a:lnTo>
                  <a:lnTo>
                    <a:pt x="477" y="17"/>
                  </a:lnTo>
                  <a:lnTo>
                    <a:pt x="465" y="22"/>
                  </a:lnTo>
                  <a:lnTo>
                    <a:pt x="452" y="30"/>
                  </a:lnTo>
                  <a:lnTo>
                    <a:pt x="452" y="30"/>
                  </a:lnTo>
                  <a:lnTo>
                    <a:pt x="447" y="33"/>
                  </a:lnTo>
                  <a:lnTo>
                    <a:pt x="442" y="37"/>
                  </a:lnTo>
                  <a:lnTo>
                    <a:pt x="439" y="43"/>
                  </a:lnTo>
                  <a:lnTo>
                    <a:pt x="438" y="49"/>
                  </a:lnTo>
                  <a:lnTo>
                    <a:pt x="437" y="54"/>
                  </a:lnTo>
                  <a:lnTo>
                    <a:pt x="437" y="61"/>
                  </a:lnTo>
                  <a:lnTo>
                    <a:pt x="438" y="67"/>
                  </a:lnTo>
                  <a:lnTo>
                    <a:pt x="441" y="73"/>
                  </a:lnTo>
                  <a:lnTo>
                    <a:pt x="441" y="73"/>
                  </a:lnTo>
                  <a:lnTo>
                    <a:pt x="445" y="78"/>
                  </a:lnTo>
                  <a:lnTo>
                    <a:pt x="450" y="82"/>
                  </a:lnTo>
                  <a:lnTo>
                    <a:pt x="455" y="85"/>
                  </a:lnTo>
                  <a:lnTo>
                    <a:pt x="461" y="88"/>
                  </a:lnTo>
                  <a:lnTo>
                    <a:pt x="467" y="89"/>
                  </a:lnTo>
                  <a:lnTo>
                    <a:pt x="473" y="88"/>
                  </a:lnTo>
                  <a:lnTo>
                    <a:pt x="479" y="87"/>
                  </a:lnTo>
                  <a:lnTo>
                    <a:pt x="484" y="84"/>
                  </a:lnTo>
                  <a:lnTo>
                    <a:pt x="484" y="84"/>
                  </a:lnTo>
                  <a:close/>
                  <a:moveTo>
                    <a:pt x="763" y="540"/>
                  </a:moveTo>
                  <a:lnTo>
                    <a:pt x="763" y="540"/>
                  </a:lnTo>
                  <a:lnTo>
                    <a:pt x="757" y="541"/>
                  </a:lnTo>
                  <a:lnTo>
                    <a:pt x="751" y="544"/>
                  </a:lnTo>
                  <a:lnTo>
                    <a:pt x="746" y="546"/>
                  </a:lnTo>
                  <a:lnTo>
                    <a:pt x="741" y="550"/>
                  </a:lnTo>
                  <a:lnTo>
                    <a:pt x="738" y="554"/>
                  </a:lnTo>
                  <a:lnTo>
                    <a:pt x="734" y="560"/>
                  </a:lnTo>
                  <a:lnTo>
                    <a:pt x="732" y="566"/>
                  </a:lnTo>
                  <a:lnTo>
                    <a:pt x="732" y="573"/>
                  </a:lnTo>
                  <a:lnTo>
                    <a:pt x="732" y="573"/>
                  </a:lnTo>
                  <a:lnTo>
                    <a:pt x="732" y="579"/>
                  </a:lnTo>
                  <a:lnTo>
                    <a:pt x="734" y="584"/>
                  </a:lnTo>
                  <a:lnTo>
                    <a:pt x="738" y="590"/>
                  </a:lnTo>
                  <a:lnTo>
                    <a:pt x="741" y="595"/>
                  </a:lnTo>
                  <a:lnTo>
                    <a:pt x="746" y="598"/>
                  </a:lnTo>
                  <a:lnTo>
                    <a:pt x="751" y="602"/>
                  </a:lnTo>
                  <a:lnTo>
                    <a:pt x="757" y="604"/>
                  </a:lnTo>
                  <a:lnTo>
                    <a:pt x="763" y="605"/>
                  </a:lnTo>
                  <a:lnTo>
                    <a:pt x="763" y="605"/>
                  </a:lnTo>
                  <a:lnTo>
                    <a:pt x="784" y="606"/>
                  </a:lnTo>
                  <a:lnTo>
                    <a:pt x="803" y="608"/>
                  </a:lnTo>
                  <a:lnTo>
                    <a:pt x="821" y="613"/>
                  </a:lnTo>
                  <a:lnTo>
                    <a:pt x="839" y="620"/>
                  </a:lnTo>
                  <a:lnTo>
                    <a:pt x="856" y="628"/>
                  </a:lnTo>
                  <a:lnTo>
                    <a:pt x="872" y="639"/>
                  </a:lnTo>
                  <a:lnTo>
                    <a:pt x="887" y="650"/>
                  </a:lnTo>
                  <a:lnTo>
                    <a:pt x="900" y="663"/>
                  </a:lnTo>
                  <a:lnTo>
                    <a:pt x="911" y="678"/>
                  </a:lnTo>
                  <a:lnTo>
                    <a:pt x="923" y="693"/>
                  </a:lnTo>
                  <a:lnTo>
                    <a:pt x="932" y="709"/>
                  </a:lnTo>
                  <a:lnTo>
                    <a:pt x="940" y="727"/>
                  </a:lnTo>
                  <a:lnTo>
                    <a:pt x="946" y="745"/>
                  </a:lnTo>
                  <a:lnTo>
                    <a:pt x="951" y="764"/>
                  </a:lnTo>
                  <a:lnTo>
                    <a:pt x="953" y="784"/>
                  </a:lnTo>
                  <a:lnTo>
                    <a:pt x="954" y="803"/>
                  </a:lnTo>
                  <a:lnTo>
                    <a:pt x="954" y="803"/>
                  </a:lnTo>
                  <a:lnTo>
                    <a:pt x="954" y="809"/>
                  </a:lnTo>
                  <a:lnTo>
                    <a:pt x="952" y="814"/>
                  </a:lnTo>
                  <a:lnTo>
                    <a:pt x="952" y="814"/>
                  </a:lnTo>
                  <a:lnTo>
                    <a:pt x="950" y="820"/>
                  </a:lnTo>
                  <a:lnTo>
                    <a:pt x="950" y="827"/>
                  </a:lnTo>
                  <a:lnTo>
                    <a:pt x="950" y="832"/>
                  </a:lnTo>
                  <a:lnTo>
                    <a:pt x="952" y="839"/>
                  </a:lnTo>
                  <a:lnTo>
                    <a:pt x="954" y="844"/>
                  </a:lnTo>
                  <a:lnTo>
                    <a:pt x="959" y="848"/>
                  </a:lnTo>
                  <a:lnTo>
                    <a:pt x="963" y="853"/>
                  </a:lnTo>
                  <a:lnTo>
                    <a:pt x="968" y="856"/>
                  </a:lnTo>
                  <a:lnTo>
                    <a:pt x="968" y="856"/>
                  </a:lnTo>
                  <a:lnTo>
                    <a:pt x="975" y="858"/>
                  </a:lnTo>
                  <a:lnTo>
                    <a:pt x="981" y="859"/>
                  </a:lnTo>
                  <a:lnTo>
                    <a:pt x="981" y="859"/>
                  </a:lnTo>
                  <a:lnTo>
                    <a:pt x="985" y="858"/>
                  </a:lnTo>
                  <a:lnTo>
                    <a:pt x="990" y="857"/>
                  </a:lnTo>
                  <a:lnTo>
                    <a:pt x="998" y="854"/>
                  </a:lnTo>
                  <a:lnTo>
                    <a:pt x="1003" y="851"/>
                  </a:lnTo>
                  <a:lnTo>
                    <a:pt x="1006" y="848"/>
                  </a:lnTo>
                  <a:lnTo>
                    <a:pt x="1008" y="844"/>
                  </a:lnTo>
                  <a:lnTo>
                    <a:pt x="1010" y="840"/>
                  </a:lnTo>
                  <a:lnTo>
                    <a:pt x="1010" y="840"/>
                  </a:lnTo>
                  <a:lnTo>
                    <a:pt x="1013" y="831"/>
                  </a:lnTo>
                  <a:lnTo>
                    <a:pt x="1017" y="823"/>
                  </a:lnTo>
                  <a:lnTo>
                    <a:pt x="1018" y="813"/>
                  </a:lnTo>
                  <a:lnTo>
                    <a:pt x="1018" y="803"/>
                  </a:lnTo>
                  <a:lnTo>
                    <a:pt x="1018" y="803"/>
                  </a:lnTo>
                  <a:lnTo>
                    <a:pt x="1018" y="790"/>
                  </a:lnTo>
                  <a:lnTo>
                    <a:pt x="1017" y="777"/>
                  </a:lnTo>
                  <a:lnTo>
                    <a:pt x="1013" y="751"/>
                  </a:lnTo>
                  <a:lnTo>
                    <a:pt x="1007" y="726"/>
                  </a:lnTo>
                  <a:lnTo>
                    <a:pt x="998" y="702"/>
                  </a:lnTo>
                  <a:lnTo>
                    <a:pt x="988" y="679"/>
                  </a:lnTo>
                  <a:lnTo>
                    <a:pt x="976" y="657"/>
                  </a:lnTo>
                  <a:lnTo>
                    <a:pt x="961" y="637"/>
                  </a:lnTo>
                  <a:lnTo>
                    <a:pt x="945" y="619"/>
                  </a:lnTo>
                  <a:lnTo>
                    <a:pt x="926" y="602"/>
                  </a:lnTo>
                  <a:lnTo>
                    <a:pt x="907" y="585"/>
                  </a:lnTo>
                  <a:lnTo>
                    <a:pt x="887" y="573"/>
                  </a:lnTo>
                  <a:lnTo>
                    <a:pt x="864" y="562"/>
                  </a:lnTo>
                  <a:lnTo>
                    <a:pt x="852" y="556"/>
                  </a:lnTo>
                  <a:lnTo>
                    <a:pt x="841" y="552"/>
                  </a:lnTo>
                  <a:lnTo>
                    <a:pt x="829" y="549"/>
                  </a:lnTo>
                  <a:lnTo>
                    <a:pt x="816" y="546"/>
                  </a:lnTo>
                  <a:lnTo>
                    <a:pt x="803" y="544"/>
                  </a:lnTo>
                  <a:lnTo>
                    <a:pt x="790" y="542"/>
                  </a:lnTo>
                  <a:lnTo>
                    <a:pt x="777" y="541"/>
                  </a:lnTo>
                  <a:lnTo>
                    <a:pt x="763" y="540"/>
                  </a:lnTo>
                  <a:lnTo>
                    <a:pt x="763" y="5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11" name="组合 41"/>
          <p:cNvGrpSpPr/>
          <p:nvPr/>
        </p:nvGrpSpPr>
        <p:grpSpPr>
          <a:xfrm>
            <a:off x="3565349" y="1322642"/>
            <a:ext cx="652286" cy="652374"/>
            <a:chOff x="4753799" y="1762689"/>
            <a:chExt cx="869714" cy="869714"/>
          </a:xfrm>
        </p:grpSpPr>
        <p:sp>
          <p:nvSpPr>
            <p:cNvPr id="17" name="椭圆 16"/>
            <p:cNvSpPr/>
            <p:nvPr/>
          </p:nvSpPr>
          <p:spPr>
            <a:xfrm>
              <a:off x="4753799" y="1762689"/>
              <a:ext cx="869714" cy="86971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Freeform 101"/>
            <p:cNvSpPr>
              <a:spLocks noEditPoints="1"/>
            </p:cNvSpPr>
            <p:nvPr/>
          </p:nvSpPr>
          <p:spPr bwMode="auto">
            <a:xfrm>
              <a:off x="5075800" y="2035621"/>
              <a:ext cx="212725" cy="323850"/>
            </a:xfrm>
            <a:custGeom>
              <a:avLst/>
              <a:gdLst>
                <a:gd name="T0" fmla="*/ 448 w 669"/>
                <a:gd name="T1" fmla="*/ 12 h 1018"/>
                <a:gd name="T2" fmla="*/ 378 w 669"/>
                <a:gd name="T3" fmla="*/ 70 h 1018"/>
                <a:gd name="T4" fmla="*/ 350 w 669"/>
                <a:gd name="T5" fmla="*/ 159 h 1018"/>
                <a:gd name="T6" fmla="*/ 338 w 669"/>
                <a:gd name="T7" fmla="*/ 205 h 1018"/>
                <a:gd name="T8" fmla="*/ 301 w 669"/>
                <a:gd name="T9" fmla="*/ 243 h 1018"/>
                <a:gd name="T10" fmla="*/ 255 w 669"/>
                <a:gd name="T11" fmla="*/ 255 h 1018"/>
                <a:gd name="T12" fmla="*/ 202 w 669"/>
                <a:gd name="T13" fmla="*/ 238 h 1018"/>
                <a:gd name="T14" fmla="*/ 167 w 669"/>
                <a:gd name="T15" fmla="*/ 196 h 1018"/>
                <a:gd name="T16" fmla="*/ 159 w 669"/>
                <a:gd name="T17" fmla="*/ 119 h 1018"/>
                <a:gd name="T18" fmla="*/ 187 w 669"/>
                <a:gd name="T19" fmla="*/ 88 h 1018"/>
                <a:gd name="T20" fmla="*/ 177 w 669"/>
                <a:gd name="T21" fmla="*/ 23 h 1018"/>
                <a:gd name="T22" fmla="*/ 140 w 669"/>
                <a:gd name="T23" fmla="*/ 1 h 1018"/>
                <a:gd name="T24" fmla="*/ 83 w 669"/>
                <a:gd name="T25" fmla="*/ 19 h 1018"/>
                <a:gd name="T26" fmla="*/ 64 w 669"/>
                <a:gd name="T27" fmla="*/ 64 h 1018"/>
                <a:gd name="T28" fmla="*/ 83 w 669"/>
                <a:gd name="T29" fmla="*/ 109 h 1018"/>
                <a:gd name="T30" fmla="*/ 26 w 669"/>
                <a:gd name="T31" fmla="*/ 954 h 1018"/>
                <a:gd name="T32" fmla="*/ 1 w 669"/>
                <a:gd name="T33" fmla="*/ 979 h 1018"/>
                <a:gd name="T34" fmla="*/ 10 w 669"/>
                <a:gd name="T35" fmla="*/ 1008 h 1018"/>
                <a:gd name="T36" fmla="*/ 223 w 669"/>
                <a:gd name="T37" fmla="*/ 1018 h 1018"/>
                <a:gd name="T38" fmla="*/ 252 w 669"/>
                <a:gd name="T39" fmla="*/ 998 h 1018"/>
                <a:gd name="T40" fmla="*/ 249 w 669"/>
                <a:gd name="T41" fmla="*/ 968 h 1018"/>
                <a:gd name="T42" fmla="*/ 159 w 669"/>
                <a:gd name="T43" fmla="*/ 954 h 1018"/>
                <a:gd name="T44" fmla="*/ 204 w 669"/>
                <a:gd name="T45" fmla="*/ 595 h 1018"/>
                <a:gd name="T46" fmla="*/ 271 w 669"/>
                <a:gd name="T47" fmla="*/ 604 h 1018"/>
                <a:gd name="T48" fmla="*/ 356 w 669"/>
                <a:gd name="T49" fmla="*/ 568 h 1018"/>
                <a:gd name="T50" fmla="*/ 407 w 669"/>
                <a:gd name="T51" fmla="*/ 492 h 1018"/>
                <a:gd name="T52" fmla="*/ 415 w 669"/>
                <a:gd name="T53" fmla="*/ 426 h 1018"/>
                <a:gd name="T54" fmla="*/ 442 w 669"/>
                <a:gd name="T55" fmla="*/ 378 h 1018"/>
                <a:gd name="T56" fmla="*/ 491 w 669"/>
                <a:gd name="T57" fmla="*/ 352 h 1018"/>
                <a:gd name="T58" fmla="*/ 538 w 669"/>
                <a:gd name="T59" fmla="*/ 354 h 1018"/>
                <a:gd name="T60" fmla="*/ 583 w 669"/>
                <a:gd name="T61" fmla="*/ 385 h 1018"/>
                <a:gd name="T62" fmla="*/ 604 w 669"/>
                <a:gd name="T63" fmla="*/ 435 h 1018"/>
                <a:gd name="T64" fmla="*/ 614 w 669"/>
                <a:gd name="T65" fmla="*/ 467 h 1018"/>
                <a:gd name="T66" fmla="*/ 643 w 669"/>
                <a:gd name="T67" fmla="*/ 476 h 1018"/>
                <a:gd name="T68" fmla="*/ 668 w 669"/>
                <a:gd name="T69" fmla="*/ 451 h 1018"/>
                <a:gd name="T70" fmla="*/ 661 w 669"/>
                <a:gd name="T71" fmla="*/ 112 h 1018"/>
                <a:gd name="T72" fmla="*/ 611 w 669"/>
                <a:gd name="T73" fmla="*/ 36 h 1018"/>
                <a:gd name="T74" fmla="*/ 526 w 669"/>
                <a:gd name="T75" fmla="*/ 1 h 1018"/>
                <a:gd name="T76" fmla="*/ 584 w 669"/>
                <a:gd name="T77" fmla="*/ 304 h 1018"/>
                <a:gd name="T78" fmla="*/ 509 w 669"/>
                <a:gd name="T79" fmla="*/ 286 h 1018"/>
                <a:gd name="T80" fmla="*/ 434 w 669"/>
                <a:gd name="T81" fmla="*/ 305 h 1018"/>
                <a:gd name="T82" fmla="*/ 369 w 669"/>
                <a:gd name="T83" fmla="*/ 370 h 1018"/>
                <a:gd name="T84" fmla="*/ 350 w 669"/>
                <a:gd name="T85" fmla="*/ 445 h 1018"/>
                <a:gd name="T86" fmla="*/ 334 w 669"/>
                <a:gd name="T87" fmla="*/ 499 h 1018"/>
                <a:gd name="T88" fmla="*/ 292 w 669"/>
                <a:gd name="T89" fmla="*/ 533 h 1018"/>
                <a:gd name="T90" fmla="*/ 245 w 669"/>
                <a:gd name="T91" fmla="*/ 540 h 1018"/>
                <a:gd name="T92" fmla="*/ 194 w 669"/>
                <a:gd name="T93" fmla="*/ 519 h 1018"/>
                <a:gd name="T94" fmla="*/ 163 w 669"/>
                <a:gd name="T95" fmla="*/ 474 h 1018"/>
                <a:gd name="T96" fmla="*/ 170 w 669"/>
                <a:gd name="T97" fmla="*/ 293 h 1018"/>
                <a:gd name="T98" fmla="*/ 242 w 669"/>
                <a:gd name="T99" fmla="*/ 317 h 1018"/>
                <a:gd name="T100" fmla="*/ 317 w 669"/>
                <a:gd name="T101" fmla="*/ 305 h 1018"/>
                <a:gd name="T102" fmla="*/ 387 w 669"/>
                <a:gd name="T103" fmla="*/ 247 h 1018"/>
                <a:gd name="T104" fmla="*/ 414 w 669"/>
                <a:gd name="T105" fmla="*/ 159 h 1018"/>
                <a:gd name="T106" fmla="*/ 425 w 669"/>
                <a:gd name="T107" fmla="*/ 113 h 1018"/>
                <a:gd name="T108" fmla="*/ 464 w 669"/>
                <a:gd name="T109" fmla="*/ 75 h 1018"/>
                <a:gd name="T110" fmla="*/ 509 w 669"/>
                <a:gd name="T111" fmla="*/ 64 h 1018"/>
                <a:gd name="T112" fmla="*/ 562 w 669"/>
                <a:gd name="T113" fmla="*/ 80 h 1018"/>
                <a:gd name="T114" fmla="*/ 597 w 669"/>
                <a:gd name="T115" fmla="*/ 122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69" h="1018">
                  <a:moveTo>
                    <a:pt x="509" y="0"/>
                  </a:moveTo>
                  <a:lnTo>
                    <a:pt x="509" y="0"/>
                  </a:lnTo>
                  <a:lnTo>
                    <a:pt x="493" y="1"/>
                  </a:lnTo>
                  <a:lnTo>
                    <a:pt x="478" y="3"/>
                  </a:lnTo>
                  <a:lnTo>
                    <a:pt x="462" y="7"/>
                  </a:lnTo>
                  <a:lnTo>
                    <a:pt x="448" y="12"/>
                  </a:lnTo>
                  <a:lnTo>
                    <a:pt x="434" y="19"/>
                  </a:lnTo>
                  <a:lnTo>
                    <a:pt x="421" y="27"/>
                  </a:lnTo>
                  <a:lnTo>
                    <a:pt x="408" y="36"/>
                  </a:lnTo>
                  <a:lnTo>
                    <a:pt x="397" y="47"/>
                  </a:lnTo>
                  <a:lnTo>
                    <a:pt x="387" y="58"/>
                  </a:lnTo>
                  <a:lnTo>
                    <a:pt x="378" y="70"/>
                  </a:lnTo>
                  <a:lnTo>
                    <a:pt x="369" y="83"/>
                  </a:lnTo>
                  <a:lnTo>
                    <a:pt x="363" y="97"/>
                  </a:lnTo>
                  <a:lnTo>
                    <a:pt x="358" y="112"/>
                  </a:lnTo>
                  <a:lnTo>
                    <a:pt x="353" y="127"/>
                  </a:lnTo>
                  <a:lnTo>
                    <a:pt x="351" y="142"/>
                  </a:lnTo>
                  <a:lnTo>
                    <a:pt x="350" y="159"/>
                  </a:lnTo>
                  <a:lnTo>
                    <a:pt x="350" y="159"/>
                  </a:lnTo>
                  <a:lnTo>
                    <a:pt x="350" y="169"/>
                  </a:lnTo>
                  <a:lnTo>
                    <a:pt x="348" y="178"/>
                  </a:lnTo>
                  <a:lnTo>
                    <a:pt x="346" y="187"/>
                  </a:lnTo>
                  <a:lnTo>
                    <a:pt x="343" y="196"/>
                  </a:lnTo>
                  <a:lnTo>
                    <a:pt x="338" y="205"/>
                  </a:lnTo>
                  <a:lnTo>
                    <a:pt x="334" y="212"/>
                  </a:lnTo>
                  <a:lnTo>
                    <a:pt x="329" y="220"/>
                  </a:lnTo>
                  <a:lnTo>
                    <a:pt x="322" y="226"/>
                  </a:lnTo>
                  <a:lnTo>
                    <a:pt x="316" y="232"/>
                  </a:lnTo>
                  <a:lnTo>
                    <a:pt x="308" y="238"/>
                  </a:lnTo>
                  <a:lnTo>
                    <a:pt x="301" y="243"/>
                  </a:lnTo>
                  <a:lnTo>
                    <a:pt x="292" y="247"/>
                  </a:lnTo>
                  <a:lnTo>
                    <a:pt x="284" y="251"/>
                  </a:lnTo>
                  <a:lnTo>
                    <a:pt x="274" y="253"/>
                  </a:lnTo>
                  <a:lnTo>
                    <a:pt x="264" y="254"/>
                  </a:lnTo>
                  <a:lnTo>
                    <a:pt x="255" y="255"/>
                  </a:lnTo>
                  <a:lnTo>
                    <a:pt x="255" y="255"/>
                  </a:lnTo>
                  <a:lnTo>
                    <a:pt x="245" y="254"/>
                  </a:lnTo>
                  <a:lnTo>
                    <a:pt x="235" y="253"/>
                  </a:lnTo>
                  <a:lnTo>
                    <a:pt x="227" y="251"/>
                  </a:lnTo>
                  <a:lnTo>
                    <a:pt x="218" y="247"/>
                  </a:lnTo>
                  <a:lnTo>
                    <a:pt x="209" y="243"/>
                  </a:lnTo>
                  <a:lnTo>
                    <a:pt x="202" y="238"/>
                  </a:lnTo>
                  <a:lnTo>
                    <a:pt x="194" y="232"/>
                  </a:lnTo>
                  <a:lnTo>
                    <a:pt x="187" y="226"/>
                  </a:lnTo>
                  <a:lnTo>
                    <a:pt x="182" y="220"/>
                  </a:lnTo>
                  <a:lnTo>
                    <a:pt x="176" y="212"/>
                  </a:lnTo>
                  <a:lnTo>
                    <a:pt x="171" y="205"/>
                  </a:lnTo>
                  <a:lnTo>
                    <a:pt x="167" y="196"/>
                  </a:lnTo>
                  <a:lnTo>
                    <a:pt x="163" y="187"/>
                  </a:lnTo>
                  <a:lnTo>
                    <a:pt x="161" y="178"/>
                  </a:lnTo>
                  <a:lnTo>
                    <a:pt x="160" y="169"/>
                  </a:lnTo>
                  <a:lnTo>
                    <a:pt x="159" y="159"/>
                  </a:lnTo>
                  <a:lnTo>
                    <a:pt x="159" y="119"/>
                  </a:lnTo>
                  <a:lnTo>
                    <a:pt x="159" y="119"/>
                  </a:lnTo>
                  <a:lnTo>
                    <a:pt x="167" y="114"/>
                  </a:lnTo>
                  <a:lnTo>
                    <a:pt x="173" y="109"/>
                  </a:lnTo>
                  <a:lnTo>
                    <a:pt x="173" y="109"/>
                  </a:lnTo>
                  <a:lnTo>
                    <a:pt x="177" y="104"/>
                  </a:lnTo>
                  <a:lnTo>
                    <a:pt x="181" y="98"/>
                  </a:lnTo>
                  <a:lnTo>
                    <a:pt x="187" y="88"/>
                  </a:lnTo>
                  <a:lnTo>
                    <a:pt x="190" y="76"/>
                  </a:lnTo>
                  <a:lnTo>
                    <a:pt x="191" y="64"/>
                  </a:lnTo>
                  <a:lnTo>
                    <a:pt x="190" y="51"/>
                  </a:lnTo>
                  <a:lnTo>
                    <a:pt x="187" y="39"/>
                  </a:lnTo>
                  <a:lnTo>
                    <a:pt x="181" y="29"/>
                  </a:lnTo>
                  <a:lnTo>
                    <a:pt x="177" y="23"/>
                  </a:lnTo>
                  <a:lnTo>
                    <a:pt x="173" y="19"/>
                  </a:lnTo>
                  <a:lnTo>
                    <a:pt x="173" y="19"/>
                  </a:lnTo>
                  <a:lnTo>
                    <a:pt x="168" y="15"/>
                  </a:lnTo>
                  <a:lnTo>
                    <a:pt x="162" y="10"/>
                  </a:lnTo>
                  <a:lnTo>
                    <a:pt x="152" y="5"/>
                  </a:lnTo>
                  <a:lnTo>
                    <a:pt x="140" y="1"/>
                  </a:lnTo>
                  <a:lnTo>
                    <a:pt x="128" y="0"/>
                  </a:lnTo>
                  <a:lnTo>
                    <a:pt x="115" y="1"/>
                  </a:lnTo>
                  <a:lnTo>
                    <a:pt x="103" y="5"/>
                  </a:lnTo>
                  <a:lnTo>
                    <a:pt x="93" y="10"/>
                  </a:lnTo>
                  <a:lnTo>
                    <a:pt x="87" y="15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79" y="23"/>
                  </a:lnTo>
                  <a:lnTo>
                    <a:pt x="74" y="29"/>
                  </a:lnTo>
                  <a:lnTo>
                    <a:pt x="69" y="39"/>
                  </a:lnTo>
                  <a:lnTo>
                    <a:pt x="66" y="51"/>
                  </a:lnTo>
                  <a:lnTo>
                    <a:pt x="64" y="64"/>
                  </a:lnTo>
                  <a:lnTo>
                    <a:pt x="66" y="76"/>
                  </a:lnTo>
                  <a:lnTo>
                    <a:pt x="69" y="88"/>
                  </a:lnTo>
                  <a:lnTo>
                    <a:pt x="74" y="98"/>
                  </a:lnTo>
                  <a:lnTo>
                    <a:pt x="79" y="104"/>
                  </a:lnTo>
                  <a:lnTo>
                    <a:pt x="83" y="109"/>
                  </a:lnTo>
                  <a:lnTo>
                    <a:pt x="83" y="109"/>
                  </a:lnTo>
                  <a:lnTo>
                    <a:pt x="89" y="114"/>
                  </a:lnTo>
                  <a:lnTo>
                    <a:pt x="96" y="119"/>
                  </a:lnTo>
                  <a:lnTo>
                    <a:pt x="96" y="954"/>
                  </a:lnTo>
                  <a:lnTo>
                    <a:pt x="32" y="954"/>
                  </a:lnTo>
                  <a:lnTo>
                    <a:pt x="32" y="954"/>
                  </a:lnTo>
                  <a:lnTo>
                    <a:pt x="26" y="954"/>
                  </a:lnTo>
                  <a:lnTo>
                    <a:pt x="20" y="957"/>
                  </a:lnTo>
                  <a:lnTo>
                    <a:pt x="14" y="960"/>
                  </a:lnTo>
                  <a:lnTo>
                    <a:pt x="10" y="963"/>
                  </a:lnTo>
                  <a:lnTo>
                    <a:pt x="6" y="968"/>
                  </a:lnTo>
                  <a:lnTo>
                    <a:pt x="2" y="974"/>
                  </a:lnTo>
                  <a:lnTo>
                    <a:pt x="1" y="979"/>
                  </a:lnTo>
                  <a:lnTo>
                    <a:pt x="0" y="986"/>
                  </a:lnTo>
                  <a:lnTo>
                    <a:pt x="0" y="986"/>
                  </a:lnTo>
                  <a:lnTo>
                    <a:pt x="1" y="992"/>
                  </a:lnTo>
                  <a:lnTo>
                    <a:pt x="2" y="998"/>
                  </a:lnTo>
                  <a:lnTo>
                    <a:pt x="6" y="1004"/>
                  </a:lnTo>
                  <a:lnTo>
                    <a:pt x="10" y="1008"/>
                  </a:lnTo>
                  <a:lnTo>
                    <a:pt x="14" y="1012"/>
                  </a:lnTo>
                  <a:lnTo>
                    <a:pt x="20" y="1016"/>
                  </a:lnTo>
                  <a:lnTo>
                    <a:pt x="26" y="1017"/>
                  </a:lnTo>
                  <a:lnTo>
                    <a:pt x="32" y="1018"/>
                  </a:lnTo>
                  <a:lnTo>
                    <a:pt x="223" y="1018"/>
                  </a:lnTo>
                  <a:lnTo>
                    <a:pt x="223" y="1018"/>
                  </a:lnTo>
                  <a:lnTo>
                    <a:pt x="230" y="1017"/>
                  </a:lnTo>
                  <a:lnTo>
                    <a:pt x="235" y="1016"/>
                  </a:lnTo>
                  <a:lnTo>
                    <a:pt x="241" y="1012"/>
                  </a:lnTo>
                  <a:lnTo>
                    <a:pt x="246" y="1008"/>
                  </a:lnTo>
                  <a:lnTo>
                    <a:pt x="249" y="1004"/>
                  </a:lnTo>
                  <a:lnTo>
                    <a:pt x="252" y="998"/>
                  </a:lnTo>
                  <a:lnTo>
                    <a:pt x="255" y="992"/>
                  </a:lnTo>
                  <a:lnTo>
                    <a:pt x="255" y="986"/>
                  </a:lnTo>
                  <a:lnTo>
                    <a:pt x="255" y="986"/>
                  </a:lnTo>
                  <a:lnTo>
                    <a:pt x="255" y="979"/>
                  </a:lnTo>
                  <a:lnTo>
                    <a:pt x="252" y="974"/>
                  </a:lnTo>
                  <a:lnTo>
                    <a:pt x="249" y="968"/>
                  </a:lnTo>
                  <a:lnTo>
                    <a:pt x="246" y="963"/>
                  </a:lnTo>
                  <a:lnTo>
                    <a:pt x="241" y="960"/>
                  </a:lnTo>
                  <a:lnTo>
                    <a:pt x="235" y="957"/>
                  </a:lnTo>
                  <a:lnTo>
                    <a:pt x="230" y="954"/>
                  </a:lnTo>
                  <a:lnTo>
                    <a:pt x="223" y="954"/>
                  </a:lnTo>
                  <a:lnTo>
                    <a:pt x="159" y="954"/>
                  </a:lnTo>
                  <a:lnTo>
                    <a:pt x="159" y="571"/>
                  </a:lnTo>
                  <a:lnTo>
                    <a:pt x="159" y="571"/>
                  </a:lnTo>
                  <a:lnTo>
                    <a:pt x="170" y="579"/>
                  </a:lnTo>
                  <a:lnTo>
                    <a:pt x="181" y="585"/>
                  </a:lnTo>
                  <a:lnTo>
                    <a:pt x="192" y="591"/>
                  </a:lnTo>
                  <a:lnTo>
                    <a:pt x="204" y="595"/>
                  </a:lnTo>
                  <a:lnTo>
                    <a:pt x="216" y="599"/>
                  </a:lnTo>
                  <a:lnTo>
                    <a:pt x="229" y="602"/>
                  </a:lnTo>
                  <a:lnTo>
                    <a:pt x="242" y="604"/>
                  </a:lnTo>
                  <a:lnTo>
                    <a:pt x="255" y="605"/>
                  </a:lnTo>
                  <a:lnTo>
                    <a:pt x="255" y="605"/>
                  </a:lnTo>
                  <a:lnTo>
                    <a:pt x="271" y="604"/>
                  </a:lnTo>
                  <a:lnTo>
                    <a:pt x="287" y="602"/>
                  </a:lnTo>
                  <a:lnTo>
                    <a:pt x="302" y="597"/>
                  </a:lnTo>
                  <a:lnTo>
                    <a:pt x="317" y="592"/>
                  </a:lnTo>
                  <a:lnTo>
                    <a:pt x="331" y="585"/>
                  </a:lnTo>
                  <a:lnTo>
                    <a:pt x="344" y="577"/>
                  </a:lnTo>
                  <a:lnTo>
                    <a:pt x="356" y="568"/>
                  </a:lnTo>
                  <a:lnTo>
                    <a:pt x="367" y="558"/>
                  </a:lnTo>
                  <a:lnTo>
                    <a:pt x="378" y="547"/>
                  </a:lnTo>
                  <a:lnTo>
                    <a:pt x="387" y="534"/>
                  </a:lnTo>
                  <a:lnTo>
                    <a:pt x="395" y="521"/>
                  </a:lnTo>
                  <a:lnTo>
                    <a:pt x="402" y="507"/>
                  </a:lnTo>
                  <a:lnTo>
                    <a:pt x="407" y="492"/>
                  </a:lnTo>
                  <a:lnTo>
                    <a:pt x="410" y="477"/>
                  </a:lnTo>
                  <a:lnTo>
                    <a:pt x="413" y="462"/>
                  </a:lnTo>
                  <a:lnTo>
                    <a:pt x="414" y="445"/>
                  </a:lnTo>
                  <a:lnTo>
                    <a:pt x="414" y="445"/>
                  </a:lnTo>
                  <a:lnTo>
                    <a:pt x="414" y="435"/>
                  </a:lnTo>
                  <a:lnTo>
                    <a:pt x="415" y="426"/>
                  </a:lnTo>
                  <a:lnTo>
                    <a:pt x="419" y="417"/>
                  </a:lnTo>
                  <a:lnTo>
                    <a:pt x="422" y="408"/>
                  </a:lnTo>
                  <a:lnTo>
                    <a:pt x="425" y="400"/>
                  </a:lnTo>
                  <a:lnTo>
                    <a:pt x="431" y="392"/>
                  </a:lnTo>
                  <a:lnTo>
                    <a:pt x="436" y="385"/>
                  </a:lnTo>
                  <a:lnTo>
                    <a:pt x="442" y="378"/>
                  </a:lnTo>
                  <a:lnTo>
                    <a:pt x="449" y="372"/>
                  </a:lnTo>
                  <a:lnTo>
                    <a:pt x="456" y="367"/>
                  </a:lnTo>
                  <a:lnTo>
                    <a:pt x="464" y="361"/>
                  </a:lnTo>
                  <a:lnTo>
                    <a:pt x="472" y="357"/>
                  </a:lnTo>
                  <a:lnTo>
                    <a:pt x="481" y="354"/>
                  </a:lnTo>
                  <a:lnTo>
                    <a:pt x="491" y="352"/>
                  </a:lnTo>
                  <a:lnTo>
                    <a:pt x="499" y="350"/>
                  </a:lnTo>
                  <a:lnTo>
                    <a:pt x="509" y="349"/>
                  </a:lnTo>
                  <a:lnTo>
                    <a:pt x="509" y="349"/>
                  </a:lnTo>
                  <a:lnTo>
                    <a:pt x="520" y="350"/>
                  </a:lnTo>
                  <a:lnTo>
                    <a:pt x="528" y="352"/>
                  </a:lnTo>
                  <a:lnTo>
                    <a:pt x="538" y="354"/>
                  </a:lnTo>
                  <a:lnTo>
                    <a:pt x="546" y="357"/>
                  </a:lnTo>
                  <a:lnTo>
                    <a:pt x="555" y="361"/>
                  </a:lnTo>
                  <a:lnTo>
                    <a:pt x="562" y="367"/>
                  </a:lnTo>
                  <a:lnTo>
                    <a:pt x="570" y="372"/>
                  </a:lnTo>
                  <a:lnTo>
                    <a:pt x="576" y="378"/>
                  </a:lnTo>
                  <a:lnTo>
                    <a:pt x="583" y="385"/>
                  </a:lnTo>
                  <a:lnTo>
                    <a:pt x="588" y="392"/>
                  </a:lnTo>
                  <a:lnTo>
                    <a:pt x="594" y="400"/>
                  </a:lnTo>
                  <a:lnTo>
                    <a:pt x="597" y="408"/>
                  </a:lnTo>
                  <a:lnTo>
                    <a:pt x="600" y="417"/>
                  </a:lnTo>
                  <a:lnTo>
                    <a:pt x="603" y="426"/>
                  </a:lnTo>
                  <a:lnTo>
                    <a:pt x="604" y="435"/>
                  </a:lnTo>
                  <a:lnTo>
                    <a:pt x="604" y="445"/>
                  </a:lnTo>
                  <a:lnTo>
                    <a:pt x="604" y="445"/>
                  </a:lnTo>
                  <a:lnTo>
                    <a:pt x="605" y="451"/>
                  </a:lnTo>
                  <a:lnTo>
                    <a:pt x="608" y="458"/>
                  </a:lnTo>
                  <a:lnTo>
                    <a:pt x="610" y="463"/>
                  </a:lnTo>
                  <a:lnTo>
                    <a:pt x="614" y="467"/>
                  </a:lnTo>
                  <a:lnTo>
                    <a:pt x="618" y="472"/>
                  </a:lnTo>
                  <a:lnTo>
                    <a:pt x="624" y="475"/>
                  </a:lnTo>
                  <a:lnTo>
                    <a:pt x="630" y="476"/>
                  </a:lnTo>
                  <a:lnTo>
                    <a:pt x="637" y="477"/>
                  </a:lnTo>
                  <a:lnTo>
                    <a:pt x="637" y="477"/>
                  </a:lnTo>
                  <a:lnTo>
                    <a:pt x="643" y="476"/>
                  </a:lnTo>
                  <a:lnTo>
                    <a:pt x="649" y="475"/>
                  </a:lnTo>
                  <a:lnTo>
                    <a:pt x="655" y="472"/>
                  </a:lnTo>
                  <a:lnTo>
                    <a:pt x="659" y="467"/>
                  </a:lnTo>
                  <a:lnTo>
                    <a:pt x="663" y="463"/>
                  </a:lnTo>
                  <a:lnTo>
                    <a:pt x="665" y="458"/>
                  </a:lnTo>
                  <a:lnTo>
                    <a:pt x="668" y="451"/>
                  </a:lnTo>
                  <a:lnTo>
                    <a:pt x="669" y="445"/>
                  </a:lnTo>
                  <a:lnTo>
                    <a:pt x="669" y="159"/>
                  </a:lnTo>
                  <a:lnTo>
                    <a:pt x="669" y="159"/>
                  </a:lnTo>
                  <a:lnTo>
                    <a:pt x="668" y="142"/>
                  </a:lnTo>
                  <a:lnTo>
                    <a:pt x="665" y="127"/>
                  </a:lnTo>
                  <a:lnTo>
                    <a:pt x="661" y="112"/>
                  </a:lnTo>
                  <a:lnTo>
                    <a:pt x="656" y="97"/>
                  </a:lnTo>
                  <a:lnTo>
                    <a:pt x="649" y="83"/>
                  </a:lnTo>
                  <a:lnTo>
                    <a:pt x="641" y="70"/>
                  </a:lnTo>
                  <a:lnTo>
                    <a:pt x="632" y="58"/>
                  </a:lnTo>
                  <a:lnTo>
                    <a:pt x="621" y="47"/>
                  </a:lnTo>
                  <a:lnTo>
                    <a:pt x="611" y="36"/>
                  </a:lnTo>
                  <a:lnTo>
                    <a:pt x="598" y="27"/>
                  </a:lnTo>
                  <a:lnTo>
                    <a:pt x="585" y="19"/>
                  </a:lnTo>
                  <a:lnTo>
                    <a:pt x="571" y="12"/>
                  </a:lnTo>
                  <a:lnTo>
                    <a:pt x="556" y="7"/>
                  </a:lnTo>
                  <a:lnTo>
                    <a:pt x="541" y="3"/>
                  </a:lnTo>
                  <a:lnTo>
                    <a:pt x="526" y="1"/>
                  </a:lnTo>
                  <a:lnTo>
                    <a:pt x="509" y="0"/>
                  </a:lnTo>
                  <a:lnTo>
                    <a:pt x="509" y="0"/>
                  </a:lnTo>
                  <a:close/>
                  <a:moveTo>
                    <a:pt x="604" y="318"/>
                  </a:moveTo>
                  <a:lnTo>
                    <a:pt x="604" y="318"/>
                  </a:lnTo>
                  <a:lnTo>
                    <a:pt x="595" y="311"/>
                  </a:lnTo>
                  <a:lnTo>
                    <a:pt x="584" y="304"/>
                  </a:lnTo>
                  <a:lnTo>
                    <a:pt x="572" y="299"/>
                  </a:lnTo>
                  <a:lnTo>
                    <a:pt x="560" y="295"/>
                  </a:lnTo>
                  <a:lnTo>
                    <a:pt x="549" y="291"/>
                  </a:lnTo>
                  <a:lnTo>
                    <a:pt x="536" y="288"/>
                  </a:lnTo>
                  <a:lnTo>
                    <a:pt x="523" y="287"/>
                  </a:lnTo>
                  <a:lnTo>
                    <a:pt x="509" y="286"/>
                  </a:lnTo>
                  <a:lnTo>
                    <a:pt x="509" y="286"/>
                  </a:lnTo>
                  <a:lnTo>
                    <a:pt x="493" y="287"/>
                  </a:lnTo>
                  <a:lnTo>
                    <a:pt x="478" y="289"/>
                  </a:lnTo>
                  <a:lnTo>
                    <a:pt x="462" y="294"/>
                  </a:lnTo>
                  <a:lnTo>
                    <a:pt x="448" y="299"/>
                  </a:lnTo>
                  <a:lnTo>
                    <a:pt x="434" y="305"/>
                  </a:lnTo>
                  <a:lnTo>
                    <a:pt x="421" y="314"/>
                  </a:lnTo>
                  <a:lnTo>
                    <a:pt x="408" y="323"/>
                  </a:lnTo>
                  <a:lnTo>
                    <a:pt x="397" y="333"/>
                  </a:lnTo>
                  <a:lnTo>
                    <a:pt x="387" y="344"/>
                  </a:lnTo>
                  <a:lnTo>
                    <a:pt x="378" y="357"/>
                  </a:lnTo>
                  <a:lnTo>
                    <a:pt x="369" y="370"/>
                  </a:lnTo>
                  <a:lnTo>
                    <a:pt x="363" y="384"/>
                  </a:lnTo>
                  <a:lnTo>
                    <a:pt x="358" y="398"/>
                  </a:lnTo>
                  <a:lnTo>
                    <a:pt x="353" y="414"/>
                  </a:lnTo>
                  <a:lnTo>
                    <a:pt x="351" y="429"/>
                  </a:lnTo>
                  <a:lnTo>
                    <a:pt x="350" y="445"/>
                  </a:lnTo>
                  <a:lnTo>
                    <a:pt x="350" y="445"/>
                  </a:lnTo>
                  <a:lnTo>
                    <a:pt x="350" y="455"/>
                  </a:lnTo>
                  <a:lnTo>
                    <a:pt x="348" y="464"/>
                  </a:lnTo>
                  <a:lnTo>
                    <a:pt x="346" y="474"/>
                  </a:lnTo>
                  <a:lnTo>
                    <a:pt x="343" y="482"/>
                  </a:lnTo>
                  <a:lnTo>
                    <a:pt x="338" y="491"/>
                  </a:lnTo>
                  <a:lnTo>
                    <a:pt x="334" y="499"/>
                  </a:lnTo>
                  <a:lnTo>
                    <a:pt x="329" y="506"/>
                  </a:lnTo>
                  <a:lnTo>
                    <a:pt x="322" y="512"/>
                  </a:lnTo>
                  <a:lnTo>
                    <a:pt x="316" y="519"/>
                  </a:lnTo>
                  <a:lnTo>
                    <a:pt x="308" y="524"/>
                  </a:lnTo>
                  <a:lnTo>
                    <a:pt x="301" y="530"/>
                  </a:lnTo>
                  <a:lnTo>
                    <a:pt x="292" y="533"/>
                  </a:lnTo>
                  <a:lnTo>
                    <a:pt x="284" y="536"/>
                  </a:lnTo>
                  <a:lnTo>
                    <a:pt x="274" y="538"/>
                  </a:lnTo>
                  <a:lnTo>
                    <a:pt x="264" y="540"/>
                  </a:lnTo>
                  <a:lnTo>
                    <a:pt x="255" y="540"/>
                  </a:lnTo>
                  <a:lnTo>
                    <a:pt x="255" y="540"/>
                  </a:lnTo>
                  <a:lnTo>
                    <a:pt x="245" y="540"/>
                  </a:lnTo>
                  <a:lnTo>
                    <a:pt x="235" y="538"/>
                  </a:lnTo>
                  <a:lnTo>
                    <a:pt x="227" y="536"/>
                  </a:lnTo>
                  <a:lnTo>
                    <a:pt x="218" y="533"/>
                  </a:lnTo>
                  <a:lnTo>
                    <a:pt x="209" y="530"/>
                  </a:lnTo>
                  <a:lnTo>
                    <a:pt x="202" y="524"/>
                  </a:lnTo>
                  <a:lnTo>
                    <a:pt x="194" y="519"/>
                  </a:lnTo>
                  <a:lnTo>
                    <a:pt x="187" y="512"/>
                  </a:lnTo>
                  <a:lnTo>
                    <a:pt x="182" y="506"/>
                  </a:lnTo>
                  <a:lnTo>
                    <a:pt x="176" y="499"/>
                  </a:lnTo>
                  <a:lnTo>
                    <a:pt x="171" y="491"/>
                  </a:lnTo>
                  <a:lnTo>
                    <a:pt x="167" y="482"/>
                  </a:lnTo>
                  <a:lnTo>
                    <a:pt x="163" y="474"/>
                  </a:lnTo>
                  <a:lnTo>
                    <a:pt x="161" y="464"/>
                  </a:lnTo>
                  <a:lnTo>
                    <a:pt x="160" y="455"/>
                  </a:lnTo>
                  <a:lnTo>
                    <a:pt x="159" y="445"/>
                  </a:lnTo>
                  <a:lnTo>
                    <a:pt x="159" y="285"/>
                  </a:lnTo>
                  <a:lnTo>
                    <a:pt x="159" y="285"/>
                  </a:lnTo>
                  <a:lnTo>
                    <a:pt x="170" y="293"/>
                  </a:lnTo>
                  <a:lnTo>
                    <a:pt x="181" y="299"/>
                  </a:lnTo>
                  <a:lnTo>
                    <a:pt x="192" y="304"/>
                  </a:lnTo>
                  <a:lnTo>
                    <a:pt x="204" y="310"/>
                  </a:lnTo>
                  <a:lnTo>
                    <a:pt x="216" y="313"/>
                  </a:lnTo>
                  <a:lnTo>
                    <a:pt x="229" y="316"/>
                  </a:lnTo>
                  <a:lnTo>
                    <a:pt x="242" y="317"/>
                  </a:lnTo>
                  <a:lnTo>
                    <a:pt x="255" y="318"/>
                  </a:lnTo>
                  <a:lnTo>
                    <a:pt x="255" y="318"/>
                  </a:lnTo>
                  <a:lnTo>
                    <a:pt x="271" y="317"/>
                  </a:lnTo>
                  <a:lnTo>
                    <a:pt x="287" y="315"/>
                  </a:lnTo>
                  <a:lnTo>
                    <a:pt x="302" y="311"/>
                  </a:lnTo>
                  <a:lnTo>
                    <a:pt x="317" y="305"/>
                  </a:lnTo>
                  <a:lnTo>
                    <a:pt x="331" y="299"/>
                  </a:lnTo>
                  <a:lnTo>
                    <a:pt x="344" y="290"/>
                  </a:lnTo>
                  <a:lnTo>
                    <a:pt x="356" y="282"/>
                  </a:lnTo>
                  <a:lnTo>
                    <a:pt x="367" y="271"/>
                  </a:lnTo>
                  <a:lnTo>
                    <a:pt x="378" y="260"/>
                  </a:lnTo>
                  <a:lnTo>
                    <a:pt x="387" y="247"/>
                  </a:lnTo>
                  <a:lnTo>
                    <a:pt x="395" y="235"/>
                  </a:lnTo>
                  <a:lnTo>
                    <a:pt x="402" y="221"/>
                  </a:lnTo>
                  <a:lnTo>
                    <a:pt x="407" y="207"/>
                  </a:lnTo>
                  <a:lnTo>
                    <a:pt x="410" y="191"/>
                  </a:lnTo>
                  <a:lnTo>
                    <a:pt x="413" y="176"/>
                  </a:lnTo>
                  <a:lnTo>
                    <a:pt x="414" y="159"/>
                  </a:lnTo>
                  <a:lnTo>
                    <a:pt x="414" y="159"/>
                  </a:lnTo>
                  <a:lnTo>
                    <a:pt x="414" y="150"/>
                  </a:lnTo>
                  <a:lnTo>
                    <a:pt x="415" y="140"/>
                  </a:lnTo>
                  <a:lnTo>
                    <a:pt x="419" y="130"/>
                  </a:lnTo>
                  <a:lnTo>
                    <a:pt x="422" y="122"/>
                  </a:lnTo>
                  <a:lnTo>
                    <a:pt x="425" y="113"/>
                  </a:lnTo>
                  <a:lnTo>
                    <a:pt x="431" y="106"/>
                  </a:lnTo>
                  <a:lnTo>
                    <a:pt x="436" y="98"/>
                  </a:lnTo>
                  <a:lnTo>
                    <a:pt x="442" y="92"/>
                  </a:lnTo>
                  <a:lnTo>
                    <a:pt x="449" y="85"/>
                  </a:lnTo>
                  <a:lnTo>
                    <a:pt x="456" y="80"/>
                  </a:lnTo>
                  <a:lnTo>
                    <a:pt x="464" y="75"/>
                  </a:lnTo>
                  <a:lnTo>
                    <a:pt x="472" y="71"/>
                  </a:lnTo>
                  <a:lnTo>
                    <a:pt x="481" y="68"/>
                  </a:lnTo>
                  <a:lnTo>
                    <a:pt x="491" y="65"/>
                  </a:lnTo>
                  <a:lnTo>
                    <a:pt x="499" y="64"/>
                  </a:lnTo>
                  <a:lnTo>
                    <a:pt x="509" y="64"/>
                  </a:lnTo>
                  <a:lnTo>
                    <a:pt x="509" y="64"/>
                  </a:lnTo>
                  <a:lnTo>
                    <a:pt x="520" y="64"/>
                  </a:lnTo>
                  <a:lnTo>
                    <a:pt x="528" y="65"/>
                  </a:lnTo>
                  <a:lnTo>
                    <a:pt x="538" y="68"/>
                  </a:lnTo>
                  <a:lnTo>
                    <a:pt x="546" y="71"/>
                  </a:lnTo>
                  <a:lnTo>
                    <a:pt x="555" y="75"/>
                  </a:lnTo>
                  <a:lnTo>
                    <a:pt x="562" y="80"/>
                  </a:lnTo>
                  <a:lnTo>
                    <a:pt x="570" y="85"/>
                  </a:lnTo>
                  <a:lnTo>
                    <a:pt x="576" y="92"/>
                  </a:lnTo>
                  <a:lnTo>
                    <a:pt x="583" y="98"/>
                  </a:lnTo>
                  <a:lnTo>
                    <a:pt x="588" y="106"/>
                  </a:lnTo>
                  <a:lnTo>
                    <a:pt x="594" y="113"/>
                  </a:lnTo>
                  <a:lnTo>
                    <a:pt x="597" y="122"/>
                  </a:lnTo>
                  <a:lnTo>
                    <a:pt x="600" y="130"/>
                  </a:lnTo>
                  <a:lnTo>
                    <a:pt x="603" y="140"/>
                  </a:lnTo>
                  <a:lnTo>
                    <a:pt x="604" y="150"/>
                  </a:lnTo>
                  <a:lnTo>
                    <a:pt x="604" y="159"/>
                  </a:lnTo>
                  <a:lnTo>
                    <a:pt x="604" y="3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/>
      <p:bldP spid="24" grpId="0"/>
      <p:bldP spid="22" grpId="0"/>
      <p:bldP spid="25" grpId="0"/>
      <p:bldP spid="23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820795" y="2143502"/>
            <a:ext cx="3023983" cy="2396239"/>
          </a:xfrm>
          <a:custGeom>
            <a:avLst/>
            <a:gdLst>
              <a:gd name="T0" fmla="*/ 484 w 514"/>
              <a:gd name="T1" fmla="*/ 98 h 407"/>
              <a:gd name="T2" fmla="*/ 411 w 514"/>
              <a:gd name="T3" fmla="*/ 68 h 407"/>
              <a:gd name="T4" fmla="*/ 394 w 514"/>
              <a:gd name="T5" fmla="*/ 95 h 407"/>
              <a:gd name="T6" fmla="*/ 398 w 514"/>
              <a:gd name="T7" fmla="*/ 107 h 407"/>
              <a:gd name="T8" fmla="*/ 380 w 514"/>
              <a:gd name="T9" fmla="*/ 129 h 407"/>
              <a:gd name="T10" fmla="*/ 448 w 514"/>
              <a:gd name="T11" fmla="*/ 123 h 407"/>
              <a:gd name="T12" fmla="*/ 479 w 514"/>
              <a:gd name="T13" fmla="*/ 141 h 407"/>
              <a:gd name="T14" fmla="*/ 426 w 514"/>
              <a:gd name="T15" fmla="*/ 231 h 407"/>
              <a:gd name="T16" fmla="*/ 320 w 514"/>
              <a:gd name="T17" fmla="*/ 216 h 407"/>
              <a:gd name="T18" fmla="*/ 335 w 514"/>
              <a:gd name="T19" fmla="*/ 189 h 407"/>
              <a:gd name="T20" fmla="*/ 371 w 514"/>
              <a:gd name="T21" fmla="*/ 156 h 407"/>
              <a:gd name="T22" fmla="*/ 321 w 514"/>
              <a:gd name="T23" fmla="*/ 161 h 407"/>
              <a:gd name="T24" fmla="*/ 288 w 514"/>
              <a:gd name="T25" fmla="*/ 217 h 407"/>
              <a:gd name="T26" fmla="*/ 268 w 514"/>
              <a:gd name="T27" fmla="*/ 246 h 407"/>
              <a:gd name="T28" fmla="*/ 148 w 514"/>
              <a:gd name="T29" fmla="*/ 236 h 407"/>
              <a:gd name="T30" fmla="*/ 163 w 514"/>
              <a:gd name="T31" fmla="*/ 209 h 407"/>
              <a:gd name="T32" fmla="*/ 222 w 514"/>
              <a:gd name="T33" fmla="*/ 185 h 407"/>
              <a:gd name="T34" fmla="*/ 115 w 514"/>
              <a:gd name="T35" fmla="*/ 187 h 407"/>
              <a:gd name="T36" fmla="*/ 65 w 514"/>
              <a:gd name="T37" fmla="*/ 180 h 407"/>
              <a:gd name="T38" fmla="*/ 40 w 514"/>
              <a:gd name="T39" fmla="*/ 119 h 407"/>
              <a:gd name="T40" fmla="*/ 82 w 514"/>
              <a:gd name="T41" fmla="*/ 75 h 407"/>
              <a:gd name="T42" fmla="*/ 111 w 514"/>
              <a:gd name="T43" fmla="*/ 83 h 407"/>
              <a:gd name="T44" fmla="*/ 119 w 514"/>
              <a:gd name="T45" fmla="*/ 52 h 407"/>
              <a:gd name="T46" fmla="*/ 118 w 514"/>
              <a:gd name="T47" fmla="*/ 48 h 407"/>
              <a:gd name="T48" fmla="*/ 155 w 514"/>
              <a:gd name="T49" fmla="*/ 15 h 407"/>
              <a:gd name="T50" fmla="*/ 78 w 514"/>
              <a:gd name="T51" fmla="*/ 41 h 407"/>
              <a:gd name="T52" fmla="*/ 10 w 514"/>
              <a:gd name="T53" fmla="*/ 132 h 407"/>
              <a:gd name="T54" fmla="*/ 49 w 514"/>
              <a:gd name="T55" fmla="*/ 209 h 407"/>
              <a:gd name="T56" fmla="*/ 113 w 514"/>
              <a:gd name="T57" fmla="*/ 235 h 407"/>
              <a:gd name="T58" fmla="*/ 196 w 514"/>
              <a:gd name="T59" fmla="*/ 287 h 407"/>
              <a:gd name="T60" fmla="*/ 272 w 514"/>
              <a:gd name="T61" fmla="*/ 311 h 407"/>
              <a:gd name="T62" fmla="*/ 347 w 514"/>
              <a:gd name="T63" fmla="*/ 403 h 407"/>
              <a:gd name="T64" fmla="*/ 365 w 514"/>
              <a:gd name="T65" fmla="*/ 377 h 407"/>
              <a:gd name="T66" fmla="*/ 350 w 514"/>
              <a:gd name="T67" fmla="*/ 324 h 407"/>
              <a:gd name="T68" fmla="*/ 436 w 514"/>
              <a:gd name="T69" fmla="*/ 263 h 407"/>
              <a:gd name="T70" fmla="*/ 514 w 514"/>
              <a:gd name="T71" fmla="*/ 172 h 407"/>
              <a:gd name="T72" fmla="*/ 389 w 514"/>
              <a:gd name="T73" fmla="*/ 276 h 407"/>
              <a:gd name="T74" fmla="*/ 298 w 514"/>
              <a:gd name="T75" fmla="*/ 287 h 407"/>
              <a:gd name="T76" fmla="*/ 304 w 514"/>
              <a:gd name="T77" fmla="*/ 276 h 407"/>
              <a:gd name="T78" fmla="*/ 389 w 514"/>
              <a:gd name="T79" fmla="*/ 276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4" h="407">
                <a:moveTo>
                  <a:pt x="510" y="134"/>
                </a:moveTo>
                <a:cubicBezTo>
                  <a:pt x="507" y="119"/>
                  <a:pt x="497" y="106"/>
                  <a:pt x="484" y="98"/>
                </a:cubicBezTo>
                <a:cubicBezTo>
                  <a:pt x="473" y="91"/>
                  <a:pt x="460" y="89"/>
                  <a:pt x="447" y="91"/>
                </a:cubicBezTo>
                <a:cubicBezTo>
                  <a:pt x="411" y="68"/>
                  <a:pt x="411" y="68"/>
                  <a:pt x="411" y="68"/>
                </a:cubicBezTo>
                <a:cubicBezTo>
                  <a:pt x="403" y="63"/>
                  <a:pt x="393" y="66"/>
                  <a:pt x="388" y="74"/>
                </a:cubicBezTo>
                <a:cubicBezTo>
                  <a:pt x="384" y="82"/>
                  <a:pt x="387" y="91"/>
                  <a:pt x="394" y="95"/>
                </a:cubicBezTo>
                <a:cubicBezTo>
                  <a:pt x="399" y="98"/>
                  <a:pt x="399" y="98"/>
                  <a:pt x="399" y="98"/>
                </a:cubicBezTo>
                <a:cubicBezTo>
                  <a:pt x="402" y="100"/>
                  <a:pt x="402" y="106"/>
                  <a:pt x="398" y="107"/>
                </a:cubicBezTo>
                <a:cubicBezTo>
                  <a:pt x="391" y="109"/>
                  <a:pt x="391" y="109"/>
                  <a:pt x="391" y="109"/>
                </a:cubicBezTo>
                <a:cubicBezTo>
                  <a:pt x="383" y="112"/>
                  <a:pt x="378" y="120"/>
                  <a:pt x="380" y="129"/>
                </a:cubicBezTo>
                <a:cubicBezTo>
                  <a:pt x="382" y="138"/>
                  <a:pt x="392" y="143"/>
                  <a:pt x="401" y="140"/>
                </a:cubicBezTo>
                <a:cubicBezTo>
                  <a:pt x="448" y="123"/>
                  <a:pt x="448" y="123"/>
                  <a:pt x="448" y="123"/>
                </a:cubicBezTo>
                <a:cubicBezTo>
                  <a:pt x="455" y="121"/>
                  <a:pt x="462" y="122"/>
                  <a:pt x="468" y="126"/>
                </a:cubicBezTo>
                <a:cubicBezTo>
                  <a:pt x="474" y="129"/>
                  <a:pt x="478" y="134"/>
                  <a:pt x="479" y="141"/>
                </a:cubicBezTo>
                <a:cubicBezTo>
                  <a:pt x="481" y="151"/>
                  <a:pt x="482" y="161"/>
                  <a:pt x="482" y="171"/>
                </a:cubicBezTo>
                <a:cubicBezTo>
                  <a:pt x="481" y="202"/>
                  <a:pt x="456" y="227"/>
                  <a:pt x="426" y="231"/>
                </a:cubicBezTo>
                <a:cubicBezTo>
                  <a:pt x="426" y="231"/>
                  <a:pt x="329" y="241"/>
                  <a:pt x="329" y="241"/>
                </a:cubicBezTo>
                <a:cubicBezTo>
                  <a:pt x="317" y="243"/>
                  <a:pt x="320" y="224"/>
                  <a:pt x="320" y="216"/>
                </a:cubicBezTo>
                <a:cubicBezTo>
                  <a:pt x="319" y="212"/>
                  <a:pt x="319" y="208"/>
                  <a:pt x="320" y="204"/>
                </a:cubicBezTo>
                <a:cubicBezTo>
                  <a:pt x="322" y="196"/>
                  <a:pt x="329" y="192"/>
                  <a:pt x="335" y="189"/>
                </a:cubicBezTo>
                <a:cubicBezTo>
                  <a:pt x="362" y="176"/>
                  <a:pt x="362" y="176"/>
                  <a:pt x="362" y="176"/>
                </a:cubicBezTo>
                <a:cubicBezTo>
                  <a:pt x="370" y="172"/>
                  <a:pt x="374" y="163"/>
                  <a:pt x="371" y="156"/>
                </a:cubicBezTo>
                <a:cubicBezTo>
                  <a:pt x="367" y="147"/>
                  <a:pt x="357" y="143"/>
                  <a:pt x="349" y="147"/>
                </a:cubicBezTo>
                <a:cubicBezTo>
                  <a:pt x="321" y="161"/>
                  <a:pt x="321" y="161"/>
                  <a:pt x="321" y="161"/>
                </a:cubicBezTo>
                <a:cubicBezTo>
                  <a:pt x="289" y="177"/>
                  <a:pt x="286" y="199"/>
                  <a:pt x="288" y="216"/>
                </a:cubicBezTo>
                <a:cubicBezTo>
                  <a:pt x="288" y="217"/>
                  <a:pt x="288" y="217"/>
                  <a:pt x="288" y="217"/>
                </a:cubicBezTo>
                <a:cubicBezTo>
                  <a:pt x="289" y="223"/>
                  <a:pt x="288" y="230"/>
                  <a:pt x="285" y="235"/>
                </a:cubicBezTo>
                <a:cubicBezTo>
                  <a:pt x="281" y="241"/>
                  <a:pt x="275" y="245"/>
                  <a:pt x="268" y="246"/>
                </a:cubicBezTo>
                <a:cubicBezTo>
                  <a:pt x="268" y="246"/>
                  <a:pt x="192" y="255"/>
                  <a:pt x="192" y="255"/>
                </a:cubicBezTo>
                <a:cubicBezTo>
                  <a:pt x="175" y="257"/>
                  <a:pt x="158" y="249"/>
                  <a:pt x="148" y="236"/>
                </a:cubicBezTo>
                <a:cubicBezTo>
                  <a:pt x="145" y="232"/>
                  <a:pt x="143" y="229"/>
                  <a:pt x="143" y="225"/>
                </a:cubicBezTo>
                <a:cubicBezTo>
                  <a:pt x="143" y="214"/>
                  <a:pt x="154" y="210"/>
                  <a:pt x="163" y="209"/>
                </a:cubicBezTo>
                <a:cubicBezTo>
                  <a:pt x="178" y="208"/>
                  <a:pt x="193" y="205"/>
                  <a:pt x="208" y="202"/>
                </a:cubicBezTo>
                <a:cubicBezTo>
                  <a:pt x="216" y="201"/>
                  <a:pt x="222" y="194"/>
                  <a:pt x="222" y="185"/>
                </a:cubicBezTo>
                <a:cubicBezTo>
                  <a:pt x="220" y="163"/>
                  <a:pt x="193" y="173"/>
                  <a:pt x="180" y="175"/>
                </a:cubicBezTo>
                <a:cubicBezTo>
                  <a:pt x="158" y="179"/>
                  <a:pt x="137" y="183"/>
                  <a:pt x="115" y="187"/>
                </a:cubicBezTo>
                <a:cubicBezTo>
                  <a:pt x="106" y="189"/>
                  <a:pt x="98" y="191"/>
                  <a:pt x="89" y="190"/>
                </a:cubicBezTo>
                <a:cubicBezTo>
                  <a:pt x="80" y="189"/>
                  <a:pt x="71" y="186"/>
                  <a:pt x="65" y="180"/>
                </a:cubicBezTo>
                <a:cubicBezTo>
                  <a:pt x="55" y="169"/>
                  <a:pt x="65" y="154"/>
                  <a:pt x="55" y="144"/>
                </a:cubicBezTo>
                <a:cubicBezTo>
                  <a:pt x="55" y="144"/>
                  <a:pt x="46" y="133"/>
                  <a:pt x="40" y="119"/>
                </a:cubicBezTo>
                <a:cubicBezTo>
                  <a:pt x="34" y="107"/>
                  <a:pt x="36" y="93"/>
                  <a:pt x="46" y="84"/>
                </a:cubicBezTo>
                <a:cubicBezTo>
                  <a:pt x="53" y="76"/>
                  <a:pt x="66" y="69"/>
                  <a:pt x="82" y="75"/>
                </a:cubicBezTo>
                <a:cubicBezTo>
                  <a:pt x="82" y="75"/>
                  <a:pt x="83" y="75"/>
                  <a:pt x="83" y="75"/>
                </a:cubicBezTo>
                <a:cubicBezTo>
                  <a:pt x="111" y="83"/>
                  <a:pt x="111" y="83"/>
                  <a:pt x="111" y="83"/>
                </a:cubicBezTo>
                <a:cubicBezTo>
                  <a:pt x="120" y="86"/>
                  <a:pt x="130" y="80"/>
                  <a:pt x="131" y="70"/>
                </a:cubicBezTo>
                <a:cubicBezTo>
                  <a:pt x="133" y="62"/>
                  <a:pt x="127" y="54"/>
                  <a:pt x="119" y="52"/>
                </a:cubicBezTo>
                <a:cubicBezTo>
                  <a:pt x="119" y="52"/>
                  <a:pt x="119" y="52"/>
                  <a:pt x="119" y="52"/>
                </a:cubicBezTo>
                <a:cubicBezTo>
                  <a:pt x="117" y="52"/>
                  <a:pt x="117" y="49"/>
                  <a:pt x="118" y="48"/>
                </a:cubicBezTo>
                <a:cubicBezTo>
                  <a:pt x="127" y="41"/>
                  <a:pt x="136" y="35"/>
                  <a:pt x="142" y="33"/>
                </a:cubicBezTo>
                <a:cubicBezTo>
                  <a:pt x="150" y="31"/>
                  <a:pt x="156" y="23"/>
                  <a:pt x="155" y="15"/>
                </a:cubicBezTo>
                <a:cubicBezTo>
                  <a:pt x="153" y="6"/>
                  <a:pt x="144" y="0"/>
                  <a:pt x="135" y="2"/>
                </a:cubicBezTo>
                <a:cubicBezTo>
                  <a:pt x="114" y="7"/>
                  <a:pt x="89" y="30"/>
                  <a:pt x="78" y="41"/>
                </a:cubicBezTo>
                <a:cubicBezTo>
                  <a:pt x="58" y="39"/>
                  <a:pt x="37" y="46"/>
                  <a:pt x="22" y="62"/>
                </a:cubicBezTo>
                <a:cubicBezTo>
                  <a:pt x="4" y="81"/>
                  <a:pt x="0" y="108"/>
                  <a:pt x="10" y="132"/>
                </a:cubicBezTo>
                <a:cubicBezTo>
                  <a:pt x="16" y="144"/>
                  <a:pt x="23" y="154"/>
                  <a:pt x="27" y="160"/>
                </a:cubicBezTo>
                <a:cubicBezTo>
                  <a:pt x="28" y="187"/>
                  <a:pt x="39" y="201"/>
                  <a:pt x="49" y="209"/>
                </a:cubicBezTo>
                <a:cubicBezTo>
                  <a:pt x="63" y="219"/>
                  <a:pt x="80" y="221"/>
                  <a:pt x="97" y="221"/>
                </a:cubicBezTo>
                <a:cubicBezTo>
                  <a:pt x="105" y="221"/>
                  <a:pt x="111" y="227"/>
                  <a:pt x="113" y="235"/>
                </a:cubicBezTo>
                <a:cubicBezTo>
                  <a:pt x="119" y="266"/>
                  <a:pt x="156" y="288"/>
                  <a:pt x="186" y="288"/>
                </a:cubicBezTo>
                <a:cubicBezTo>
                  <a:pt x="189" y="288"/>
                  <a:pt x="193" y="287"/>
                  <a:pt x="196" y="287"/>
                </a:cubicBezTo>
                <a:cubicBezTo>
                  <a:pt x="220" y="284"/>
                  <a:pt x="220" y="284"/>
                  <a:pt x="220" y="284"/>
                </a:cubicBezTo>
                <a:cubicBezTo>
                  <a:pt x="241" y="281"/>
                  <a:pt x="261" y="292"/>
                  <a:pt x="272" y="311"/>
                </a:cubicBezTo>
                <a:cubicBezTo>
                  <a:pt x="316" y="391"/>
                  <a:pt x="316" y="391"/>
                  <a:pt x="316" y="391"/>
                </a:cubicBezTo>
                <a:cubicBezTo>
                  <a:pt x="322" y="402"/>
                  <a:pt x="335" y="407"/>
                  <a:pt x="347" y="403"/>
                </a:cubicBezTo>
                <a:cubicBezTo>
                  <a:pt x="362" y="398"/>
                  <a:pt x="362" y="398"/>
                  <a:pt x="362" y="398"/>
                </a:cubicBezTo>
                <a:cubicBezTo>
                  <a:pt x="371" y="395"/>
                  <a:pt x="373" y="383"/>
                  <a:pt x="365" y="377"/>
                </a:cubicBezTo>
                <a:cubicBezTo>
                  <a:pt x="356" y="369"/>
                  <a:pt x="348" y="360"/>
                  <a:pt x="340" y="351"/>
                </a:cubicBezTo>
                <a:cubicBezTo>
                  <a:pt x="331" y="341"/>
                  <a:pt x="337" y="326"/>
                  <a:pt x="350" y="324"/>
                </a:cubicBezTo>
                <a:cubicBezTo>
                  <a:pt x="350" y="324"/>
                  <a:pt x="350" y="324"/>
                  <a:pt x="351" y="324"/>
                </a:cubicBezTo>
                <a:cubicBezTo>
                  <a:pt x="396" y="318"/>
                  <a:pt x="425" y="296"/>
                  <a:pt x="436" y="263"/>
                </a:cubicBezTo>
                <a:cubicBezTo>
                  <a:pt x="436" y="262"/>
                  <a:pt x="436" y="262"/>
                  <a:pt x="436" y="261"/>
                </a:cubicBezTo>
                <a:cubicBezTo>
                  <a:pt x="479" y="253"/>
                  <a:pt x="512" y="216"/>
                  <a:pt x="514" y="172"/>
                </a:cubicBezTo>
                <a:cubicBezTo>
                  <a:pt x="514" y="160"/>
                  <a:pt x="513" y="146"/>
                  <a:pt x="510" y="134"/>
                </a:cubicBezTo>
                <a:close/>
                <a:moveTo>
                  <a:pt x="389" y="276"/>
                </a:moveTo>
                <a:cubicBezTo>
                  <a:pt x="367" y="294"/>
                  <a:pt x="330" y="295"/>
                  <a:pt x="309" y="294"/>
                </a:cubicBezTo>
                <a:cubicBezTo>
                  <a:pt x="305" y="294"/>
                  <a:pt x="300" y="291"/>
                  <a:pt x="298" y="287"/>
                </a:cubicBezTo>
                <a:cubicBezTo>
                  <a:pt x="298" y="287"/>
                  <a:pt x="298" y="287"/>
                  <a:pt x="298" y="287"/>
                </a:cubicBezTo>
                <a:cubicBezTo>
                  <a:pt x="296" y="282"/>
                  <a:pt x="299" y="277"/>
                  <a:pt x="304" y="276"/>
                </a:cubicBezTo>
                <a:cubicBezTo>
                  <a:pt x="386" y="267"/>
                  <a:pt x="386" y="267"/>
                  <a:pt x="386" y="267"/>
                </a:cubicBezTo>
                <a:cubicBezTo>
                  <a:pt x="391" y="267"/>
                  <a:pt x="393" y="273"/>
                  <a:pt x="389" y="27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2370795" y="2273949"/>
            <a:ext cx="941065" cy="658635"/>
          </a:xfrm>
          <a:custGeom>
            <a:avLst/>
            <a:gdLst>
              <a:gd name="T0" fmla="*/ 60 w 160"/>
              <a:gd name="T1" fmla="*/ 112 h 112"/>
              <a:gd name="T2" fmla="*/ 61 w 160"/>
              <a:gd name="T3" fmla="*/ 112 h 112"/>
              <a:gd name="T4" fmla="*/ 77 w 160"/>
              <a:gd name="T5" fmla="*/ 98 h 112"/>
              <a:gd name="T6" fmla="*/ 100 w 160"/>
              <a:gd name="T7" fmla="*/ 46 h 112"/>
              <a:gd name="T8" fmla="*/ 137 w 160"/>
              <a:gd name="T9" fmla="*/ 42 h 112"/>
              <a:gd name="T10" fmla="*/ 158 w 160"/>
              <a:gd name="T11" fmla="*/ 32 h 112"/>
              <a:gd name="T12" fmla="*/ 147 w 160"/>
              <a:gd name="T13" fmla="*/ 12 h 112"/>
              <a:gd name="T14" fmla="*/ 83 w 160"/>
              <a:gd name="T15" fmla="*/ 19 h 112"/>
              <a:gd name="T16" fmla="*/ 62 w 160"/>
              <a:gd name="T17" fmla="*/ 41 h 112"/>
              <a:gd name="T18" fmla="*/ 49 w 160"/>
              <a:gd name="T19" fmla="*/ 50 h 112"/>
              <a:gd name="T20" fmla="*/ 22 w 160"/>
              <a:gd name="T21" fmla="*/ 52 h 112"/>
              <a:gd name="T22" fmla="*/ 3 w 160"/>
              <a:gd name="T23" fmla="*/ 63 h 112"/>
              <a:gd name="T24" fmla="*/ 15 w 160"/>
              <a:gd name="T25" fmla="*/ 83 h 112"/>
              <a:gd name="T26" fmla="*/ 28 w 160"/>
              <a:gd name="T27" fmla="*/ 84 h 112"/>
              <a:gd name="T28" fmla="*/ 47 w 160"/>
              <a:gd name="T29" fmla="*/ 83 h 112"/>
              <a:gd name="T30" fmla="*/ 46 w 160"/>
              <a:gd name="T31" fmla="*/ 94 h 112"/>
              <a:gd name="T32" fmla="*/ 60 w 160"/>
              <a:gd name="T33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0" h="112">
                <a:moveTo>
                  <a:pt x="60" y="112"/>
                </a:moveTo>
                <a:cubicBezTo>
                  <a:pt x="60" y="112"/>
                  <a:pt x="61" y="112"/>
                  <a:pt x="61" y="112"/>
                </a:cubicBezTo>
                <a:cubicBezTo>
                  <a:pt x="69" y="112"/>
                  <a:pt x="76" y="106"/>
                  <a:pt x="77" y="98"/>
                </a:cubicBezTo>
                <a:cubicBezTo>
                  <a:pt x="80" y="72"/>
                  <a:pt x="88" y="55"/>
                  <a:pt x="100" y="46"/>
                </a:cubicBezTo>
                <a:cubicBezTo>
                  <a:pt x="116" y="36"/>
                  <a:pt x="137" y="42"/>
                  <a:pt x="137" y="42"/>
                </a:cubicBezTo>
                <a:cubicBezTo>
                  <a:pt x="146" y="45"/>
                  <a:pt x="155" y="40"/>
                  <a:pt x="158" y="32"/>
                </a:cubicBezTo>
                <a:cubicBezTo>
                  <a:pt x="160" y="24"/>
                  <a:pt x="156" y="15"/>
                  <a:pt x="147" y="12"/>
                </a:cubicBezTo>
                <a:cubicBezTo>
                  <a:pt x="146" y="11"/>
                  <a:pt x="112" y="0"/>
                  <a:pt x="83" y="19"/>
                </a:cubicBezTo>
                <a:cubicBezTo>
                  <a:pt x="75" y="25"/>
                  <a:pt x="68" y="32"/>
                  <a:pt x="62" y="41"/>
                </a:cubicBezTo>
                <a:cubicBezTo>
                  <a:pt x="59" y="45"/>
                  <a:pt x="55" y="49"/>
                  <a:pt x="49" y="50"/>
                </a:cubicBezTo>
                <a:cubicBezTo>
                  <a:pt x="40" y="52"/>
                  <a:pt x="29" y="53"/>
                  <a:pt x="22" y="52"/>
                </a:cubicBezTo>
                <a:cubicBezTo>
                  <a:pt x="14" y="50"/>
                  <a:pt x="5" y="55"/>
                  <a:pt x="3" y="63"/>
                </a:cubicBezTo>
                <a:cubicBezTo>
                  <a:pt x="0" y="72"/>
                  <a:pt x="6" y="81"/>
                  <a:pt x="15" y="83"/>
                </a:cubicBezTo>
                <a:cubicBezTo>
                  <a:pt x="19" y="84"/>
                  <a:pt x="23" y="84"/>
                  <a:pt x="28" y="84"/>
                </a:cubicBezTo>
                <a:cubicBezTo>
                  <a:pt x="34" y="84"/>
                  <a:pt x="41" y="84"/>
                  <a:pt x="47" y="83"/>
                </a:cubicBezTo>
                <a:cubicBezTo>
                  <a:pt x="46" y="86"/>
                  <a:pt x="46" y="90"/>
                  <a:pt x="46" y="94"/>
                </a:cubicBezTo>
                <a:cubicBezTo>
                  <a:pt x="45" y="103"/>
                  <a:pt x="51" y="111"/>
                  <a:pt x="60" y="1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Freeform 7"/>
          <p:cNvSpPr/>
          <p:nvPr/>
        </p:nvSpPr>
        <p:spPr bwMode="auto">
          <a:xfrm>
            <a:off x="1303675" y="2422781"/>
            <a:ext cx="947684" cy="617815"/>
          </a:xfrm>
          <a:custGeom>
            <a:avLst/>
            <a:gdLst>
              <a:gd name="T0" fmla="*/ 37 w 161"/>
              <a:gd name="T1" fmla="*/ 104 h 105"/>
              <a:gd name="T2" fmla="*/ 43 w 161"/>
              <a:gd name="T3" fmla="*/ 105 h 105"/>
              <a:gd name="T4" fmla="*/ 58 w 161"/>
              <a:gd name="T5" fmla="*/ 94 h 105"/>
              <a:gd name="T6" fmla="*/ 146 w 161"/>
              <a:gd name="T7" fmla="*/ 33 h 105"/>
              <a:gd name="T8" fmla="*/ 159 w 161"/>
              <a:gd name="T9" fmla="*/ 15 h 105"/>
              <a:gd name="T10" fmla="*/ 141 w 161"/>
              <a:gd name="T11" fmla="*/ 1 h 105"/>
              <a:gd name="T12" fmla="*/ 55 w 161"/>
              <a:gd name="T13" fmla="*/ 42 h 105"/>
              <a:gd name="T14" fmla="*/ 35 w 161"/>
              <a:gd name="T15" fmla="*/ 45 h 105"/>
              <a:gd name="T16" fmla="*/ 26 w 161"/>
              <a:gd name="T17" fmla="*/ 41 h 105"/>
              <a:gd name="T18" fmla="*/ 5 w 161"/>
              <a:gd name="T19" fmla="*/ 48 h 105"/>
              <a:gd name="T20" fmla="*/ 12 w 161"/>
              <a:gd name="T21" fmla="*/ 70 h 105"/>
              <a:gd name="T22" fmla="*/ 30 w 161"/>
              <a:gd name="T23" fmla="*/ 78 h 105"/>
              <a:gd name="T24" fmla="*/ 28 w 161"/>
              <a:gd name="T25" fmla="*/ 83 h 105"/>
              <a:gd name="T26" fmla="*/ 37 w 161"/>
              <a:gd name="T27" fmla="*/ 104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61" h="105">
                <a:moveTo>
                  <a:pt x="37" y="104"/>
                </a:moveTo>
                <a:cubicBezTo>
                  <a:pt x="39" y="105"/>
                  <a:pt x="41" y="105"/>
                  <a:pt x="43" y="105"/>
                </a:cubicBezTo>
                <a:cubicBezTo>
                  <a:pt x="49" y="105"/>
                  <a:pt x="55" y="101"/>
                  <a:pt x="58" y="94"/>
                </a:cubicBezTo>
                <a:cubicBezTo>
                  <a:pt x="75" y="43"/>
                  <a:pt x="145" y="33"/>
                  <a:pt x="146" y="33"/>
                </a:cubicBezTo>
                <a:cubicBezTo>
                  <a:pt x="154" y="32"/>
                  <a:pt x="161" y="24"/>
                  <a:pt x="159" y="15"/>
                </a:cubicBezTo>
                <a:cubicBezTo>
                  <a:pt x="158" y="6"/>
                  <a:pt x="150" y="0"/>
                  <a:pt x="141" y="1"/>
                </a:cubicBezTo>
                <a:cubicBezTo>
                  <a:pt x="139" y="2"/>
                  <a:pt x="89" y="9"/>
                  <a:pt x="55" y="42"/>
                </a:cubicBezTo>
                <a:cubicBezTo>
                  <a:pt x="50" y="47"/>
                  <a:pt x="42" y="48"/>
                  <a:pt x="35" y="45"/>
                </a:cubicBezTo>
                <a:cubicBezTo>
                  <a:pt x="26" y="41"/>
                  <a:pt x="26" y="41"/>
                  <a:pt x="26" y="41"/>
                </a:cubicBezTo>
                <a:cubicBezTo>
                  <a:pt x="18" y="38"/>
                  <a:pt x="8" y="40"/>
                  <a:pt x="5" y="48"/>
                </a:cubicBezTo>
                <a:cubicBezTo>
                  <a:pt x="0" y="56"/>
                  <a:pt x="4" y="66"/>
                  <a:pt x="12" y="70"/>
                </a:cubicBezTo>
                <a:cubicBezTo>
                  <a:pt x="30" y="78"/>
                  <a:pt x="30" y="78"/>
                  <a:pt x="30" y="78"/>
                </a:cubicBezTo>
                <a:cubicBezTo>
                  <a:pt x="29" y="79"/>
                  <a:pt x="29" y="81"/>
                  <a:pt x="28" y="83"/>
                </a:cubicBezTo>
                <a:cubicBezTo>
                  <a:pt x="25" y="91"/>
                  <a:pt x="29" y="101"/>
                  <a:pt x="37" y="10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Freeform 8"/>
          <p:cNvSpPr/>
          <p:nvPr/>
        </p:nvSpPr>
        <p:spPr bwMode="auto">
          <a:xfrm>
            <a:off x="1180595" y="1498756"/>
            <a:ext cx="2736037" cy="994020"/>
          </a:xfrm>
          <a:custGeom>
            <a:avLst/>
            <a:gdLst>
              <a:gd name="T0" fmla="*/ 8 w 465"/>
              <a:gd name="T1" fmla="*/ 114 h 169"/>
              <a:gd name="T2" fmla="*/ 16 w 465"/>
              <a:gd name="T3" fmla="*/ 117 h 169"/>
              <a:gd name="T4" fmla="*/ 41 w 465"/>
              <a:gd name="T5" fmla="*/ 97 h 169"/>
              <a:gd name="T6" fmla="*/ 63 w 465"/>
              <a:gd name="T7" fmla="*/ 77 h 169"/>
              <a:gd name="T8" fmla="*/ 147 w 465"/>
              <a:gd name="T9" fmla="*/ 64 h 169"/>
              <a:gd name="T10" fmla="*/ 160 w 465"/>
              <a:gd name="T11" fmla="*/ 62 h 169"/>
              <a:gd name="T12" fmla="*/ 198 w 465"/>
              <a:gd name="T13" fmla="*/ 51 h 169"/>
              <a:gd name="T14" fmla="*/ 240 w 465"/>
              <a:gd name="T15" fmla="*/ 52 h 169"/>
              <a:gd name="T16" fmla="*/ 278 w 465"/>
              <a:gd name="T17" fmla="*/ 67 h 169"/>
              <a:gd name="T18" fmla="*/ 275 w 465"/>
              <a:gd name="T19" fmla="*/ 81 h 169"/>
              <a:gd name="T20" fmla="*/ 234 w 465"/>
              <a:gd name="T21" fmla="*/ 98 h 169"/>
              <a:gd name="T22" fmla="*/ 198 w 465"/>
              <a:gd name="T23" fmla="*/ 82 h 169"/>
              <a:gd name="T24" fmla="*/ 171 w 465"/>
              <a:gd name="T25" fmla="*/ 82 h 169"/>
              <a:gd name="T26" fmla="*/ 175 w 465"/>
              <a:gd name="T27" fmla="*/ 104 h 169"/>
              <a:gd name="T28" fmla="*/ 202 w 465"/>
              <a:gd name="T29" fmla="*/ 122 h 169"/>
              <a:gd name="T30" fmla="*/ 203 w 465"/>
              <a:gd name="T31" fmla="*/ 122 h 169"/>
              <a:gd name="T32" fmla="*/ 288 w 465"/>
              <a:gd name="T33" fmla="*/ 111 h 169"/>
              <a:gd name="T34" fmla="*/ 312 w 465"/>
              <a:gd name="T35" fmla="*/ 88 h 169"/>
              <a:gd name="T36" fmla="*/ 375 w 465"/>
              <a:gd name="T37" fmla="*/ 72 h 169"/>
              <a:gd name="T38" fmla="*/ 433 w 465"/>
              <a:gd name="T39" fmla="*/ 154 h 169"/>
              <a:gd name="T40" fmla="*/ 449 w 465"/>
              <a:gd name="T41" fmla="*/ 169 h 169"/>
              <a:gd name="T42" fmla="*/ 454 w 465"/>
              <a:gd name="T43" fmla="*/ 168 h 169"/>
              <a:gd name="T44" fmla="*/ 465 w 465"/>
              <a:gd name="T45" fmla="*/ 150 h 169"/>
              <a:gd name="T46" fmla="*/ 314 w 465"/>
              <a:gd name="T47" fmla="*/ 47 h 169"/>
              <a:gd name="T48" fmla="*/ 150 w 465"/>
              <a:gd name="T49" fmla="*/ 31 h 169"/>
              <a:gd name="T50" fmla="*/ 4 w 465"/>
              <a:gd name="T51" fmla="*/ 93 h 169"/>
              <a:gd name="T52" fmla="*/ 8 w 465"/>
              <a:gd name="T53" fmla="*/ 114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65" h="169">
                <a:moveTo>
                  <a:pt x="8" y="114"/>
                </a:moveTo>
                <a:cubicBezTo>
                  <a:pt x="10" y="116"/>
                  <a:pt x="13" y="117"/>
                  <a:pt x="16" y="117"/>
                </a:cubicBezTo>
                <a:cubicBezTo>
                  <a:pt x="29" y="119"/>
                  <a:pt x="34" y="105"/>
                  <a:pt x="41" y="97"/>
                </a:cubicBezTo>
                <a:cubicBezTo>
                  <a:pt x="47" y="90"/>
                  <a:pt x="55" y="83"/>
                  <a:pt x="63" y="77"/>
                </a:cubicBezTo>
                <a:cubicBezTo>
                  <a:pt x="88" y="60"/>
                  <a:pt x="118" y="55"/>
                  <a:pt x="147" y="64"/>
                </a:cubicBezTo>
                <a:cubicBezTo>
                  <a:pt x="151" y="65"/>
                  <a:pt x="156" y="64"/>
                  <a:pt x="160" y="62"/>
                </a:cubicBezTo>
                <a:cubicBezTo>
                  <a:pt x="171" y="56"/>
                  <a:pt x="185" y="52"/>
                  <a:pt x="198" y="51"/>
                </a:cubicBezTo>
                <a:cubicBezTo>
                  <a:pt x="212" y="49"/>
                  <a:pt x="226" y="50"/>
                  <a:pt x="240" y="52"/>
                </a:cubicBezTo>
                <a:cubicBezTo>
                  <a:pt x="249" y="54"/>
                  <a:pt x="274" y="57"/>
                  <a:pt x="278" y="67"/>
                </a:cubicBezTo>
                <a:cubicBezTo>
                  <a:pt x="280" y="71"/>
                  <a:pt x="278" y="77"/>
                  <a:pt x="275" y="81"/>
                </a:cubicBezTo>
                <a:cubicBezTo>
                  <a:pt x="265" y="94"/>
                  <a:pt x="249" y="100"/>
                  <a:pt x="234" y="98"/>
                </a:cubicBezTo>
                <a:cubicBezTo>
                  <a:pt x="220" y="97"/>
                  <a:pt x="209" y="90"/>
                  <a:pt x="198" y="82"/>
                </a:cubicBezTo>
                <a:cubicBezTo>
                  <a:pt x="190" y="75"/>
                  <a:pt x="178" y="71"/>
                  <a:pt x="171" y="82"/>
                </a:cubicBezTo>
                <a:cubicBezTo>
                  <a:pt x="165" y="89"/>
                  <a:pt x="167" y="99"/>
                  <a:pt x="175" y="104"/>
                </a:cubicBezTo>
                <a:cubicBezTo>
                  <a:pt x="202" y="122"/>
                  <a:pt x="202" y="122"/>
                  <a:pt x="202" y="122"/>
                </a:cubicBezTo>
                <a:cubicBezTo>
                  <a:pt x="203" y="122"/>
                  <a:pt x="203" y="122"/>
                  <a:pt x="203" y="122"/>
                </a:cubicBezTo>
                <a:cubicBezTo>
                  <a:pt x="231" y="138"/>
                  <a:pt x="265" y="133"/>
                  <a:pt x="288" y="111"/>
                </a:cubicBezTo>
                <a:cubicBezTo>
                  <a:pt x="288" y="111"/>
                  <a:pt x="312" y="88"/>
                  <a:pt x="312" y="88"/>
                </a:cubicBezTo>
                <a:cubicBezTo>
                  <a:pt x="329" y="71"/>
                  <a:pt x="351" y="64"/>
                  <a:pt x="375" y="72"/>
                </a:cubicBezTo>
                <a:cubicBezTo>
                  <a:pt x="411" y="84"/>
                  <a:pt x="431" y="117"/>
                  <a:pt x="433" y="154"/>
                </a:cubicBezTo>
                <a:cubicBezTo>
                  <a:pt x="434" y="163"/>
                  <a:pt x="441" y="169"/>
                  <a:pt x="449" y="169"/>
                </a:cubicBezTo>
                <a:cubicBezTo>
                  <a:pt x="450" y="169"/>
                  <a:pt x="452" y="169"/>
                  <a:pt x="454" y="168"/>
                </a:cubicBezTo>
                <a:cubicBezTo>
                  <a:pt x="461" y="165"/>
                  <a:pt x="465" y="158"/>
                  <a:pt x="465" y="150"/>
                </a:cubicBezTo>
                <a:cubicBezTo>
                  <a:pt x="460" y="80"/>
                  <a:pt x="385" y="8"/>
                  <a:pt x="314" y="47"/>
                </a:cubicBezTo>
                <a:cubicBezTo>
                  <a:pt x="234" y="0"/>
                  <a:pt x="170" y="22"/>
                  <a:pt x="150" y="31"/>
                </a:cubicBezTo>
                <a:cubicBezTo>
                  <a:pt x="76" y="13"/>
                  <a:pt x="23" y="63"/>
                  <a:pt x="4" y="93"/>
                </a:cubicBezTo>
                <a:cubicBezTo>
                  <a:pt x="0" y="100"/>
                  <a:pt x="2" y="109"/>
                  <a:pt x="8" y="1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953002" y="3235891"/>
            <a:ext cx="1321621" cy="3445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953002" y="4212253"/>
            <a:ext cx="1321621" cy="3445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953001" y="1307861"/>
            <a:ext cx="1321622" cy="3445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953001" y="2262949"/>
            <a:ext cx="1321622" cy="3445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46477" y="3059198"/>
            <a:ext cx="1213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346477" y="3314110"/>
            <a:ext cx="19593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Lorem Ipsum make simply dummy text of the printing.</a:t>
            </a:r>
            <a:endParaRPr lang="en-US" sz="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46477" y="4047641"/>
            <a:ext cx="1213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346477" y="4302553"/>
            <a:ext cx="19593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Lorem Ipsum make simply dummy text of the printing.</a:t>
            </a:r>
            <a:endParaRPr lang="en-US" sz="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346478" y="1217402"/>
            <a:ext cx="1213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346478" y="1472314"/>
            <a:ext cx="19593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Lorem Ipsum make simply dummy text of the printing.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46477" y="2159098"/>
            <a:ext cx="1213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346477" y="2414010"/>
            <a:ext cx="19593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Lorem Ipsum make simply dummy text of the printing.</a:t>
            </a:r>
            <a:endParaRPr lang="en-US" sz="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5444481" y="1330441"/>
            <a:ext cx="305999" cy="305999"/>
            <a:chOff x="4949825" y="1449388"/>
            <a:chExt cx="455613" cy="455612"/>
          </a:xfrm>
          <a:solidFill>
            <a:schemeClr val="bg1"/>
          </a:solidFill>
        </p:grpSpPr>
        <p:sp>
          <p:nvSpPr>
            <p:cNvPr id="31" name="Freeform 30"/>
            <p:cNvSpPr/>
            <p:nvPr/>
          </p:nvSpPr>
          <p:spPr bwMode="auto">
            <a:xfrm>
              <a:off x="5148263" y="1670050"/>
              <a:ext cx="193675" cy="234950"/>
            </a:xfrm>
            <a:custGeom>
              <a:avLst/>
              <a:gdLst>
                <a:gd name="T0" fmla="*/ 48 w 52"/>
                <a:gd name="T1" fmla="*/ 16 h 63"/>
                <a:gd name="T2" fmla="*/ 4 w 52"/>
                <a:gd name="T3" fmla="*/ 0 h 63"/>
                <a:gd name="T4" fmla="*/ 0 w 52"/>
                <a:gd name="T5" fmla="*/ 3 h 63"/>
                <a:gd name="T6" fmla="*/ 3 w 52"/>
                <a:gd name="T7" fmla="*/ 50 h 63"/>
                <a:gd name="T8" fmla="*/ 9 w 52"/>
                <a:gd name="T9" fmla="*/ 53 h 63"/>
                <a:gd name="T10" fmla="*/ 20 w 52"/>
                <a:gd name="T11" fmla="*/ 45 h 63"/>
                <a:gd name="T12" fmla="*/ 34 w 52"/>
                <a:gd name="T13" fmla="*/ 63 h 63"/>
                <a:gd name="T14" fmla="*/ 52 w 52"/>
                <a:gd name="T15" fmla="*/ 50 h 63"/>
                <a:gd name="T16" fmla="*/ 38 w 52"/>
                <a:gd name="T17" fmla="*/ 31 h 63"/>
                <a:gd name="T18" fmla="*/ 50 w 52"/>
                <a:gd name="T19" fmla="*/ 23 h 63"/>
                <a:gd name="T20" fmla="*/ 48 w 52"/>
                <a:gd name="T21" fmla="*/ 1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63">
                  <a:moveTo>
                    <a:pt x="48" y="16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3" y="53"/>
                    <a:pt x="6" y="55"/>
                    <a:pt x="9" y="53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2" y="21"/>
                    <a:pt x="51" y="17"/>
                    <a:pt x="4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4949825" y="1711325"/>
              <a:ext cx="292100" cy="193675"/>
            </a:xfrm>
            <a:custGeom>
              <a:avLst/>
              <a:gdLst>
                <a:gd name="T0" fmla="*/ 66 w 78"/>
                <a:gd name="T1" fmla="*/ 48 h 52"/>
                <a:gd name="T2" fmla="*/ 60 w 78"/>
                <a:gd name="T3" fmla="*/ 50 h 52"/>
                <a:gd name="T4" fmla="*/ 51 w 78"/>
                <a:gd name="T5" fmla="*/ 46 h 52"/>
                <a:gd name="T6" fmla="*/ 49 w 78"/>
                <a:gd name="T7" fmla="*/ 38 h 52"/>
                <a:gd name="T8" fmla="*/ 48 w 78"/>
                <a:gd name="T9" fmla="*/ 29 h 52"/>
                <a:gd name="T10" fmla="*/ 0 w 78"/>
                <a:gd name="T11" fmla="*/ 0 h 52"/>
                <a:gd name="T12" fmla="*/ 0 w 78"/>
                <a:gd name="T13" fmla="*/ 32 h 52"/>
                <a:gd name="T14" fmla="*/ 20 w 78"/>
                <a:gd name="T15" fmla="*/ 52 h 52"/>
                <a:gd name="T16" fmla="*/ 78 w 78"/>
                <a:gd name="T17" fmla="*/ 52 h 52"/>
                <a:gd name="T18" fmla="*/ 72 w 78"/>
                <a:gd name="T19" fmla="*/ 44 h 52"/>
                <a:gd name="T20" fmla="*/ 66 w 78"/>
                <a:gd name="T21" fmla="*/ 4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" h="52">
                  <a:moveTo>
                    <a:pt x="66" y="48"/>
                  </a:moveTo>
                  <a:cubicBezTo>
                    <a:pt x="65" y="49"/>
                    <a:pt x="62" y="50"/>
                    <a:pt x="60" y="50"/>
                  </a:cubicBezTo>
                  <a:cubicBezTo>
                    <a:pt x="57" y="50"/>
                    <a:pt x="53" y="49"/>
                    <a:pt x="51" y="46"/>
                  </a:cubicBezTo>
                  <a:cubicBezTo>
                    <a:pt x="49" y="44"/>
                    <a:pt x="48" y="41"/>
                    <a:pt x="49" y="38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43"/>
                    <a:pt x="9" y="52"/>
                    <a:pt x="20" y="52"/>
                  </a:cubicBezTo>
                  <a:cubicBezTo>
                    <a:pt x="78" y="52"/>
                    <a:pt x="78" y="52"/>
                    <a:pt x="78" y="52"/>
                  </a:cubicBezTo>
                  <a:cubicBezTo>
                    <a:pt x="72" y="44"/>
                    <a:pt x="72" y="44"/>
                    <a:pt x="72" y="44"/>
                  </a:cubicBezTo>
                  <a:lnTo>
                    <a:pt x="66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5324475" y="1711325"/>
              <a:ext cx="80963" cy="193675"/>
            </a:xfrm>
            <a:custGeom>
              <a:avLst/>
              <a:gdLst>
                <a:gd name="T0" fmla="*/ 11 w 22"/>
                <a:gd name="T1" fmla="*/ 6 h 52"/>
                <a:gd name="T2" fmla="*/ 7 w 22"/>
                <a:gd name="T3" fmla="*/ 18 h 52"/>
                <a:gd name="T4" fmla="*/ 2 w 22"/>
                <a:gd name="T5" fmla="*/ 22 h 52"/>
                <a:gd name="T6" fmla="*/ 11 w 22"/>
                <a:gd name="T7" fmla="*/ 34 h 52"/>
                <a:gd name="T8" fmla="*/ 10 w 22"/>
                <a:gd name="T9" fmla="*/ 45 h 52"/>
                <a:gd name="T10" fmla="*/ 0 w 22"/>
                <a:gd name="T11" fmla="*/ 52 h 52"/>
                <a:gd name="T12" fmla="*/ 2 w 22"/>
                <a:gd name="T13" fmla="*/ 52 h 52"/>
                <a:gd name="T14" fmla="*/ 22 w 22"/>
                <a:gd name="T15" fmla="*/ 32 h 52"/>
                <a:gd name="T16" fmla="*/ 22 w 22"/>
                <a:gd name="T17" fmla="*/ 0 h 52"/>
                <a:gd name="T18" fmla="*/ 11 w 22"/>
                <a:gd name="T19" fmla="*/ 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52">
                  <a:moveTo>
                    <a:pt x="11" y="6"/>
                  </a:moveTo>
                  <a:cubicBezTo>
                    <a:pt x="12" y="11"/>
                    <a:pt x="11" y="15"/>
                    <a:pt x="7" y="18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4" y="38"/>
                    <a:pt x="13" y="42"/>
                    <a:pt x="10" y="4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13" y="52"/>
                    <a:pt x="22" y="43"/>
                    <a:pt x="22" y="32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1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4949825" y="1449388"/>
              <a:ext cx="455613" cy="231775"/>
            </a:xfrm>
            <a:custGeom>
              <a:avLst/>
              <a:gdLst>
                <a:gd name="T0" fmla="*/ 8 w 122"/>
                <a:gd name="T1" fmla="*/ 57 h 62"/>
                <a:gd name="T2" fmla="*/ 16 w 122"/>
                <a:gd name="T3" fmla="*/ 62 h 62"/>
                <a:gd name="T4" fmla="*/ 16 w 122"/>
                <a:gd name="T5" fmla="*/ 31 h 62"/>
                <a:gd name="T6" fmla="*/ 16 w 122"/>
                <a:gd name="T7" fmla="*/ 23 h 62"/>
                <a:gd name="T8" fmla="*/ 26 w 122"/>
                <a:gd name="T9" fmla="*/ 23 h 62"/>
                <a:gd name="T10" fmla="*/ 97 w 122"/>
                <a:gd name="T11" fmla="*/ 23 h 62"/>
                <a:gd name="T12" fmla="*/ 107 w 122"/>
                <a:gd name="T13" fmla="*/ 23 h 62"/>
                <a:gd name="T14" fmla="*/ 107 w 122"/>
                <a:gd name="T15" fmla="*/ 31 h 62"/>
                <a:gd name="T16" fmla="*/ 107 w 122"/>
                <a:gd name="T17" fmla="*/ 62 h 62"/>
                <a:gd name="T18" fmla="*/ 114 w 122"/>
                <a:gd name="T19" fmla="*/ 57 h 62"/>
                <a:gd name="T20" fmla="*/ 122 w 122"/>
                <a:gd name="T21" fmla="*/ 52 h 62"/>
                <a:gd name="T22" fmla="*/ 117 w 122"/>
                <a:gd name="T23" fmla="*/ 38 h 62"/>
                <a:gd name="T24" fmla="*/ 114 w 122"/>
                <a:gd name="T25" fmla="*/ 36 h 62"/>
                <a:gd name="T26" fmla="*/ 114 w 122"/>
                <a:gd name="T27" fmla="*/ 22 h 62"/>
                <a:gd name="T28" fmla="*/ 108 w 122"/>
                <a:gd name="T29" fmla="*/ 16 h 62"/>
                <a:gd name="T30" fmla="*/ 86 w 122"/>
                <a:gd name="T31" fmla="*/ 16 h 62"/>
                <a:gd name="T32" fmla="*/ 73 w 122"/>
                <a:gd name="T33" fmla="*/ 6 h 62"/>
                <a:gd name="T34" fmla="*/ 50 w 122"/>
                <a:gd name="T35" fmla="*/ 6 h 62"/>
                <a:gd name="T36" fmla="*/ 36 w 122"/>
                <a:gd name="T37" fmla="*/ 16 h 62"/>
                <a:gd name="T38" fmla="*/ 15 w 122"/>
                <a:gd name="T39" fmla="*/ 16 h 62"/>
                <a:gd name="T40" fmla="*/ 8 w 122"/>
                <a:gd name="T41" fmla="*/ 22 h 62"/>
                <a:gd name="T42" fmla="*/ 8 w 122"/>
                <a:gd name="T43" fmla="*/ 36 h 62"/>
                <a:gd name="T44" fmla="*/ 5 w 122"/>
                <a:gd name="T45" fmla="*/ 38 h 62"/>
                <a:gd name="T46" fmla="*/ 1 w 122"/>
                <a:gd name="T47" fmla="*/ 52 h 62"/>
                <a:gd name="T48" fmla="*/ 8 w 122"/>
                <a:gd name="T49" fmla="*/ 5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2" h="62">
                  <a:moveTo>
                    <a:pt x="8" y="57"/>
                  </a:moveTo>
                  <a:cubicBezTo>
                    <a:pt x="16" y="62"/>
                    <a:pt x="16" y="62"/>
                    <a:pt x="16" y="6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62"/>
                    <a:pt x="107" y="62"/>
                    <a:pt x="107" y="62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47"/>
                    <a:pt x="121" y="42"/>
                    <a:pt x="117" y="38"/>
                  </a:cubicBezTo>
                  <a:cubicBezTo>
                    <a:pt x="114" y="36"/>
                    <a:pt x="114" y="36"/>
                    <a:pt x="114" y="36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19"/>
                    <a:pt x="111" y="16"/>
                    <a:pt x="108" y="16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6" y="0"/>
                    <a:pt x="56" y="0"/>
                    <a:pt x="50" y="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8" y="19"/>
                    <a:pt x="8" y="22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1" y="42"/>
                    <a:pt x="0" y="47"/>
                    <a:pt x="1" y="52"/>
                  </a:cubicBezTo>
                  <a:lnTo>
                    <a:pt x="8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5065713" y="1651000"/>
              <a:ext cx="71438" cy="26987"/>
            </a:xfrm>
            <a:custGeom>
              <a:avLst/>
              <a:gdLst>
                <a:gd name="T0" fmla="*/ 19 w 19"/>
                <a:gd name="T1" fmla="*/ 0 h 7"/>
                <a:gd name="T2" fmla="*/ 4 w 19"/>
                <a:gd name="T3" fmla="*/ 0 h 7"/>
                <a:gd name="T4" fmla="*/ 0 w 19"/>
                <a:gd name="T5" fmla="*/ 4 h 7"/>
                <a:gd name="T6" fmla="*/ 4 w 19"/>
                <a:gd name="T7" fmla="*/ 7 h 7"/>
                <a:gd name="T8" fmla="*/ 15 w 19"/>
                <a:gd name="T9" fmla="*/ 7 h 7"/>
                <a:gd name="T10" fmla="*/ 15 w 19"/>
                <a:gd name="T11" fmla="*/ 7 h 7"/>
                <a:gd name="T12" fmla="*/ 19 w 19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7">
                  <a:moveTo>
                    <a:pt x="1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4"/>
                    <a:pt x="1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5192713" y="1651000"/>
              <a:ext cx="101600" cy="26987"/>
            </a:xfrm>
            <a:custGeom>
              <a:avLst/>
              <a:gdLst>
                <a:gd name="T0" fmla="*/ 23 w 27"/>
                <a:gd name="T1" fmla="*/ 7 h 7"/>
                <a:gd name="T2" fmla="*/ 27 w 27"/>
                <a:gd name="T3" fmla="*/ 4 h 7"/>
                <a:gd name="T4" fmla="*/ 23 w 27"/>
                <a:gd name="T5" fmla="*/ 0 h 7"/>
                <a:gd name="T6" fmla="*/ 0 w 27"/>
                <a:gd name="T7" fmla="*/ 0 h 7"/>
                <a:gd name="T8" fmla="*/ 21 w 27"/>
                <a:gd name="T9" fmla="*/ 7 h 7"/>
                <a:gd name="T10" fmla="*/ 23 w 27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">
                  <a:moveTo>
                    <a:pt x="23" y="7"/>
                  </a:moveTo>
                  <a:cubicBezTo>
                    <a:pt x="25" y="7"/>
                    <a:pt x="27" y="6"/>
                    <a:pt x="27" y="4"/>
                  </a:cubicBezTo>
                  <a:cubicBezTo>
                    <a:pt x="27" y="1"/>
                    <a:pt x="25" y="0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7"/>
                    <a:pt x="21" y="7"/>
                    <a:pt x="21" y="7"/>
                  </a:cubicBezTo>
                  <a:lnTo>
                    <a:pt x="23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5065713" y="1595438"/>
              <a:ext cx="228600" cy="25400"/>
            </a:xfrm>
            <a:custGeom>
              <a:avLst/>
              <a:gdLst>
                <a:gd name="T0" fmla="*/ 4 w 61"/>
                <a:gd name="T1" fmla="*/ 0 h 7"/>
                <a:gd name="T2" fmla="*/ 0 w 61"/>
                <a:gd name="T3" fmla="*/ 3 h 7"/>
                <a:gd name="T4" fmla="*/ 4 w 61"/>
                <a:gd name="T5" fmla="*/ 7 h 7"/>
                <a:gd name="T6" fmla="*/ 57 w 61"/>
                <a:gd name="T7" fmla="*/ 7 h 7"/>
                <a:gd name="T8" fmla="*/ 61 w 61"/>
                <a:gd name="T9" fmla="*/ 3 h 7"/>
                <a:gd name="T10" fmla="*/ 57 w 61"/>
                <a:gd name="T11" fmla="*/ 0 h 7"/>
                <a:gd name="T12" fmla="*/ 4 w 61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7">
                  <a:moveTo>
                    <a:pt x="4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5"/>
                    <a:pt x="2" y="7"/>
                    <a:pt x="4" y="7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9" y="7"/>
                    <a:pt x="61" y="5"/>
                    <a:pt x="61" y="3"/>
                  </a:cubicBezTo>
                  <a:cubicBezTo>
                    <a:pt x="61" y="1"/>
                    <a:pt x="59" y="0"/>
                    <a:pt x="57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5065713" y="1706563"/>
              <a:ext cx="60325" cy="30162"/>
            </a:xfrm>
            <a:custGeom>
              <a:avLst/>
              <a:gdLst>
                <a:gd name="T0" fmla="*/ 4 w 16"/>
                <a:gd name="T1" fmla="*/ 0 h 8"/>
                <a:gd name="T2" fmla="*/ 0 w 16"/>
                <a:gd name="T3" fmla="*/ 4 h 8"/>
                <a:gd name="T4" fmla="*/ 4 w 16"/>
                <a:gd name="T5" fmla="*/ 8 h 8"/>
                <a:gd name="T6" fmla="*/ 16 w 16"/>
                <a:gd name="T7" fmla="*/ 8 h 8"/>
                <a:gd name="T8" fmla="*/ 15 w 16"/>
                <a:gd name="T9" fmla="*/ 0 h 8"/>
                <a:gd name="T10" fmla="*/ 4 w 16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369247" y="2318772"/>
            <a:ext cx="416822" cy="253772"/>
            <a:chOff x="3935413" y="4144963"/>
            <a:chExt cx="539751" cy="328612"/>
          </a:xfrm>
          <a:solidFill>
            <a:schemeClr val="bg1"/>
          </a:solidFill>
        </p:grpSpPr>
        <p:sp>
          <p:nvSpPr>
            <p:cNvPr id="40" name="Freeform 39"/>
            <p:cNvSpPr>
              <a:spLocks noEditPoints="1"/>
            </p:cNvSpPr>
            <p:nvPr/>
          </p:nvSpPr>
          <p:spPr bwMode="auto">
            <a:xfrm>
              <a:off x="3935413" y="4144963"/>
              <a:ext cx="420688" cy="209550"/>
            </a:xfrm>
            <a:custGeom>
              <a:avLst/>
              <a:gdLst>
                <a:gd name="T0" fmla="*/ 112 w 112"/>
                <a:gd name="T1" fmla="*/ 19 h 56"/>
                <a:gd name="T2" fmla="*/ 94 w 112"/>
                <a:gd name="T3" fmla="*/ 0 h 56"/>
                <a:gd name="T4" fmla="*/ 18 w 112"/>
                <a:gd name="T5" fmla="*/ 0 h 56"/>
                <a:gd name="T6" fmla="*/ 0 w 112"/>
                <a:gd name="T7" fmla="*/ 19 h 56"/>
                <a:gd name="T8" fmla="*/ 0 w 112"/>
                <a:gd name="T9" fmla="*/ 38 h 56"/>
                <a:gd name="T10" fmla="*/ 18 w 112"/>
                <a:gd name="T11" fmla="*/ 56 h 56"/>
                <a:gd name="T12" fmla="*/ 94 w 112"/>
                <a:gd name="T13" fmla="*/ 56 h 56"/>
                <a:gd name="T14" fmla="*/ 112 w 112"/>
                <a:gd name="T15" fmla="*/ 38 h 56"/>
                <a:gd name="T16" fmla="*/ 112 w 112"/>
                <a:gd name="T17" fmla="*/ 19 h 56"/>
                <a:gd name="T18" fmla="*/ 21 w 112"/>
                <a:gd name="T19" fmla="*/ 16 h 56"/>
                <a:gd name="T20" fmla="*/ 76 w 112"/>
                <a:gd name="T21" fmla="*/ 16 h 56"/>
                <a:gd name="T22" fmla="*/ 80 w 112"/>
                <a:gd name="T23" fmla="*/ 20 h 56"/>
                <a:gd name="T24" fmla="*/ 76 w 112"/>
                <a:gd name="T25" fmla="*/ 24 h 56"/>
                <a:gd name="T26" fmla="*/ 21 w 112"/>
                <a:gd name="T27" fmla="*/ 24 h 56"/>
                <a:gd name="T28" fmla="*/ 17 w 112"/>
                <a:gd name="T29" fmla="*/ 20 h 56"/>
                <a:gd name="T30" fmla="*/ 21 w 112"/>
                <a:gd name="T31" fmla="*/ 16 h 56"/>
                <a:gd name="T32" fmla="*/ 37 w 112"/>
                <a:gd name="T33" fmla="*/ 40 h 56"/>
                <a:gd name="T34" fmla="*/ 21 w 112"/>
                <a:gd name="T35" fmla="*/ 40 h 56"/>
                <a:gd name="T36" fmla="*/ 17 w 112"/>
                <a:gd name="T37" fmla="*/ 36 h 56"/>
                <a:gd name="T38" fmla="*/ 21 w 112"/>
                <a:gd name="T39" fmla="*/ 32 h 56"/>
                <a:gd name="T40" fmla="*/ 37 w 112"/>
                <a:gd name="T41" fmla="*/ 32 h 56"/>
                <a:gd name="T42" fmla="*/ 41 w 112"/>
                <a:gd name="T43" fmla="*/ 36 h 56"/>
                <a:gd name="T44" fmla="*/ 37 w 112"/>
                <a:gd name="T45" fmla="*/ 40 h 56"/>
                <a:gd name="T46" fmla="*/ 96 w 112"/>
                <a:gd name="T47" fmla="*/ 43 h 56"/>
                <a:gd name="T48" fmla="*/ 91 w 112"/>
                <a:gd name="T49" fmla="*/ 48 h 56"/>
                <a:gd name="T50" fmla="*/ 78 w 112"/>
                <a:gd name="T51" fmla="*/ 48 h 56"/>
                <a:gd name="T52" fmla="*/ 72 w 112"/>
                <a:gd name="T53" fmla="*/ 43 h 56"/>
                <a:gd name="T54" fmla="*/ 72 w 112"/>
                <a:gd name="T55" fmla="*/ 37 h 56"/>
                <a:gd name="T56" fmla="*/ 78 w 112"/>
                <a:gd name="T57" fmla="*/ 32 h 56"/>
                <a:gd name="T58" fmla="*/ 91 w 112"/>
                <a:gd name="T59" fmla="*/ 32 h 56"/>
                <a:gd name="T60" fmla="*/ 96 w 112"/>
                <a:gd name="T61" fmla="*/ 37 h 56"/>
                <a:gd name="T62" fmla="*/ 96 w 112"/>
                <a:gd name="T63" fmla="*/ 4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2" h="56">
                  <a:moveTo>
                    <a:pt x="112" y="19"/>
                  </a:moveTo>
                  <a:cubicBezTo>
                    <a:pt x="112" y="8"/>
                    <a:pt x="104" y="0"/>
                    <a:pt x="9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9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8"/>
                    <a:pt x="8" y="56"/>
                    <a:pt x="18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104" y="56"/>
                    <a:pt x="112" y="48"/>
                    <a:pt x="112" y="38"/>
                  </a:cubicBezTo>
                  <a:lnTo>
                    <a:pt x="112" y="19"/>
                  </a:lnTo>
                  <a:close/>
                  <a:moveTo>
                    <a:pt x="21" y="16"/>
                  </a:moveTo>
                  <a:cubicBezTo>
                    <a:pt x="76" y="16"/>
                    <a:pt x="76" y="16"/>
                    <a:pt x="76" y="16"/>
                  </a:cubicBezTo>
                  <a:cubicBezTo>
                    <a:pt x="79" y="16"/>
                    <a:pt x="80" y="18"/>
                    <a:pt x="80" y="20"/>
                  </a:cubicBezTo>
                  <a:cubicBezTo>
                    <a:pt x="80" y="22"/>
                    <a:pt x="79" y="24"/>
                    <a:pt x="76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8" y="24"/>
                    <a:pt x="17" y="22"/>
                    <a:pt x="17" y="20"/>
                  </a:cubicBezTo>
                  <a:cubicBezTo>
                    <a:pt x="17" y="18"/>
                    <a:pt x="18" y="16"/>
                    <a:pt x="21" y="16"/>
                  </a:cubicBezTo>
                  <a:close/>
                  <a:moveTo>
                    <a:pt x="37" y="40"/>
                  </a:moveTo>
                  <a:cubicBezTo>
                    <a:pt x="21" y="40"/>
                    <a:pt x="21" y="40"/>
                    <a:pt x="21" y="40"/>
                  </a:cubicBezTo>
                  <a:cubicBezTo>
                    <a:pt x="18" y="40"/>
                    <a:pt x="17" y="38"/>
                    <a:pt x="17" y="36"/>
                  </a:cubicBezTo>
                  <a:cubicBezTo>
                    <a:pt x="17" y="34"/>
                    <a:pt x="18" y="32"/>
                    <a:pt x="21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9" y="32"/>
                    <a:pt x="41" y="34"/>
                    <a:pt x="41" y="36"/>
                  </a:cubicBezTo>
                  <a:cubicBezTo>
                    <a:pt x="41" y="38"/>
                    <a:pt x="39" y="40"/>
                    <a:pt x="37" y="40"/>
                  </a:cubicBezTo>
                  <a:close/>
                  <a:moveTo>
                    <a:pt x="96" y="43"/>
                  </a:moveTo>
                  <a:cubicBezTo>
                    <a:pt x="96" y="46"/>
                    <a:pt x="94" y="48"/>
                    <a:pt x="91" y="48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5" y="48"/>
                    <a:pt x="72" y="46"/>
                    <a:pt x="72" y="43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4"/>
                    <a:pt x="75" y="32"/>
                    <a:pt x="78" y="32"/>
                  </a:cubicBezTo>
                  <a:cubicBezTo>
                    <a:pt x="91" y="32"/>
                    <a:pt x="91" y="32"/>
                    <a:pt x="91" y="32"/>
                  </a:cubicBezTo>
                  <a:cubicBezTo>
                    <a:pt x="94" y="32"/>
                    <a:pt x="96" y="34"/>
                    <a:pt x="96" y="37"/>
                  </a:cubicBezTo>
                  <a:lnTo>
                    <a:pt x="96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4006851" y="4214813"/>
              <a:ext cx="409575" cy="198437"/>
            </a:xfrm>
            <a:custGeom>
              <a:avLst/>
              <a:gdLst>
                <a:gd name="T0" fmla="*/ 99 w 109"/>
                <a:gd name="T1" fmla="*/ 0 h 53"/>
                <a:gd name="T2" fmla="*/ 101 w 109"/>
                <a:gd name="T3" fmla="*/ 10 h 53"/>
                <a:gd name="T4" fmla="*/ 101 w 109"/>
                <a:gd name="T5" fmla="*/ 24 h 53"/>
                <a:gd name="T6" fmla="*/ 80 w 109"/>
                <a:gd name="T7" fmla="*/ 45 h 53"/>
                <a:gd name="T8" fmla="*/ 11 w 109"/>
                <a:gd name="T9" fmla="*/ 45 h 53"/>
                <a:gd name="T10" fmla="*/ 0 w 109"/>
                <a:gd name="T11" fmla="*/ 42 h 53"/>
                <a:gd name="T12" fmla="*/ 19 w 109"/>
                <a:gd name="T13" fmla="*/ 53 h 53"/>
                <a:gd name="T14" fmla="*/ 88 w 109"/>
                <a:gd name="T15" fmla="*/ 53 h 53"/>
                <a:gd name="T16" fmla="*/ 109 w 109"/>
                <a:gd name="T17" fmla="*/ 32 h 53"/>
                <a:gd name="T18" fmla="*/ 109 w 109"/>
                <a:gd name="T19" fmla="*/ 18 h 53"/>
                <a:gd name="T20" fmla="*/ 99 w 109"/>
                <a:gd name="T2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53">
                  <a:moveTo>
                    <a:pt x="99" y="0"/>
                  </a:moveTo>
                  <a:cubicBezTo>
                    <a:pt x="100" y="3"/>
                    <a:pt x="101" y="6"/>
                    <a:pt x="101" y="10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35"/>
                    <a:pt x="92" y="45"/>
                    <a:pt x="80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7" y="45"/>
                    <a:pt x="3" y="44"/>
                    <a:pt x="0" y="42"/>
                  </a:cubicBezTo>
                  <a:cubicBezTo>
                    <a:pt x="4" y="48"/>
                    <a:pt x="11" y="53"/>
                    <a:pt x="19" y="53"/>
                  </a:cubicBezTo>
                  <a:cubicBezTo>
                    <a:pt x="88" y="53"/>
                    <a:pt x="88" y="53"/>
                    <a:pt x="88" y="53"/>
                  </a:cubicBezTo>
                  <a:cubicBezTo>
                    <a:pt x="100" y="53"/>
                    <a:pt x="109" y="43"/>
                    <a:pt x="109" y="3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09" y="10"/>
                    <a:pt x="105" y="3"/>
                    <a:pt x="9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2" name="Freeform 41"/>
            <p:cNvSpPr/>
            <p:nvPr/>
          </p:nvSpPr>
          <p:spPr bwMode="auto">
            <a:xfrm>
              <a:off x="4067176" y="4275138"/>
              <a:ext cx="407988" cy="198437"/>
            </a:xfrm>
            <a:custGeom>
              <a:avLst/>
              <a:gdLst>
                <a:gd name="T0" fmla="*/ 99 w 109"/>
                <a:gd name="T1" fmla="*/ 0 h 53"/>
                <a:gd name="T2" fmla="*/ 101 w 109"/>
                <a:gd name="T3" fmla="*/ 10 h 53"/>
                <a:gd name="T4" fmla="*/ 101 w 109"/>
                <a:gd name="T5" fmla="*/ 24 h 53"/>
                <a:gd name="T6" fmla="*/ 80 w 109"/>
                <a:gd name="T7" fmla="*/ 45 h 53"/>
                <a:gd name="T8" fmla="*/ 11 w 109"/>
                <a:gd name="T9" fmla="*/ 45 h 53"/>
                <a:gd name="T10" fmla="*/ 0 w 109"/>
                <a:gd name="T11" fmla="*/ 42 h 53"/>
                <a:gd name="T12" fmla="*/ 19 w 109"/>
                <a:gd name="T13" fmla="*/ 53 h 53"/>
                <a:gd name="T14" fmla="*/ 88 w 109"/>
                <a:gd name="T15" fmla="*/ 53 h 53"/>
                <a:gd name="T16" fmla="*/ 109 w 109"/>
                <a:gd name="T17" fmla="*/ 32 h 53"/>
                <a:gd name="T18" fmla="*/ 109 w 109"/>
                <a:gd name="T19" fmla="*/ 18 h 53"/>
                <a:gd name="T20" fmla="*/ 99 w 109"/>
                <a:gd name="T2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53">
                  <a:moveTo>
                    <a:pt x="99" y="0"/>
                  </a:moveTo>
                  <a:cubicBezTo>
                    <a:pt x="100" y="3"/>
                    <a:pt x="101" y="6"/>
                    <a:pt x="101" y="10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35"/>
                    <a:pt x="92" y="45"/>
                    <a:pt x="80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7" y="45"/>
                    <a:pt x="3" y="44"/>
                    <a:pt x="0" y="42"/>
                  </a:cubicBezTo>
                  <a:cubicBezTo>
                    <a:pt x="4" y="48"/>
                    <a:pt x="11" y="53"/>
                    <a:pt x="19" y="53"/>
                  </a:cubicBezTo>
                  <a:cubicBezTo>
                    <a:pt x="88" y="53"/>
                    <a:pt x="88" y="53"/>
                    <a:pt x="88" y="53"/>
                  </a:cubicBezTo>
                  <a:cubicBezTo>
                    <a:pt x="100" y="53"/>
                    <a:pt x="109" y="43"/>
                    <a:pt x="109" y="3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09" y="10"/>
                    <a:pt x="105" y="3"/>
                    <a:pt x="9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447746" y="3284437"/>
            <a:ext cx="294463" cy="296219"/>
            <a:chOff x="8931275" y="3716338"/>
            <a:chExt cx="430213" cy="434975"/>
          </a:xfrm>
          <a:solidFill>
            <a:schemeClr val="bg1"/>
          </a:solidFill>
        </p:grpSpPr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9036050" y="3824288"/>
              <a:ext cx="325438" cy="327025"/>
            </a:xfrm>
            <a:custGeom>
              <a:avLst/>
              <a:gdLst>
                <a:gd name="T0" fmla="*/ 1 w 87"/>
                <a:gd name="T1" fmla="*/ 23 h 87"/>
                <a:gd name="T2" fmla="*/ 15 w 87"/>
                <a:gd name="T3" fmla="*/ 37 h 87"/>
                <a:gd name="T4" fmla="*/ 36 w 87"/>
                <a:gd name="T5" fmla="*/ 36 h 87"/>
                <a:gd name="T6" fmla="*/ 37 w 87"/>
                <a:gd name="T7" fmla="*/ 15 h 87"/>
                <a:gd name="T8" fmla="*/ 24 w 87"/>
                <a:gd name="T9" fmla="*/ 1 h 87"/>
                <a:gd name="T10" fmla="*/ 32 w 87"/>
                <a:gd name="T11" fmla="*/ 0 h 87"/>
                <a:gd name="T12" fmla="*/ 64 w 87"/>
                <a:gd name="T13" fmla="*/ 32 h 87"/>
                <a:gd name="T14" fmla="*/ 61 w 87"/>
                <a:gd name="T15" fmla="*/ 45 h 87"/>
                <a:gd name="T16" fmla="*/ 84 w 87"/>
                <a:gd name="T17" fmla="*/ 68 h 87"/>
                <a:gd name="T18" fmla="*/ 83 w 87"/>
                <a:gd name="T19" fmla="*/ 83 h 87"/>
                <a:gd name="T20" fmla="*/ 68 w 87"/>
                <a:gd name="T21" fmla="*/ 83 h 87"/>
                <a:gd name="T22" fmla="*/ 46 w 87"/>
                <a:gd name="T23" fmla="*/ 61 h 87"/>
                <a:gd name="T24" fmla="*/ 32 w 87"/>
                <a:gd name="T25" fmla="*/ 64 h 87"/>
                <a:gd name="T26" fmla="*/ 0 w 87"/>
                <a:gd name="T27" fmla="*/ 32 h 87"/>
                <a:gd name="T28" fmla="*/ 1 w 87"/>
                <a:gd name="T29" fmla="*/ 23 h 87"/>
                <a:gd name="T30" fmla="*/ 70 w 87"/>
                <a:gd name="T31" fmla="*/ 75 h 87"/>
                <a:gd name="T32" fmla="*/ 75 w 87"/>
                <a:gd name="T33" fmla="*/ 80 h 87"/>
                <a:gd name="T34" fmla="*/ 81 w 87"/>
                <a:gd name="T35" fmla="*/ 75 h 87"/>
                <a:gd name="T36" fmla="*/ 75 w 87"/>
                <a:gd name="T37" fmla="*/ 70 h 87"/>
                <a:gd name="T38" fmla="*/ 70 w 87"/>
                <a:gd name="T39" fmla="*/ 7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7" h="87">
                  <a:moveTo>
                    <a:pt x="1" y="23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21" y="42"/>
                    <a:pt x="30" y="42"/>
                    <a:pt x="36" y="36"/>
                  </a:cubicBezTo>
                  <a:cubicBezTo>
                    <a:pt x="42" y="30"/>
                    <a:pt x="43" y="20"/>
                    <a:pt x="37" y="15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6" y="0"/>
                    <a:pt x="29" y="0"/>
                    <a:pt x="32" y="0"/>
                  </a:cubicBezTo>
                  <a:cubicBezTo>
                    <a:pt x="50" y="0"/>
                    <a:pt x="64" y="14"/>
                    <a:pt x="64" y="32"/>
                  </a:cubicBezTo>
                  <a:cubicBezTo>
                    <a:pt x="64" y="37"/>
                    <a:pt x="63" y="41"/>
                    <a:pt x="61" y="45"/>
                  </a:cubicBezTo>
                  <a:cubicBezTo>
                    <a:pt x="84" y="68"/>
                    <a:pt x="84" y="68"/>
                    <a:pt x="84" y="68"/>
                  </a:cubicBezTo>
                  <a:cubicBezTo>
                    <a:pt x="87" y="72"/>
                    <a:pt x="87" y="79"/>
                    <a:pt x="83" y="83"/>
                  </a:cubicBezTo>
                  <a:cubicBezTo>
                    <a:pt x="79" y="87"/>
                    <a:pt x="72" y="87"/>
                    <a:pt x="68" y="83"/>
                  </a:cubicBezTo>
                  <a:cubicBezTo>
                    <a:pt x="46" y="61"/>
                    <a:pt x="46" y="61"/>
                    <a:pt x="46" y="61"/>
                  </a:cubicBezTo>
                  <a:cubicBezTo>
                    <a:pt x="42" y="63"/>
                    <a:pt x="37" y="64"/>
                    <a:pt x="32" y="64"/>
                  </a:cubicBezTo>
                  <a:cubicBezTo>
                    <a:pt x="14" y="64"/>
                    <a:pt x="0" y="49"/>
                    <a:pt x="0" y="32"/>
                  </a:cubicBezTo>
                  <a:cubicBezTo>
                    <a:pt x="0" y="29"/>
                    <a:pt x="1" y="26"/>
                    <a:pt x="1" y="23"/>
                  </a:cubicBezTo>
                  <a:close/>
                  <a:moveTo>
                    <a:pt x="70" y="75"/>
                  </a:moveTo>
                  <a:cubicBezTo>
                    <a:pt x="70" y="78"/>
                    <a:pt x="72" y="80"/>
                    <a:pt x="75" y="80"/>
                  </a:cubicBezTo>
                  <a:cubicBezTo>
                    <a:pt x="78" y="80"/>
                    <a:pt x="81" y="78"/>
                    <a:pt x="81" y="75"/>
                  </a:cubicBezTo>
                  <a:cubicBezTo>
                    <a:pt x="81" y="72"/>
                    <a:pt x="78" y="70"/>
                    <a:pt x="75" y="70"/>
                  </a:cubicBezTo>
                  <a:cubicBezTo>
                    <a:pt x="72" y="70"/>
                    <a:pt x="70" y="72"/>
                    <a:pt x="70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5" name="Freeform 44"/>
            <p:cNvSpPr>
              <a:spLocks noEditPoints="1"/>
            </p:cNvSpPr>
            <p:nvPr/>
          </p:nvSpPr>
          <p:spPr bwMode="auto">
            <a:xfrm>
              <a:off x="8931275" y="3716338"/>
              <a:ext cx="427038" cy="349250"/>
            </a:xfrm>
            <a:custGeom>
              <a:avLst/>
              <a:gdLst>
                <a:gd name="T0" fmla="*/ 30 w 114"/>
                <a:gd name="T1" fmla="*/ 86 h 93"/>
                <a:gd name="T2" fmla="*/ 7 w 114"/>
                <a:gd name="T3" fmla="*/ 86 h 93"/>
                <a:gd name="T4" fmla="*/ 7 w 114"/>
                <a:gd name="T5" fmla="*/ 15 h 93"/>
                <a:gd name="T6" fmla="*/ 107 w 114"/>
                <a:gd name="T7" fmla="*/ 15 h 93"/>
                <a:gd name="T8" fmla="*/ 107 w 114"/>
                <a:gd name="T9" fmla="*/ 83 h 93"/>
                <a:gd name="T10" fmla="*/ 114 w 114"/>
                <a:gd name="T11" fmla="*/ 89 h 93"/>
                <a:gd name="T12" fmla="*/ 114 w 114"/>
                <a:gd name="T13" fmla="*/ 87 h 93"/>
                <a:gd name="T14" fmla="*/ 114 w 114"/>
                <a:gd name="T15" fmla="*/ 7 h 93"/>
                <a:gd name="T16" fmla="*/ 108 w 114"/>
                <a:gd name="T17" fmla="*/ 0 h 93"/>
                <a:gd name="T18" fmla="*/ 6 w 114"/>
                <a:gd name="T19" fmla="*/ 0 h 93"/>
                <a:gd name="T20" fmla="*/ 0 w 114"/>
                <a:gd name="T21" fmla="*/ 7 h 93"/>
                <a:gd name="T22" fmla="*/ 0 w 114"/>
                <a:gd name="T23" fmla="*/ 87 h 93"/>
                <a:gd name="T24" fmla="*/ 6 w 114"/>
                <a:gd name="T25" fmla="*/ 93 h 93"/>
                <a:gd name="T26" fmla="*/ 38 w 114"/>
                <a:gd name="T27" fmla="*/ 93 h 93"/>
                <a:gd name="T28" fmla="*/ 30 w 114"/>
                <a:gd name="T29" fmla="*/ 86 h 93"/>
                <a:gd name="T30" fmla="*/ 79 w 114"/>
                <a:gd name="T31" fmla="*/ 5 h 93"/>
                <a:gd name="T32" fmla="*/ 107 w 114"/>
                <a:gd name="T33" fmla="*/ 5 h 93"/>
                <a:gd name="T34" fmla="*/ 107 w 114"/>
                <a:gd name="T35" fmla="*/ 10 h 93"/>
                <a:gd name="T36" fmla="*/ 79 w 114"/>
                <a:gd name="T37" fmla="*/ 10 h 93"/>
                <a:gd name="T38" fmla="*/ 79 w 114"/>
                <a:gd name="T39" fmla="*/ 5 h 93"/>
                <a:gd name="T40" fmla="*/ 7 w 114"/>
                <a:gd name="T41" fmla="*/ 5 h 93"/>
                <a:gd name="T42" fmla="*/ 13 w 114"/>
                <a:gd name="T43" fmla="*/ 5 h 93"/>
                <a:gd name="T44" fmla="*/ 13 w 114"/>
                <a:gd name="T45" fmla="*/ 10 h 93"/>
                <a:gd name="T46" fmla="*/ 7 w 114"/>
                <a:gd name="T47" fmla="*/ 10 h 93"/>
                <a:gd name="T48" fmla="*/ 7 w 114"/>
                <a:gd name="T49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4" h="93">
                  <a:moveTo>
                    <a:pt x="30" y="86"/>
                  </a:moveTo>
                  <a:cubicBezTo>
                    <a:pt x="7" y="86"/>
                    <a:pt x="7" y="86"/>
                    <a:pt x="7" y="8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07" y="15"/>
                    <a:pt x="107" y="15"/>
                    <a:pt x="107" y="15"/>
                  </a:cubicBezTo>
                  <a:cubicBezTo>
                    <a:pt x="107" y="83"/>
                    <a:pt x="107" y="83"/>
                    <a:pt x="107" y="83"/>
                  </a:cubicBezTo>
                  <a:cubicBezTo>
                    <a:pt x="114" y="89"/>
                    <a:pt x="114" y="89"/>
                    <a:pt x="114" y="89"/>
                  </a:cubicBezTo>
                  <a:cubicBezTo>
                    <a:pt x="114" y="89"/>
                    <a:pt x="114" y="88"/>
                    <a:pt x="114" y="8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3"/>
                    <a:pt x="111" y="0"/>
                    <a:pt x="10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91"/>
                    <a:pt x="3" y="93"/>
                    <a:pt x="6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5" y="91"/>
                    <a:pt x="33" y="89"/>
                    <a:pt x="30" y="86"/>
                  </a:cubicBezTo>
                  <a:close/>
                  <a:moveTo>
                    <a:pt x="79" y="5"/>
                  </a:moveTo>
                  <a:cubicBezTo>
                    <a:pt x="107" y="5"/>
                    <a:pt x="107" y="5"/>
                    <a:pt x="107" y="5"/>
                  </a:cubicBezTo>
                  <a:cubicBezTo>
                    <a:pt x="107" y="10"/>
                    <a:pt x="107" y="10"/>
                    <a:pt x="107" y="10"/>
                  </a:cubicBezTo>
                  <a:cubicBezTo>
                    <a:pt x="79" y="10"/>
                    <a:pt x="79" y="10"/>
                    <a:pt x="79" y="10"/>
                  </a:cubicBezTo>
                  <a:lnTo>
                    <a:pt x="79" y="5"/>
                  </a:lnTo>
                  <a:close/>
                  <a:moveTo>
                    <a:pt x="7" y="5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446353" y="4243235"/>
            <a:ext cx="261479" cy="273525"/>
            <a:chOff x="8385175" y="3870325"/>
            <a:chExt cx="473075" cy="473075"/>
          </a:xfrm>
          <a:solidFill>
            <a:schemeClr val="bg1"/>
          </a:solidFill>
        </p:grpSpPr>
        <p:sp>
          <p:nvSpPr>
            <p:cNvPr id="47" name="Freeform 46"/>
            <p:cNvSpPr/>
            <p:nvPr/>
          </p:nvSpPr>
          <p:spPr bwMode="auto">
            <a:xfrm>
              <a:off x="8561388" y="3870325"/>
              <a:ext cx="288925" cy="241300"/>
            </a:xfrm>
            <a:custGeom>
              <a:avLst/>
              <a:gdLst>
                <a:gd name="T0" fmla="*/ 12 w 77"/>
                <a:gd name="T1" fmla="*/ 0 h 64"/>
                <a:gd name="T2" fmla="*/ 19 w 77"/>
                <a:gd name="T3" fmla="*/ 0 h 64"/>
                <a:gd name="T4" fmla="*/ 58 w 77"/>
                <a:gd name="T5" fmla="*/ 0 h 64"/>
                <a:gd name="T6" fmla="*/ 65 w 77"/>
                <a:gd name="T7" fmla="*/ 0 h 64"/>
                <a:gd name="T8" fmla="*/ 77 w 77"/>
                <a:gd name="T9" fmla="*/ 11 h 64"/>
                <a:gd name="T10" fmla="*/ 77 w 77"/>
                <a:gd name="T11" fmla="*/ 25 h 64"/>
                <a:gd name="T12" fmla="*/ 77 w 77"/>
                <a:gd name="T13" fmla="*/ 39 h 64"/>
                <a:gd name="T14" fmla="*/ 65 w 77"/>
                <a:gd name="T15" fmla="*/ 51 h 64"/>
                <a:gd name="T16" fmla="*/ 55 w 77"/>
                <a:gd name="T17" fmla="*/ 51 h 64"/>
                <a:gd name="T18" fmla="*/ 55 w 77"/>
                <a:gd name="T19" fmla="*/ 60 h 64"/>
                <a:gd name="T20" fmla="*/ 52 w 77"/>
                <a:gd name="T21" fmla="*/ 64 h 64"/>
                <a:gd name="T22" fmla="*/ 51 w 77"/>
                <a:gd name="T23" fmla="*/ 64 h 64"/>
                <a:gd name="T24" fmla="*/ 47 w 77"/>
                <a:gd name="T25" fmla="*/ 63 h 64"/>
                <a:gd name="T26" fmla="*/ 35 w 77"/>
                <a:gd name="T27" fmla="*/ 51 h 64"/>
                <a:gd name="T28" fmla="*/ 12 w 77"/>
                <a:gd name="T29" fmla="*/ 51 h 64"/>
                <a:gd name="T30" fmla="*/ 0 w 77"/>
                <a:gd name="T31" fmla="*/ 39 h 64"/>
                <a:gd name="T32" fmla="*/ 0 w 77"/>
                <a:gd name="T33" fmla="*/ 25 h 64"/>
                <a:gd name="T34" fmla="*/ 0 w 77"/>
                <a:gd name="T35" fmla="*/ 11 h 64"/>
                <a:gd name="T36" fmla="*/ 12 w 77"/>
                <a:gd name="T3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64">
                  <a:moveTo>
                    <a:pt x="12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2" y="0"/>
                    <a:pt x="77" y="5"/>
                    <a:pt x="77" y="11"/>
                  </a:cubicBezTo>
                  <a:cubicBezTo>
                    <a:pt x="77" y="25"/>
                    <a:pt x="77" y="25"/>
                    <a:pt x="77" y="25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46"/>
                    <a:pt x="72" y="51"/>
                    <a:pt x="65" y="51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5" y="62"/>
                    <a:pt x="54" y="63"/>
                    <a:pt x="52" y="64"/>
                  </a:cubicBezTo>
                  <a:cubicBezTo>
                    <a:pt x="52" y="64"/>
                    <a:pt x="51" y="64"/>
                    <a:pt x="51" y="64"/>
                  </a:cubicBezTo>
                  <a:cubicBezTo>
                    <a:pt x="49" y="64"/>
                    <a:pt x="48" y="64"/>
                    <a:pt x="47" y="63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5" y="51"/>
                    <a:pt x="0" y="46"/>
                    <a:pt x="0" y="3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8" name="Freeform 47"/>
            <p:cNvSpPr/>
            <p:nvPr/>
          </p:nvSpPr>
          <p:spPr bwMode="auto">
            <a:xfrm>
              <a:off x="8385175" y="4010025"/>
              <a:ext cx="473075" cy="333375"/>
            </a:xfrm>
            <a:custGeom>
              <a:avLst/>
              <a:gdLst>
                <a:gd name="T0" fmla="*/ 107 w 126"/>
                <a:gd name="T1" fmla="*/ 25 h 89"/>
                <a:gd name="T2" fmla="*/ 107 w 126"/>
                <a:gd name="T3" fmla="*/ 35 h 89"/>
                <a:gd name="T4" fmla="*/ 104 w 126"/>
                <a:gd name="T5" fmla="*/ 40 h 89"/>
                <a:gd name="T6" fmla="*/ 102 w 126"/>
                <a:gd name="T7" fmla="*/ 41 h 89"/>
                <a:gd name="T8" fmla="*/ 97 w 126"/>
                <a:gd name="T9" fmla="*/ 39 h 89"/>
                <a:gd name="T10" fmla="*/ 82 w 126"/>
                <a:gd name="T11" fmla="*/ 25 h 89"/>
                <a:gd name="T12" fmla="*/ 47 w 126"/>
                <a:gd name="T13" fmla="*/ 25 h 89"/>
                <a:gd name="T14" fmla="*/ 33 w 126"/>
                <a:gd name="T15" fmla="*/ 11 h 89"/>
                <a:gd name="T16" fmla="*/ 33 w 126"/>
                <a:gd name="T17" fmla="*/ 0 h 89"/>
                <a:gd name="T18" fmla="*/ 25 w 126"/>
                <a:gd name="T19" fmla="*/ 0 h 89"/>
                <a:gd name="T20" fmla="*/ 16 w 126"/>
                <a:gd name="T21" fmla="*/ 0 h 89"/>
                <a:gd name="T22" fmla="*/ 0 w 126"/>
                <a:gd name="T23" fmla="*/ 16 h 89"/>
                <a:gd name="T24" fmla="*/ 0 w 126"/>
                <a:gd name="T25" fmla="*/ 34 h 89"/>
                <a:gd name="T26" fmla="*/ 0 w 126"/>
                <a:gd name="T27" fmla="*/ 55 h 89"/>
                <a:gd name="T28" fmla="*/ 16 w 126"/>
                <a:gd name="T29" fmla="*/ 71 h 89"/>
                <a:gd name="T30" fmla="*/ 28 w 126"/>
                <a:gd name="T31" fmla="*/ 71 h 89"/>
                <a:gd name="T32" fmla="*/ 28 w 126"/>
                <a:gd name="T33" fmla="*/ 82 h 89"/>
                <a:gd name="T34" fmla="*/ 32 w 126"/>
                <a:gd name="T35" fmla="*/ 88 h 89"/>
                <a:gd name="T36" fmla="*/ 35 w 126"/>
                <a:gd name="T37" fmla="*/ 89 h 89"/>
                <a:gd name="T38" fmla="*/ 39 w 126"/>
                <a:gd name="T39" fmla="*/ 87 h 89"/>
                <a:gd name="T40" fmla="*/ 56 w 126"/>
                <a:gd name="T41" fmla="*/ 71 h 89"/>
                <a:gd name="T42" fmla="*/ 110 w 126"/>
                <a:gd name="T43" fmla="*/ 71 h 89"/>
                <a:gd name="T44" fmla="*/ 126 w 126"/>
                <a:gd name="T45" fmla="*/ 55 h 89"/>
                <a:gd name="T46" fmla="*/ 126 w 126"/>
                <a:gd name="T47" fmla="*/ 34 h 89"/>
                <a:gd name="T48" fmla="*/ 126 w 126"/>
                <a:gd name="T49" fmla="*/ 23 h 89"/>
                <a:gd name="T50" fmla="*/ 119 w 126"/>
                <a:gd name="T51" fmla="*/ 25 h 89"/>
                <a:gd name="T52" fmla="*/ 107 w 126"/>
                <a:gd name="T53" fmla="*/ 2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6" h="89">
                  <a:moveTo>
                    <a:pt x="107" y="25"/>
                  </a:moveTo>
                  <a:cubicBezTo>
                    <a:pt x="107" y="35"/>
                    <a:pt x="107" y="35"/>
                    <a:pt x="107" y="35"/>
                  </a:cubicBezTo>
                  <a:cubicBezTo>
                    <a:pt x="107" y="37"/>
                    <a:pt x="106" y="39"/>
                    <a:pt x="104" y="40"/>
                  </a:cubicBezTo>
                  <a:cubicBezTo>
                    <a:pt x="103" y="40"/>
                    <a:pt x="102" y="41"/>
                    <a:pt x="102" y="41"/>
                  </a:cubicBezTo>
                  <a:cubicBezTo>
                    <a:pt x="100" y="41"/>
                    <a:pt x="99" y="40"/>
                    <a:pt x="97" y="39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39" y="25"/>
                    <a:pt x="33" y="18"/>
                    <a:pt x="33" y="1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4"/>
                    <a:pt x="7" y="71"/>
                    <a:pt x="16" y="71"/>
                  </a:cubicBezTo>
                  <a:cubicBezTo>
                    <a:pt x="28" y="71"/>
                    <a:pt x="28" y="71"/>
                    <a:pt x="28" y="71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5"/>
                    <a:pt x="30" y="87"/>
                    <a:pt x="32" y="88"/>
                  </a:cubicBezTo>
                  <a:cubicBezTo>
                    <a:pt x="33" y="89"/>
                    <a:pt x="34" y="89"/>
                    <a:pt x="35" y="89"/>
                  </a:cubicBezTo>
                  <a:cubicBezTo>
                    <a:pt x="36" y="89"/>
                    <a:pt x="38" y="88"/>
                    <a:pt x="39" y="87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110" y="71"/>
                    <a:pt x="110" y="71"/>
                    <a:pt x="110" y="71"/>
                  </a:cubicBezTo>
                  <a:cubicBezTo>
                    <a:pt x="119" y="71"/>
                    <a:pt x="126" y="64"/>
                    <a:pt x="126" y="55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6" y="23"/>
                    <a:pt x="126" y="23"/>
                    <a:pt x="126" y="23"/>
                  </a:cubicBezTo>
                  <a:cubicBezTo>
                    <a:pt x="124" y="24"/>
                    <a:pt x="121" y="25"/>
                    <a:pt x="119" y="25"/>
                  </a:cubicBezTo>
                  <a:lnTo>
                    <a:pt x="10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5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6" grpId="0"/>
      <p:bldP spid="27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1458422" y="3428089"/>
            <a:ext cx="6227158" cy="269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just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6"/>
          <p:cNvSpPr/>
          <p:nvPr/>
        </p:nvSpPr>
        <p:spPr bwMode="auto">
          <a:xfrm>
            <a:off x="1584839" y="3367341"/>
            <a:ext cx="497860" cy="60750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59553" tIns="29777" rIns="59553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6"/>
          <p:cNvSpPr/>
          <p:nvPr/>
        </p:nvSpPr>
        <p:spPr bwMode="auto">
          <a:xfrm>
            <a:off x="2082700" y="3278422"/>
            <a:ext cx="497860" cy="14966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9553" tIns="29777" rIns="59553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6"/>
          <p:cNvSpPr/>
          <p:nvPr/>
        </p:nvSpPr>
        <p:spPr bwMode="auto">
          <a:xfrm>
            <a:off x="2580560" y="3215656"/>
            <a:ext cx="497860" cy="212434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59553" tIns="29777" rIns="59553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6"/>
          <p:cNvSpPr/>
          <p:nvPr/>
        </p:nvSpPr>
        <p:spPr bwMode="auto">
          <a:xfrm>
            <a:off x="3078420" y="3105815"/>
            <a:ext cx="497860" cy="322274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59553" tIns="29777" rIns="59553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6"/>
          <p:cNvSpPr/>
          <p:nvPr/>
        </p:nvSpPr>
        <p:spPr bwMode="auto">
          <a:xfrm>
            <a:off x="3576280" y="3011665"/>
            <a:ext cx="497860" cy="416424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59553" tIns="29777" rIns="59553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6"/>
          <p:cNvSpPr/>
          <p:nvPr/>
        </p:nvSpPr>
        <p:spPr bwMode="auto">
          <a:xfrm>
            <a:off x="4074141" y="2907055"/>
            <a:ext cx="497860" cy="521034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59553" tIns="29777" rIns="59553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6"/>
          <p:cNvSpPr/>
          <p:nvPr/>
        </p:nvSpPr>
        <p:spPr bwMode="auto">
          <a:xfrm>
            <a:off x="4572001" y="2833828"/>
            <a:ext cx="497860" cy="59426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59553" tIns="29777" rIns="59553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6"/>
          <p:cNvSpPr/>
          <p:nvPr/>
        </p:nvSpPr>
        <p:spPr bwMode="auto">
          <a:xfrm>
            <a:off x="5069861" y="2666452"/>
            <a:ext cx="497860" cy="76163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9553" tIns="29777" rIns="59553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6"/>
          <p:cNvSpPr/>
          <p:nvPr/>
        </p:nvSpPr>
        <p:spPr bwMode="auto">
          <a:xfrm>
            <a:off x="5567721" y="2500614"/>
            <a:ext cx="497860" cy="927475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59553" tIns="29777" rIns="59553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6"/>
          <p:cNvSpPr/>
          <p:nvPr/>
        </p:nvSpPr>
        <p:spPr bwMode="auto">
          <a:xfrm>
            <a:off x="6065582" y="2279396"/>
            <a:ext cx="497860" cy="1148695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59553" tIns="29777" rIns="59553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Freeform 6"/>
          <p:cNvSpPr/>
          <p:nvPr/>
        </p:nvSpPr>
        <p:spPr bwMode="auto">
          <a:xfrm>
            <a:off x="6563443" y="2049253"/>
            <a:ext cx="497860" cy="137883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59553" tIns="29777" rIns="59553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Freeform 6"/>
          <p:cNvSpPr/>
          <p:nvPr/>
        </p:nvSpPr>
        <p:spPr bwMode="auto">
          <a:xfrm>
            <a:off x="7061303" y="1829570"/>
            <a:ext cx="497860" cy="1598520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59553" tIns="29777" rIns="59553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62"/>
          <p:cNvGrpSpPr/>
          <p:nvPr/>
        </p:nvGrpSpPr>
        <p:grpSpPr>
          <a:xfrm>
            <a:off x="1684481" y="2877672"/>
            <a:ext cx="298575" cy="298592"/>
            <a:chOff x="1513298" y="2362415"/>
            <a:chExt cx="648000" cy="648000"/>
          </a:xfrm>
          <a:solidFill>
            <a:schemeClr val="accent1"/>
          </a:solidFill>
        </p:grpSpPr>
        <p:sp>
          <p:nvSpPr>
            <p:cNvPr id="105" name="Teardrop 104"/>
            <p:cNvSpPr/>
            <p:nvPr/>
          </p:nvSpPr>
          <p:spPr>
            <a:xfrm rot="8100000">
              <a:off x="1513298" y="2362415"/>
              <a:ext cx="648000" cy="6480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659863" y="2510185"/>
              <a:ext cx="354859" cy="40075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1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AU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1K</a:t>
              </a:r>
              <a:endParaRPr lang="en-US" sz="1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3" name="Teardrop 102"/>
          <p:cNvSpPr/>
          <p:nvPr/>
        </p:nvSpPr>
        <p:spPr>
          <a:xfrm rot="8100000">
            <a:off x="7160946" y="1326403"/>
            <a:ext cx="298575" cy="298592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>
              <a:lnSpc>
                <a:spcPct val="120000"/>
              </a:lnSpc>
            </a:pPr>
            <a:endParaRPr lang="en-US" sz="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7162820" y="1377490"/>
            <a:ext cx="294822" cy="250323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AU" sz="1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9K</a:t>
            </a:r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Text Placeholder 32"/>
          <p:cNvSpPr txBox="1"/>
          <p:nvPr/>
        </p:nvSpPr>
        <p:spPr>
          <a:xfrm>
            <a:off x="1864345" y="3800646"/>
            <a:ext cx="489387" cy="246221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1467994" y="3738655"/>
            <a:ext cx="327625" cy="32764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sz="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 Placeholder 32"/>
          <p:cNvSpPr txBox="1"/>
          <p:nvPr/>
        </p:nvSpPr>
        <p:spPr>
          <a:xfrm>
            <a:off x="2928801" y="3800646"/>
            <a:ext cx="489387" cy="246221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2532449" y="3738655"/>
            <a:ext cx="327625" cy="3276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altLang="zh-CN" sz="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Text Placeholder 32"/>
          <p:cNvSpPr txBox="1"/>
          <p:nvPr/>
        </p:nvSpPr>
        <p:spPr>
          <a:xfrm>
            <a:off x="3993257" y="3800646"/>
            <a:ext cx="489387" cy="246221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3596905" y="3738655"/>
            <a:ext cx="327625" cy="32764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altLang="zh-CN" sz="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Text Placeholder 32"/>
          <p:cNvSpPr txBox="1"/>
          <p:nvPr/>
        </p:nvSpPr>
        <p:spPr>
          <a:xfrm>
            <a:off x="5057712" y="3800646"/>
            <a:ext cx="489387" cy="246221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Oval 95"/>
          <p:cNvSpPr>
            <a:spLocks noChangeAspect="1"/>
          </p:cNvSpPr>
          <p:nvPr/>
        </p:nvSpPr>
        <p:spPr>
          <a:xfrm>
            <a:off x="4661361" y="3738655"/>
            <a:ext cx="327625" cy="32764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altLang="zh-CN" sz="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2"/>
          <p:cNvSpPr txBox="1"/>
          <p:nvPr/>
        </p:nvSpPr>
        <p:spPr>
          <a:xfrm>
            <a:off x="6122168" y="3800646"/>
            <a:ext cx="489387" cy="246221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Oval 90"/>
          <p:cNvSpPr>
            <a:spLocks noChangeAspect="1"/>
          </p:cNvSpPr>
          <p:nvPr/>
        </p:nvSpPr>
        <p:spPr>
          <a:xfrm>
            <a:off x="5725818" y="3738655"/>
            <a:ext cx="327625" cy="32764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sz="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 Placeholder 32"/>
          <p:cNvSpPr txBox="1"/>
          <p:nvPr/>
        </p:nvSpPr>
        <p:spPr>
          <a:xfrm>
            <a:off x="7186625" y="3800646"/>
            <a:ext cx="489387" cy="246221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Oval 82"/>
          <p:cNvSpPr>
            <a:spLocks noChangeAspect="1"/>
          </p:cNvSpPr>
          <p:nvPr/>
        </p:nvSpPr>
        <p:spPr>
          <a:xfrm>
            <a:off x="6790273" y="3738655"/>
            <a:ext cx="327625" cy="32764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altLang="zh-CN" sz="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 Placeholder 32"/>
          <p:cNvSpPr txBox="1"/>
          <p:nvPr/>
        </p:nvSpPr>
        <p:spPr>
          <a:xfrm>
            <a:off x="1669003" y="2249029"/>
            <a:ext cx="2776581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Text Placeholder 33"/>
          <p:cNvSpPr txBox="1"/>
          <p:nvPr/>
        </p:nvSpPr>
        <p:spPr>
          <a:xfrm>
            <a:off x="1669003" y="1686614"/>
            <a:ext cx="277658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1620647" y="1401874"/>
            <a:ext cx="897682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103" grpId="0" animBg="1"/>
      <p:bldP spid="104" grpId="0"/>
      <p:bldP spid="101" grpId="0"/>
      <p:bldP spid="102" grpId="0" animBg="1"/>
      <p:bldP spid="99" grpId="0"/>
      <p:bldP spid="100" grpId="0" animBg="1"/>
      <p:bldP spid="97" grpId="0"/>
      <p:bldP spid="98" grpId="0" animBg="1"/>
      <p:bldP spid="95" grpId="0"/>
      <p:bldP spid="96" grpId="0" animBg="1"/>
      <p:bldP spid="87" grpId="0"/>
      <p:bldP spid="91" grpId="0" animBg="1"/>
      <p:bldP spid="79" grpId="0"/>
      <p:bldP spid="83" grpId="0" animBg="1"/>
      <p:bldP spid="67" grpId="0"/>
      <p:bldP spid="68" grpId="0"/>
      <p:bldP spid="6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3548065" y="1650829"/>
            <a:ext cx="1771244" cy="1771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10" tIns="32504" rIns="65010" bIns="32504"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3137943" y="2808071"/>
            <a:ext cx="410122" cy="6143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10" tIns="32504" rIns="65010" bIns="32504"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 rot="16200000">
            <a:off x="4812958" y="3320398"/>
            <a:ext cx="410200" cy="6142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10" tIns="32504" rIns="65010" bIns="32504"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 rot="16200000">
            <a:off x="3653573" y="1144872"/>
            <a:ext cx="410200" cy="6142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10" tIns="32504" rIns="65010" bIns="32504"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 rot="10800000">
            <a:off x="5312198" y="1646387"/>
            <a:ext cx="410122" cy="6143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10" tIns="32504" rIns="65010" bIns="32504" rtlCol="0" anchor="ctr"/>
          <a:lstStyle/>
          <a:p>
            <a:pPr algn="ctr"/>
            <a:endParaRPr lang="zh-CN" altLang="en-US"/>
          </a:p>
        </p:txBody>
      </p:sp>
      <p:sp>
        <p:nvSpPr>
          <p:cNvPr id="82" name="Freeform 167"/>
          <p:cNvSpPr>
            <a:spLocks noEditPoints="1"/>
          </p:cNvSpPr>
          <p:nvPr/>
        </p:nvSpPr>
        <p:spPr bwMode="auto">
          <a:xfrm>
            <a:off x="4098759" y="1807141"/>
            <a:ext cx="641285" cy="941949"/>
          </a:xfrm>
          <a:custGeom>
            <a:avLst/>
            <a:gdLst>
              <a:gd name="T0" fmla="*/ 20 w 77"/>
              <a:gd name="T1" fmla="*/ 37 h 113"/>
              <a:gd name="T2" fmla="*/ 20 w 77"/>
              <a:gd name="T3" fmla="*/ 12 h 113"/>
              <a:gd name="T4" fmla="*/ 57 w 77"/>
              <a:gd name="T5" fmla="*/ 12 h 113"/>
              <a:gd name="T6" fmla="*/ 56 w 77"/>
              <a:gd name="T7" fmla="*/ 36 h 113"/>
              <a:gd name="T8" fmla="*/ 52 w 77"/>
              <a:gd name="T9" fmla="*/ 47 h 113"/>
              <a:gd name="T10" fmla="*/ 38 w 77"/>
              <a:gd name="T11" fmla="*/ 54 h 113"/>
              <a:gd name="T12" fmla="*/ 38 w 77"/>
              <a:gd name="T13" fmla="*/ 54 h 113"/>
              <a:gd name="T14" fmla="*/ 25 w 77"/>
              <a:gd name="T15" fmla="*/ 47 h 113"/>
              <a:gd name="T16" fmla="*/ 20 w 77"/>
              <a:gd name="T17" fmla="*/ 37 h 113"/>
              <a:gd name="T18" fmla="*/ 12 w 77"/>
              <a:gd name="T19" fmla="*/ 108 h 113"/>
              <a:gd name="T20" fmla="*/ 66 w 77"/>
              <a:gd name="T21" fmla="*/ 108 h 113"/>
              <a:gd name="T22" fmla="*/ 63 w 77"/>
              <a:gd name="T23" fmla="*/ 113 h 113"/>
              <a:gd name="T24" fmla="*/ 15 w 77"/>
              <a:gd name="T25" fmla="*/ 113 h 113"/>
              <a:gd name="T26" fmla="*/ 12 w 77"/>
              <a:gd name="T27" fmla="*/ 108 h 113"/>
              <a:gd name="T28" fmla="*/ 69 w 77"/>
              <a:gd name="T29" fmla="*/ 67 h 113"/>
              <a:gd name="T30" fmla="*/ 75 w 77"/>
              <a:gd name="T31" fmla="*/ 90 h 113"/>
              <a:gd name="T32" fmla="*/ 67 w 77"/>
              <a:gd name="T33" fmla="*/ 104 h 113"/>
              <a:gd name="T34" fmla="*/ 65 w 77"/>
              <a:gd name="T35" fmla="*/ 104 h 113"/>
              <a:gd name="T36" fmla="*/ 65 w 77"/>
              <a:gd name="T37" fmla="*/ 73 h 113"/>
              <a:gd name="T38" fmla="*/ 41 w 77"/>
              <a:gd name="T39" fmla="*/ 73 h 113"/>
              <a:gd name="T40" fmla="*/ 48 w 77"/>
              <a:gd name="T41" fmla="*/ 57 h 113"/>
              <a:gd name="T42" fmla="*/ 50 w 77"/>
              <a:gd name="T43" fmla="*/ 55 h 113"/>
              <a:gd name="T44" fmla="*/ 64 w 77"/>
              <a:gd name="T45" fmla="*/ 58 h 113"/>
              <a:gd name="T46" fmla="*/ 65 w 77"/>
              <a:gd name="T47" fmla="*/ 58 h 113"/>
              <a:gd name="T48" fmla="*/ 65 w 77"/>
              <a:gd name="T49" fmla="*/ 59 h 113"/>
              <a:gd name="T50" fmla="*/ 69 w 77"/>
              <a:gd name="T51" fmla="*/ 68 h 113"/>
              <a:gd name="T52" fmla="*/ 69 w 77"/>
              <a:gd name="T53" fmla="*/ 67 h 113"/>
              <a:gd name="T54" fmla="*/ 13 w 77"/>
              <a:gd name="T55" fmla="*/ 104 h 113"/>
              <a:gd name="T56" fmla="*/ 10 w 77"/>
              <a:gd name="T57" fmla="*/ 104 h 113"/>
              <a:gd name="T58" fmla="*/ 2 w 77"/>
              <a:gd name="T59" fmla="*/ 90 h 113"/>
              <a:gd name="T60" fmla="*/ 8 w 77"/>
              <a:gd name="T61" fmla="*/ 67 h 113"/>
              <a:gd name="T62" fmla="*/ 13 w 77"/>
              <a:gd name="T63" fmla="*/ 58 h 113"/>
              <a:gd name="T64" fmla="*/ 13 w 77"/>
              <a:gd name="T65" fmla="*/ 58 h 113"/>
              <a:gd name="T66" fmla="*/ 14 w 77"/>
              <a:gd name="T67" fmla="*/ 58 h 113"/>
              <a:gd name="T68" fmla="*/ 27 w 77"/>
              <a:gd name="T69" fmla="*/ 55 h 113"/>
              <a:gd name="T70" fmla="*/ 29 w 77"/>
              <a:gd name="T71" fmla="*/ 57 h 113"/>
              <a:gd name="T72" fmla="*/ 37 w 77"/>
              <a:gd name="T73" fmla="*/ 73 h 113"/>
              <a:gd name="T74" fmla="*/ 13 w 77"/>
              <a:gd name="T75" fmla="*/ 73 h 113"/>
              <a:gd name="T76" fmla="*/ 13 w 77"/>
              <a:gd name="T77" fmla="*/ 104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" h="113">
                <a:moveTo>
                  <a:pt x="20" y="37"/>
                </a:moveTo>
                <a:cubicBezTo>
                  <a:pt x="19" y="28"/>
                  <a:pt x="19" y="19"/>
                  <a:pt x="20" y="12"/>
                </a:cubicBezTo>
                <a:cubicBezTo>
                  <a:pt x="37" y="0"/>
                  <a:pt x="44" y="14"/>
                  <a:pt x="57" y="12"/>
                </a:cubicBezTo>
                <a:cubicBezTo>
                  <a:pt x="58" y="20"/>
                  <a:pt x="58" y="30"/>
                  <a:pt x="56" y="36"/>
                </a:cubicBezTo>
                <a:cubicBezTo>
                  <a:pt x="56" y="41"/>
                  <a:pt x="54" y="44"/>
                  <a:pt x="52" y="47"/>
                </a:cubicBezTo>
                <a:cubicBezTo>
                  <a:pt x="48" y="51"/>
                  <a:pt x="44" y="54"/>
                  <a:pt x="38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3" y="54"/>
                  <a:pt x="28" y="51"/>
                  <a:pt x="25" y="47"/>
                </a:cubicBezTo>
                <a:cubicBezTo>
                  <a:pt x="23" y="44"/>
                  <a:pt x="21" y="41"/>
                  <a:pt x="20" y="37"/>
                </a:cubicBezTo>
                <a:close/>
                <a:moveTo>
                  <a:pt x="12" y="108"/>
                </a:moveTo>
                <a:cubicBezTo>
                  <a:pt x="66" y="108"/>
                  <a:pt x="66" y="108"/>
                  <a:pt x="66" y="108"/>
                </a:cubicBezTo>
                <a:cubicBezTo>
                  <a:pt x="63" y="113"/>
                  <a:pt x="63" y="113"/>
                  <a:pt x="63" y="113"/>
                </a:cubicBezTo>
                <a:cubicBezTo>
                  <a:pt x="15" y="113"/>
                  <a:pt x="15" y="113"/>
                  <a:pt x="15" y="113"/>
                </a:cubicBezTo>
                <a:cubicBezTo>
                  <a:pt x="12" y="108"/>
                  <a:pt x="12" y="108"/>
                  <a:pt x="12" y="108"/>
                </a:cubicBezTo>
                <a:close/>
                <a:moveTo>
                  <a:pt x="69" y="67"/>
                </a:moveTo>
                <a:cubicBezTo>
                  <a:pt x="75" y="90"/>
                  <a:pt x="75" y="90"/>
                  <a:pt x="75" y="90"/>
                </a:cubicBezTo>
                <a:cubicBezTo>
                  <a:pt x="77" y="98"/>
                  <a:pt x="76" y="104"/>
                  <a:pt x="67" y="104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73"/>
                  <a:pt x="65" y="73"/>
                  <a:pt x="65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8" y="57"/>
                  <a:pt x="48" y="57"/>
                  <a:pt x="48" y="57"/>
                </a:cubicBezTo>
                <a:cubicBezTo>
                  <a:pt x="50" y="55"/>
                  <a:pt x="50" y="55"/>
                  <a:pt x="50" y="55"/>
                </a:cubicBezTo>
                <a:cubicBezTo>
                  <a:pt x="64" y="58"/>
                  <a:pt x="64" y="58"/>
                  <a:pt x="64" y="58"/>
                </a:cubicBezTo>
                <a:cubicBezTo>
                  <a:pt x="65" y="58"/>
                  <a:pt x="65" y="58"/>
                  <a:pt x="65" y="58"/>
                </a:cubicBezTo>
                <a:cubicBezTo>
                  <a:pt x="65" y="59"/>
                  <a:pt x="65" y="59"/>
                  <a:pt x="65" y="59"/>
                </a:cubicBezTo>
                <a:cubicBezTo>
                  <a:pt x="67" y="61"/>
                  <a:pt x="68" y="64"/>
                  <a:pt x="69" y="68"/>
                </a:cubicBezTo>
                <a:cubicBezTo>
                  <a:pt x="69" y="67"/>
                  <a:pt x="69" y="67"/>
                  <a:pt x="69" y="67"/>
                </a:cubicBezTo>
                <a:close/>
                <a:moveTo>
                  <a:pt x="13" y="104"/>
                </a:moveTo>
                <a:cubicBezTo>
                  <a:pt x="10" y="104"/>
                  <a:pt x="10" y="104"/>
                  <a:pt x="10" y="104"/>
                </a:cubicBezTo>
                <a:cubicBezTo>
                  <a:pt x="1" y="104"/>
                  <a:pt x="0" y="98"/>
                  <a:pt x="2" y="90"/>
                </a:cubicBezTo>
                <a:cubicBezTo>
                  <a:pt x="8" y="67"/>
                  <a:pt x="8" y="67"/>
                  <a:pt x="8" y="67"/>
                </a:cubicBezTo>
                <a:cubicBezTo>
                  <a:pt x="8" y="64"/>
                  <a:pt x="10" y="61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27" y="55"/>
                  <a:pt x="27" y="55"/>
                  <a:pt x="27" y="55"/>
                </a:cubicBezTo>
                <a:cubicBezTo>
                  <a:pt x="29" y="57"/>
                  <a:pt x="29" y="57"/>
                  <a:pt x="29" y="57"/>
                </a:cubicBezTo>
                <a:cubicBezTo>
                  <a:pt x="37" y="73"/>
                  <a:pt x="37" y="73"/>
                  <a:pt x="37" y="73"/>
                </a:cubicBezTo>
                <a:cubicBezTo>
                  <a:pt x="13" y="73"/>
                  <a:pt x="13" y="73"/>
                  <a:pt x="13" y="73"/>
                </a:cubicBezTo>
                <a:lnTo>
                  <a:pt x="13" y="1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1" tIns="34281" rIns="68561" bIns="34281" numCol="1" anchor="t" anchorCtr="0" compatLnSpc="1"/>
          <a:lstStyle/>
          <a:p>
            <a:endParaRPr lang="zh-CN" altLang="en-US"/>
          </a:p>
        </p:txBody>
      </p:sp>
      <p:sp>
        <p:nvSpPr>
          <p:cNvPr id="83" name="文本框 82"/>
          <p:cNvSpPr txBox="1"/>
          <p:nvPr/>
        </p:nvSpPr>
        <p:spPr>
          <a:xfrm>
            <a:off x="3602321" y="2876413"/>
            <a:ext cx="1662736" cy="284528"/>
          </a:xfrm>
          <a:prstGeom prst="rect">
            <a:avLst/>
          </a:prstGeom>
          <a:noFill/>
          <a:ln>
            <a:noFill/>
          </a:ln>
        </p:spPr>
        <p:txBody>
          <a:bodyPr wrap="square" lIns="65010" tIns="32504" rIns="65010" bIns="32504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DIGITALVIDEOS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TextBox 23"/>
          <p:cNvSpPr txBox="1"/>
          <p:nvPr/>
        </p:nvSpPr>
        <p:spPr>
          <a:xfrm>
            <a:off x="5902734" y="1700982"/>
            <a:ext cx="2067904" cy="619449"/>
          </a:xfrm>
          <a:prstGeom prst="rect">
            <a:avLst/>
          </a:prstGeom>
          <a:noFill/>
        </p:spPr>
        <p:txBody>
          <a:bodyPr wrap="square" lIns="65010" tIns="32504" rIns="65010" bIns="3250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6292496" y="1481510"/>
            <a:ext cx="1152481" cy="240753"/>
          </a:xfrm>
          <a:prstGeom prst="rect">
            <a:avLst/>
          </a:prstGeom>
          <a:noFill/>
        </p:spPr>
        <p:txBody>
          <a:bodyPr wrap="none" lIns="65010" tIns="32504" rIns="65010" bIns="32504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31" name="TextBox 23"/>
          <p:cNvSpPr txBox="1"/>
          <p:nvPr/>
        </p:nvSpPr>
        <p:spPr>
          <a:xfrm>
            <a:off x="5902734" y="3533920"/>
            <a:ext cx="2067904" cy="619449"/>
          </a:xfrm>
          <a:prstGeom prst="rect">
            <a:avLst/>
          </a:prstGeom>
          <a:noFill/>
        </p:spPr>
        <p:txBody>
          <a:bodyPr wrap="square" lIns="65010" tIns="32504" rIns="65010" bIns="3250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6292496" y="3314448"/>
            <a:ext cx="1152481" cy="240753"/>
          </a:xfrm>
          <a:prstGeom prst="rect">
            <a:avLst/>
          </a:prstGeom>
          <a:noFill/>
        </p:spPr>
        <p:txBody>
          <a:bodyPr wrap="none" lIns="65010" tIns="32504" rIns="65010" bIns="32504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33" name="TextBox 23"/>
          <p:cNvSpPr txBox="1"/>
          <p:nvPr/>
        </p:nvSpPr>
        <p:spPr>
          <a:xfrm>
            <a:off x="576945" y="1700982"/>
            <a:ext cx="2067904" cy="619449"/>
          </a:xfrm>
          <a:prstGeom prst="rect">
            <a:avLst/>
          </a:prstGeom>
          <a:noFill/>
        </p:spPr>
        <p:txBody>
          <a:bodyPr wrap="square" lIns="65010" tIns="32504" rIns="65010" bIns="3250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1492368" y="1481510"/>
            <a:ext cx="1152481" cy="240753"/>
          </a:xfrm>
          <a:prstGeom prst="rect">
            <a:avLst/>
          </a:prstGeom>
          <a:noFill/>
        </p:spPr>
        <p:txBody>
          <a:bodyPr wrap="none" lIns="65010" tIns="32504" rIns="65010" bIns="32504" rtlCol="0">
            <a:spAutoFit/>
          </a:bodyPr>
          <a:lstStyle/>
          <a:p>
            <a:pPr algn="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35" name="TextBox 23"/>
          <p:cNvSpPr txBox="1"/>
          <p:nvPr/>
        </p:nvSpPr>
        <p:spPr>
          <a:xfrm>
            <a:off x="576945" y="3533920"/>
            <a:ext cx="2067904" cy="619449"/>
          </a:xfrm>
          <a:prstGeom prst="rect">
            <a:avLst/>
          </a:prstGeom>
          <a:noFill/>
        </p:spPr>
        <p:txBody>
          <a:bodyPr wrap="square" lIns="65010" tIns="32504" rIns="65010" bIns="3250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1492368" y="3314448"/>
            <a:ext cx="1152481" cy="240753"/>
          </a:xfrm>
          <a:prstGeom prst="rect">
            <a:avLst/>
          </a:prstGeom>
          <a:noFill/>
        </p:spPr>
        <p:txBody>
          <a:bodyPr wrap="none" lIns="65010" tIns="32504" rIns="65010" bIns="32504" rtlCol="0">
            <a:spAutoFit/>
          </a:bodyPr>
          <a:lstStyle/>
          <a:p>
            <a:pPr algn="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43407" y="600137"/>
            <a:ext cx="1590131" cy="284528"/>
          </a:xfrm>
          <a:prstGeom prst="rect">
            <a:avLst/>
          </a:prstGeom>
          <a:effectLst/>
        </p:spPr>
        <p:txBody>
          <a:bodyPr vert="horz" wrap="none" lIns="65010" tIns="32504" rIns="65010" bIns="32504">
            <a:spAutoFit/>
          </a:bodyPr>
          <a:lstStyle/>
          <a:p>
            <a:r>
              <a:rPr lang="zh-CN" altLang="en-US" sz="1400" dirty="0">
                <a:solidFill>
                  <a:srgbClr val="591F0E"/>
                </a:solidFill>
                <a:latin typeface="+mj-lt"/>
                <a:ea typeface="微软雅黑" panose="020B0503020204020204" pitchFamily="34" charset="-122"/>
              </a:rPr>
              <a:t>添加相关标题文字</a:t>
            </a:r>
            <a:endParaRPr lang="zh-CN" altLang="en-US" sz="1400" dirty="0">
              <a:solidFill>
                <a:srgbClr val="591F0E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  <p:bldP spid="57" grpId="0" animBg="1"/>
      <p:bldP spid="82" grpId="0" animBg="1"/>
      <p:bldP spid="83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928456"/>
            <a:ext cx="3140330" cy="1766981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140330" y="1928456"/>
            <a:ext cx="1765800" cy="176698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6"/>
          <p:cNvGrpSpPr/>
          <p:nvPr/>
        </p:nvGrpSpPr>
        <p:grpSpPr>
          <a:xfrm>
            <a:off x="4677147" y="1928456"/>
            <a:ext cx="4466853" cy="1768266"/>
            <a:chOff x="4257077" y="2119893"/>
            <a:chExt cx="5955804" cy="2356960"/>
          </a:xfrm>
          <a:solidFill>
            <a:schemeClr val="accent1"/>
          </a:solidFill>
        </p:grpSpPr>
        <p:sp>
          <p:nvSpPr>
            <p:cNvPr id="8" name="等腰三角形 7"/>
            <p:cNvSpPr/>
            <p:nvPr/>
          </p:nvSpPr>
          <p:spPr>
            <a:xfrm rot="16200000">
              <a:off x="4224440" y="3094390"/>
              <a:ext cx="473237" cy="4079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552497" y="2119893"/>
              <a:ext cx="5660384" cy="23569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5000"/>
                </a:lnSpc>
                <a:spcBef>
                  <a:spcPts val="900"/>
                </a:spcBef>
              </a:pP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03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成功项目展示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5000"/>
                </a:lnSpc>
                <a:spcBef>
                  <a:spcPts val="900"/>
                </a:spcBef>
              </a:pP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THIS IS A SUMMARY PART. CLICK TO ADD YOUR DESCRIPTION SENTENCES ABOUT THIS PART IN HERETHIS IS A SUMMARY PART. 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淘宝店chenying0907 5"/>
          <p:cNvGrpSpPr/>
          <p:nvPr/>
        </p:nvGrpSpPr>
        <p:grpSpPr bwMode="auto">
          <a:xfrm>
            <a:off x="1324892" y="1582254"/>
            <a:ext cx="1045171" cy="468149"/>
            <a:chOff x="418279" y="1566965"/>
            <a:chExt cx="1828802" cy="819150"/>
          </a:xfrm>
        </p:grpSpPr>
        <p:grpSp>
          <p:nvGrpSpPr>
            <p:cNvPr id="7" name="淘宝店chenying0907 2003"/>
            <p:cNvGrpSpPr/>
            <p:nvPr/>
          </p:nvGrpSpPr>
          <p:grpSpPr bwMode="auto">
            <a:xfrm>
              <a:off x="418279" y="1566965"/>
              <a:ext cx="1828800" cy="819150"/>
              <a:chOff x="418279" y="1566965"/>
              <a:chExt cx="1828800" cy="819150"/>
            </a:xfrm>
          </p:grpSpPr>
          <p:sp>
            <p:nvSpPr>
              <p:cNvPr id="9" name="淘宝店chenying0907 8"/>
              <p:cNvSpPr/>
              <p:nvPr/>
            </p:nvSpPr>
            <p:spPr>
              <a:xfrm>
                <a:off x="418279" y="1566965"/>
                <a:ext cx="1828800" cy="819150"/>
              </a:xfrm>
              <a:prstGeom prst="rect">
                <a:avLst/>
              </a:prstGeom>
              <a:solidFill>
                <a:schemeClr val="accent1">
                  <a:alpha val="2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521970">
                  <a:defRPr/>
                </a:pPr>
                <a:endParaRPr lang="zh-CN" altLang="en-US" sz="1030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grpSp>
            <p:nvGrpSpPr>
              <p:cNvPr id="10" name="淘宝店chenying0907 1994"/>
              <p:cNvGrpSpPr/>
              <p:nvPr/>
            </p:nvGrpSpPr>
            <p:grpSpPr bwMode="auto">
              <a:xfrm>
                <a:off x="639121" y="1738242"/>
                <a:ext cx="523414" cy="476595"/>
                <a:chOff x="2512217" y="1611767"/>
                <a:chExt cx="692150" cy="630238"/>
              </a:xfrm>
            </p:grpSpPr>
            <p:sp>
              <p:nvSpPr>
                <p:cNvPr id="11" name="淘宝店chenying0907 24"/>
                <p:cNvSpPr/>
                <p:nvPr/>
              </p:nvSpPr>
              <p:spPr bwMode="auto">
                <a:xfrm>
                  <a:off x="2512217" y="1611767"/>
                  <a:ext cx="692150" cy="630238"/>
                </a:xfrm>
                <a:custGeom>
                  <a:avLst/>
                  <a:gdLst>
                    <a:gd name="T0" fmla="*/ 0 w 184"/>
                    <a:gd name="T1" fmla="*/ 2147483646 h 168"/>
                    <a:gd name="T2" fmla="*/ 0 w 184"/>
                    <a:gd name="T3" fmla="*/ 112583766 h 168"/>
                    <a:gd name="T4" fmla="*/ 113200380 w 184"/>
                    <a:gd name="T5" fmla="*/ 0 h 168"/>
                    <a:gd name="T6" fmla="*/ 113200380 w 184"/>
                    <a:gd name="T7" fmla="*/ 0 h 168"/>
                    <a:gd name="T8" fmla="*/ 735815637 w 184"/>
                    <a:gd name="T9" fmla="*/ 0 h 168"/>
                    <a:gd name="T10" fmla="*/ 919769546 w 184"/>
                    <a:gd name="T11" fmla="*/ 84440638 h 168"/>
                    <a:gd name="T12" fmla="*/ 1018818468 w 184"/>
                    <a:gd name="T13" fmla="*/ 239242847 h 168"/>
                    <a:gd name="T14" fmla="*/ 1188624681 w 184"/>
                    <a:gd name="T15" fmla="*/ 337755048 h 168"/>
                    <a:gd name="T16" fmla="*/ 2147483646 w 184"/>
                    <a:gd name="T17" fmla="*/ 337755048 h 168"/>
                    <a:gd name="T18" fmla="*/ 2147483646 w 184"/>
                    <a:gd name="T19" fmla="*/ 450338814 h 168"/>
                    <a:gd name="T20" fmla="*/ 2147483646 w 184"/>
                    <a:gd name="T21" fmla="*/ 2147483646 h 168"/>
                    <a:gd name="T22" fmla="*/ 0 w 184"/>
                    <a:gd name="T23" fmla="*/ 2147483646 h 16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84" h="168">
                      <a:moveTo>
                        <a:pt x="0" y="168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3"/>
                        <a:pt x="4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57" y="0"/>
                        <a:pt x="62" y="3"/>
                        <a:pt x="65" y="6"/>
                      </a:cubicBezTo>
                      <a:cubicBezTo>
                        <a:pt x="72" y="17"/>
                        <a:pt x="72" y="17"/>
                        <a:pt x="72" y="17"/>
                      </a:cubicBezTo>
                      <a:cubicBezTo>
                        <a:pt x="74" y="21"/>
                        <a:pt x="80" y="24"/>
                        <a:pt x="84" y="24"/>
                      </a:cubicBezTo>
                      <a:cubicBezTo>
                        <a:pt x="176" y="24"/>
                        <a:pt x="176" y="24"/>
                        <a:pt x="176" y="24"/>
                      </a:cubicBezTo>
                      <a:cubicBezTo>
                        <a:pt x="181" y="24"/>
                        <a:pt x="184" y="28"/>
                        <a:pt x="184" y="32"/>
                      </a:cubicBezTo>
                      <a:cubicBezTo>
                        <a:pt x="184" y="168"/>
                        <a:pt x="184" y="168"/>
                        <a:pt x="184" y="168"/>
                      </a:cubicBezTo>
                      <a:lnTo>
                        <a:pt x="0" y="168"/>
                      </a:lnTo>
                      <a:close/>
                    </a:path>
                  </a:pathLst>
                </a:custGeom>
                <a:noFill/>
                <a:ln w="30163" cap="rnd">
                  <a:solidFill>
                    <a:sysClr val="window" lastClr="FFFFFF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521970" eaLnBrk="0" hangingPunct="0">
                    <a:defRPr/>
                  </a:pPr>
                  <a:endParaRPr lang="zh-CN" altLang="en-US" sz="103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" name="Line 25"/>
                <p:cNvSpPr>
                  <a:spLocks noChangeShapeType="1"/>
                </p:cNvSpPr>
                <p:nvPr/>
              </p:nvSpPr>
              <p:spPr bwMode="auto">
                <a:xfrm>
                  <a:off x="2512217" y="1821317"/>
                  <a:ext cx="692150" cy="0"/>
                </a:xfrm>
                <a:prstGeom prst="line">
                  <a:avLst/>
                </a:prstGeom>
                <a:noFill/>
                <a:ln w="30163" cap="rnd">
                  <a:solidFill>
                    <a:sysClr val="window" lastClr="FFFFFF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521970" eaLnBrk="0" hangingPunct="0">
                    <a:defRPr/>
                  </a:pPr>
                  <a:endParaRPr lang="zh-CN" altLang="en-US" sz="1030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8" name="淘宝店chenying0907 1996"/>
            <p:cNvSpPr txBox="1"/>
            <p:nvPr/>
          </p:nvSpPr>
          <p:spPr>
            <a:xfrm>
              <a:off x="1332680" y="1811440"/>
              <a:ext cx="914401" cy="4692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521970">
                <a:defRPr/>
              </a:pPr>
              <a:r>
                <a:rPr lang="zh-CN" altLang="en-US" sz="1145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14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淘宝店chenying0907 12"/>
          <p:cNvGrpSpPr/>
          <p:nvPr/>
        </p:nvGrpSpPr>
        <p:grpSpPr bwMode="auto">
          <a:xfrm>
            <a:off x="2381855" y="1582254"/>
            <a:ext cx="1980560" cy="468149"/>
            <a:chOff x="2267334" y="1566965"/>
            <a:chExt cx="3465896" cy="819150"/>
          </a:xfrm>
        </p:grpSpPr>
        <p:grpSp>
          <p:nvGrpSpPr>
            <p:cNvPr id="14" name="淘宝店chenying0907 2005"/>
            <p:cNvGrpSpPr/>
            <p:nvPr/>
          </p:nvGrpSpPr>
          <p:grpSpPr bwMode="auto">
            <a:xfrm>
              <a:off x="2267334" y="1566965"/>
              <a:ext cx="3465896" cy="819150"/>
              <a:chOff x="2267334" y="1566965"/>
              <a:chExt cx="3465896" cy="819150"/>
            </a:xfrm>
          </p:grpSpPr>
          <p:sp>
            <p:nvSpPr>
              <p:cNvPr id="16" name="淘宝店chenying0907 15"/>
              <p:cNvSpPr/>
              <p:nvPr/>
            </p:nvSpPr>
            <p:spPr>
              <a:xfrm>
                <a:off x="2267334" y="1566965"/>
                <a:ext cx="3465896" cy="819150"/>
              </a:xfrm>
              <a:prstGeom prst="rect">
                <a:avLst/>
              </a:prstGeom>
              <a:solidFill>
                <a:schemeClr val="accent1">
                  <a:alpha val="4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521970">
                  <a:defRPr/>
                </a:pPr>
                <a:endParaRPr lang="zh-CN" altLang="en-US" sz="1030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grpSp>
            <p:nvGrpSpPr>
              <p:cNvPr id="17" name="淘宝店chenying0907 1995"/>
              <p:cNvGrpSpPr/>
              <p:nvPr/>
            </p:nvGrpSpPr>
            <p:grpSpPr bwMode="auto">
              <a:xfrm>
                <a:off x="2634942" y="1809329"/>
                <a:ext cx="523414" cy="385357"/>
                <a:chOff x="4285455" y="1672092"/>
                <a:chExt cx="692150" cy="509587"/>
              </a:xfrm>
            </p:grpSpPr>
            <p:sp>
              <p:nvSpPr>
                <p:cNvPr id="18" name="Oval 33"/>
                <p:cNvSpPr>
                  <a:spLocks noChangeArrowheads="1"/>
                </p:cNvSpPr>
                <p:nvPr/>
              </p:nvSpPr>
              <p:spPr bwMode="auto">
                <a:xfrm>
                  <a:off x="4315617" y="1911804"/>
                  <a:ext cx="271463" cy="269875"/>
                </a:xfrm>
                <a:prstGeom prst="ellipse">
                  <a:avLst/>
                </a:prstGeom>
                <a:noFill/>
                <a:ln w="30163" cap="rnd">
                  <a:solidFill>
                    <a:sysClr val="window" lastClr="FFFFFF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9pPr>
                </a:lstStyle>
                <a:p>
                  <a:pPr defTabSz="521970">
                    <a:lnSpc>
                      <a:spcPct val="100000"/>
                    </a:lnSpc>
                    <a:spcBef>
                      <a:spcPct val="0"/>
                    </a:spcBef>
                    <a:buNone/>
                    <a:defRPr/>
                  </a:pPr>
                  <a:endParaRPr lang="zh-CN" altLang="en-US" sz="103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" name="淘宝店chenying0907 34"/>
                <p:cNvSpPr/>
                <p:nvPr/>
              </p:nvSpPr>
              <p:spPr bwMode="auto">
                <a:xfrm>
                  <a:off x="4375942" y="1972129"/>
                  <a:ext cx="74613" cy="74613"/>
                </a:xfrm>
                <a:custGeom>
                  <a:avLst/>
                  <a:gdLst>
                    <a:gd name="T0" fmla="*/ 0 w 20"/>
                    <a:gd name="T1" fmla="*/ 278354988 h 20"/>
                    <a:gd name="T2" fmla="*/ 278354988 w 20"/>
                    <a:gd name="T3" fmla="*/ 0 h 20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0" h="20">
                      <a:moveTo>
                        <a:pt x="0" y="20"/>
                      </a:moveTo>
                      <a:cubicBezTo>
                        <a:pt x="0" y="9"/>
                        <a:pt x="9" y="0"/>
                        <a:pt x="20" y="0"/>
                      </a:cubicBezTo>
                    </a:path>
                  </a:pathLst>
                </a:custGeom>
                <a:noFill/>
                <a:ln w="30163" cap="rnd">
                  <a:solidFill>
                    <a:sysClr val="window" lastClr="FFFFFF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521970" eaLnBrk="0" hangingPunct="0">
                    <a:defRPr/>
                  </a:pPr>
                  <a:endParaRPr lang="zh-CN" altLang="en-US" sz="103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" name="Oval 35"/>
                <p:cNvSpPr>
                  <a:spLocks noChangeArrowheads="1"/>
                </p:cNvSpPr>
                <p:nvPr/>
              </p:nvSpPr>
              <p:spPr bwMode="auto">
                <a:xfrm>
                  <a:off x="4675980" y="1911804"/>
                  <a:ext cx="271463" cy="269875"/>
                </a:xfrm>
                <a:prstGeom prst="ellipse">
                  <a:avLst/>
                </a:prstGeom>
                <a:noFill/>
                <a:ln w="30163" cap="rnd">
                  <a:solidFill>
                    <a:sysClr val="window" lastClr="FFFFFF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9pPr>
                </a:lstStyle>
                <a:p>
                  <a:pPr defTabSz="521970">
                    <a:lnSpc>
                      <a:spcPct val="100000"/>
                    </a:lnSpc>
                    <a:spcBef>
                      <a:spcPct val="0"/>
                    </a:spcBef>
                    <a:buNone/>
                    <a:defRPr/>
                  </a:pPr>
                  <a:endParaRPr lang="zh-CN" altLang="en-US" sz="103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" name="淘宝店chenying0907 36"/>
                <p:cNvSpPr/>
                <p:nvPr/>
              </p:nvSpPr>
              <p:spPr bwMode="auto">
                <a:xfrm>
                  <a:off x="4736305" y="1972129"/>
                  <a:ext cx="76200" cy="74613"/>
                </a:xfrm>
                <a:custGeom>
                  <a:avLst/>
                  <a:gdLst>
                    <a:gd name="T0" fmla="*/ 0 w 20"/>
                    <a:gd name="T1" fmla="*/ 278354988 h 20"/>
                    <a:gd name="T2" fmla="*/ 290322000 w 20"/>
                    <a:gd name="T3" fmla="*/ 0 h 20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0" h="20">
                      <a:moveTo>
                        <a:pt x="0" y="20"/>
                      </a:moveTo>
                      <a:cubicBezTo>
                        <a:pt x="0" y="9"/>
                        <a:pt x="9" y="0"/>
                        <a:pt x="20" y="0"/>
                      </a:cubicBezTo>
                    </a:path>
                  </a:pathLst>
                </a:custGeom>
                <a:noFill/>
                <a:ln w="30163" cap="rnd">
                  <a:solidFill>
                    <a:sysClr val="window" lastClr="FFFFFF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521970" eaLnBrk="0" hangingPunct="0">
                    <a:defRPr/>
                  </a:pPr>
                  <a:endParaRPr lang="zh-CN" altLang="en-US" sz="103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" name="Line 37"/>
                <p:cNvSpPr>
                  <a:spLocks noChangeShapeType="1"/>
                </p:cNvSpPr>
                <p:nvPr/>
              </p:nvSpPr>
              <p:spPr bwMode="auto">
                <a:xfrm>
                  <a:off x="4947442" y="2046742"/>
                  <a:ext cx="30163" cy="0"/>
                </a:xfrm>
                <a:prstGeom prst="line">
                  <a:avLst/>
                </a:prstGeom>
                <a:noFill/>
                <a:ln w="30163" cap="rnd">
                  <a:solidFill>
                    <a:sysClr val="window" lastClr="FFFFFF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521970" eaLnBrk="0" hangingPunct="0">
                    <a:defRPr/>
                  </a:pPr>
                  <a:endParaRPr lang="zh-CN" altLang="en-US" sz="103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" name="淘宝店chenying0907 38"/>
                <p:cNvSpPr/>
                <p:nvPr/>
              </p:nvSpPr>
              <p:spPr bwMode="auto">
                <a:xfrm>
                  <a:off x="4285455" y="1672092"/>
                  <a:ext cx="120650" cy="374650"/>
                </a:xfrm>
                <a:custGeom>
                  <a:avLst/>
                  <a:gdLst>
                    <a:gd name="T0" fmla="*/ 47883763 w 76"/>
                    <a:gd name="T1" fmla="*/ 594756875 h 236"/>
                    <a:gd name="T2" fmla="*/ 0 w 76"/>
                    <a:gd name="T3" fmla="*/ 594756875 h 236"/>
                    <a:gd name="T4" fmla="*/ 95765938 w 76"/>
                    <a:gd name="T5" fmla="*/ 0 h 236"/>
                    <a:gd name="T6" fmla="*/ 191531875 w 76"/>
                    <a:gd name="T7" fmla="*/ 22682200 h 236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76" h="236">
                      <a:moveTo>
                        <a:pt x="19" y="236"/>
                      </a:moveTo>
                      <a:lnTo>
                        <a:pt x="0" y="236"/>
                      </a:lnTo>
                      <a:lnTo>
                        <a:pt x="38" y="0"/>
                      </a:lnTo>
                      <a:lnTo>
                        <a:pt x="76" y="9"/>
                      </a:lnTo>
                    </a:path>
                  </a:pathLst>
                </a:custGeom>
                <a:noFill/>
                <a:ln w="30163" cap="rnd">
                  <a:solidFill>
                    <a:sysClr val="window" lastClr="FFFFFF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521970" eaLnBrk="0" hangingPunct="0">
                    <a:defRPr/>
                  </a:pPr>
                  <a:endParaRPr lang="zh-CN" altLang="en-US" sz="103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" name="淘宝店chenying0907 39"/>
                <p:cNvSpPr/>
                <p:nvPr/>
              </p:nvSpPr>
              <p:spPr bwMode="auto">
                <a:xfrm>
                  <a:off x="4856955" y="1672092"/>
                  <a:ext cx="120650" cy="374650"/>
                </a:xfrm>
                <a:custGeom>
                  <a:avLst/>
                  <a:gdLst>
                    <a:gd name="T0" fmla="*/ 191531875 w 76"/>
                    <a:gd name="T1" fmla="*/ 594756875 h 236"/>
                    <a:gd name="T2" fmla="*/ 95765938 w 76"/>
                    <a:gd name="T3" fmla="*/ 0 h 236"/>
                    <a:gd name="T4" fmla="*/ 0 w 76"/>
                    <a:gd name="T5" fmla="*/ 22682200 h 23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76" h="236">
                      <a:moveTo>
                        <a:pt x="76" y="236"/>
                      </a:moveTo>
                      <a:lnTo>
                        <a:pt x="38" y="0"/>
                      </a:lnTo>
                      <a:lnTo>
                        <a:pt x="0" y="9"/>
                      </a:lnTo>
                    </a:path>
                  </a:pathLst>
                </a:custGeom>
                <a:noFill/>
                <a:ln w="30163" cap="rnd">
                  <a:solidFill>
                    <a:sysClr val="window" lastClr="FFFFFF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521970" eaLnBrk="0" hangingPunct="0">
                    <a:defRPr/>
                  </a:pPr>
                  <a:endParaRPr lang="zh-CN" altLang="en-US" sz="103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" name="淘宝店chenying0907 40"/>
                <p:cNvSpPr/>
                <p:nvPr/>
              </p:nvSpPr>
              <p:spPr bwMode="auto">
                <a:xfrm>
                  <a:off x="4587080" y="1972129"/>
                  <a:ext cx="88900" cy="44450"/>
                </a:xfrm>
                <a:custGeom>
                  <a:avLst/>
                  <a:gdLst>
                    <a:gd name="T0" fmla="*/ 0 w 24"/>
                    <a:gd name="T1" fmla="*/ 164650208 h 12"/>
                    <a:gd name="T2" fmla="*/ 164650208 w 24"/>
                    <a:gd name="T3" fmla="*/ 0 h 12"/>
                    <a:gd name="T4" fmla="*/ 329300417 w 24"/>
                    <a:gd name="T5" fmla="*/ 164650208 h 1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4" h="12">
                      <a:moveTo>
                        <a:pt x="0" y="12"/>
                      </a:moveTo>
                      <a:cubicBezTo>
                        <a:pt x="0" y="5"/>
                        <a:pt x="6" y="0"/>
                        <a:pt x="12" y="0"/>
                      </a:cubicBezTo>
                      <a:cubicBezTo>
                        <a:pt x="19" y="0"/>
                        <a:pt x="24" y="5"/>
                        <a:pt x="24" y="12"/>
                      </a:cubicBezTo>
                    </a:path>
                  </a:pathLst>
                </a:custGeom>
                <a:noFill/>
                <a:ln w="30163" cap="rnd">
                  <a:solidFill>
                    <a:sysClr val="window" lastClr="FFFFFF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521970" eaLnBrk="0" hangingPunct="0">
                    <a:defRPr/>
                  </a:pPr>
                  <a:endParaRPr lang="zh-CN" altLang="en-US" sz="1030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15" name="淘宝店chenying0907 1997"/>
            <p:cNvSpPr txBox="1"/>
            <p:nvPr/>
          </p:nvSpPr>
          <p:spPr>
            <a:xfrm>
              <a:off x="3424749" y="1833665"/>
              <a:ext cx="2152888" cy="4692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521970">
                <a:defRPr/>
              </a:pPr>
              <a:r>
                <a:rPr lang="zh-CN" altLang="en-US" sz="1145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sz="114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淘宝店chenying0907 25"/>
          <p:cNvGrpSpPr/>
          <p:nvPr/>
        </p:nvGrpSpPr>
        <p:grpSpPr bwMode="auto">
          <a:xfrm>
            <a:off x="4374211" y="1582254"/>
            <a:ext cx="1758280" cy="468149"/>
            <a:chOff x="5753485" y="1566965"/>
            <a:chExt cx="3075652" cy="819150"/>
          </a:xfrm>
        </p:grpSpPr>
        <p:grpSp>
          <p:nvGrpSpPr>
            <p:cNvPr id="27" name="淘宝店chenying0907 2006"/>
            <p:cNvGrpSpPr/>
            <p:nvPr/>
          </p:nvGrpSpPr>
          <p:grpSpPr bwMode="auto">
            <a:xfrm>
              <a:off x="5753485" y="1566965"/>
              <a:ext cx="2961352" cy="819150"/>
              <a:chOff x="5753485" y="1566965"/>
              <a:chExt cx="2961352" cy="819150"/>
            </a:xfrm>
          </p:grpSpPr>
          <p:sp>
            <p:nvSpPr>
              <p:cNvPr id="29" name="淘宝店chenying0907 28"/>
              <p:cNvSpPr/>
              <p:nvPr/>
            </p:nvSpPr>
            <p:spPr>
              <a:xfrm>
                <a:off x="5753485" y="1566965"/>
                <a:ext cx="2961386" cy="81915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521970">
                  <a:defRPr/>
                </a:pPr>
                <a:endParaRPr lang="zh-CN" altLang="en-US" sz="1030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grpSp>
            <p:nvGrpSpPr>
              <p:cNvPr id="30" name="淘宝店chenying0907 1993"/>
              <p:cNvGrpSpPr/>
              <p:nvPr/>
            </p:nvGrpSpPr>
            <p:grpSpPr bwMode="auto">
              <a:xfrm>
                <a:off x="5891288" y="1738242"/>
                <a:ext cx="386558" cy="522214"/>
                <a:chOff x="4375942" y="5123317"/>
                <a:chExt cx="511175" cy="690563"/>
              </a:xfrm>
            </p:grpSpPr>
            <p:sp>
              <p:nvSpPr>
                <p:cNvPr id="31" name="Oval 5"/>
                <p:cNvSpPr>
                  <a:spLocks noChangeArrowheads="1"/>
                </p:cNvSpPr>
                <p:nvPr/>
              </p:nvSpPr>
              <p:spPr bwMode="auto">
                <a:xfrm>
                  <a:off x="4556917" y="5393192"/>
                  <a:ext cx="149225" cy="150813"/>
                </a:xfrm>
                <a:prstGeom prst="ellipse">
                  <a:avLst/>
                </a:prstGeom>
                <a:noFill/>
                <a:ln w="30163" cap="rnd">
                  <a:solidFill>
                    <a:sysClr val="window" lastClr="FFFFFF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9pPr>
                </a:lstStyle>
                <a:p>
                  <a:pPr defTabSz="521970">
                    <a:lnSpc>
                      <a:spcPct val="100000"/>
                    </a:lnSpc>
                    <a:spcBef>
                      <a:spcPct val="0"/>
                    </a:spcBef>
                    <a:buNone/>
                    <a:defRPr/>
                  </a:pPr>
                  <a:endParaRPr lang="zh-CN" altLang="en-US" sz="103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" name="淘宝店chenying0907 6"/>
                <p:cNvSpPr/>
                <p:nvPr/>
              </p:nvSpPr>
              <p:spPr bwMode="auto">
                <a:xfrm>
                  <a:off x="4436267" y="5663067"/>
                  <a:ext cx="390525" cy="150813"/>
                </a:xfrm>
                <a:custGeom>
                  <a:avLst/>
                  <a:gdLst>
                    <a:gd name="T0" fmla="*/ 0 w 104"/>
                    <a:gd name="T1" fmla="*/ 284308897 h 40"/>
                    <a:gd name="T2" fmla="*/ 282007866 w 104"/>
                    <a:gd name="T3" fmla="*/ 0 h 40"/>
                    <a:gd name="T4" fmla="*/ 1184432285 w 104"/>
                    <a:gd name="T5" fmla="*/ 0 h 40"/>
                    <a:gd name="T6" fmla="*/ 1466440150 w 104"/>
                    <a:gd name="T7" fmla="*/ 284308897 h 40"/>
                    <a:gd name="T8" fmla="*/ 1466440150 w 104"/>
                    <a:gd name="T9" fmla="*/ 568614024 h 40"/>
                    <a:gd name="T10" fmla="*/ 0 w 104"/>
                    <a:gd name="T11" fmla="*/ 568614024 h 40"/>
                    <a:gd name="T12" fmla="*/ 0 w 104"/>
                    <a:gd name="T13" fmla="*/ 284308897 h 4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04" h="40">
                      <a:moveTo>
                        <a:pt x="0" y="20"/>
                      </a:move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84" y="0"/>
                        <a:pt x="84" y="0"/>
                        <a:pt x="84" y="0"/>
                      </a:cubicBezTo>
                      <a:cubicBezTo>
                        <a:pt x="95" y="0"/>
                        <a:pt x="104" y="9"/>
                        <a:pt x="104" y="20"/>
                      </a:cubicBezTo>
                      <a:cubicBezTo>
                        <a:pt x="104" y="40"/>
                        <a:pt x="104" y="40"/>
                        <a:pt x="104" y="40"/>
                      </a:cubicBezTo>
                      <a:cubicBezTo>
                        <a:pt x="0" y="40"/>
                        <a:pt x="0" y="40"/>
                        <a:pt x="0" y="40"/>
                      </a:cubicBezTo>
                      <a:lnTo>
                        <a:pt x="0" y="20"/>
                      </a:lnTo>
                      <a:close/>
                    </a:path>
                  </a:pathLst>
                </a:custGeom>
                <a:noFill/>
                <a:ln w="30163" cap="rnd">
                  <a:solidFill>
                    <a:sysClr val="window" lastClr="FFFFFF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521970" eaLnBrk="0" hangingPunct="0">
                    <a:defRPr/>
                  </a:pPr>
                  <a:endParaRPr lang="zh-CN" altLang="en-US" sz="103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" name="淘宝店chenying0907 7"/>
                <p:cNvSpPr/>
                <p:nvPr/>
              </p:nvSpPr>
              <p:spPr bwMode="auto">
                <a:xfrm>
                  <a:off x="4375942" y="5123317"/>
                  <a:ext cx="511175" cy="539750"/>
                </a:xfrm>
                <a:custGeom>
                  <a:avLst/>
                  <a:gdLst>
                    <a:gd name="T0" fmla="*/ 597277825 w 322"/>
                    <a:gd name="T1" fmla="*/ 856853125 h 340"/>
                    <a:gd name="T2" fmla="*/ 811490313 w 322"/>
                    <a:gd name="T3" fmla="*/ 572076263 h 340"/>
                    <a:gd name="T4" fmla="*/ 405745950 w 322"/>
                    <a:gd name="T5" fmla="*/ 0 h 340"/>
                    <a:gd name="T6" fmla="*/ 0 w 322"/>
                    <a:gd name="T7" fmla="*/ 572076263 h 340"/>
                    <a:gd name="T8" fmla="*/ 214214075 w 322"/>
                    <a:gd name="T9" fmla="*/ 856853125 h 3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22" h="340">
                      <a:moveTo>
                        <a:pt x="237" y="340"/>
                      </a:moveTo>
                      <a:lnTo>
                        <a:pt x="322" y="227"/>
                      </a:lnTo>
                      <a:lnTo>
                        <a:pt x="161" y="0"/>
                      </a:lnTo>
                      <a:lnTo>
                        <a:pt x="0" y="227"/>
                      </a:lnTo>
                      <a:lnTo>
                        <a:pt x="85" y="340"/>
                      </a:lnTo>
                    </a:path>
                  </a:pathLst>
                </a:custGeom>
                <a:noFill/>
                <a:ln w="30163" cap="rnd">
                  <a:solidFill>
                    <a:sysClr val="window" lastClr="FFFFFF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521970" eaLnBrk="0" hangingPunct="0">
                    <a:defRPr/>
                  </a:pPr>
                  <a:endParaRPr lang="zh-CN" altLang="en-US" sz="103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" name="Line 8"/>
                <p:cNvSpPr>
                  <a:spLocks noChangeShapeType="1"/>
                </p:cNvSpPr>
                <p:nvPr/>
              </p:nvSpPr>
              <p:spPr bwMode="auto">
                <a:xfrm>
                  <a:off x="4631530" y="5123317"/>
                  <a:ext cx="0" cy="269875"/>
                </a:xfrm>
                <a:prstGeom prst="line">
                  <a:avLst/>
                </a:prstGeom>
                <a:noFill/>
                <a:ln w="30163" cap="rnd">
                  <a:solidFill>
                    <a:sysClr val="window" lastClr="FFFFFF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defTabSz="521970" eaLnBrk="0" hangingPunct="0">
                    <a:defRPr/>
                  </a:pPr>
                  <a:endParaRPr lang="zh-CN" altLang="en-US" sz="1030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28" name="淘宝店chenying0907 1998"/>
            <p:cNvSpPr txBox="1"/>
            <p:nvPr/>
          </p:nvSpPr>
          <p:spPr>
            <a:xfrm>
              <a:off x="6486690" y="1833665"/>
              <a:ext cx="2342447" cy="4692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521970">
                <a:defRPr/>
              </a:pPr>
              <a:r>
                <a:rPr lang="zh-CN" altLang="en-US" sz="1145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sz="114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淘宝店chenying0907 1999"/>
          <p:cNvSpPr txBox="1">
            <a:spLocks noChangeArrowheads="1"/>
          </p:cNvSpPr>
          <p:nvPr/>
        </p:nvSpPr>
        <p:spPr bwMode="auto">
          <a:xfrm flipH="1">
            <a:off x="1126201" y="2076715"/>
            <a:ext cx="1428943" cy="169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defTabSz="52197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我曾经欣赏过生命绚丽，也曾经低迷于生命价值的暗淡。在我的生命里似有似无的缺少了一种最安和的色彩。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52197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我曾经欣赏过生命绚丽，也曾经低迷于生命价值的暗淡。在我的生命里似有似无的缺少了一种最安和的色彩。</a:t>
            </a:r>
            <a:endParaRPr lang="zh-CN" altLang="en-US" sz="800" u="sng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52197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zh-CN" altLang="en-US" sz="800" u="sng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淘宝店chenying0907 2000"/>
          <p:cNvSpPr txBox="1">
            <a:spLocks noChangeArrowheads="1"/>
          </p:cNvSpPr>
          <p:nvPr/>
        </p:nvSpPr>
        <p:spPr bwMode="auto">
          <a:xfrm flipH="1">
            <a:off x="2923494" y="2094860"/>
            <a:ext cx="1428943" cy="169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defTabSz="52197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我曾经欣赏过生命绚丽，也曾经低迷于生命价值的暗淡。在我的生命里似有似无的缺少了一种最安和的色彩。</a:t>
            </a:r>
            <a:endParaRPr lang="en-US" altLang="zh-CN" sz="8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52197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我曾经欣赏过生命绚丽，也曾经低迷于生命价值的暗淡。在我的生命里似有似无的缺少了一种最安和的色彩。</a:t>
            </a:r>
            <a:endParaRPr lang="zh-CN" altLang="en-US" sz="800" u="sng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52197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zh-CN" altLang="en-US" sz="800" u="sng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淘宝店chenying0907 2001"/>
          <p:cNvSpPr txBox="1">
            <a:spLocks noChangeArrowheads="1"/>
          </p:cNvSpPr>
          <p:nvPr/>
        </p:nvSpPr>
        <p:spPr bwMode="auto">
          <a:xfrm flipH="1">
            <a:off x="4655463" y="2094860"/>
            <a:ext cx="1428943" cy="169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defTabSz="52197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我曾经欣赏过生命绚丽，也曾经低迷于生命价值的暗淡。在我的生命里似有似无的缺少了一种最安和的色彩。</a:t>
            </a:r>
            <a:endParaRPr lang="en-US" altLang="zh-CN" sz="8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52197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我曾经欣赏过生命绚丽，也曾经低迷于生命价值的暗淡。在我的生命里似有似无的缺少了一种最安和的色彩。</a:t>
            </a:r>
            <a:endParaRPr lang="zh-CN" altLang="en-US" sz="800" u="sng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52197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zh-CN" altLang="en-US" sz="800" u="sng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淘宝店chenying0907 37"/>
          <p:cNvCxnSpPr/>
          <p:nvPr/>
        </p:nvCxnSpPr>
        <p:spPr>
          <a:xfrm>
            <a:off x="2739318" y="2094859"/>
            <a:ext cx="0" cy="1341898"/>
          </a:xfrm>
          <a:prstGeom prst="line">
            <a:avLst/>
          </a:prstGeom>
          <a:noFill/>
          <a:ln w="0" cap="flat" cmpd="sng" algn="ctr">
            <a:solidFill>
              <a:schemeClr val="accent1"/>
            </a:solidFill>
            <a:prstDash val="dashDot"/>
            <a:miter lim="800000"/>
          </a:ln>
          <a:effectLst/>
        </p:spPr>
      </p:cxnSp>
      <p:cxnSp>
        <p:nvCxnSpPr>
          <p:cNvPr id="39" name="淘宝店chenying0907 38"/>
          <p:cNvCxnSpPr/>
          <p:nvPr/>
        </p:nvCxnSpPr>
        <p:spPr>
          <a:xfrm>
            <a:off x="4536611" y="2094859"/>
            <a:ext cx="0" cy="1341898"/>
          </a:xfrm>
          <a:prstGeom prst="line">
            <a:avLst/>
          </a:prstGeom>
          <a:noFill/>
          <a:ln w="0" cap="flat" cmpd="sng" algn="ctr">
            <a:solidFill>
              <a:schemeClr val="accent1"/>
            </a:solidFill>
            <a:prstDash val="dashDot"/>
            <a:miter lim="800000"/>
          </a:ln>
          <a:effectLst/>
        </p:spPr>
      </p:cxnSp>
      <p:grpSp>
        <p:nvGrpSpPr>
          <p:cNvPr id="40" name="淘宝店chenying0907 39"/>
          <p:cNvGrpSpPr/>
          <p:nvPr/>
        </p:nvGrpSpPr>
        <p:grpSpPr bwMode="auto">
          <a:xfrm>
            <a:off x="6084405" y="1582254"/>
            <a:ext cx="1929753" cy="468149"/>
            <a:chOff x="8745268" y="1566965"/>
            <a:chExt cx="3377165" cy="819150"/>
          </a:xfrm>
        </p:grpSpPr>
        <p:grpSp>
          <p:nvGrpSpPr>
            <p:cNvPr id="41" name="淘宝店chenying0907 2007"/>
            <p:cNvGrpSpPr/>
            <p:nvPr/>
          </p:nvGrpSpPr>
          <p:grpSpPr bwMode="auto">
            <a:xfrm>
              <a:off x="8745268" y="1566965"/>
              <a:ext cx="3360672" cy="819150"/>
              <a:chOff x="8745268" y="1566965"/>
              <a:chExt cx="3360672" cy="819150"/>
            </a:xfrm>
          </p:grpSpPr>
          <p:sp>
            <p:nvSpPr>
              <p:cNvPr id="43" name="淘宝店chenying0907 42"/>
              <p:cNvSpPr/>
              <p:nvPr/>
            </p:nvSpPr>
            <p:spPr>
              <a:xfrm>
                <a:off x="8745268" y="1566965"/>
                <a:ext cx="3361287" cy="819150"/>
              </a:xfrm>
              <a:prstGeom prst="rect">
                <a:avLst/>
              </a:prstGeom>
              <a:solidFill>
                <a:schemeClr val="accent1">
                  <a:alpha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defTabSz="521970">
                  <a:defRPr/>
                </a:pPr>
                <a:endParaRPr lang="zh-CN" altLang="en-US" sz="1030" kern="0">
                  <a:solidFill>
                    <a:prstClr val="white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grpSp>
            <p:nvGrpSpPr>
              <p:cNvPr id="44" name="淘宝店chenying0907 2017"/>
              <p:cNvGrpSpPr/>
              <p:nvPr/>
            </p:nvGrpSpPr>
            <p:grpSpPr bwMode="auto">
              <a:xfrm>
                <a:off x="8918805" y="1705495"/>
                <a:ext cx="556236" cy="554961"/>
                <a:chOff x="699297" y="4854574"/>
                <a:chExt cx="692150" cy="690563"/>
              </a:xfrm>
            </p:grpSpPr>
            <p:sp>
              <p:nvSpPr>
                <p:cNvPr id="45" name="Oval 88"/>
                <p:cNvSpPr>
                  <a:spLocks noChangeArrowheads="1"/>
                </p:cNvSpPr>
                <p:nvPr/>
              </p:nvSpPr>
              <p:spPr bwMode="auto">
                <a:xfrm>
                  <a:off x="699297" y="4854574"/>
                  <a:ext cx="692150" cy="690563"/>
                </a:xfrm>
                <a:prstGeom prst="ellipse">
                  <a:avLst/>
                </a:prstGeom>
                <a:noFill/>
                <a:ln w="30163" cap="rnd">
                  <a:solidFill>
                    <a:sysClr val="window" lastClr="FFFFFF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charset="0"/>
                      <a:ea typeface="宋体" panose="02010600030101010101" pitchFamily="2" charset="-122"/>
                    </a:defRPr>
                  </a:lvl9pPr>
                </a:lstStyle>
                <a:p>
                  <a:pPr defTabSz="521970">
                    <a:lnSpc>
                      <a:spcPct val="100000"/>
                    </a:lnSpc>
                    <a:spcBef>
                      <a:spcPct val="0"/>
                    </a:spcBef>
                    <a:buNone/>
                    <a:defRPr/>
                  </a:pPr>
                  <a:endParaRPr lang="zh-CN" altLang="en-US" sz="1030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" name="淘宝店chenying0907 89"/>
                <p:cNvSpPr/>
                <p:nvPr/>
              </p:nvSpPr>
              <p:spPr bwMode="auto">
                <a:xfrm>
                  <a:off x="850110" y="5064124"/>
                  <a:ext cx="330200" cy="330200"/>
                </a:xfrm>
                <a:custGeom>
                  <a:avLst/>
                  <a:gdLst>
                    <a:gd name="T0" fmla="*/ 350302513 w 208"/>
                    <a:gd name="T1" fmla="*/ 524192500 h 208"/>
                    <a:gd name="T2" fmla="*/ 262096250 w 208"/>
                    <a:gd name="T3" fmla="*/ 262096250 h 208"/>
                    <a:gd name="T4" fmla="*/ 0 w 208"/>
                    <a:gd name="T5" fmla="*/ 173891575 h 208"/>
                    <a:gd name="T6" fmla="*/ 524192500 w 208"/>
                    <a:gd name="T7" fmla="*/ 0 h 208"/>
                    <a:gd name="T8" fmla="*/ 350302513 w 208"/>
                    <a:gd name="T9" fmla="*/ 524192500 h 2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08" h="208">
                      <a:moveTo>
                        <a:pt x="139" y="208"/>
                      </a:moveTo>
                      <a:lnTo>
                        <a:pt x="104" y="104"/>
                      </a:lnTo>
                      <a:lnTo>
                        <a:pt x="0" y="69"/>
                      </a:lnTo>
                      <a:lnTo>
                        <a:pt x="208" y="0"/>
                      </a:lnTo>
                      <a:lnTo>
                        <a:pt x="139" y="208"/>
                      </a:lnTo>
                      <a:close/>
                    </a:path>
                  </a:pathLst>
                </a:custGeom>
                <a:noFill/>
                <a:ln w="30163" cap="rnd">
                  <a:solidFill>
                    <a:sysClr val="window" lastClr="FFFFFF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defTabSz="521970" eaLnBrk="0" hangingPunct="0">
                    <a:defRPr/>
                  </a:pPr>
                  <a:endParaRPr lang="zh-CN" altLang="en-US" sz="1030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42" name="淘宝店chenying0907 2010"/>
            <p:cNvSpPr txBox="1"/>
            <p:nvPr/>
          </p:nvSpPr>
          <p:spPr>
            <a:xfrm>
              <a:off x="9780488" y="1833665"/>
              <a:ext cx="2341945" cy="4692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521970">
                <a:defRPr/>
              </a:pPr>
              <a:r>
                <a:rPr lang="zh-CN" altLang="en-US" sz="1145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  <a:endParaRPr lang="zh-CN" altLang="en-US" sz="114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淘宝店chenying0907 2015"/>
          <p:cNvSpPr txBox="1">
            <a:spLocks noChangeArrowheads="1"/>
          </p:cNvSpPr>
          <p:nvPr/>
        </p:nvSpPr>
        <p:spPr bwMode="auto">
          <a:xfrm flipH="1">
            <a:off x="6518079" y="2094860"/>
            <a:ext cx="1428943" cy="169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defTabSz="52197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我曾经欣赏过生命绚丽，也曾经低迷于生命价值的暗淡。在我的生命里似有似无的缺少了一种最安和的色彩。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52197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我曾经欣赏过生命绚丽，也曾经低迷于生命价值的暗淡。在我的生命里似有似无的缺少了一种最安和的色彩。</a:t>
            </a:r>
            <a:endParaRPr lang="zh-CN" altLang="en-US" sz="800" u="sng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52197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zh-CN" altLang="en-US" sz="800" u="sng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8" name="淘宝店chenying0907 47"/>
          <p:cNvCxnSpPr/>
          <p:nvPr/>
        </p:nvCxnSpPr>
        <p:spPr>
          <a:xfrm>
            <a:off x="6333903" y="2094860"/>
            <a:ext cx="0" cy="1300745"/>
          </a:xfrm>
          <a:prstGeom prst="line">
            <a:avLst/>
          </a:prstGeom>
          <a:noFill/>
          <a:ln w="0" cap="flat" cmpd="sng" algn="ctr">
            <a:solidFill>
              <a:schemeClr val="accent1"/>
            </a:solidFill>
            <a:prstDash val="dashDot"/>
            <a:miter lim="800000"/>
          </a:ln>
          <a:effectLst/>
        </p:spPr>
      </p:cxnSp>
      <p:sp>
        <p:nvSpPr>
          <p:cNvPr id="49" name="淘宝店chenying0907 2021"/>
          <p:cNvSpPr txBox="1"/>
          <p:nvPr/>
        </p:nvSpPr>
        <p:spPr>
          <a:xfrm flipH="1">
            <a:off x="1466426" y="3665533"/>
            <a:ext cx="6207509" cy="44401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521970">
              <a:defRPr/>
            </a:pPr>
            <a:r>
              <a:rPr lang="zh-CN" altLang="en-US" sz="1145" dirty="0">
                <a:solidFill>
                  <a:srgbClr val="E7E6E6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我曾经欣赏过生命绚丽，也曾经低迷于生命价值的暗淡。在我的生命里似有似无的缺少了一种最安和的色彩。</a:t>
            </a:r>
            <a:endParaRPr lang="zh-CN" altLang="en-US" sz="1145" u="sng" dirty="0">
              <a:solidFill>
                <a:srgbClr val="E7E6E6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47" grpId="0"/>
      <p:bldP spid="4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淘宝店chenying0907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654" y="821071"/>
            <a:ext cx="3967212" cy="3967212"/>
          </a:xfrm>
          <a:prstGeom prst="rect">
            <a:avLst/>
          </a:prstGeom>
          <a:noFill/>
          <a:ln w="25400">
            <a:solidFill>
              <a:sysClr val="window" lastClr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淘宝店chenying0907 25"/>
          <p:cNvSpPr/>
          <p:nvPr/>
        </p:nvSpPr>
        <p:spPr>
          <a:xfrm>
            <a:off x="4074866" y="2141508"/>
            <a:ext cx="4420889" cy="217925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521970">
              <a:defRPr/>
            </a:pPr>
            <a:endParaRPr lang="zh-CN" altLang="en-US" sz="103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7" name="淘宝店chenying0907 1980"/>
          <p:cNvSpPr txBox="1">
            <a:spLocks noChangeArrowheads="1"/>
          </p:cNvSpPr>
          <p:nvPr/>
        </p:nvSpPr>
        <p:spPr bwMode="auto">
          <a:xfrm>
            <a:off x="4584700" y="2400081"/>
            <a:ext cx="351096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defTabSz="52197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我曾经欣赏过生命绚丽，也曾经低迷于生命价值的暗淡。在我的生命里似有似无的缺少了一种最安和的色彩，而这种色彩，非后天所能弥补，那是在初起之中而生成。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52197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矛盾在人人之中皆有，只是浅与深的缘故。我曾经欣赏过生命绚丽，也曾经低迷于生命价值的暗淡。我曾经欣赏过生命绚丽，也曾经低迷于生命价值的暗淡。在我的生命里似有似无的缺少了一种最安和的色彩，而这种色彩，非后天所能弥补，那是在初起之中而生成。</a:t>
            </a:r>
            <a:endParaRPr lang="zh-CN" altLang="en-US" sz="800" u="sng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淘宝店chenying0907 1981"/>
          <p:cNvSpPr txBox="1">
            <a:spLocks noChangeArrowheads="1"/>
          </p:cNvSpPr>
          <p:nvPr/>
        </p:nvSpPr>
        <p:spPr bwMode="auto">
          <a:xfrm>
            <a:off x="7050453" y="1647718"/>
            <a:ext cx="1337309" cy="30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defTabSz="52197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37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zh-CN" altLang="en-US" sz="137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淘宝店chenying0907 1984"/>
          <p:cNvSpPr txBox="1">
            <a:spLocks noChangeArrowheads="1"/>
          </p:cNvSpPr>
          <p:nvPr/>
        </p:nvSpPr>
        <p:spPr bwMode="auto">
          <a:xfrm>
            <a:off x="2091260" y="1643422"/>
            <a:ext cx="3238030" cy="3077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defTabSz="52197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Welcome To The Brief Introduction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8" grpId="0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16"/>
          <p:cNvSpPr/>
          <p:nvPr/>
        </p:nvSpPr>
        <p:spPr bwMode="auto">
          <a:xfrm rot="11258092">
            <a:off x="7333156" y="1757510"/>
            <a:ext cx="1478465" cy="1311600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29" tIns="45714" rIns="91429" bIns="45714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5" name="Freeform 16"/>
          <p:cNvSpPr/>
          <p:nvPr/>
        </p:nvSpPr>
        <p:spPr bwMode="auto">
          <a:xfrm rot="11258092">
            <a:off x="4645050" y="3617979"/>
            <a:ext cx="1478465" cy="1311600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29" tIns="45714" rIns="91429" bIns="45714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9" name="Freeform 6"/>
          <p:cNvSpPr/>
          <p:nvPr/>
        </p:nvSpPr>
        <p:spPr bwMode="auto">
          <a:xfrm>
            <a:off x="4711195" y="2114957"/>
            <a:ext cx="4426991" cy="3023962"/>
          </a:xfrm>
          <a:custGeom>
            <a:avLst/>
            <a:gdLst>
              <a:gd name="T0" fmla="*/ 0 w 1768"/>
              <a:gd name="T1" fmla="*/ 1568 h 1568"/>
              <a:gd name="T2" fmla="*/ 1768 w 1768"/>
              <a:gd name="T3" fmla="*/ 1568 h 1568"/>
              <a:gd name="T4" fmla="*/ 1768 w 1768"/>
              <a:gd name="T5" fmla="*/ 0 h 1568"/>
              <a:gd name="T6" fmla="*/ 0 w 1768"/>
              <a:gd name="T7" fmla="*/ 1568 h 1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68" h="1568">
                <a:moveTo>
                  <a:pt x="0" y="1568"/>
                </a:moveTo>
                <a:lnTo>
                  <a:pt x="1768" y="1568"/>
                </a:lnTo>
                <a:lnTo>
                  <a:pt x="1768" y="0"/>
                </a:lnTo>
                <a:lnTo>
                  <a:pt x="0" y="15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9" tIns="45714" rIns="91429" bIns="45714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3" name="Freeform 16"/>
          <p:cNvSpPr/>
          <p:nvPr/>
        </p:nvSpPr>
        <p:spPr bwMode="auto">
          <a:xfrm rot="458092">
            <a:off x="6464412" y="3192476"/>
            <a:ext cx="1478465" cy="1311600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29" tIns="45714" rIns="91429" bIns="45714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9" name="Freeform 6"/>
          <p:cNvSpPr>
            <a:spLocks noEditPoints="1"/>
          </p:cNvSpPr>
          <p:nvPr/>
        </p:nvSpPr>
        <p:spPr bwMode="auto">
          <a:xfrm>
            <a:off x="4608318" y="1087731"/>
            <a:ext cx="352381" cy="307937"/>
          </a:xfrm>
          <a:custGeom>
            <a:avLst/>
            <a:gdLst>
              <a:gd name="T0" fmla="*/ 0 w 222"/>
              <a:gd name="T1" fmla="*/ 194 h 194"/>
              <a:gd name="T2" fmla="*/ 222 w 222"/>
              <a:gd name="T3" fmla="*/ 194 h 194"/>
              <a:gd name="T4" fmla="*/ 140 w 222"/>
              <a:gd name="T5" fmla="*/ 62 h 194"/>
              <a:gd name="T6" fmla="*/ 142 w 222"/>
              <a:gd name="T7" fmla="*/ 62 h 194"/>
              <a:gd name="T8" fmla="*/ 142 w 222"/>
              <a:gd name="T9" fmla="*/ 26 h 194"/>
              <a:gd name="T10" fmla="*/ 154 w 222"/>
              <a:gd name="T11" fmla="*/ 26 h 194"/>
              <a:gd name="T12" fmla="*/ 154 w 222"/>
              <a:gd name="T13" fmla="*/ 0 h 194"/>
              <a:gd name="T14" fmla="*/ 69 w 222"/>
              <a:gd name="T15" fmla="*/ 0 h 194"/>
              <a:gd name="T16" fmla="*/ 69 w 222"/>
              <a:gd name="T17" fmla="*/ 26 h 194"/>
              <a:gd name="T18" fmla="*/ 80 w 222"/>
              <a:gd name="T19" fmla="*/ 26 h 194"/>
              <a:gd name="T20" fmla="*/ 80 w 222"/>
              <a:gd name="T21" fmla="*/ 62 h 194"/>
              <a:gd name="T22" fmla="*/ 0 w 222"/>
              <a:gd name="T23" fmla="*/ 194 h 194"/>
              <a:gd name="T24" fmla="*/ 102 w 222"/>
              <a:gd name="T25" fmla="*/ 64 h 194"/>
              <a:gd name="T26" fmla="*/ 116 w 222"/>
              <a:gd name="T27" fmla="*/ 64 h 194"/>
              <a:gd name="T28" fmla="*/ 140 w 222"/>
              <a:gd name="T29" fmla="*/ 106 h 194"/>
              <a:gd name="T30" fmla="*/ 78 w 222"/>
              <a:gd name="T31" fmla="*/ 106 h 194"/>
              <a:gd name="T32" fmla="*/ 102 w 222"/>
              <a:gd name="T33" fmla="*/ 64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2" h="194">
                <a:moveTo>
                  <a:pt x="0" y="194"/>
                </a:moveTo>
                <a:lnTo>
                  <a:pt x="222" y="194"/>
                </a:lnTo>
                <a:lnTo>
                  <a:pt x="140" y="62"/>
                </a:lnTo>
                <a:lnTo>
                  <a:pt x="142" y="62"/>
                </a:lnTo>
                <a:lnTo>
                  <a:pt x="142" y="26"/>
                </a:lnTo>
                <a:lnTo>
                  <a:pt x="154" y="26"/>
                </a:lnTo>
                <a:lnTo>
                  <a:pt x="154" y="0"/>
                </a:lnTo>
                <a:lnTo>
                  <a:pt x="69" y="0"/>
                </a:lnTo>
                <a:lnTo>
                  <a:pt x="69" y="26"/>
                </a:lnTo>
                <a:lnTo>
                  <a:pt x="80" y="26"/>
                </a:lnTo>
                <a:lnTo>
                  <a:pt x="80" y="62"/>
                </a:lnTo>
                <a:lnTo>
                  <a:pt x="0" y="194"/>
                </a:lnTo>
                <a:close/>
                <a:moveTo>
                  <a:pt x="102" y="64"/>
                </a:moveTo>
                <a:lnTo>
                  <a:pt x="116" y="64"/>
                </a:lnTo>
                <a:lnTo>
                  <a:pt x="140" y="106"/>
                </a:lnTo>
                <a:lnTo>
                  <a:pt x="78" y="106"/>
                </a:lnTo>
                <a:lnTo>
                  <a:pt x="102" y="6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29" tIns="45714" rIns="91429" bIns="45714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0" name="Freeform 11"/>
          <p:cNvSpPr/>
          <p:nvPr/>
        </p:nvSpPr>
        <p:spPr bwMode="auto">
          <a:xfrm>
            <a:off x="3019676" y="2204323"/>
            <a:ext cx="411112" cy="388889"/>
          </a:xfrm>
          <a:custGeom>
            <a:avLst/>
            <a:gdLst>
              <a:gd name="T0" fmla="*/ 210 w 259"/>
              <a:gd name="T1" fmla="*/ 245 h 245"/>
              <a:gd name="T2" fmla="*/ 129 w 259"/>
              <a:gd name="T3" fmla="*/ 203 h 245"/>
              <a:gd name="T4" fmla="*/ 49 w 259"/>
              <a:gd name="T5" fmla="*/ 245 h 245"/>
              <a:gd name="T6" fmla="*/ 66 w 259"/>
              <a:gd name="T7" fmla="*/ 158 h 245"/>
              <a:gd name="T8" fmla="*/ 0 w 259"/>
              <a:gd name="T9" fmla="*/ 94 h 245"/>
              <a:gd name="T10" fmla="*/ 89 w 259"/>
              <a:gd name="T11" fmla="*/ 80 h 245"/>
              <a:gd name="T12" fmla="*/ 129 w 259"/>
              <a:gd name="T13" fmla="*/ 0 h 245"/>
              <a:gd name="T14" fmla="*/ 170 w 259"/>
              <a:gd name="T15" fmla="*/ 80 h 245"/>
              <a:gd name="T16" fmla="*/ 259 w 259"/>
              <a:gd name="T17" fmla="*/ 94 h 245"/>
              <a:gd name="T18" fmla="*/ 193 w 259"/>
              <a:gd name="T19" fmla="*/ 158 h 245"/>
              <a:gd name="T20" fmla="*/ 210 w 259"/>
              <a:gd name="T21" fmla="*/ 245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9" h="245">
                <a:moveTo>
                  <a:pt x="210" y="245"/>
                </a:moveTo>
                <a:lnTo>
                  <a:pt x="129" y="203"/>
                </a:lnTo>
                <a:lnTo>
                  <a:pt x="49" y="245"/>
                </a:lnTo>
                <a:lnTo>
                  <a:pt x="66" y="158"/>
                </a:lnTo>
                <a:lnTo>
                  <a:pt x="0" y="94"/>
                </a:lnTo>
                <a:lnTo>
                  <a:pt x="89" y="80"/>
                </a:lnTo>
                <a:lnTo>
                  <a:pt x="129" y="0"/>
                </a:lnTo>
                <a:lnTo>
                  <a:pt x="170" y="80"/>
                </a:lnTo>
                <a:lnTo>
                  <a:pt x="259" y="94"/>
                </a:lnTo>
                <a:lnTo>
                  <a:pt x="193" y="158"/>
                </a:lnTo>
                <a:lnTo>
                  <a:pt x="210" y="2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29" tIns="45714" rIns="91429" bIns="45714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1" name="Freeform 16"/>
          <p:cNvSpPr>
            <a:spLocks noEditPoints="1"/>
          </p:cNvSpPr>
          <p:nvPr/>
        </p:nvSpPr>
        <p:spPr bwMode="auto">
          <a:xfrm>
            <a:off x="1448460" y="3363264"/>
            <a:ext cx="371429" cy="371429"/>
          </a:xfrm>
          <a:custGeom>
            <a:avLst/>
            <a:gdLst>
              <a:gd name="T0" fmla="*/ 91 w 99"/>
              <a:gd name="T1" fmla="*/ 41 h 99"/>
              <a:gd name="T2" fmla="*/ 85 w 99"/>
              <a:gd name="T3" fmla="*/ 26 h 99"/>
              <a:gd name="T4" fmla="*/ 85 w 99"/>
              <a:gd name="T5" fmla="*/ 15 h 99"/>
              <a:gd name="T6" fmla="*/ 74 w 99"/>
              <a:gd name="T7" fmla="*/ 14 h 99"/>
              <a:gd name="T8" fmla="*/ 58 w 99"/>
              <a:gd name="T9" fmla="*/ 8 h 99"/>
              <a:gd name="T10" fmla="*/ 50 w 99"/>
              <a:gd name="T11" fmla="*/ 0 h 99"/>
              <a:gd name="T12" fmla="*/ 41 w 99"/>
              <a:gd name="T13" fmla="*/ 8 h 99"/>
              <a:gd name="T14" fmla="*/ 27 w 99"/>
              <a:gd name="T15" fmla="*/ 14 h 99"/>
              <a:gd name="T16" fmla="*/ 21 w 99"/>
              <a:gd name="T17" fmla="*/ 12 h 99"/>
              <a:gd name="T18" fmla="*/ 15 w 99"/>
              <a:gd name="T19" fmla="*/ 14 h 99"/>
              <a:gd name="T20" fmla="*/ 15 w 99"/>
              <a:gd name="T21" fmla="*/ 25 h 99"/>
              <a:gd name="T22" fmla="*/ 9 w 99"/>
              <a:gd name="T23" fmla="*/ 41 h 99"/>
              <a:gd name="T24" fmla="*/ 0 w 99"/>
              <a:gd name="T25" fmla="*/ 49 h 99"/>
              <a:gd name="T26" fmla="*/ 9 w 99"/>
              <a:gd name="T27" fmla="*/ 57 h 99"/>
              <a:gd name="T28" fmla="*/ 15 w 99"/>
              <a:gd name="T29" fmla="*/ 72 h 99"/>
              <a:gd name="T30" fmla="*/ 15 w 99"/>
              <a:gd name="T31" fmla="*/ 84 h 99"/>
              <a:gd name="T32" fmla="*/ 26 w 99"/>
              <a:gd name="T33" fmla="*/ 84 h 99"/>
              <a:gd name="T34" fmla="*/ 41 w 99"/>
              <a:gd name="T35" fmla="*/ 90 h 99"/>
              <a:gd name="T36" fmla="*/ 50 w 99"/>
              <a:gd name="T37" fmla="*/ 99 h 99"/>
              <a:gd name="T38" fmla="*/ 58 w 99"/>
              <a:gd name="T39" fmla="*/ 90 h 99"/>
              <a:gd name="T40" fmla="*/ 63 w 99"/>
              <a:gd name="T41" fmla="*/ 89 h 99"/>
              <a:gd name="T42" fmla="*/ 73 w 99"/>
              <a:gd name="T43" fmla="*/ 84 h 99"/>
              <a:gd name="T44" fmla="*/ 84 w 99"/>
              <a:gd name="T45" fmla="*/ 84 h 99"/>
              <a:gd name="T46" fmla="*/ 84 w 99"/>
              <a:gd name="T47" fmla="*/ 73 h 99"/>
              <a:gd name="T48" fmla="*/ 91 w 99"/>
              <a:gd name="T49" fmla="*/ 58 h 99"/>
              <a:gd name="T50" fmla="*/ 99 w 99"/>
              <a:gd name="T51" fmla="*/ 49 h 99"/>
              <a:gd name="T52" fmla="*/ 91 w 99"/>
              <a:gd name="T53" fmla="*/ 41 h 99"/>
              <a:gd name="T54" fmla="*/ 50 w 99"/>
              <a:gd name="T55" fmla="*/ 68 h 99"/>
              <a:gd name="T56" fmla="*/ 31 w 99"/>
              <a:gd name="T57" fmla="*/ 49 h 99"/>
              <a:gd name="T58" fmla="*/ 50 w 99"/>
              <a:gd name="T59" fmla="*/ 30 h 99"/>
              <a:gd name="T60" fmla="*/ 69 w 99"/>
              <a:gd name="T61" fmla="*/ 49 h 99"/>
              <a:gd name="T62" fmla="*/ 50 w 99"/>
              <a:gd name="T63" fmla="*/ 68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9" h="99">
                <a:moveTo>
                  <a:pt x="91" y="41"/>
                </a:moveTo>
                <a:cubicBezTo>
                  <a:pt x="90" y="36"/>
                  <a:pt x="88" y="30"/>
                  <a:pt x="85" y="26"/>
                </a:cubicBezTo>
                <a:cubicBezTo>
                  <a:pt x="88" y="23"/>
                  <a:pt x="88" y="18"/>
                  <a:pt x="85" y="15"/>
                </a:cubicBezTo>
                <a:cubicBezTo>
                  <a:pt x="82" y="11"/>
                  <a:pt x="77" y="11"/>
                  <a:pt x="74" y="14"/>
                </a:cubicBezTo>
                <a:cubicBezTo>
                  <a:pt x="69" y="11"/>
                  <a:pt x="64" y="9"/>
                  <a:pt x="58" y="8"/>
                </a:cubicBezTo>
                <a:cubicBezTo>
                  <a:pt x="58" y="3"/>
                  <a:pt x="54" y="0"/>
                  <a:pt x="50" y="0"/>
                </a:cubicBezTo>
                <a:cubicBezTo>
                  <a:pt x="45" y="0"/>
                  <a:pt x="41" y="3"/>
                  <a:pt x="41" y="8"/>
                </a:cubicBezTo>
                <a:cubicBezTo>
                  <a:pt x="36" y="9"/>
                  <a:pt x="31" y="11"/>
                  <a:pt x="27" y="14"/>
                </a:cubicBezTo>
                <a:cubicBezTo>
                  <a:pt x="25" y="12"/>
                  <a:pt x="23" y="12"/>
                  <a:pt x="21" y="12"/>
                </a:cubicBezTo>
                <a:cubicBezTo>
                  <a:pt x="19" y="12"/>
                  <a:pt x="17" y="12"/>
                  <a:pt x="15" y="14"/>
                </a:cubicBezTo>
                <a:cubicBezTo>
                  <a:pt x="12" y="17"/>
                  <a:pt x="12" y="22"/>
                  <a:pt x="15" y="25"/>
                </a:cubicBezTo>
                <a:cubicBezTo>
                  <a:pt x="12" y="30"/>
                  <a:pt x="10" y="35"/>
                  <a:pt x="9" y="41"/>
                </a:cubicBezTo>
                <a:cubicBezTo>
                  <a:pt x="4" y="41"/>
                  <a:pt x="0" y="44"/>
                  <a:pt x="0" y="49"/>
                </a:cubicBezTo>
                <a:cubicBezTo>
                  <a:pt x="0" y="54"/>
                  <a:pt x="4" y="57"/>
                  <a:pt x="9" y="57"/>
                </a:cubicBezTo>
                <a:cubicBezTo>
                  <a:pt x="10" y="63"/>
                  <a:pt x="12" y="68"/>
                  <a:pt x="15" y="72"/>
                </a:cubicBezTo>
                <a:cubicBezTo>
                  <a:pt x="11" y="75"/>
                  <a:pt x="11" y="80"/>
                  <a:pt x="15" y="84"/>
                </a:cubicBezTo>
                <a:cubicBezTo>
                  <a:pt x="18" y="87"/>
                  <a:pt x="23" y="87"/>
                  <a:pt x="26" y="84"/>
                </a:cubicBezTo>
                <a:cubicBezTo>
                  <a:pt x="30" y="87"/>
                  <a:pt x="36" y="89"/>
                  <a:pt x="41" y="90"/>
                </a:cubicBezTo>
                <a:cubicBezTo>
                  <a:pt x="41" y="95"/>
                  <a:pt x="45" y="99"/>
                  <a:pt x="50" y="99"/>
                </a:cubicBezTo>
                <a:cubicBezTo>
                  <a:pt x="54" y="99"/>
                  <a:pt x="58" y="95"/>
                  <a:pt x="58" y="90"/>
                </a:cubicBezTo>
                <a:cubicBezTo>
                  <a:pt x="60" y="90"/>
                  <a:pt x="62" y="89"/>
                  <a:pt x="63" y="89"/>
                </a:cubicBezTo>
                <a:cubicBezTo>
                  <a:pt x="67" y="88"/>
                  <a:pt x="70" y="86"/>
                  <a:pt x="73" y="84"/>
                </a:cubicBezTo>
                <a:cubicBezTo>
                  <a:pt x="76" y="87"/>
                  <a:pt x="81" y="87"/>
                  <a:pt x="84" y="84"/>
                </a:cubicBezTo>
                <a:cubicBezTo>
                  <a:pt x="87" y="81"/>
                  <a:pt x="87" y="76"/>
                  <a:pt x="84" y="73"/>
                </a:cubicBezTo>
                <a:cubicBezTo>
                  <a:pt x="87" y="68"/>
                  <a:pt x="90" y="63"/>
                  <a:pt x="91" y="58"/>
                </a:cubicBezTo>
                <a:cubicBezTo>
                  <a:pt x="95" y="58"/>
                  <a:pt x="99" y="54"/>
                  <a:pt x="99" y="49"/>
                </a:cubicBezTo>
                <a:cubicBezTo>
                  <a:pt x="99" y="45"/>
                  <a:pt x="95" y="41"/>
                  <a:pt x="91" y="41"/>
                </a:cubicBezTo>
                <a:close/>
                <a:moveTo>
                  <a:pt x="50" y="68"/>
                </a:moveTo>
                <a:cubicBezTo>
                  <a:pt x="39" y="68"/>
                  <a:pt x="31" y="60"/>
                  <a:pt x="31" y="49"/>
                </a:cubicBezTo>
                <a:cubicBezTo>
                  <a:pt x="31" y="39"/>
                  <a:pt x="39" y="30"/>
                  <a:pt x="50" y="30"/>
                </a:cubicBezTo>
                <a:cubicBezTo>
                  <a:pt x="60" y="30"/>
                  <a:pt x="69" y="39"/>
                  <a:pt x="69" y="49"/>
                </a:cubicBezTo>
                <a:cubicBezTo>
                  <a:pt x="69" y="60"/>
                  <a:pt x="60" y="68"/>
                  <a:pt x="50" y="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29" tIns="45714" rIns="91429" bIns="45714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117624" y="1368532"/>
            <a:ext cx="1885719" cy="455662"/>
          </a:xfrm>
          <a:prstGeom prst="rect">
            <a:avLst/>
          </a:prstGeom>
          <a:noFill/>
        </p:spPr>
        <p:txBody>
          <a:bodyPr wrap="square" lIns="60919" tIns="30460" rIns="60919" bIns="3046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57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TextBox 170"/>
          <p:cNvSpPr txBox="1"/>
          <p:nvPr/>
        </p:nvSpPr>
        <p:spPr>
          <a:xfrm>
            <a:off x="5117626" y="1141174"/>
            <a:ext cx="1728161" cy="253138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41"/>
          <p:cNvSpPr txBox="1"/>
          <p:nvPr/>
        </p:nvSpPr>
        <p:spPr>
          <a:xfrm>
            <a:off x="3540941" y="2593211"/>
            <a:ext cx="1885719" cy="455662"/>
          </a:xfrm>
          <a:prstGeom prst="rect">
            <a:avLst/>
          </a:prstGeom>
          <a:noFill/>
        </p:spPr>
        <p:txBody>
          <a:bodyPr wrap="square" lIns="60919" tIns="30460" rIns="60919" bIns="3046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57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170"/>
          <p:cNvSpPr txBox="1"/>
          <p:nvPr/>
        </p:nvSpPr>
        <p:spPr>
          <a:xfrm>
            <a:off x="3540942" y="2365852"/>
            <a:ext cx="1728161" cy="253138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1"/>
          <p:cNvSpPr txBox="1"/>
          <p:nvPr/>
        </p:nvSpPr>
        <p:spPr>
          <a:xfrm>
            <a:off x="1896821" y="3689938"/>
            <a:ext cx="1885719" cy="455662"/>
          </a:xfrm>
          <a:prstGeom prst="rect">
            <a:avLst/>
          </a:prstGeom>
          <a:noFill/>
        </p:spPr>
        <p:txBody>
          <a:bodyPr wrap="square" lIns="60919" tIns="30460" rIns="60919" bIns="3046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57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170"/>
          <p:cNvSpPr txBox="1"/>
          <p:nvPr/>
        </p:nvSpPr>
        <p:spPr>
          <a:xfrm>
            <a:off x="1896823" y="3462580"/>
            <a:ext cx="1728161" cy="253138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70"/>
          <p:cNvSpPr txBox="1"/>
          <p:nvPr/>
        </p:nvSpPr>
        <p:spPr>
          <a:xfrm>
            <a:off x="7767108" y="2086242"/>
            <a:ext cx="610561" cy="506926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defRPr/>
            </a:pPr>
            <a:r>
              <a:rPr lang="en-US" altLang="zh-CN" sz="2845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01</a:t>
            </a:r>
            <a:endParaRPr lang="zh-CN" altLang="en-US" sz="2845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9" name="TextBox 170"/>
          <p:cNvSpPr txBox="1"/>
          <p:nvPr/>
        </p:nvSpPr>
        <p:spPr>
          <a:xfrm>
            <a:off x="6933988" y="3691522"/>
            <a:ext cx="610561" cy="506926"/>
          </a:xfrm>
          <a:prstGeom prst="rect">
            <a:avLst/>
          </a:prstGeom>
          <a:solidFill>
            <a:schemeClr val="bg1"/>
          </a:solidFill>
        </p:spPr>
        <p:txBody>
          <a:bodyPr wrap="square" lIns="68573" tIns="34286" rIns="68573" bIns="34286" rtlCol="0">
            <a:spAutoFit/>
          </a:bodyPr>
          <a:lstStyle/>
          <a:p>
            <a:pPr>
              <a:defRPr/>
            </a:pPr>
            <a:r>
              <a:rPr lang="en-US" altLang="zh-CN" sz="2845" b="1" dirty="0">
                <a:solidFill>
                  <a:schemeClr val="accent2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02</a:t>
            </a:r>
            <a:endParaRPr lang="zh-CN" altLang="en-US" sz="2845" b="1" dirty="0">
              <a:solidFill>
                <a:schemeClr val="accent2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0" name="TextBox 170"/>
          <p:cNvSpPr txBox="1"/>
          <p:nvPr/>
        </p:nvSpPr>
        <p:spPr>
          <a:xfrm>
            <a:off x="5084868" y="4026801"/>
            <a:ext cx="610561" cy="506926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defRPr/>
            </a:pPr>
            <a:r>
              <a:rPr lang="en-US" altLang="zh-CN" sz="2845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03</a:t>
            </a:r>
            <a:endParaRPr lang="zh-CN" altLang="en-US" sz="2845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29" grpId="0" animBg="1"/>
      <p:bldP spid="33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 animBg="1"/>
      <p:bldP spid="5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/>
        </p:nvGraphicFramePr>
        <p:xfrm>
          <a:off x="114300" y="774717"/>
          <a:ext cx="2603500" cy="1736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cxnSp>
        <p:nvCxnSpPr>
          <p:cNvPr id="10" name="淘宝网Chenying0907出品 9"/>
          <p:cNvCxnSpPr/>
          <p:nvPr/>
        </p:nvCxnSpPr>
        <p:spPr>
          <a:xfrm>
            <a:off x="2398058" y="1231494"/>
            <a:ext cx="0" cy="785072"/>
          </a:xfrm>
          <a:prstGeom prst="line">
            <a:avLst/>
          </a:prstGeom>
          <a:ln w="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淘宝网Chenying0907出品 21"/>
          <p:cNvSpPr/>
          <p:nvPr/>
        </p:nvSpPr>
        <p:spPr>
          <a:xfrm>
            <a:off x="2398061" y="1530104"/>
            <a:ext cx="5637593" cy="483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So designers like to make that complexity simple. Through pattern recognition, they can take complexity and learn to simplify it. So, systems thinkers need to be at the CEO level. 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23" name="淘宝网Chenying0907出品 22"/>
          <p:cNvSpPr/>
          <p:nvPr/>
        </p:nvSpPr>
        <p:spPr>
          <a:xfrm>
            <a:off x="2398062" y="1231496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42265"/>
            <a:r>
              <a:rPr kumimoji="1"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  <a:endParaRPr kumimoji="1"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graphicFrame>
        <p:nvGraphicFramePr>
          <p:cNvPr id="27" name="图表 26"/>
          <p:cNvGraphicFramePr/>
          <p:nvPr/>
        </p:nvGraphicFramePr>
        <p:xfrm>
          <a:off x="607223" y="2509026"/>
          <a:ext cx="2603500" cy="1736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8" name="淘宝网Chenying0907出品 27"/>
          <p:cNvCxnSpPr/>
          <p:nvPr/>
        </p:nvCxnSpPr>
        <p:spPr>
          <a:xfrm>
            <a:off x="2890981" y="2965804"/>
            <a:ext cx="0" cy="785072"/>
          </a:xfrm>
          <a:prstGeom prst="line">
            <a:avLst/>
          </a:prstGeom>
          <a:ln w="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淘宝网Chenying0907出品 28"/>
          <p:cNvSpPr/>
          <p:nvPr/>
        </p:nvSpPr>
        <p:spPr>
          <a:xfrm>
            <a:off x="2890984" y="3264413"/>
            <a:ext cx="5637593" cy="483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So designers like to make that complexity simple. Through pattern recognition, they can take complexity and learn to simplify it. So, systems thinkers need to be at the CEO level. 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30" name="淘宝网Chenying0907出品 29"/>
          <p:cNvSpPr/>
          <p:nvPr/>
        </p:nvSpPr>
        <p:spPr>
          <a:xfrm>
            <a:off x="2890985" y="2965806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42265"/>
            <a:r>
              <a:rPr kumimoji="1"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  <a:endParaRPr kumimoji="1"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31" name="淘宝网Chenying0907出品 30"/>
          <p:cNvSpPr/>
          <p:nvPr/>
        </p:nvSpPr>
        <p:spPr>
          <a:xfrm>
            <a:off x="1268623" y="4407117"/>
            <a:ext cx="7434315" cy="507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So designers like to make that complexity simple. Through pattern recognition, they can take complexity and learn to simplify it. So, systems thinkers need to be at the CEO level. 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22" grpId="0"/>
      <p:bldP spid="23" grpId="0"/>
      <p:bldGraphic spid="27" grpId="0">
        <p:bldAsOne/>
      </p:bldGraphic>
      <p:bldP spid="29" grpId="0"/>
      <p:bldP spid="30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淘宝店chenying0907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690" y="1542884"/>
            <a:ext cx="2769429" cy="2758085"/>
          </a:xfrm>
          <a:custGeom>
            <a:avLst/>
            <a:gdLst>
              <a:gd name="connsiteX0" fmla="*/ 0 w 4845847"/>
              <a:gd name="connsiteY0" fmla="*/ 0 h 4825049"/>
              <a:gd name="connsiteX1" fmla="*/ 4845847 w 4845847"/>
              <a:gd name="connsiteY1" fmla="*/ 0 h 4825049"/>
              <a:gd name="connsiteX2" fmla="*/ 2761136 w 4845847"/>
              <a:gd name="connsiteY2" fmla="*/ 4825049 h 4825049"/>
              <a:gd name="connsiteX3" fmla="*/ 0 w 4845847"/>
              <a:gd name="connsiteY3" fmla="*/ 4825049 h 4825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45847" h="4825049">
                <a:moveTo>
                  <a:pt x="0" y="0"/>
                </a:moveTo>
                <a:lnTo>
                  <a:pt x="4845847" y="0"/>
                </a:lnTo>
                <a:lnTo>
                  <a:pt x="2761136" y="4825049"/>
                </a:lnTo>
                <a:lnTo>
                  <a:pt x="0" y="4825049"/>
                </a:lnTo>
                <a:close/>
              </a:path>
            </a:pathLst>
          </a:custGeom>
        </p:spPr>
      </p:pic>
      <p:sp>
        <p:nvSpPr>
          <p:cNvPr id="16" name="淘宝店chenying0907 15"/>
          <p:cNvSpPr/>
          <p:nvPr/>
        </p:nvSpPr>
        <p:spPr>
          <a:xfrm>
            <a:off x="3221946" y="1542884"/>
            <a:ext cx="4436528" cy="2758086"/>
          </a:xfrm>
          <a:custGeom>
            <a:avLst/>
            <a:gdLst>
              <a:gd name="connsiteX0" fmla="*/ 3040595 w 7763664"/>
              <a:gd name="connsiteY0" fmla="*/ 0 h 4825050"/>
              <a:gd name="connsiteX1" fmla="*/ 7763664 w 7763664"/>
              <a:gd name="connsiteY1" fmla="*/ 0 h 4825050"/>
              <a:gd name="connsiteX2" fmla="*/ 7763664 w 7763664"/>
              <a:gd name="connsiteY2" fmla="*/ 4825050 h 4825050"/>
              <a:gd name="connsiteX3" fmla="*/ 3040596 w 7763664"/>
              <a:gd name="connsiteY3" fmla="*/ 4825050 h 4825050"/>
              <a:gd name="connsiteX4" fmla="*/ 3040595 w 7763664"/>
              <a:gd name="connsiteY4" fmla="*/ 4825050 h 4825050"/>
              <a:gd name="connsiteX5" fmla="*/ 0 w 7763664"/>
              <a:gd name="connsiteY5" fmla="*/ 4825050 h 4825050"/>
              <a:gd name="connsiteX6" fmla="*/ 1950544 w 7763664"/>
              <a:gd name="connsiteY6" fmla="*/ 1 h 4825050"/>
              <a:gd name="connsiteX7" fmla="*/ 3002848 w 7763664"/>
              <a:gd name="connsiteY7" fmla="*/ 1 h 4825050"/>
              <a:gd name="connsiteX8" fmla="*/ 3040595 w 7763664"/>
              <a:gd name="connsiteY8" fmla="*/ 93377 h 482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63664" h="4825050">
                <a:moveTo>
                  <a:pt x="3040595" y="0"/>
                </a:moveTo>
                <a:lnTo>
                  <a:pt x="7763664" y="0"/>
                </a:lnTo>
                <a:lnTo>
                  <a:pt x="7763664" y="4825050"/>
                </a:lnTo>
                <a:lnTo>
                  <a:pt x="3040596" y="4825050"/>
                </a:lnTo>
                <a:lnTo>
                  <a:pt x="3040595" y="4825050"/>
                </a:lnTo>
                <a:lnTo>
                  <a:pt x="0" y="4825050"/>
                </a:lnTo>
                <a:lnTo>
                  <a:pt x="1950544" y="1"/>
                </a:lnTo>
                <a:lnTo>
                  <a:pt x="3002848" y="1"/>
                </a:lnTo>
                <a:lnTo>
                  <a:pt x="3040595" y="93377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521970">
              <a:defRPr/>
            </a:pPr>
            <a:endParaRPr lang="zh-CN" altLang="en-US" sz="103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7" name="淘宝店chenying0907 1989"/>
          <p:cNvSpPr txBox="1">
            <a:spLocks noChangeArrowheads="1"/>
          </p:cNvSpPr>
          <p:nvPr/>
        </p:nvSpPr>
        <p:spPr bwMode="auto">
          <a:xfrm>
            <a:off x="4150986" y="2266883"/>
            <a:ext cx="3240751" cy="169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defTabSz="52197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我曾经欣赏过生命绚丽，也曾经低迷于生命价值的暗淡。在我的生命里似有似无的缺少了一种最安和的色彩，而这种色彩，非后天所能弥补，那是在初起之中而生成。矛盾在人人之中皆有，只是浅与深的缘故。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52197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我曾经欣赏过生命绚丽，也曾经低迷于生命价值的暗淡。在我的生命里似有似无的缺少了一种最安和的色彩，而这种色彩，非后天所能弥补，那是在初起之中而生成。矛盾在人人之中皆有，只是浅与深的缘故。</a:t>
            </a:r>
            <a:endParaRPr lang="zh-CN" altLang="en-US" sz="800" u="sng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52197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我曾经欣赏过生命绚丽，也曾经低迷于生命价值的暗淡。在我的生命里似有似无的缺少了一种最安和的色彩，而这种色彩，非后天所能弥补，那是在初起之中而生成。矛盾在人人之中皆有，只是浅与深的缘故。</a:t>
            </a:r>
            <a:endParaRPr lang="zh-CN" altLang="en-US" sz="800" u="sng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52197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zh-CN" altLang="en-US" sz="800" u="sng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淘宝店chenying0907 1990"/>
          <p:cNvSpPr txBox="1">
            <a:spLocks noChangeArrowheads="1"/>
          </p:cNvSpPr>
          <p:nvPr/>
        </p:nvSpPr>
        <p:spPr bwMode="auto">
          <a:xfrm>
            <a:off x="3768120" y="1872222"/>
            <a:ext cx="2253647" cy="30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defTabSz="52197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37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zh-CN" altLang="en-US" sz="137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淘宝店chenying0907 18"/>
          <p:cNvCxnSpPr/>
          <p:nvPr/>
        </p:nvCxnSpPr>
        <p:spPr>
          <a:xfrm flipH="1">
            <a:off x="4383247" y="2204279"/>
            <a:ext cx="1403539" cy="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928456"/>
            <a:ext cx="3140330" cy="1766981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140330" y="1928456"/>
            <a:ext cx="1765800" cy="176698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6"/>
          <p:cNvGrpSpPr/>
          <p:nvPr/>
        </p:nvGrpSpPr>
        <p:grpSpPr>
          <a:xfrm>
            <a:off x="4677147" y="1928456"/>
            <a:ext cx="4466853" cy="1768266"/>
            <a:chOff x="4257077" y="2119893"/>
            <a:chExt cx="5955804" cy="2356960"/>
          </a:xfrm>
          <a:solidFill>
            <a:schemeClr val="accent1"/>
          </a:solidFill>
        </p:grpSpPr>
        <p:sp>
          <p:nvSpPr>
            <p:cNvPr id="8" name="等腰三角形 7"/>
            <p:cNvSpPr/>
            <p:nvPr/>
          </p:nvSpPr>
          <p:spPr>
            <a:xfrm rot="16200000">
              <a:off x="4224440" y="3094390"/>
              <a:ext cx="473237" cy="4079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552497" y="2119893"/>
              <a:ext cx="5660384" cy="23569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5000"/>
                </a:lnSpc>
                <a:spcBef>
                  <a:spcPts val="900"/>
                </a:spcBef>
              </a:pP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04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明年工作计划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5000"/>
                </a:lnSpc>
                <a:spcBef>
                  <a:spcPts val="900"/>
                </a:spcBef>
              </a:pP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THIS IS A SUMMARY PART. CLICK TO ADD YOUR DESCRIPTION SENTENCES ABOUT THIS PART IN HERETHIS IS A SUMMARY PART. 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2"/>
          <p:cNvGrpSpPr/>
          <p:nvPr/>
        </p:nvGrpSpPr>
        <p:grpSpPr bwMode="auto">
          <a:xfrm>
            <a:off x="959494" y="1744597"/>
            <a:ext cx="1663191" cy="1757798"/>
            <a:chOff x="0" y="0"/>
            <a:chExt cx="3171825" cy="3351213"/>
          </a:xfrm>
        </p:grpSpPr>
        <p:sp>
          <p:nvSpPr>
            <p:cNvPr id="9" name="Freeform 34"/>
            <p:cNvSpPr/>
            <p:nvPr/>
          </p:nvSpPr>
          <p:spPr bwMode="auto">
            <a:xfrm>
              <a:off x="1222375" y="2624138"/>
              <a:ext cx="727075" cy="727075"/>
            </a:xfrm>
            <a:custGeom>
              <a:avLst/>
              <a:gdLst>
                <a:gd name="T0" fmla="*/ 2147483647 w 458"/>
                <a:gd name="T1" fmla="*/ 2147483647 h 458"/>
                <a:gd name="T2" fmla="*/ 0 w 458"/>
                <a:gd name="T3" fmla="*/ 2147483647 h 458"/>
                <a:gd name="T4" fmla="*/ 2147483647 w 458"/>
                <a:gd name="T5" fmla="*/ 0 h 458"/>
                <a:gd name="T6" fmla="*/ 2147483647 w 458"/>
                <a:gd name="T7" fmla="*/ 2147483647 h 458"/>
                <a:gd name="T8" fmla="*/ 2147483647 w 458"/>
                <a:gd name="T9" fmla="*/ 2147483647 h 4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8" h="458">
                  <a:moveTo>
                    <a:pt x="229" y="458"/>
                  </a:moveTo>
                  <a:lnTo>
                    <a:pt x="0" y="228"/>
                  </a:lnTo>
                  <a:lnTo>
                    <a:pt x="229" y="0"/>
                  </a:lnTo>
                  <a:lnTo>
                    <a:pt x="458" y="228"/>
                  </a:lnTo>
                  <a:lnTo>
                    <a:pt x="229" y="4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10" name="Rectangle 35"/>
            <p:cNvSpPr>
              <a:spLocks noChangeArrowheads="1"/>
            </p:cNvSpPr>
            <p:nvPr/>
          </p:nvSpPr>
          <p:spPr bwMode="auto">
            <a:xfrm>
              <a:off x="1585913" y="1592263"/>
              <a:ext cx="1588" cy="1588"/>
            </a:xfrm>
            <a:prstGeom prst="rect">
              <a:avLst/>
            </a:prstGeom>
            <a:solidFill>
              <a:srgbClr val="FD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11" name="Rectangle 36"/>
            <p:cNvSpPr>
              <a:spLocks noChangeArrowheads="1"/>
            </p:cNvSpPr>
            <p:nvPr/>
          </p:nvSpPr>
          <p:spPr bwMode="auto">
            <a:xfrm>
              <a:off x="1585913" y="1592263"/>
              <a:ext cx="1588" cy="1588"/>
            </a:xfrm>
            <a:prstGeom prst="rect">
              <a:avLst/>
            </a:prstGeom>
            <a:solidFill>
              <a:srgbClr val="FD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12" name="Rectangle 37"/>
            <p:cNvSpPr>
              <a:spLocks noChangeArrowheads="1"/>
            </p:cNvSpPr>
            <p:nvPr/>
          </p:nvSpPr>
          <p:spPr bwMode="auto">
            <a:xfrm>
              <a:off x="1585913" y="1592263"/>
              <a:ext cx="1588" cy="1588"/>
            </a:xfrm>
            <a:prstGeom prst="rect">
              <a:avLst/>
            </a:prstGeom>
            <a:solidFill>
              <a:srgbClr val="FD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13" name="Rectangle 38"/>
            <p:cNvSpPr>
              <a:spLocks noChangeArrowheads="1"/>
            </p:cNvSpPr>
            <p:nvPr/>
          </p:nvSpPr>
          <p:spPr bwMode="auto">
            <a:xfrm>
              <a:off x="1585913" y="1592263"/>
              <a:ext cx="1588" cy="1588"/>
            </a:xfrm>
            <a:prstGeom prst="rect">
              <a:avLst/>
            </a:prstGeom>
            <a:solidFill>
              <a:srgbClr val="FD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14" name="Rectangle 39"/>
            <p:cNvSpPr>
              <a:spLocks noChangeArrowheads="1"/>
            </p:cNvSpPr>
            <p:nvPr/>
          </p:nvSpPr>
          <p:spPr bwMode="auto">
            <a:xfrm>
              <a:off x="1585913" y="1592263"/>
              <a:ext cx="1588" cy="1588"/>
            </a:xfrm>
            <a:prstGeom prst="rect">
              <a:avLst/>
            </a:prstGeom>
            <a:solidFill>
              <a:srgbClr val="FD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15" name="Rectangle 40"/>
            <p:cNvSpPr>
              <a:spLocks noChangeArrowheads="1"/>
            </p:cNvSpPr>
            <p:nvPr/>
          </p:nvSpPr>
          <p:spPr bwMode="auto">
            <a:xfrm>
              <a:off x="1585913" y="1592263"/>
              <a:ext cx="1588" cy="1588"/>
            </a:xfrm>
            <a:prstGeom prst="rect">
              <a:avLst/>
            </a:prstGeom>
            <a:solidFill>
              <a:srgbClr val="FD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16" name="Freeform 41"/>
            <p:cNvSpPr/>
            <p:nvPr/>
          </p:nvSpPr>
          <p:spPr bwMode="auto">
            <a:xfrm>
              <a:off x="1585913" y="130175"/>
              <a:ext cx="1120775" cy="1462088"/>
            </a:xfrm>
            <a:custGeom>
              <a:avLst/>
              <a:gdLst>
                <a:gd name="T0" fmla="*/ 2147483647 w 400"/>
                <a:gd name="T1" fmla="*/ 2147483647 h 521"/>
                <a:gd name="T2" fmla="*/ 2147483647 w 400"/>
                <a:gd name="T3" fmla="*/ 0 h 521"/>
                <a:gd name="T4" fmla="*/ 0 w 400"/>
                <a:gd name="T5" fmla="*/ 2147483647 h 521"/>
                <a:gd name="T6" fmla="*/ 2147483647 w 400"/>
                <a:gd name="T7" fmla="*/ 2147483647 h 5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00" h="521">
                  <a:moveTo>
                    <a:pt x="400" y="120"/>
                  </a:moveTo>
                  <a:cubicBezTo>
                    <a:pt x="350" y="70"/>
                    <a:pt x="290" y="29"/>
                    <a:pt x="224" y="0"/>
                  </a:cubicBezTo>
                  <a:cubicBezTo>
                    <a:pt x="0" y="521"/>
                    <a:pt x="0" y="521"/>
                    <a:pt x="0" y="521"/>
                  </a:cubicBezTo>
                  <a:lnTo>
                    <a:pt x="400" y="1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17" name="Freeform 42"/>
            <p:cNvSpPr/>
            <p:nvPr/>
          </p:nvSpPr>
          <p:spPr bwMode="auto">
            <a:xfrm>
              <a:off x="1585913" y="3175"/>
              <a:ext cx="627063" cy="1589088"/>
            </a:xfrm>
            <a:custGeom>
              <a:avLst/>
              <a:gdLst>
                <a:gd name="T0" fmla="*/ 0 w 224"/>
                <a:gd name="T1" fmla="*/ 2147483647 h 566"/>
                <a:gd name="T2" fmla="*/ 0 w 224"/>
                <a:gd name="T3" fmla="*/ 2147483647 h 566"/>
                <a:gd name="T4" fmla="*/ 2147483647 w 224"/>
                <a:gd name="T5" fmla="*/ 2147483647 h 566"/>
                <a:gd name="T6" fmla="*/ 0 w 224"/>
                <a:gd name="T7" fmla="*/ 0 h 566"/>
                <a:gd name="T8" fmla="*/ 0 w 224"/>
                <a:gd name="T9" fmla="*/ 0 h 566"/>
                <a:gd name="T10" fmla="*/ 0 w 224"/>
                <a:gd name="T11" fmla="*/ 2147483647 h 5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4" h="566">
                  <a:moveTo>
                    <a:pt x="0" y="566"/>
                  </a:moveTo>
                  <a:cubicBezTo>
                    <a:pt x="0" y="566"/>
                    <a:pt x="0" y="566"/>
                    <a:pt x="0" y="566"/>
                  </a:cubicBezTo>
                  <a:cubicBezTo>
                    <a:pt x="224" y="45"/>
                    <a:pt x="224" y="45"/>
                    <a:pt x="224" y="45"/>
                  </a:cubicBezTo>
                  <a:cubicBezTo>
                    <a:pt x="155" y="16"/>
                    <a:pt x="8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6"/>
                    <a:pt x="0" y="566"/>
                    <a:pt x="0" y="566"/>
                  </a:cubicBezTo>
                  <a:close/>
                </a:path>
              </a:pathLst>
            </a:custGeom>
            <a:solidFill>
              <a:srgbClr val="C4C7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18" name="Freeform 43"/>
            <p:cNvSpPr/>
            <p:nvPr/>
          </p:nvSpPr>
          <p:spPr bwMode="auto">
            <a:xfrm>
              <a:off x="958850" y="466725"/>
              <a:ext cx="2212975" cy="2713038"/>
            </a:xfrm>
            <a:custGeom>
              <a:avLst/>
              <a:gdLst>
                <a:gd name="T0" fmla="*/ 2147483647 w 790"/>
                <a:gd name="T1" fmla="*/ 0 h 967"/>
                <a:gd name="T2" fmla="*/ 2147483647 w 790"/>
                <a:gd name="T3" fmla="*/ 2147483647 h 967"/>
                <a:gd name="T4" fmla="*/ 0 w 790"/>
                <a:gd name="T5" fmla="*/ 2147483647 h 967"/>
                <a:gd name="T6" fmla="*/ 2147483647 w 790"/>
                <a:gd name="T7" fmla="*/ 2147483647 h 967"/>
                <a:gd name="T8" fmla="*/ 2147483647 w 790"/>
                <a:gd name="T9" fmla="*/ 2147483647 h 967"/>
                <a:gd name="T10" fmla="*/ 2147483647 w 790"/>
                <a:gd name="T11" fmla="*/ 2147483647 h 967"/>
                <a:gd name="T12" fmla="*/ 2147483647 w 790"/>
                <a:gd name="T13" fmla="*/ 2147483647 h 967"/>
                <a:gd name="T14" fmla="*/ 2147483647 w 790"/>
                <a:gd name="T15" fmla="*/ 0 h 96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90" h="967">
                  <a:moveTo>
                    <a:pt x="624" y="0"/>
                  </a:moveTo>
                  <a:cubicBezTo>
                    <a:pt x="224" y="401"/>
                    <a:pt x="224" y="401"/>
                    <a:pt x="224" y="401"/>
                  </a:cubicBezTo>
                  <a:cubicBezTo>
                    <a:pt x="0" y="921"/>
                    <a:pt x="0" y="921"/>
                    <a:pt x="0" y="921"/>
                  </a:cubicBezTo>
                  <a:cubicBezTo>
                    <a:pt x="69" y="950"/>
                    <a:pt x="145" y="967"/>
                    <a:pt x="224" y="967"/>
                  </a:cubicBezTo>
                  <a:cubicBezTo>
                    <a:pt x="380" y="967"/>
                    <a:pt x="522" y="903"/>
                    <a:pt x="624" y="801"/>
                  </a:cubicBezTo>
                  <a:cubicBezTo>
                    <a:pt x="683" y="743"/>
                    <a:pt x="728" y="672"/>
                    <a:pt x="757" y="593"/>
                  </a:cubicBezTo>
                  <a:cubicBezTo>
                    <a:pt x="778" y="533"/>
                    <a:pt x="790" y="468"/>
                    <a:pt x="790" y="401"/>
                  </a:cubicBezTo>
                  <a:cubicBezTo>
                    <a:pt x="790" y="244"/>
                    <a:pt x="727" y="103"/>
                    <a:pt x="624" y="0"/>
                  </a:cubicBezTo>
                  <a:close/>
                </a:path>
              </a:pathLst>
            </a:custGeom>
            <a:solidFill>
              <a:srgbClr val="C4C7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19" name="Freeform 44"/>
            <p:cNvSpPr/>
            <p:nvPr/>
          </p:nvSpPr>
          <p:spPr bwMode="auto">
            <a:xfrm>
              <a:off x="0" y="1592263"/>
              <a:ext cx="1585913" cy="1458913"/>
            </a:xfrm>
            <a:custGeom>
              <a:avLst/>
              <a:gdLst>
                <a:gd name="T0" fmla="*/ 2147483647 w 566"/>
                <a:gd name="T1" fmla="*/ 0 h 520"/>
                <a:gd name="T2" fmla="*/ 2147483647 w 566"/>
                <a:gd name="T3" fmla="*/ 0 h 520"/>
                <a:gd name="T4" fmla="*/ 0 w 566"/>
                <a:gd name="T5" fmla="*/ 0 h 520"/>
                <a:gd name="T6" fmla="*/ 2147483647 w 566"/>
                <a:gd name="T7" fmla="*/ 2147483647 h 520"/>
                <a:gd name="T8" fmla="*/ 2147483647 w 566"/>
                <a:gd name="T9" fmla="*/ 2147483647 h 520"/>
                <a:gd name="T10" fmla="*/ 2147483647 w 566"/>
                <a:gd name="T11" fmla="*/ 0 h 5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66" h="520">
                  <a:moveTo>
                    <a:pt x="566" y="0"/>
                  </a:moveTo>
                  <a:cubicBezTo>
                    <a:pt x="566" y="0"/>
                    <a:pt x="566" y="0"/>
                    <a:pt x="5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6"/>
                    <a:pt x="63" y="297"/>
                    <a:pt x="166" y="400"/>
                  </a:cubicBezTo>
                  <a:cubicBezTo>
                    <a:pt x="216" y="450"/>
                    <a:pt x="276" y="491"/>
                    <a:pt x="342" y="520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20" name="Freeform 45"/>
            <p:cNvSpPr/>
            <p:nvPr/>
          </p:nvSpPr>
          <p:spPr bwMode="auto">
            <a:xfrm>
              <a:off x="0" y="1049338"/>
              <a:ext cx="1585913" cy="542925"/>
            </a:xfrm>
            <a:custGeom>
              <a:avLst/>
              <a:gdLst>
                <a:gd name="T0" fmla="*/ 2147483647 w 566"/>
                <a:gd name="T1" fmla="*/ 2147483647 h 193"/>
                <a:gd name="T2" fmla="*/ 2147483647 w 566"/>
                <a:gd name="T3" fmla="*/ 0 h 193"/>
                <a:gd name="T4" fmla="*/ 0 w 566"/>
                <a:gd name="T5" fmla="*/ 2147483647 h 193"/>
                <a:gd name="T6" fmla="*/ 2147483647 w 566"/>
                <a:gd name="T7" fmla="*/ 2147483647 h 19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193">
                  <a:moveTo>
                    <a:pt x="566" y="193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2" y="60"/>
                    <a:pt x="0" y="125"/>
                    <a:pt x="0" y="193"/>
                  </a:cubicBezTo>
                  <a:cubicBezTo>
                    <a:pt x="566" y="193"/>
                    <a:pt x="566" y="193"/>
                    <a:pt x="566" y="193"/>
                  </a:cubicBezTo>
                  <a:close/>
                </a:path>
              </a:pathLst>
            </a:custGeom>
            <a:solidFill>
              <a:srgbClr val="C4C7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21" name="Freeform 46"/>
            <p:cNvSpPr/>
            <p:nvPr/>
          </p:nvSpPr>
          <p:spPr bwMode="auto">
            <a:xfrm>
              <a:off x="92075" y="0"/>
              <a:ext cx="1493838" cy="1592263"/>
            </a:xfrm>
            <a:custGeom>
              <a:avLst/>
              <a:gdLst>
                <a:gd name="T0" fmla="*/ 2147483647 w 533"/>
                <a:gd name="T1" fmla="*/ 2147483647 h 567"/>
                <a:gd name="T2" fmla="*/ 2147483647 w 533"/>
                <a:gd name="T3" fmla="*/ 2147483647 h 567"/>
                <a:gd name="T4" fmla="*/ 0 w 533"/>
                <a:gd name="T5" fmla="*/ 2147483647 h 567"/>
                <a:gd name="T6" fmla="*/ 2147483647 w 533"/>
                <a:gd name="T7" fmla="*/ 2147483647 h 567"/>
                <a:gd name="T8" fmla="*/ 2147483647 w 533"/>
                <a:gd name="T9" fmla="*/ 2147483647 h 567"/>
                <a:gd name="T10" fmla="*/ 2147483647 w 533"/>
                <a:gd name="T11" fmla="*/ 2147483647 h 5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33" h="567">
                  <a:moveTo>
                    <a:pt x="533" y="1"/>
                  </a:moveTo>
                  <a:cubicBezTo>
                    <a:pt x="377" y="0"/>
                    <a:pt x="235" y="64"/>
                    <a:pt x="133" y="166"/>
                  </a:cubicBezTo>
                  <a:cubicBezTo>
                    <a:pt x="75" y="225"/>
                    <a:pt x="29" y="295"/>
                    <a:pt x="0" y="374"/>
                  </a:cubicBezTo>
                  <a:cubicBezTo>
                    <a:pt x="533" y="567"/>
                    <a:pt x="533" y="567"/>
                    <a:pt x="533" y="567"/>
                  </a:cubicBezTo>
                  <a:cubicBezTo>
                    <a:pt x="533" y="567"/>
                    <a:pt x="533" y="567"/>
                    <a:pt x="533" y="567"/>
                  </a:cubicBezTo>
                  <a:lnTo>
                    <a:pt x="53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22" name="Rectangle 47"/>
            <p:cNvSpPr>
              <a:spLocks noChangeArrowheads="1"/>
            </p:cNvSpPr>
            <p:nvPr/>
          </p:nvSpPr>
          <p:spPr bwMode="auto">
            <a:xfrm>
              <a:off x="1585913" y="1592263"/>
              <a:ext cx="1588" cy="1588"/>
            </a:xfrm>
            <a:prstGeom prst="rect">
              <a:avLst/>
            </a:prstGeom>
            <a:solidFill>
              <a:srgbClr val="FD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23" name="Freeform 48"/>
            <p:cNvSpPr/>
            <p:nvPr/>
          </p:nvSpPr>
          <p:spPr bwMode="auto">
            <a:xfrm>
              <a:off x="465138" y="469900"/>
              <a:ext cx="2241550" cy="2244725"/>
            </a:xfrm>
            <a:custGeom>
              <a:avLst/>
              <a:gdLst>
                <a:gd name="T0" fmla="*/ 2147483647 w 800"/>
                <a:gd name="T1" fmla="*/ 2147483647 h 800"/>
                <a:gd name="T2" fmla="*/ 0 w 800"/>
                <a:gd name="T3" fmla="*/ 2147483647 h 800"/>
                <a:gd name="T4" fmla="*/ 2147483647 w 800"/>
                <a:gd name="T5" fmla="*/ 0 h 800"/>
                <a:gd name="T6" fmla="*/ 2147483647 w 800"/>
                <a:gd name="T7" fmla="*/ 2147483647 h 800"/>
                <a:gd name="T8" fmla="*/ 2147483647 w 800"/>
                <a:gd name="T9" fmla="*/ 2147483647 h 8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0" h="800">
                  <a:moveTo>
                    <a:pt x="400" y="800"/>
                  </a:moveTo>
                  <a:cubicBezTo>
                    <a:pt x="179" y="800"/>
                    <a:pt x="0" y="620"/>
                    <a:pt x="0" y="400"/>
                  </a:cubicBezTo>
                  <a:cubicBezTo>
                    <a:pt x="0" y="179"/>
                    <a:pt x="179" y="0"/>
                    <a:pt x="400" y="0"/>
                  </a:cubicBezTo>
                  <a:cubicBezTo>
                    <a:pt x="621" y="0"/>
                    <a:pt x="800" y="179"/>
                    <a:pt x="800" y="400"/>
                  </a:cubicBezTo>
                  <a:cubicBezTo>
                    <a:pt x="800" y="621"/>
                    <a:pt x="621" y="800"/>
                    <a:pt x="400" y="8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24" name="文本框 69"/>
            <p:cNvSpPr txBox="1">
              <a:spLocks noChangeArrowheads="1"/>
            </p:cNvSpPr>
            <p:nvPr/>
          </p:nvSpPr>
          <p:spPr bwMode="auto">
            <a:xfrm>
              <a:off x="909769" y="1187001"/>
              <a:ext cx="1412876" cy="880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45%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" name="组合 73"/>
          <p:cNvGrpSpPr/>
          <p:nvPr/>
        </p:nvGrpSpPr>
        <p:grpSpPr bwMode="auto">
          <a:xfrm>
            <a:off x="3678411" y="1744597"/>
            <a:ext cx="1663191" cy="1757798"/>
            <a:chOff x="0" y="0"/>
            <a:chExt cx="3171825" cy="3351213"/>
          </a:xfrm>
        </p:grpSpPr>
        <p:sp>
          <p:nvSpPr>
            <p:cNvPr id="26" name="Freeform 5"/>
            <p:cNvSpPr/>
            <p:nvPr/>
          </p:nvSpPr>
          <p:spPr bwMode="auto">
            <a:xfrm>
              <a:off x="1222375" y="2624138"/>
              <a:ext cx="727075" cy="727075"/>
            </a:xfrm>
            <a:custGeom>
              <a:avLst/>
              <a:gdLst>
                <a:gd name="T0" fmla="*/ 2147483647 w 458"/>
                <a:gd name="T1" fmla="*/ 2147483647 h 458"/>
                <a:gd name="T2" fmla="*/ 0 w 458"/>
                <a:gd name="T3" fmla="*/ 2147483647 h 458"/>
                <a:gd name="T4" fmla="*/ 2147483647 w 458"/>
                <a:gd name="T5" fmla="*/ 0 h 458"/>
                <a:gd name="T6" fmla="*/ 2147483647 w 458"/>
                <a:gd name="T7" fmla="*/ 2147483647 h 458"/>
                <a:gd name="T8" fmla="*/ 2147483647 w 458"/>
                <a:gd name="T9" fmla="*/ 2147483647 h 4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8" h="458">
                  <a:moveTo>
                    <a:pt x="229" y="458"/>
                  </a:moveTo>
                  <a:lnTo>
                    <a:pt x="0" y="228"/>
                  </a:lnTo>
                  <a:lnTo>
                    <a:pt x="229" y="0"/>
                  </a:lnTo>
                  <a:lnTo>
                    <a:pt x="458" y="228"/>
                  </a:lnTo>
                  <a:lnTo>
                    <a:pt x="229" y="4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27" name="Rectangle 6"/>
            <p:cNvSpPr>
              <a:spLocks noChangeArrowheads="1"/>
            </p:cNvSpPr>
            <p:nvPr/>
          </p:nvSpPr>
          <p:spPr bwMode="auto">
            <a:xfrm>
              <a:off x="1585913" y="1592263"/>
              <a:ext cx="1588" cy="1588"/>
            </a:xfrm>
            <a:prstGeom prst="rect">
              <a:avLst/>
            </a:prstGeom>
            <a:solidFill>
              <a:srgbClr val="FD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28" name="Rectangle 7"/>
            <p:cNvSpPr>
              <a:spLocks noChangeArrowheads="1"/>
            </p:cNvSpPr>
            <p:nvPr/>
          </p:nvSpPr>
          <p:spPr bwMode="auto">
            <a:xfrm>
              <a:off x="1585913" y="1592263"/>
              <a:ext cx="1588" cy="1588"/>
            </a:xfrm>
            <a:prstGeom prst="rect">
              <a:avLst/>
            </a:prstGeom>
            <a:solidFill>
              <a:srgbClr val="FD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29" name="Rectangle 8"/>
            <p:cNvSpPr>
              <a:spLocks noChangeArrowheads="1"/>
            </p:cNvSpPr>
            <p:nvPr/>
          </p:nvSpPr>
          <p:spPr bwMode="auto">
            <a:xfrm>
              <a:off x="1585913" y="1592263"/>
              <a:ext cx="1588" cy="1588"/>
            </a:xfrm>
            <a:prstGeom prst="rect">
              <a:avLst/>
            </a:prstGeom>
            <a:solidFill>
              <a:srgbClr val="FD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30" name="Rectangle 9"/>
            <p:cNvSpPr>
              <a:spLocks noChangeArrowheads="1"/>
            </p:cNvSpPr>
            <p:nvPr/>
          </p:nvSpPr>
          <p:spPr bwMode="auto">
            <a:xfrm>
              <a:off x="1585913" y="1592263"/>
              <a:ext cx="1588" cy="1588"/>
            </a:xfrm>
            <a:prstGeom prst="rect">
              <a:avLst/>
            </a:prstGeom>
            <a:solidFill>
              <a:srgbClr val="FD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1585913" y="1592263"/>
              <a:ext cx="1588" cy="1588"/>
            </a:xfrm>
            <a:prstGeom prst="rect">
              <a:avLst/>
            </a:prstGeom>
            <a:solidFill>
              <a:srgbClr val="FD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32" name="Rectangle 11"/>
            <p:cNvSpPr>
              <a:spLocks noChangeArrowheads="1"/>
            </p:cNvSpPr>
            <p:nvPr/>
          </p:nvSpPr>
          <p:spPr bwMode="auto">
            <a:xfrm>
              <a:off x="1585913" y="1592263"/>
              <a:ext cx="1588" cy="1588"/>
            </a:xfrm>
            <a:prstGeom prst="rect">
              <a:avLst/>
            </a:prstGeom>
            <a:solidFill>
              <a:srgbClr val="FD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33" name="Freeform 12"/>
            <p:cNvSpPr/>
            <p:nvPr/>
          </p:nvSpPr>
          <p:spPr bwMode="auto">
            <a:xfrm>
              <a:off x="1585913" y="130175"/>
              <a:ext cx="1120775" cy="1462088"/>
            </a:xfrm>
            <a:custGeom>
              <a:avLst/>
              <a:gdLst>
                <a:gd name="T0" fmla="*/ 2147483647 w 400"/>
                <a:gd name="T1" fmla="*/ 2147483647 h 521"/>
                <a:gd name="T2" fmla="*/ 2147483647 w 400"/>
                <a:gd name="T3" fmla="*/ 0 h 521"/>
                <a:gd name="T4" fmla="*/ 0 w 400"/>
                <a:gd name="T5" fmla="*/ 2147483647 h 521"/>
                <a:gd name="T6" fmla="*/ 2147483647 w 400"/>
                <a:gd name="T7" fmla="*/ 2147483647 h 5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00" h="521">
                  <a:moveTo>
                    <a:pt x="400" y="120"/>
                  </a:moveTo>
                  <a:cubicBezTo>
                    <a:pt x="350" y="70"/>
                    <a:pt x="290" y="29"/>
                    <a:pt x="224" y="0"/>
                  </a:cubicBezTo>
                  <a:cubicBezTo>
                    <a:pt x="0" y="521"/>
                    <a:pt x="0" y="521"/>
                    <a:pt x="0" y="521"/>
                  </a:cubicBezTo>
                  <a:lnTo>
                    <a:pt x="400" y="120"/>
                  </a:lnTo>
                  <a:close/>
                </a:path>
              </a:pathLst>
            </a:custGeom>
            <a:solidFill>
              <a:srgbClr val="C4C7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34" name="Freeform 13"/>
            <p:cNvSpPr/>
            <p:nvPr/>
          </p:nvSpPr>
          <p:spPr bwMode="auto">
            <a:xfrm>
              <a:off x="1585913" y="3175"/>
              <a:ext cx="627063" cy="1589088"/>
            </a:xfrm>
            <a:custGeom>
              <a:avLst/>
              <a:gdLst>
                <a:gd name="T0" fmla="*/ 0 w 224"/>
                <a:gd name="T1" fmla="*/ 2147483647 h 566"/>
                <a:gd name="T2" fmla="*/ 0 w 224"/>
                <a:gd name="T3" fmla="*/ 2147483647 h 566"/>
                <a:gd name="T4" fmla="*/ 2147483647 w 224"/>
                <a:gd name="T5" fmla="*/ 2147483647 h 566"/>
                <a:gd name="T6" fmla="*/ 0 w 224"/>
                <a:gd name="T7" fmla="*/ 0 h 566"/>
                <a:gd name="T8" fmla="*/ 0 w 224"/>
                <a:gd name="T9" fmla="*/ 0 h 566"/>
                <a:gd name="T10" fmla="*/ 0 w 224"/>
                <a:gd name="T11" fmla="*/ 2147483647 h 5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4" h="566">
                  <a:moveTo>
                    <a:pt x="0" y="566"/>
                  </a:moveTo>
                  <a:cubicBezTo>
                    <a:pt x="0" y="566"/>
                    <a:pt x="0" y="566"/>
                    <a:pt x="0" y="566"/>
                  </a:cubicBezTo>
                  <a:cubicBezTo>
                    <a:pt x="224" y="45"/>
                    <a:pt x="224" y="45"/>
                    <a:pt x="224" y="45"/>
                  </a:cubicBezTo>
                  <a:cubicBezTo>
                    <a:pt x="155" y="16"/>
                    <a:pt x="8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6"/>
                    <a:pt x="0" y="566"/>
                    <a:pt x="0" y="5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35" name="Freeform 14"/>
            <p:cNvSpPr/>
            <p:nvPr/>
          </p:nvSpPr>
          <p:spPr bwMode="auto">
            <a:xfrm>
              <a:off x="0" y="466725"/>
              <a:ext cx="3171825" cy="2713038"/>
            </a:xfrm>
            <a:custGeom>
              <a:avLst/>
              <a:gdLst>
                <a:gd name="T0" fmla="*/ 2147483647 w 1132"/>
                <a:gd name="T1" fmla="*/ 0 h 967"/>
                <a:gd name="T2" fmla="*/ 2147483647 w 1132"/>
                <a:gd name="T3" fmla="*/ 2147483647 h 967"/>
                <a:gd name="T4" fmla="*/ 0 w 1132"/>
                <a:gd name="T5" fmla="*/ 2147483647 h 967"/>
                <a:gd name="T6" fmla="*/ 2147483647 w 1132"/>
                <a:gd name="T7" fmla="*/ 2147483647 h 967"/>
                <a:gd name="T8" fmla="*/ 2147483647 w 1132"/>
                <a:gd name="T9" fmla="*/ 2147483647 h 967"/>
                <a:gd name="T10" fmla="*/ 2147483647 w 1132"/>
                <a:gd name="T11" fmla="*/ 2147483647 h 967"/>
                <a:gd name="T12" fmla="*/ 2147483647 w 1132"/>
                <a:gd name="T13" fmla="*/ 2147483647 h 967"/>
                <a:gd name="T14" fmla="*/ 2147483647 w 1132"/>
                <a:gd name="T15" fmla="*/ 2147483647 h 967"/>
                <a:gd name="T16" fmla="*/ 2147483647 w 1132"/>
                <a:gd name="T17" fmla="*/ 2147483647 h 967"/>
                <a:gd name="T18" fmla="*/ 2147483647 w 1132"/>
                <a:gd name="T19" fmla="*/ 0 h 96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32" h="967">
                  <a:moveTo>
                    <a:pt x="966" y="0"/>
                  </a:moveTo>
                  <a:cubicBezTo>
                    <a:pt x="566" y="401"/>
                    <a:pt x="566" y="401"/>
                    <a:pt x="566" y="401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557"/>
                    <a:pt x="63" y="698"/>
                    <a:pt x="166" y="801"/>
                  </a:cubicBezTo>
                  <a:cubicBezTo>
                    <a:pt x="216" y="851"/>
                    <a:pt x="276" y="892"/>
                    <a:pt x="342" y="921"/>
                  </a:cubicBezTo>
                  <a:cubicBezTo>
                    <a:pt x="411" y="950"/>
                    <a:pt x="487" y="967"/>
                    <a:pt x="566" y="967"/>
                  </a:cubicBezTo>
                  <a:cubicBezTo>
                    <a:pt x="722" y="967"/>
                    <a:pt x="864" y="903"/>
                    <a:pt x="966" y="801"/>
                  </a:cubicBezTo>
                  <a:cubicBezTo>
                    <a:pt x="1025" y="743"/>
                    <a:pt x="1070" y="672"/>
                    <a:pt x="1099" y="593"/>
                  </a:cubicBezTo>
                  <a:cubicBezTo>
                    <a:pt x="1120" y="533"/>
                    <a:pt x="1132" y="468"/>
                    <a:pt x="1132" y="401"/>
                  </a:cubicBezTo>
                  <a:cubicBezTo>
                    <a:pt x="1132" y="244"/>
                    <a:pt x="1069" y="103"/>
                    <a:pt x="9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36" name="Freeform 15"/>
            <p:cNvSpPr/>
            <p:nvPr/>
          </p:nvSpPr>
          <p:spPr bwMode="auto">
            <a:xfrm>
              <a:off x="0" y="1049338"/>
              <a:ext cx="1585913" cy="542925"/>
            </a:xfrm>
            <a:custGeom>
              <a:avLst/>
              <a:gdLst>
                <a:gd name="T0" fmla="*/ 2147483647 w 566"/>
                <a:gd name="T1" fmla="*/ 2147483647 h 193"/>
                <a:gd name="T2" fmla="*/ 2147483647 w 566"/>
                <a:gd name="T3" fmla="*/ 0 h 193"/>
                <a:gd name="T4" fmla="*/ 0 w 566"/>
                <a:gd name="T5" fmla="*/ 2147483647 h 193"/>
                <a:gd name="T6" fmla="*/ 2147483647 w 566"/>
                <a:gd name="T7" fmla="*/ 2147483647 h 19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193">
                  <a:moveTo>
                    <a:pt x="566" y="193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2" y="60"/>
                    <a:pt x="0" y="125"/>
                    <a:pt x="0" y="193"/>
                  </a:cubicBezTo>
                  <a:cubicBezTo>
                    <a:pt x="566" y="193"/>
                    <a:pt x="566" y="193"/>
                    <a:pt x="566" y="1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37" name="Freeform 16"/>
            <p:cNvSpPr/>
            <p:nvPr/>
          </p:nvSpPr>
          <p:spPr bwMode="auto">
            <a:xfrm>
              <a:off x="92075" y="0"/>
              <a:ext cx="1493838" cy="1592263"/>
            </a:xfrm>
            <a:custGeom>
              <a:avLst/>
              <a:gdLst>
                <a:gd name="T0" fmla="*/ 2147483647 w 533"/>
                <a:gd name="T1" fmla="*/ 2147483647 h 567"/>
                <a:gd name="T2" fmla="*/ 2147483647 w 533"/>
                <a:gd name="T3" fmla="*/ 2147483647 h 567"/>
                <a:gd name="T4" fmla="*/ 0 w 533"/>
                <a:gd name="T5" fmla="*/ 2147483647 h 567"/>
                <a:gd name="T6" fmla="*/ 2147483647 w 533"/>
                <a:gd name="T7" fmla="*/ 2147483647 h 567"/>
                <a:gd name="T8" fmla="*/ 2147483647 w 533"/>
                <a:gd name="T9" fmla="*/ 2147483647 h 567"/>
                <a:gd name="T10" fmla="*/ 2147483647 w 533"/>
                <a:gd name="T11" fmla="*/ 2147483647 h 5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33" h="567">
                  <a:moveTo>
                    <a:pt x="533" y="1"/>
                  </a:moveTo>
                  <a:cubicBezTo>
                    <a:pt x="377" y="0"/>
                    <a:pt x="235" y="64"/>
                    <a:pt x="133" y="166"/>
                  </a:cubicBezTo>
                  <a:cubicBezTo>
                    <a:pt x="74" y="225"/>
                    <a:pt x="29" y="295"/>
                    <a:pt x="0" y="374"/>
                  </a:cubicBezTo>
                  <a:cubicBezTo>
                    <a:pt x="533" y="567"/>
                    <a:pt x="533" y="567"/>
                    <a:pt x="533" y="567"/>
                  </a:cubicBezTo>
                  <a:cubicBezTo>
                    <a:pt x="533" y="567"/>
                    <a:pt x="533" y="567"/>
                    <a:pt x="533" y="567"/>
                  </a:cubicBezTo>
                  <a:lnTo>
                    <a:pt x="533" y="1"/>
                  </a:lnTo>
                  <a:close/>
                </a:path>
              </a:pathLst>
            </a:custGeom>
            <a:solidFill>
              <a:srgbClr val="C4C7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38" name="Rectangle 17"/>
            <p:cNvSpPr>
              <a:spLocks noChangeArrowheads="1"/>
            </p:cNvSpPr>
            <p:nvPr/>
          </p:nvSpPr>
          <p:spPr bwMode="auto">
            <a:xfrm>
              <a:off x="1585913" y="1592263"/>
              <a:ext cx="1588" cy="1588"/>
            </a:xfrm>
            <a:prstGeom prst="rect">
              <a:avLst/>
            </a:prstGeom>
            <a:solidFill>
              <a:srgbClr val="FD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39" name="Freeform 18"/>
            <p:cNvSpPr/>
            <p:nvPr/>
          </p:nvSpPr>
          <p:spPr bwMode="auto">
            <a:xfrm>
              <a:off x="465138" y="469900"/>
              <a:ext cx="2241550" cy="2244725"/>
            </a:xfrm>
            <a:custGeom>
              <a:avLst/>
              <a:gdLst>
                <a:gd name="T0" fmla="*/ 2147483647 w 800"/>
                <a:gd name="T1" fmla="*/ 2147483647 h 800"/>
                <a:gd name="T2" fmla="*/ 0 w 800"/>
                <a:gd name="T3" fmla="*/ 2147483647 h 800"/>
                <a:gd name="T4" fmla="*/ 2147483647 w 800"/>
                <a:gd name="T5" fmla="*/ 0 h 800"/>
                <a:gd name="T6" fmla="*/ 2147483647 w 800"/>
                <a:gd name="T7" fmla="*/ 2147483647 h 800"/>
                <a:gd name="T8" fmla="*/ 2147483647 w 800"/>
                <a:gd name="T9" fmla="*/ 2147483647 h 8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0" h="800">
                  <a:moveTo>
                    <a:pt x="400" y="800"/>
                  </a:moveTo>
                  <a:cubicBezTo>
                    <a:pt x="179" y="800"/>
                    <a:pt x="0" y="620"/>
                    <a:pt x="0" y="400"/>
                  </a:cubicBezTo>
                  <a:cubicBezTo>
                    <a:pt x="0" y="179"/>
                    <a:pt x="179" y="0"/>
                    <a:pt x="400" y="0"/>
                  </a:cubicBezTo>
                  <a:cubicBezTo>
                    <a:pt x="621" y="0"/>
                    <a:pt x="800" y="179"/>
                    <a:pt x="800" y="400"/>
                  </a:cubicBezTo>
                  <a:cubicBezTo>
                    <a:pt x="800" y="621"/>
                    <a:pt x="621" y="800"/>
                    <a:pt x="400" y="8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40" name="文本框 70"/>
            <p:cNvSpPr txBox="1">
              <a:spLocks noChangeArrowheads="1"/>
            </p:cNvSpPr>
            <p:nvPr/>
          </p:nvSpPr>
          <p:spPr bwMode="auto">
            <a:xfrm>
              <a:off x="977102" y="1163807"/>
              <a:ext cx="1412876" cy="880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55%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" name="组合 74"/>
          <p:cNvGrpSpPr/>
          <p:nvPr/>
        </p:nvGrpSpPr>
        <p:grpSpPr bwMode="auto">
          <a:xfrm>
            <a:off x="6397326" y="1744597"/>
            <a:ext cx="1663191" cy="1757798"/>
            <a:chOff x="0" y="0"/>
            <a:chExt cx="3171826" cy="3351213"/>
          </a:xfrm>
        </p:grpSpPr>
        <p:sp>
          <p:nvSpPr>
            <p:cNvPr id="42" name="Freeform 19"/>
            <p:cNvSpPr/>
            <p:nvPr/>
          </p:nvSpPr>
          <p:spPr bwMode="auto">
            <a:xfrm>
              <a:off x="1222375" y="2624138"/>
              <a:ext cx="727075" cy="727075"/>
            </a:xfrm>
            <a:custGeom>
              <a:avLst/>
              <a:gdLst>
                <a:gd name="T0" fmla="*/ 2147483647 w 458"/>
                <a:gd name="T1" fmla="*/ 2147483647 h 458"/>
                <a:gd name="T2" fmla="*/ 0 w 458"/>
                <a:gd name="T3" fmla="*/ 2147483647 h 458"/>
                <a:gd name="T4" fmla="*/ 2147483647 w 458"/>
                <a:gd name="T5" fmla="*/ 0 h 458"/>
                <a:gd name="T6" fmla="*/ 2147483647 w 458"/>
                <a:gd name="T7" fmla="*/ 2147483647 h 458"/>
                <a:gd name="T8" fmla="*/ 2147483647 w 458"/>
                <a:gd name="T9" fmla="*/ 2147483647 h 4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8" h="458">
                  <a:moveTo>
                    <a:pt x="229" y="458"/>
                  </a:moveTo>
                  <a:lnTo>
                    <a:pt x="0" y="228"/>
                  </a:lnTo>
                  <a:lnTo>
                    <a:pt x="229" y="0"/>
                  </a:lnTo>
                  <a:lnTo>
                    <a:pt x="458" y="228"/>
                  </a:lnTo>
                  <a:lnTo>
                    <a:pt x="229" y="4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43" name="Rectangle 20"/>
            <p:cNvSpPr>
              <a:spLocks noChangeArrowheads="1"/>
            </p:cNvSpPr>
            <p:nvPr/>
          </p:nvSpPr>
          <p:spPr bwMode="auto">
            <a:xfrm>
              <a:off x="1585913" y="1592263"/>
              <a:ext cx="1588" cy="1588"/>
            </a:xfrm>
            <a:prstGeom prst="rect">
              <a:avLst/>
            </a:prstGeom>
            <a:solidFill>
              <a:srgbClr val="FD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44" name="Freeform 21"/>
            <p:cNvSpPr/>
            <p:nvPr/>
          </p:nvSpPr>
          <p:spPr bwMode="auto">
            <a:xfrm>
              <a:off x="1585913" y="466725"/>
              <a:ext cx="1585913" cy="2247900"/>
            </a:xfrm>
            <a:custGeom>
              <a:avLst/>
              <a:gdLst>
                <a:gd name="T0" fmla="*/ 2147483647 w 566"/>
                <a:gd name="T1" fmla="*/ 2147483647 h 801"/>
                <a:gd name="T2" fmla="*/ 2147483647 w 566"/>
                <a:gd name="T3" fmla="*/ 2147483647 h 801"/>
                <a:gd name="T4" fmla="*/ 2147483647 w 566"/>
                <a:gd name="T5" fmla="*/ 2147483647 h 801"/>
                <a:gd name="T6" fmla="*/ 2147483647 w 566"/>
                <a:gd name="T7" fmla="*/ 0 h 801"/>
                <a:gd name="T8" fmla="*/ 0 w 566"/>
                <a:gd name="T9" fmla="*/ 2147483647 h 801"/>
                <a:gd name="T10" fmla="*/ 0 w 566"/>
                <a:gd name="T11" fmla="*/ 2147483647 h 801"/>
                <a:gd name="T12" fmla="*/ 0 w 566"/>
                <a:gd name="T13" fmla="*/ 2147483647 h 801"/>
                <a:gd name="T14" fmla="*/ 2147483647 w 566"/>
                <a:gd name="T15" fmla="*/ 2147483647 h 80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66" h="801">
                  <a:moveTo>
                    <a:pt x="400" y="801"/>
                  </a:moveTo>
                  <a:cubicBezTo>
                    <a:pt x="458" y="743"/>
                    <a:pt x="504" y="672"/>
                    <a:pt x="533" y="593"/>
                  </a:cubicBezTo>
                  <a:cubicBezTo>
                    <a:pt x="554" y="533"/>
                    <a:pt x="566" y="468"/>
                    <a:pt x="566" y="401"/>
                  </a:cubicBezTo>
                  <a:cubicBezTo>
                    <a:pt x="566" y="244"/>
                    <a:pt x="503" y="103"/>
                    <a:pt x="400" y="0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1"/>
                    <a:pt x="0" y="401"/>
                    <a:pt x="0" y="401"/>
                  </a:cubicBezTo>
                  <a:lnTo>
                    <a:pt x="400" y="801"/>
                  </a:lnTo>
                  <a:close/>
                </a:path>
              </a:pathLst>
            </a:custGeom>
            <a:solidFill>
              <a:srgbClr val="C4C7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45" name="Rectangle 22"/>
            <p:cNvSpPr>
              <a:spLocks noChangeArrowheads="1"/>
            </p:cNvSpPr>
            <p:nvPr/>
          </p:nvSpPr>
          <p:spPr bwMode="auto">
            <a:xfrm>
              <a:off x="1585913" y="1592263"/>
              <a:ext cx="1588" cy="1588"/>
            </a:xfrm>
            <a:prstGeom prst="rect">
              <a:avLst/>
            </a:prstGeom>
            <a:solidFill>
              <a:srgbClr val="FD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46" name="Rectangle 23"/>
            <p:cNvSpPr>
              <a:spLocks noChangeArrowheads="1"/>
            </p:cNvSpPr>
            <p:nvPr/>
          </p:nvSpPr>
          <p:spPr bwMode="auto">
            <a:xfrm>
              <a:off x="1585913" y="1592263"/>
              <a:ext cx="1588" cy="1588"/>
            </a:xfrm>
            <a:prstGeom prst="rect">
              <a:avLst/>
            </a:prstGeom>
            <a:solidFill>
              <a:srgbClr val="FD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47" name="Rectangle 24"/>
            <p:cNvSpPr>
              <a:spLocks noChangeArrowheads="1"/>
            </p:cNvSpPr>
            <p:nvPr/>
          </p:nvSpPr>
          <p:spPr bwMode="auto">
            <a:xfrm>
              <a:off x="1585913" y="1592263"/>
              <a:ext cx="1588" cy="1588"/>
            </a:xfrm>
            <a:prstGeom prst="rect">
              <a:avLst/>
            </a:prstGeom>
            <a:solidFill>
              <a:srgbClr val="FD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48" name="Rectangle 25"/>
            <p:cNvSpPr>
              <a:spLocks noChangeArrowheads="1"/>
            </p:cNvSpPr>
            <p:nvPr/>
          </p:nvSpPr>
          <p:spPr bwMode="auto">
            <a:xfrm>
              <a:off x="1585913" y="1592263"/>
              <a:ext cx="1588" cy="1588"/>
            </a:xfrm>
            <a:prstGeom prst="rect">
              <a:avLst/>
            </a:prstGeom>
            <a:solidFill>
              <a:srgbClr val="FD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49" name="Rectangle 26"/>
            <p:cNvSpPr>
              <a:spLocks noChangeArrowheads="1"/>
            </p:cNvSpPr>
            <p:nvPr/>
          </p:nvSpPr>
          <p:spPr bwMode="auto">
            <a:xfrm>
              <a:off x="1585913" y="1592263"/>
              <a:ext cx="1588" cy="1588"/>
            </a:xfrm>
            <a:prstGeom prst="rect">
              <a:avLst/>
            </a:prstGeom>
            <a:solidFill>
              <a:srgbClr val="FD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50" name="Freeform 27"/>
            <p:cNvSpPr/>
            <p:nvPr/>
          </p:nvSpPr>
          <p:spPr bwMode="auto">
            <a:xfrm>
              <a:off x="1585913" y="130175"/>
              <a:ext cx="1120775" cy="1462088"/>
            </a:xfrm>
            <a:custGeom>
              <a:avLst/>
              <a:gdLst>
                <a:gd name="T0" fmla="*/ 2147483647 w 400"/>
                <a:gd name="T1" fmla="*/ 2147483647 h 521"/>
                <a:gd name="T2" fmla="*/ 2147483647 w 400"/>
                <a:gd name="T3" fmla="*/ 0 h 521"/>
                <a:gd name="T4" fmla="*/ 0 w 400"/>
                <a:gd name="T5" fmla="*/ 2147483647 h 521"/>
                <a:gd name="T6" fmla="*/ 2147483647 w 400"/>
                <a:gd name="T7" fmla="*/ 2147483647 h 5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00" h="521">
                  <a:moveTo>
                    <a:pt x="400" y="120"/>
                  </a:moveTo>
                  <a:cubicBezTo>
                    <a:pt x="350" y="70"/>
                    <a:pt x="290" y="29"/>
                    <a:pt x="224" y="0"/>
                  </a:cubicBezTo>
                  <a:cubicBezTo>
                    <a:pt x="0" y="521"/>
                    <a:pt x="0" y="521"/>
                    <a:pt x="0" y="521"/>
                  </a:cubicBezTo>
                  <a:lnTo>
                    <a:pt x="400" y="1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51" name="Freeform 28"/>
            <p:cNvSpPr/>
            <p:nvPr/>
          </p:nvSpPr>
          <p:spPr bwMode="auto">
            <a:xfrm>
              <a:off x="1585913" y="3175"/>
              <a:ext cx="627063" cy="1589088"/>
            </a:xfrm>
            <a:custGeom>
              <a:avLst/>
              <a:gdLst>
                <a:gd name="T0" fmla="*/ 0 w 224"/>
                <a:gd name="T1" fmla="*/ 2147483647 h 566"/>
                <a:gd name="T2" fmla="*/ 0 w 224"/>
                <a:gd name="T3" fmla="*/ 2147483647 h 566"/>
                <a:gd name="T4" fmla="*/ 2147483647 w 224"/>
                <a:gd name="T5" fmla="*/ 2147483647 h 566"/>
                <a:gd name="T6" fmla="*/ 0 w 224"/>
                <a:gd name="T7" fmla="*/ 0 h 566"/>
                <a:gd name="T8" fmla="*/ 0 w 224"/>
                <a:gd name="T9" fmla="*/ 0 h 566"/>
                <a:gd name="T10" fmla="*/ 0 w 224"/>
                <a:gd name="T11" fmla="*/ 2147483647 h 5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4" h="566">
                  <a:moveTo>
                    <a:pt x="0" y="566"/>
                  </a:moveTo>
                  <a:cubicBezTo>
                    <a:pt x="0" y="566"/>
                    <a:pt x="0" y="566"/>
                    <a:pt x="0" y="566"/>
                  </a:cubicBezTo>
                  <a:cubicBezTo>
                    <a:pt x="224" y="45"/>
                    <a:pt x="224" y="45"/>
                    <a:pt x="224" y="45"/>
                  </a:cubicBezTo>
                  <a:cubicBezTo>
                    <a:pt x="155" y="16"/>
                    <a:pt x="79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6"/>
                    <a:pt x="0" y="566"/>
                    <a:pt x="0" y="566"/>
                  </a:cubicBezTo>
                  <a:close/>
                </a:path>
              </a:pathLst>
            </a:custGeom>
            <a:solidFill>
              <a:srgbClr val="C4C7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52" name="Freeform 29"/>
            <p:cNvSpPr/>
            <p:nvPr/>
          </p:nvSpPr>
          <p:spPr bwMode="auto">
            <a:xfrm>
              <a:off x="0" y="1592263"/>
              <a:ext cx="2706688" cy="1587500"/>
            </a:xfrm>
            <a:custGeom>
              <a:avLst/>
              <a:gdLst>
                <a:gd name="T0" fmla="*/ 2147483647 w 966"/>
                <a:gd name="T1" fmla="*/ 0 h 566"/>
                <a:gd name="T2" fmla="*/ 0 w 966"/>
                <a:gd name="T3" fmla="*/ 0 h 566"/>
                <a:gd name="T4" fmla="*/ 2147483647 w 966"/>
                <a:gd name="T5" fmla="*/ 2147483647 h 566"/>
                <a:gd name="T6" fmla="*/ 2147483647 w 966"/>
                <a:gd name="T7" fmla="*/ 2147483647 h 566"/>
                <a:gd name="T8" fmla="*/ 2147483647 w 966"/>
                <a:gd name="T9" fmla="*/ 2147483647 h 566"/>
                <a:gd name="T10" fmla="*/ 2147483647 w 966"/>
                <a:gd name="T11" fmla="*/ 2147483647 h 566"/>
                <a:gd name="T12" fmla="*/ 2147483647 w 966"/>
                <a:gd name="T13" fmla="*/ 0 h 56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66" h="566">
                  <a:moveTo>
                    <a:pt x="56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6"/>
                    <a:pt x="63" y="297"/>
                    <a:pt x="166" y="400"/>
                  </a:cubicBezTo>
                  <a:cubicBezTo>
                    <a:pt x="216" y="450"/>
                    <a:pt x="276" y="491"/>
                    <a:pt x="342" y="520"/>
                  </a:cubicBezTo>
                  <a:cubicBezTo>
                    <a:pt x="411" y="549"/>
                    <a:pt x="486" y="566"/>
                    <a:pt x="566" y="566"/>
                  </a:cubicBezTo>
                  <a:cubicBezTo>
                    <a:pt x="722" y="566"/>
                    <a:pt x="864" y="502"/>
                    <a:pt x="966" y="400"/>
                  </a:cubicBezTo>
                  <a:lnTo>
                    <a:pt x="56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53" name="Freeform 30"/>
            <p:cNvSpPr/>
            <p:nvPr/>
          </p:nvSpPr>
          <p:spPr bwMode="auto">
            <a:xfrm>
              <a:off x="0" y="1049338"/>
              <a:ext cx="1585913" cy="542925"/>
            </a:xfrm>
            <a:custGeom>
              <a:avLst/>
              <a:gdLst>
                <a:gd name="T0" fmla="*/ 2147483647 w 566"/>
                <a:gd name="T1" fmla="*/ 2147483647 h 193"/>
                <a:gd name="T2" fmla="*/ 2147483647 w 566"/>
                <a:gd name="T3" fmla="*/ 0 h 193"/>
                <a:gd name="T4" fmla="*/ 0 w 566"/>
                <a:gd name="T5" fmla="*/ 2147483647 h 193"/>
                <a:gd name="T6" fmla="*/ 2147483647 w 566"/>
                <a:gd name="T7" fmla="*/ 2147483647 h 19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193">
                  <a:moveTo>
                    <a:pt x="566" y="193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2" y="60"/>
                    <a:pt x="0" y="125"/>
                    <a:pt x="0" y="193"/>
                  </a:cubicBezTo>
                  <a:cubicBezTo>
                    <a:pt x="566" y="193"/>
                    <a:pt x="566" y="193"/>
                    <a:pt x="566" y="193"/>
                  </a:cubicBezTo>
                  <a:close/>
                </a:path>
              </a:pathLst>
            </a:custGeom>
            <a:solidFill>
              <a:srgbClr val="C4C7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54" name="Freeform 31"/>
            <p:cNvSpPr/>
            <p:nvPr/>
          </p:nvSpPr>
          <p:spPr bwMode="auto">
            <a:xfrm>
              <a:off x="92075" y="0"/>
              <a:ext cx="1493838" cy="1592263"/>
            </a:xfrm>
            <a:custGeom>
              <a:avLst/>
              <a:gdLst>
                <a:gd name="T0" fmla="*/ 2147483647 w 533"/>
                <a:gd name="T1" fmla="*/ 2147483647 h 567"/>
                <a:gd name="T2" fmla="*/ 2147483647 w 533"/>
                <a:gd name="T3" fmla="*/ 2147483647 h 567"/>
                <a:gd name="T4" fmla="*/ 0 w 533"/>
                <a:gd name="T5" fmla="*/ 2147483647 h 567"/>
                <a:gd name="T6" fmla="*/ 2147483647 w 533"/>
                <a:gd name="T7" fmla="*/ 2147483647 h 567"/>
                <a:gd name="T8" fmla="*/ 2147483647 w 533"/>
                <a:gd name="T9" fmla="*/ 2147483647 h 567"/>
                <a:gd name="T10" fmla="*/ 2147483647 w 533"/>
                <a:gd name="T11" fmla="*/ 2147483647 h 5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33" h="567">
                  <a:moveTo>
                    <a:pt x="533" y="1"/>
                  </a:moveTo>
                  <a:cubicBezTo>
                    <a:pt x="377" y="0"/>
                    <a:pt x="235" y="64"/>
                    <a:pt x="133" y="166"/>
                  </a:cubicBezTo>
                  <a:cubicBezTo>
                    <a:pt x="74" y="225"/>
                    <a:pt x="29" y="295"/>
                    <a:pt x="0" y="374"/>
                  </a:cubicBezTo>
                  <a:cubicBezTo>
                    <a:pt x="533" y="567"/>
                    <a:pt x="533" y="567"/>
                    <a:pt x="533" y="567"/>
                  </a:cubicBezTo>
                  <a:cubicBezTo>
                    <a:pt x="533" y="567"/>
                    <a:pt x="533" y="567"/>
                    <a:pt x="533" y="567"/>
                  </a:cubicBezTo>
                  <a:lnTo>
                    <a:pt x="53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55" name="Rectangle 32"/>
            <p:cNvSpPr>
              <a:spLocks noChangeArrowheads="1"/>
            </p:cNvSpPr>
            <p:nvPr/>
          </p:nvSpPr>
          <p:spPr bwMode="auto">
            <a:xfrm>
              <a:off x="1585913" y="1592263"/>
              <a:ext cx="1588" cy="1588"/>
            </a:xfrm>
            <a:prstGeom prst="rect">
              <a:avLst/>
            </a:prstGeom>
            <a:solidFill>
              <a:srgbClr val="FDC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1200"/>
            </a:p>
          </p:txBody>
        </p:sp>
        <p:sp>
          <p:nvSpPr>
            <p:cNvPr id="56" name="Freeform 33"/>
            <p:cNvSpPr/>
            <p:nvPr/>
          </p:nvSpPr>
          <p:spPr bwMode="auto">
            <a:xfrm>
              <a:off x="465138" y="469900"/>
              <a:ext cx="2241550" cy="2244725"/>
            </a:xfrm>
            <a:custGeom>
              <a:avLst/>
              <a:gdLst>
                <a:gd name="T0" fmla="*/ 2147483647 w 800"/>
                <a:gd name="T1" fmla="*/ 2147483647 h 800"/>
                <a:gd name="T2" fmla="*/ 0 w 800"/>
                <a:gd name="T3" fmla="*/ 2147483647 h 800"/>
                <a:gd name="T4" fmla="*/ 2147483647 w 800"/>
                <a:gd name="T5" fmla="*/ 0 h 800"/>
                <a:gd name="T6" fmla="*/ 2147483647 w 800"/>
                <a:gd name="T7" fmla="*/ 2147483647 h 800"/>
                <a:gd name="T8" fmla="*/ 2147483647 w 800"/>
                <a:gd name="T9" fmla="*/ 2147483647 h 8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0" h="800">
                  <a:moveTo>
                    <a:pt x="400" y="800"/>
                  </a:moveTo>
                  <a:cubicBezTo>
                    <a:pt x="179" y="800"/>
                    <a:pt x="0" y="620"/>
                    <a:pt x="0" y="400"/>
                  </a:cubicBezTo>
                  <a:cubicBezTo>
                    <a:pt x="0" y="179"/>
                    <a:pt x="179" y="0"/>
                    <a:pt x="400" y="0"/>
                  </a:cubicBezTo>
                  <a:cubicBezTo>
                    <a:pt x="621" y="0"/>
                    <a:pt x="800" y="179"/>
                    <a:pt x="800" y="400"/>
                  </a:cubicBezTo>
                  <a:cubicBezTo>
                    <a:pt x="800" y="621"/>
                    <a:pt x="621" y="800"/>
                    <a:pt x="400" y="8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57" name="文本框 71"/>
            <p:cNvSpPr txBox="1">
              <a:spLocks noChangeArrowheads="1"/>
            </p:cNvSpPr>
            <p:nvPr/>
          </p:nvSpPr>
          <p:spPr bwMode="auto">
            <a:xfrm>
              <a:off x="946697" y="1129011"/>
              <a:ext cx="1412874" cy="880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33%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8" name="文本框 75"/>
          <p:cNvSpPr txBox="1">
            <a:spLocks noChangeArrowheads="1"/>
          </p:cNvSpPr>
          <p:nvPr/>
        </p:nvSpPr>
        <p:spPr bwMode="auto">
          <a:xfrm>
            <a:off x="1361446" y="3847535"/>
            <a:ext cx="897575" cy="307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76"/>
          <p:cNvSpPr txBox="1">
            <a:spLocks noChangeArrowheads="1"/>
          </p:cNvSpPr>
          <p:nvPr/>
        </p:nvSpPr>
        <p:spPr bwMode="auto">
          <a:xfrm>
            <a:off x="969794" y="4184524"/>
            <a:ext cx="1903480" cy="553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数据内容说明，数据内容说明，数据内容说明，数据内容说明，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77"/>
          <p:cNvSpPr txBox="1">
            <a:spLocks noChangeArrowheads="1"/>
          </p:cNvSpPr>
          <p:nvPr/>
        </p:nvSpPr>
        <p:spPr bwMode="auto">
          <a:xfrm>
            <a:off x="4073219" y="3847535"/>
            <a:ext cx="897575" cy="307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78"/>
          <p:cNvSpPr txBox="1">
            <a:spLocks noChangeArrowheads="1"/>
          </p:cNvSpPr>
          <p:nvPr/>
        </p:nvSpPr>
        <p:spPr bwMode="auto">
          <a:xfrm>
            <a:off x="3681571" y="4184524"/>
            <a:ext cx="1902289" cy="553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数据内容说明，数据内容说明，数据内容说明，数据内容说明，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79"/>
          <p:cNvSpPr txBox="1">
            <a:spLocks noChangeArrowheads="1"/>
          </p:cNvSpPr>
          <p:nvPr/>
        </p:nvSpPr>
        <p:spPr bwMode="auto">
          <a:xfrm>
            <a:off x="6784992" y="3847535"/>
            <a:ext cx="897575" cy="307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80"/>
          <p:cNvSpPr txBox="1">
            <a:spLocks noChangeArrowheads="1"/>
          </p:cNvSpPr>
          <p:nvPr/>
        </p:nvSpPr>
        <p:spPr bwMode="auto">
          <a:xfrm>
            <a:off x="6393344" y="4184524"/>
            <a:ext cx="1902289" cy="553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数据内容说明，数据内容说明，数据内容说明，数据内容说明，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utoUpdateAnimBg="0"/>
      <p:bldP spid="59" grpId="0" autoUpdateAnimBg="0"/>
      <p:bldP spid="60" grpId="0" autoUpdateAnimBg="0"/>
      <p:bldP spid="61" grpId="0" autoUpdateAnimBg="0"/>
      <p:bldP spid="62" grpId="0" autoUpdateAnimBg="0"/>
      <p:bldP spid="6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30D5C1-D155-2E40-A967-511B3BD0F2AE}" type="slidenum">
              <a:rPr lang="en-US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fld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25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0" r="19680"/>
          <a:stretch>
            <a:fillRect/>
          </a:stretch>
        </p:blipFill>
        <p:spPr/>
      </p:pic>
      <p:sp>
        <p:nvSpPr>
          <p:cNvPr id="6" name="Text Placeholder 5"/>
          <p:cNvSpPr txBox="1"/>
          <p:nvPr/>
        </p:nvSpPr>
        <p:spPr>
          <a:xfrm>
            <a:off x="762001" y="1810545"/>
            <a:ext cx="2057400" cy="304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添加组件名称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  <a:sym typeface="微软雅黑" panose="020B0503020204020204" pitchFamily="34" charset="-122"/>
            </a:endParaRPr>
          </a:p>
        </p:txBody>
      </p:sp>
      <p:sp>
        <p:nvSpPr>
          <p:cNvPr id="8" name="Text Placeholder 5"/>
          <p:cNvSpPr txBox="1"/>
          <p:nvPr/>
        </p:nvSpPr>
        <p:spPr>
          <a:xfrm>
            <a:off x="705255" y="1048545"/>
            <a:ext cx="1371600" cy="10668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5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  <a:sym typeface="微软雅黑" panose="020B0503020204020204" pitchFamily="34" charset="-122"/>
              </a:rPr>
              <a:t>87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  <a:sym typeface="微软雅黑" panose="020B0503020204020204" pitchFamily="34" charset="-122"/>
              </a:rPr>
              <a:t>%</a:t>
            </a:r>
            <a:endParaRPr lang="en-US" sz="3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微软雅黑" panose="020B0503020204020204" pitchFamily="34" charset="-122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890807" y="1067594"/>
            <a:ext cx="11860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57655" y="1067594"/>
            <a:ext cx="304800" cy="0"/>
          </a:xfrm>
          <a:prstGeom prst="line">
            <a:avLst/>
          </a:prstGeom>
          <a:ln w="12700" cmpd="sng">
            <a:solidFill>
              <a:srgbClr val="4859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5"/>
          <p:cNvSpPr txBox="1"/>
          <p:nvPr/>
        </p:nvSpPr>
        <p:spPr>
          <a:xfrm>
            <a:off x="762001" y="3029744"/>
            <a:ext cx="2057400" cy="304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添加组件名称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  <a:sym typeface="微软雅黑" panose="020B0503020204020204" pitchFamily="34" charset="-122"/>
            </a:endParaRPr>
          </a:p>
        </p:txBody>
      </p:sp>
      <p:sp>
        <p:nvSpPr>
          <p:cNvPr id="20" name="Text Placeholder 5"/>
          <p:cNvSpPr txBox="1"/>
          <p:nvPr/>
        </p:nvSpPr>
        <p:spPr>
          <a:xfrm>
            <a:off x="705255" y="2286794"/>
            <a:ext cx="1371600" cy="10668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5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  <a:sym typeface="微软雅黑" panose="020B0503020204020204" pitchFamily="34" charset="-122"/>
              </a:rPr>
              <a:t>69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  <a:sym typeface="微软雅黑" panose="020B0503020204020204" pitchFamily="34" charset="-122"/>
              </a:rPr>
              <a:t>%</a:t>
            </a:r>
            <a:endParaRPr lang="en-US" sz="3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微软雅黑" panose="020B0503020204020204" pitchFamily="34" charset="-122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890807" y="2305844"/>
            <a:ext cx="11860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57655" y="2305844"/>
            <a:ext cx="304800" cy="0"/>
          </a:xfrm>
          <a:prstGeom prst="line">
            <a:avLst/>
          </a:prstGeom>
          <a:ln w="12700" cmpd="sng">
            <a:solidFill>
              <a:srgbClr val="4859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5"/>
          <p:cNvSpPr txBox="1"/>
          <p:nvPr/>
        </p:nvSpPr>
        <p:spPr>
          <a:xfrm>
            <a:off x="762001" y="4248944"/>
            <a:ext cx="2057400" cy="304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添加组件名称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  <a:sym typeface="微软雅黑" panose="020B0503020204020204" pitchFamily="34" charset="-122"/>
            </a:endParaRPr>
          </a:p>
        </p:txBody>
      </p:sp>
      <p:sp>
        <p:nvSpPr>
          <p:cNvPr id="24" name="Text Placeholder 5"/>
          <p:cNvSpPr txBox="1"/>
          <p:nvPr/>
        </p:nvSpPr>
        <p:spPr>
          <a:xfrm>
            <a:off x="705255" y="3486945"/>
            <a:ext cx="1371600" cy="10668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5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  <a:sym typeface="微软雅黑" panose="020B0503020204020204" pitchFamily="34" charset="-122"/>
              </a:rPr>
              <a:t>54</a:t>
            </a:r>
            <a:r>
              <a:rPr lang="en-US" sz="18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  <a:sym typeface="微软雅黑" panose="020B0503020204020204" pitchFamily="34" charset="-122"/>
              </a:rPr>
              <a:t>%</a:t>
            </a:r>
            <a:endParaRPr lang="en-US" sz="36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微软雅黑" panose="020B0503020204020204" pitchFamily="34" charset="-122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890807" y="3505994"/>
            <a:ext cx="11860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857655" y="3505994"/>
            <a:ext cx="304800" cy="0"/>
          </a:xfrm>
          <a:prstGeom prst="line">
            <a:avLst/>
          </a:prstGeom>
          <a:ln w="12700" cmpd="sng">
            <a:solidFill>
              <a:srgbClr val="4859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410528" y="1353344"/>
            <a:ext cx="0" cy="314325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5"/>
          <p:cNvSpPr txBox="1"/>
          <p:nvPr/>
        </p:nvSpPr>
        <p:spPr>
          <a:xfrm>
            <a:off x="6421877" y="1324769"/>
            <a:ext cx="2057400" cy="304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添加组件名称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  <a:sym typeface="微软雅黑" panose="020B0503020204020204" pitchFamily="34" charset="-122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6553200" y="2302034"/>
            <a:ext cx="0" cy="219456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5"/>
          <p:cNvSpPr txBox="1"/>
          <p:nvPr/>
        </p:nvSpPr>
        <p:spPr>
          <a:xfrm>
            <a:off x="6718571" y="2620169"/>
            <a:ext cx="2057400" cy="304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添加组件名称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  <a:sym typeface="微软雅黑" panose="020B0503020204020204" pitchFamily="34" charset="-122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6705600" y="2740184"/>
            <a:ext cx="0" cy="173736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Placeholder 5"/>
          <p:cNvSpPr txBox="1"/>
          <p:nvPr/>
        </p:nvSpPr>
        <p:spPr>
          <a:xfrm>
            <a:off x="6629400" y="2115345"/>
            <a:ext cx="2057400" cy="304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添加组件名称</a:t>
            </a:r>
            <a:endParaRPr lang="en-US" sz="10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  <a:sym typeface="微软雅黑" panose="020B0503020204020204" pitchFamily="34" charset="-122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6967352" y="4489159"/>
            <a:ext cx="11860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5"/>
          <p:cNvSpPr txBox="1"/>
          <p:nvPr/>
        </p:nvSpPr>
        <p:spPr>
          <a:xfrm>
            <a:off x="6858000" y="3944145"/>
            <a:ext cx="1828800" cy="53340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380"/>
              </a:lnSpc>
              <a:buNone/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  <a:sym typeface="微软雅黑" panose="020B0503020204020204" pitchFamily="34" charset="-122"/>
              </a:rPr>
              <a:t>此处添加详细文本描述，建议与标题相关并符合整体语言风格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  <a:sym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858000" y="3789512"/>
            <a:ext cx="990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  <a:sym typeface="微软雅黑" panose="020B0503020204020204" pitchFamily="34" charset="-122"/>
              </a:rPr>
              <a:t>添加标题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legoo"/>
              <a:sym typeface="微软雅黑" panose="020B0503020204020204" pitchFamily="34" charset="-122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6934200" y="4489159"/>
            <a:ext cx="304800" cy="0"/>
          </a:xfrm>
          <a:prstGeom prst="line">
            <a:avLst/>
          </a:prstGeom>
          <a:ln w="1270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0" y="160276"/>
            <a:ext cx="467291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16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39" name="文本框 37"/>
          <p:cNvSpPr txBox="1"/>
          <p:nvPr/>
        </p:nvSpPr>
        <p:spPr>
          <a:xfrm>
            <a:off x="545445" y="196280"/>
            <a:ext cx="1215726" cy="284697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marL="0" indent="0">
              <a:buNone/>
            </a:pPr>
            <a:r>
              <a:rPr lang="zh-CN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7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7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9" grpId="0"/>
      <p:bldP spid="20" grpId="0"/>
      <p:bldP spid="23" grpId="0"/>
      <p:bldP spid="24" grpId="0"/>
      <p:bldP spid="29" grpId="0"/>
      <p:bldP spid="32" grpId="0"/>
      <p:bldP spid="34" grpId="0"/>
      <p:bldP spid="36" grpId="0"/>
      <p:bldP spid="3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F668F-848C-4CC0-8143-F2E483CC7783}" type="slidenum">
              <a:rPr lang="zh-CN" altLang="en-US" smtClean="0"/>
            </a:fld>
            <a:endParaRPr lang="zh-CN" altLang="en-US"/>
          </a:p>
        </p:txBody>
      </p:sp>
      <p:grpSp>
        <p:nvGrpSpPr>
          <p:cNvPr id="2" name="组合 4"/>
          <p:cNvGrpSpPr/>
          <p:nvPr/>
        </p:nvGrpSpPr>
        <p:grpSpPr>
          <a:xfrm>
            <a:off x="2973697" y="2514193"/>
            <a:ext cx="702681" cy="919424"/>
            <a:chOff x="8117457" y="788000"/>
            <a:chExt cx="937070" cy="1225734"/>
          </a:xfrm>
        </p:grpSpPr>
        <p:sp>
          <p:nvSpPr>
            <p:cNvPr id="6" name="Freeform 5"/>
            <p:cNvSpPr/>
            <p:nvPr/>
          </p:nvSpPr>
          <p:spPr bwMode="auto">
            <a:xfrm>
              <a:off x="8117457" y="788000"/>
              <a:ext cx="615768" cy="1225734"/>
            </a:xfrm>
            <a:custGeom>
              <a:avLst/>
              <a:gdLst>
                <a:gd name="T0" fmla="*/ 313 w 849"/>
                <a:gd name="T1" fmla="*/ 0 h 1690"/>
                <a:gd name="T2" fmla="*/ 0 w 849"/>
                <a:gd name="T3" fmla="*/ 0 h 1690"/>
                <a:gd name="T4" fmla="*/ 0 w 849"/>
                <a:gd name="T5" fmla="*/ 231 h 1690"/>
                <a:gd name="T6" fmla="*/ 390 w 849"/>
                <a:gd name="T7" fmla="*/ 846 h 1690"/>
                <a:gd name="T8" fmla="*/ 0 w 849"/>
                <a:gd name="T9" fmla="*/ 1459 h 1690"/>
                <a:gd name="T10" fmla="*/ 0 w 849"/>
                <a:gd name="T11" fmla="*/ 1690 h 1690"/>
                <a:gd name="T12" fmla="*/ 313 w 849"/>
                <a:gd name="T13" fmla="*/ 1690 h 1690"/>
                <a:gd name="T14" fmla="*/ 849 w 849"/>
                <a:gd name="T15" fmla="*/ 846 h 1690"/>
                <a:gd name="T16" fmla="*/ 313 w 849"/>
                <a:gd name="T17" fmla="*/ 0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9" h="1690">
                  <a:moveTo>
                    <a:pt x="313" y="0"/>
                  </a:moveTo>
                  <a:lnTo>
                    <a:pt x="0" y="0"/>
                  </a:lnTo>
                  <a:lnTo>
                    <a:pt x="0" y="231"/>
                  </a:lnTo>
                  <a:lnTo>
                    <a:pt x="390" y="846"/>
                  </a:lnTo>
                  <a:lnTo>
                    <a:pt x="0" y="1459"/>
                  </a:lnTo>
                  <a:lnTo>
                    <a:pt x="0" y="1690"/>
                  </a:lnTo>
                  <a:lnTo>
                    <a:pt x="313" y="1690"/>
                  </a:lnTo>
                  <a:lnTo>
                    <a:pt x="849" y="846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8117457" y="788000"/>
              <a:ext cx="937070" cy="1225734"/>
            </a:xfrm>
            <a:custGeom>
              <a:avLst/>
              <a:gdLst>
                <a:gd name="T0" fmla="*/ 756 w 1292"/>
                <a:gd name="T1" fmla="*/ 0 h 1690"/>
                <a:gd name="T2" fmla="*/ 0 w 1292"/>
                <a:gd name="T3" fmla="*/ 0 h 1690"/>
                <a:gd name="T4" fmla="*/ 536 w 1292"/>
                <a:gd name="T5" fmla="*/ 846 h 1690"/>
                <a:gd name="T6" fmla="*/ 0 w 1292"/>
                <a:gd name="T7" fmla="*/ 1690 h 1690"/>
                <a:gd name="T8" fmla="*/ 756 w 1292"/>
                <a:gd name="T9" fmla="*/ 1690 h 1690"/>
                <a:gd name="T10" fmla="*/ 1292 w 1292"/>
                <a:gd name="T11" fmla="*/ 846 h 1690"/>
                <a:gd name="T12" fmla="*/ 756 w 1292"/>
                <a:gd name="T13" fmla="*/ 0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2" h="1690">
                  <a:moveTo>
                    <a:pt x="756" y="0"/>
                  </a:moveTo>
                  <a:lnTo>
                    <a:pt x="0" y="0"/>
                  </a:lnTo>
                  <a:lnTo>
                    <a:pt x="536" y="846"/>
                  </a:lnTo>
                  <a:lnTo>
                    <a:pt x="0" y="1690"/>
                  </a:lnTo>
                  <a:lnTo>
                    <a:pt x="756" y="1690"/>
                  </a:lnTo>
                  <a:lnTo>
                    <a:pt x="1292" y="846"/>
                  </a:lnTo>
                  <a:lnTo>
                    <a:pt x="7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3" name="组合 7"/>
          <p:cNvGrpSpPr/>
          <p:nvPr/>
        </p:nvGrpSpPr>
        <p:grpSpPr>
          <a:xfrm>
            <a:off x="3342986" y="2338469"/>
            <a:ext cx="822876" cy="1270873"/>
            <a:chOff x="8609927" y="553732"/>
            <a:chExt cx="1097359" cy="1694269"/>
          </a:xfrm>
        </p:grpSpPr>
        <p:sp>
          <p:nvSpPr>
            <p:cNvPr id="9" name="Freeform 7"/>
            <p:cNvSpPr/>
            <p:nvPr/>
          </p:nvSpPr>
          <p:spPr bwMode="auto">
            <a:xfrm>
              <a:off x="8609927" y="553732"/>
              <a:ext cx="852212" cy="1694269"/>
            </a:xfrm>
            <a:custGeom>
              <a:avLst/>
              <a:gdLst>
                <a:gd name="T0" fmla="*/ 435 w 1175"/>
                <a:gd name="T1" fmla="*/ 0 h 2336"/>
                <a:gd name="T2" fmla="*/ 0 w 1175"/>
                <a:gd name="T3" fmla="*/ 0 h 2336"/>
                <a:gd name="T4" fmla="*/ 0 w 1175"/>
                <a:gd name="T5" fmla="*/ 319 h 2336"/>
                <a:gd name="T6" fmla="*/ 538 w 1175"/>
                <a:gd name="T7" fmla="*/ 1169 h 2336"/>
                <a:gd name="T8" fmla="*/ 0 w 1175"/>
                <a:gd name="T9" fmla="*/ 2017 h 2336"/>
                <a:gd name="T10" fmla="*/ 0 w 1175"/>
                <a:gd name="T11" fmla="*/ 2336 h 2336"/>
                <a:gd name="T12" fmla="*/ 435 w 1175"/>
                <a:gd name="T13" fmla="*/ 2336 h 2336"/>
                <a:gd name="T14" fmla="*/ 1175 w 1175"/>
                <a:gd name="T15" fmla="*/ 1169 h 2336"/>
                <a:gd name="T16" fmla="*/ 435 w 1175"/>
                <a:gd name="T17" fmla="*/ 0 h 2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5" h="2336">
                  <a:moveTo>
                    <a:pt x="435" y="0"/>
                  </a:moveTo>
                  <a:lnTo>
                    <a:pt x="0" y="0"/>
                  </a:lnTo>
                  <a:lnTo>
                    <a:pt x="0" y="319"/>
                  </a:lnTo>
                  <a:lnTo>
                    <a:pt x="538" y="1169"/>
                  </a:lnTo>
                  <a:lnTo>
                    <a:pt x="0" y="2017"/>
                  </a:lnTo>
                  <a:lnTo>
                    <a:pt x="0" y="2336"/>
                  </a:lnTo>
                  <a:lnTo>
                    <a:pt x="435" y="2336"/>
                  </a:lnTo>
                  <a:lnTo>
                    <a:pt x="1175" y="1169"/>
                  </a:lnTo>
                  <a:lnTo>
                    <a:pt x="43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8609927" y="553732"/>
              <a:ext cx="1097359" cy="1694269"/>
            </a:xfrm>
            <a:custGeom>
              <a:avLst/>
              <a:gdLst>
                <a:gd name="T0" fmla="*/ 771 w 1513"/>
                <a:gd name="T1" fmla="*/ 0 h 2336"/>
                <a:gd name="T2" fmla="*/ 0 w 1513"/>
                <a:gd name="T3" fmla="*/ 0 h 2336"/>
                <a:gd name="T4" fmla="*/ 742 w 1513"/>
                <a:gd name="T5" fmla="*/ 1169 h 2336"/>
                <a:gd name="T6" fmla="*/ 0 w 1513"/>
                <a:gd name="T7" fmla="*/ 2336 h 2336"/>
                <a:gd name="T8" fmla="*/ 771 w 1513"/>
                <a:gd name="T9" fmla="*/ 2336 h 2336"/>
                <a:gd name="T10" fmla="*/ 1513 w 1513"/>
                <a:gd name="T11" fmla="*/ 1169 h 2336"/>
                <a:gd name="T12" fmla="*/ 771 w 1513"/>
                <a:gd name="T13" fmla="*/ 0 h 2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3" h="2336">
                  <a:moveTo>
                    <a:pt x="771" y="0"/>
                  </a:moveTo>
                  <a:lnTo>
                    <a:pt x="0" y="0"/>
                  </a:lnTo>
                  <a:lnTo>
                    <a:pt x="742" y="1169"/>
                  </a:lnTo>
                  <a:lnTo>
                    <a:pt x="0" y="2336"/>
                  </a:lnTo>
                  <a:lnTo>
                    <a:pt x="771" y="2336"/>
                  </a:lnTo>
                  <a:lnTo>
                    <a:pt x="1513" y="1169"/>
                  </a:lnTo>
                  <a:lnTo>
                    <a:pt x="7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5" name="组合 10"/>
          <p:cNvGrpSpPr/>
          <p:nvPr/>
        </p:nvGrpSpPr>
        <p:grpSpPr>
          <a:xfrm>
            <a:off x="3744360" y="2103445"/>
            <a:ext cx="1128532" cy="1740923"/>
            <a:chOff x="9145188" y="240408"/>
            <a:chExt cx="1504970" cy="2320917"/>
          </a:xfrm>
        </p:grpSpPr>
        <p:sp>
          <p:nvSpPr>
            <p:cNvPr id="12" name="Freeform 9"/>
            <p:cNvSpPr/>
            <p:nvPr/>
          </p:nvSpPr>
          <p:spPr bwMode="auto">
            <a:xfrm>
              <a:off x="9145188" y="240408"/>
              <a:ext cx="1168437" cy="2320917"/>
            </a:xfrm>
            <a:custGeom>
              <a:avLst/>
              <a:gdLst>
                <a:gd name="T0" fmla="*/ 595 w 1611"/>
                <a:gd name="T1" fmla="*/ 0 h 3200"/>
                <a:gd name="T2" fmla="*/ 0 w 1611"/>
                <a:gd name="T3" fmla="*/ 0 h 3200"/>
                <a:gd name="T4" fmla="*/ 0 w 1611"/>
                <a:gd name="T5" fmla="*/ 436 h 3200"/>
                <a:gd name="T6" fmla="*/ 740 w 1611"/>
                <a:gd name="T7" fmla="*/ 1601 h 3200"/>
                <a:gd name="T8" fmla="*/ 0 w 1611"/>
                <a:gd name="T9" fmla="*/ 2764 h 3200"/>
                <a:gd name="T10" fmla="*/ 0 w 1611"/>
                <a:gd name="T11" fmla="*/ 3200 h 3200"/>
                <a:gd name="T12" fmla="*/ 595 w 1611"/>
                <a:gd name="T13" fmla="*/ 3200 h 3200"/>
                <a:gd name="T14" fmla="*/ 1611 w 1611"/>
                <a:gd name="T15" fmla="*/ 1601 h 3200"/>
                <a:gd name="T16" fmla="*/ 595 w 1611"/>
                <a:gd name="T17" fmla="*/ 0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1" h="3200">
                  <a:moveTo>
                    <a:pt x="595" y="0"/>
                  </a:moveTo>
                  <a:lnTo>
                    <a:pt x="0" y="0"/>
                  </a:lnTo>
                  <a:lnTo>
                    <a:pt x="0" y="436"/>
                  </a:lnTo>
                  <a:lnTo>
                    <a:pt x="740" y="1601"/>
                  </a:lnTo>
                  <a:lnTo>
                    <a:pt x="0" y="2764"/>
                  </a:lnTo>
                  <a:lnTo>
                    <a:pt x="0" y="3200"/>
                  </a:lnTo>
                  <a:lnTo>
                    <a:pt x="595" y="3200"/>
                  </a:lnTo>
                  <a:lnTo>
                    <a:pt x="1611" y="1601"/>
                  </a:lnTo>
                  <a:lnTo>
                    <a:pt x="59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9145188" y="240408"/>
              <a:ext cx="1504970" cy="2320917"/>
            </a:xfrm>
            <a:custGeom>
              <a:avLst/>
              <a:gdLst>
                <a:gd name="T0" fmla="*/ 1059 w 2075"/>
                <a:gd name="T1" fmla="*/ 0 h 3200"/>
                <a:gd name="T2" fmla="*/ 0 w 2075"/>
                <a:gd name="T3" fmla="*/ 0 h 3200"/>
                <a:gd name="T4" fmla="*/ 1016 w 2075"/>
                <a:gd name="T5" fmla="*/ 1601 h 3200"/>
                <a:gd name="T6" fmla="*/ 0 w 2075"/>
                <a:gd name="T7" fmla="*/ 3200 h 3200"/>
                <a:gd name="T8" fmla="*/ 1059 w 2075"/>
                <a:gd name="T9" fmla="*/ 3200 h 3200"/>
                <a:gd name="T10" fmla="*/ 2075 w 2075"/>
                <a:gd name="T11" fmla="*/ 1601 h 3200"/>
                <a:gd name="T12" fmla="*/ 1059 w 2075"/>
                <a:gd name="T13" fmla="*/ 0 h 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5" h="3200">
                  <a:moveTo>
                    <a:pt x="1059" y="0"/>
                  </a:moveTo>
                  <a:lnTo>
                    <a:pt x="0" y="0"/>
                  </a:lnTo>
                  <a:lnTo>
                    <a:pt x="1016" y="1601"/>
                  </a:lnTo>
                  <a:lnTo>
                    <a:pt x="0" y="3200"/>
                  </a:lnTo>
                  <a:lnTo>
                    <a:pt x="1059" y="3200"/>
                  </a:lnTo>
                  <a:lnTo>
                    <a:pt x="2075" y="1601"/>
                  </a:lnTo>
                  <a:lnTo>
                    <a:pt x="1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8" name="组合 13"/>
          <p:cNvGrpSpPr/>
          <p:nvPr/>
        </p:nvGrpSpPr>
        <p:grpSpPr>
          <a:xfrm>
            <a:off x="4283880" y="1798782"/>
            <a:ext cx="1385239" cy="2350246"/>
            <a:chOff x="9864672" y="-165752"/>
            <a:chExt cx="1847305" cy="3133238"/>
          </a:xfrm>
        </p:grpSpPr>
        <p:sp>
          <p:nvSpPr>
            <p:cNvPr id="15" name="Freeform 11"/>
            <p:cNvSpPr/>
            <p:nvPr/>
          </p:nvSpPr>
          <p:spPr bwMode="auto">
            <a:xfrm>
              <a:off x="9864672" y="-165752"/>
              <a:ext cx="1574597" cy="3133238"/>
            </a:xfrm>
            <a:custGeom>
              <a:avLst/>
              <a:gdLst>
                <a:gd name="T0" fmla="*/ 801 w 2171"/>
                <a:gd name="T1" fmla="*/ 0 h 4320"/>
                <a:gd name="T2" fmla="*/ 0 w 2171"/>
                <a:gd name="T3" fmla="*/ 0 h 4320"/>
                <a:gd name="T4" fmla="*/ 0 w 2171"/>
                <a:gd name="T5" fmla="*/ 591 h 4320"/>
                <a:gd name="T6" fmla="*/ 997 w 2171"/>
                <a:gd name="T7" fmla="*/ 2161 h 4320"/>
                <a:gd name="T8" fmla="*/ 0 w 2171"/>
                <a:gd name="T9" fmla="*/ 3729 h 4320"/>
                <a:gd name="T10" fmla="*/ 0 w 2171"/>
                <a:gd name="T11" fmla="*/ 4320 h 4320"/>
                <a:gd name="T12" fmla="*/ 801 w 2171"/>
                <a:gd name="T13" fmla="*/ 4320 h 4320"/>
                <a:gd name="T14" fmla="*/ 2171 w 2171"/>
                <a:gd name="T15" fmla="*/ 2161 h 4320"/>
                <a:gd name="T16" fmla="*/ 801 w 2171"/>
                <a:gd name="T17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71" h="4320">
                  <a:moveTo>
                    <a:pt x="801" y="0"/>
                  </a:moveTo>
                  <a:lnTo>
                    <a:pt x="0" y="0"/>
                  </a:lnTo>
                  <a:lnTo>
                    <a:pt x="0" y="591"/>
                  </a:lnTo>
                  <a:lnTo>
                    <a:pt x="997" y="2161"/>
                  </a:lnTo>
                  <a:lnTo>
                    <a:pt x="0" y="3729"/>
                  </a:lnTo>
                  <a:lnTo>
                    <a:pt x="0" y="4320"/>
                  </a:lnTo>
                  <a:lnTo>
                    <a:pt x="801" y="4320"/>
                  </a:lnTo>
                  <a:lnTo>
                    <a:pt x="2171" y="2161"/>
                  </a:lnTo>
                  <a:lnTo>
                    <a:pt x="80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9864672" y="-165752"/>
              <a:ext cx="1847305" cy="3133238"/>
            </a:xfrm>
            <a:custGeom>
              <a:avLst/>
              <a:gdLst>
                <a:gd name="T0" fmla="*/ 1177 w 2547"/>
                <a:gd name="T1" fmla="*/ 0 h 4320"/>
                <a:gd name="T2" fmla="*/ 0 w 2547"/>
                <a:gd name="T3" fmla="*/ 0 h 4320"/>
                <a:gd name="T4" fmla="*/ 1371 w 2547"/>
                <a:gd name="T5" fmla="*/ 2161 h 4320"/>
                <a:gd name="T6" fmla="*/ 0 w 2547"/>
                <a:gd name="T7" fmla="*/ 4320 h 4320"/>
                <a:gd name="T8" fmla="*/ 1177 w 2547"/>
                <a:gd name="T9" fmla="*/ 4320 h 4320"/>
                <a:gd name="T10" fmla="*/ 2547 w 2547"/>
                <a:gd name="T11" fmla="*/ 2161 h 4320"/>
                <a:gd name="T12" fmla="*/ 1177 w 2547"/>
                <a:gd name="T13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47" h="4320">
                  <a:moveTo>
                    <a:pt x="1177" y="0"/>
                  </a:moveTo>
                  <a:lnTo>
                    <a:pt x="0" y="0"/>
                  </a:lnTo>
                  <a:lnTo>
                    <a:pt x="1371" y="2161"/>
                  </a:lnTo>
                  <a:lnTo>
                    <a:pt x="0" y="4320"/>
                  </a:lnTo>
                  <a:lnTo>
                    <a:pt x="1177" y="4320"/>
                  </a:lnTo>
                  <a:lnTo>
                    <a:pt x="2547" y="2161"/>
                  </a:lnTo>
                  <a:lnTo>
                    <a:pt x="117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11" name="组合 16"/>
          <p:cNvGrpSpPr/>
          <p:nvPr/>
        </p:nvGrpSpPr>
        <p:grpSpPr>
          <a:xfrm>
            <a:off x="624790" y="1598187"/>
            <a:ext cx="1931616" cy="2526840"/>
            <a:chOff x="832137" y="1901430"/>
            <a:chExt cx="2575935" cy="3368665"/>
          </a:xfrm>
        </p:grpSpPr>
        <p:sp>
          <p:nvSpPr>
            <p:cNvPr id="18" name="圆角矩形 17"/>
            <p:cNvSpPr/>
            <p:nvPr/>
          </p:nvSpPr>
          <p:spPr>
            <a:xfrm>
              <a:off x="832137" y="2023612"/>
              <a:ext cx="1835131" cy="386728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  <a:spcAft>
                  <a:spcPts val="450"/>
                </a:spcAft>
              </a:pPr>
              <a:r>
                <a:rPr lang="en-US" altLang="zh-CN" sz="900" dirty="0">
                  <a:solidFill>
                    <a:schemeClr val="bg1"/>
                  </a:solidFill>
                  <a:latin typeface="+mj-ea"/>
                  <a:ea typeface="+mj-ea"/>
                </a:rPr>
                <a:t>ENTER YOUR TITLE</a:t>
              </a:r>
              <a:endParaRPr lang="en-US" altLang="zh-CN" sz="9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832137" y="3542112"/>
              <a:ext cx="1835131" cy="386728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  <a:spcAft>
                  <a:spcPts val="450"/>
                </a:spcAft>
              </a:pPr>
              <a:r>
                <a:rPr lang="en-US" altLang="zh-CN" sz="900" dirty="0">
                  <a:solidFill>
                    <a:schemeClr val="bg1"/>
                  </a:solidFill>
                  <a:latin typeface="+mj-ea"/>
                  <a:ea typeface="+mj-ea"/>
                </a:rPr>
                <a:t>ENTER YOUR TITLE</a:t>
              </a:r>
              <a:endParaRPr lang="en-US" altLang="zh-CN" sz="9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832137" y="4761184"/>
              <a:ext cx="1835131" cy="386728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  <a:spcAft>
                  <a:spcPts val="450"/>
                </a:spcAft>
              </a:pPr>
              <a:r>
                <a:rPr lang="en-US" altLang="zh-CN" sz="900" dirty="0">
                  <a:solidFill>
                    <a:schemeClr val="bg1"/>
                  </a:solidFill>
                  <a:latin typeface="+mj-ea"/>
                  <a:ea typeface="+mj-ea"/>
                </a:rPr>
                <a:t>ENTER YOUR TITLE</a:t>
              </a:r>
              <a:endParaRPr lang="en-US" altLang="zh-CN" sz="9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grpSp>
          <p:nvGrpSpPr>
            <p:cNvPr id="14" name="组合 20"/>
            <p:cNvGrpSpPr/>
            <p:nvPr/>
          </p:nvGrpSpPr>
          <p:grpSpPr>
            <a:xfrm>
              <a:off x="2776979" y="1901430"/>
              <a:ext cx="631093" cy="631093"/>
              <a:chOff x="2556607" y="3355167"/>
              <a:chExt cx="631093" cy="631093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2556607" y="3355167"/>
                <a:ext cx="631093" cy="631093"/>
              </a:xfrm>
              <a:prstGeom prst="ellipse">
                <a:avLst/>
              </a:prstGeom>
              <a:solidFill>
                <a:schemeClr val="accent3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2607979" y="3516825"/>
                <a:ext cx="528349" cy="3487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1100" dirty="0">
                    <a:solidFill>
                      <a:schemeClr val="bg1"/>
                    </a:solidFill>
                    <a:latin typeface="+mj-ea"/>
                    <a:ea typeface="+mj-ea"/>
                  </a:rPr>
                  <a:t>25%</a:t>
                </a:r>
                <a:endParaRPr lang="zh-CN" altLang="en-US" sz="1100" dirty="0">
                  <a:latin typeface="+mj-ea"/>
                  <a:ea typeface="+mj-ea"/>
                </a:endParaRPr>
              </a:p>
            </p:txBody>
          </p:sp>
        </p:grpSp>
        <p:grpSp>
          <p:nvGrpSpPr>
            <p:cNvPr id="17" name="组合 21"/>
            <p:cNvGrpSpPr/>
            <p:nvPr/>
          </p:nvGrpSpPr>
          <p:grpSpPr>
            <a:xfrm>
              <a:off x="2776979" y="4639002"/>
              <a:ext cx="631093" cy="631093"/>
              <a:chOff x="2556607" y="3355167"/>
              <a:chExt cx="631093" cy="631093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2556607" y="3355167"/>
                <a:ext cx="631093" cy="631093"/>
              </a:xfrm>
              <a:prstGeom prst="ellipse">
                <a:avLst/>
              </a:prstGeom>
              <a:solidFill>
                <a:schemeClr val="accent4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2607979" y="3516825"/>
                <a:ext cx="528349" cy="3487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1100" dirty="0">
                    <a:solidFill>
                      <a:schemeClr val="bg1"/>
                    </a:solidFill>
                    <a:latin typeface="+mj-ea"/>
                    <a:ea typeface="+mj-ea"/>
                  </a:rPr>
                  <a:t>15%</a:t>
                </a:r>
                <a:endParaRPr lang="zh-CN" altLang="en-US" sz="1100" dirty="0">
                  <a:latin typeface="+mj-ea"/>
                  <a:ea typeface="+mj-ea"/>
                </a:endParaRPr>
              </a:p>
            </p:txBody>
          </p:sp>
        </p:grpSp>
        <p:grpSp>
          <p:nvGrpSpPr>
            <p:cNvPr id="21" name="组合 22"/>
            <p:cNvGrpSpPr/>
            <p:nvPr/>
          </p:nvGrpSpPr>
          <p:grpSpPr>
            <a:xfrm>
              <a:off x="2776979" y="3419930"/>
              <a:ext cx="631093" cy="631093"/>
              <a:chOff x="2556607" y="3355167"/>
              <a:chExt cx="631093" cy="631093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2556607" y="3355167"/>
                <a:ext cx="631093" cy="631093"/>
              </a:xfrm>
              <a:prstGeom prst="ellipse">
                <a:avLst/>
              </a:prstGeom>
              <a:solidFill>
                <a:schemeClr val="accent5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2607979" y="3516825"/>
                <a:ext cx="528349" cy="3487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1100" dirty="0">
                    <a:solidFill>
                      <a:schemeClr val="bg1"/>
                    </a:solidFill>
                    <a:latin typeface="+mj-ea"/>
                    <a:ea typeface="+mj-ea"/>
                  </a:rPr>
                  <a:t>10%</a:t>
                </a:r>
                <a:endParaRPr lang="zh-CN" altLang="en-US" sz="1100" dirty="0"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2" name="组合 29"/>
          <p:cNvGrpSpPr/>
          <p:nvPr/>
        </p:nvGrpSpPr>
        <p:grpSpPr>
          <a:xfrm>
            <a:off x="5740365" y="3084912"/>
            <a:ext cx="2811034" cy="917015"/>
            <a:chOff x="7654091" y="3883456"/>
            <a:chExt cx="3748697" cy="1222520"/>
          </a:xfrm>
        </p:grpSpPr>
        <p:grpSp>
          <p:nvGrpSpPr>
            <p:cNvPr id="23" name="组合 30"/>
            <p:cNvGrpSpPr/>
            <p:nvPr/>
          </p:nvGrpSpPr>
          <p:grpSpPr>
            <a:xfrm>
              <a:off x="7654091" y="3964656"/>
              <a:ext cx="1152000" cy="684000"/>
              <a:chOff x="4597760" y="3564157"/>
              <a:chExt cx="1152000" cy="684000"/>
            </a:xfrm>
          </p:grpSpPr>
          <p:sp>
            <p:nvSpPr>
              <p:cNvPr id="33" name="圆角矩形 32"/>
              <p:cNvSpPr/>
              <p:nvPr/>
            </p:nvSpPr>
            <p:spPr>
              <a:xfrm>
                <a:off x="4597760" y="3564157"/>
                <a:ext cx="1152000" cy="684000"/>
              </a:xfrm>
              <a:prstGeom prst="roundRect">
                <a:avLst/>
              </a:prstGeom>
              <a:solidFill>
                <a:schemeClr val="accent2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n-ea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4789896" y="3658301"/>
                <a:ext cx="767732" cy="5333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000" dirty="0">
                    <a:solidFill>
                      <a:schemeClr val="bg1"/>
                    </a:solidFill>
                    <a:latin typeface="+mj-ea"/>
                    <a:ea typeface="+mj-ea"/>
                  </a:rPr>
                  <a:t>50%</a:t>
                </a:r>
                <a:endParaRPr lang="zh-CN" altLang="en-US" sz="20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2" name="矩形 31"/>
            <p:cNvSpPr/>
            <p:nvPr/>
          </p:nvSpPr>
          <p:spPr>
            <a:xfrm>
              <a:off x="8901330" y="3883456"/>
              <a:ext cx="2501458" cy="12225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文本标题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  <a:p>
              <a:pPr algn="just">
                <a:lnSpc>
                  <a:spcPct val="130000"/>
                </a:lnSpc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请在此处添加文字信息，表达图的含义。请在此处添加文字信息，表达图的含义。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30000"/>
                </a:lnSpc>
              </a:pP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34"/>
          <p:cNvGrpSpPr/>
          <p:nvPr/>
        </p:nvGrpSpPr>
        <p:grpSpPr>
          <a:xfrm>
            <a:off x="5669118" y="2090639"/>
            <a:ext cx="2853712" cy="849249"/>
            <a:chOff x="6654952" y="4047360"/>
            <a:chExt cx="7173254" cy="1132177"/>
          </a:xfrm>
        </p:grpSpPr>
        <p:sp>
          <p:nvSpPr>
            <p:cNvPr id="36" name="矩形 35"/>
            <p:cNvSpPr/>
            <p:nvPr/>
          </p:nvSpPr>
          <p:spPr>
            <a:xfrm>
              <a:off x="6654952" y="4416488"/>
              <a:ext cx="7173254" cy="7630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请在此处添加文字信息，表达图的含义。请在此处添加文字信息，表达图的含义。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30000"/>
                </a:lnSpc>
              </a:pP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6670685" y="4047360"/>
              <a:ext cx="5485254" cy="3692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文本标题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5749891" y="2973904"/>
            <a:ext cx="2692664" cy="0"/>
          </a:xfrm>
          <a:prstGeom prst="line">
            <a:avLst/>
          </a:prstGeom>
          <a:ln w="12700">
            <a:solidFill>
              <a:schemeClr val="accent1"/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8"/>
          <p:cNvGrpSpPr/>
          <p:nvPr/>
        </p:nvGrpSpPr>
        <p:grpSpPr>
          <a:xfrm>
            <a:off x="2624092" y="1834879"/>
            <a:ext cx="1368920" cy="2053456"/>
            <a:chOff x="3498339" y="2216977"/>
            <a:chExt cx="1825544" cy="2737572"/>
          </a:xfrm>
        </p:grpSpPr>
        <p:cxnSp>
          <p:nvCxnSpPr>
            <p:cNvPr id="40" name="肘形连接符 39"/>
            <p:cNvCxnSpPr/>
            <p:nvPr/>
          </p:nvCxnSpPr>
          <p:spPr>
            <a:xfrm>
              <a:off x="3498339" y="2216977"/>
              <a:ext cx="1825544" cy="299425"/>
            </a:xfrm>
            <a:prstGeom prst="bentConnector3">
              <a:avLst>
                <a:gd name="adj1" fmla="val 99927"/>
              </a:avLst>
            </a:prstGeom>
            <a:ln w="12700">
              <a:solidFill>
                <a:schemeClr val="accent1"/>
              </a:solidFill>
              <a:prstDash val="sysDot"/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3498339" y="3735477"/>
              <a:ext cx="654561" cy="0"/>
            </a:xfrm>
            <a:prstGeom prst="line">
              <a:avLst/>
            </a:prstGeom>
            <a:ln w="12700">
              <a:solidFill>
                <a:schemeClr val="accent1"/>
              </a:solidFill>
              <a:prstDash val="sysDot"/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肘形连接符 41"/>
            <p:cNvCxnSpPr/>
            <p:nvPr/>
          </p:nvCxnSpPr>
          <p:spPr>
            <a:xfrm flipV="1">
              <a:off x="3498340" y="4639003"/>
              <a:ext cx="1248802" cy="315546"/>
            </a:xfrm>
            <a:prstGeom prst="bentConnector3">
              <a:avLst>
                <a:gd name="adj1" fmla="val 100081"/>
              </a:avLst>
            </a:prstGeom>
            <a:ln w="12700">
              <a:solidFill>
                <a:schemeClr val="accent1"/>
              </a:solidFill>
              <a:prstDash val="sysDot"/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0"/>
          <p:cNvSpPr>
            <a:spLocks noChangeArrowheads="1"/>
          </p:cNvSpPr>
          <p:nvPr/>
        </p:nvSpPr>
        <p:spPr bwMode="auto">
          <a:xfrm>
            <a:off x="1589088" y="1551928"/>
            <a:ext cx="1689100" cy="1949450"/>
          </a:xfrm>
          <a:prstGeom prst="roundRect">
            <a:avLst>
              <a:gd name="adj" fmla="val 5681"/>
            </a:avLst>
          </a:prstGeom>
          <a:noFill/>
          <a:ln w="19050">
            <a:solidFill>
              <a:schemeClr val="accent1"/>
            </a:solidFill>
            <a:round/>
          </a:ln>
        </p:spPr>
        <p:txBody>
          <a:bodyPr lIns="62111" tIns="31055" rIns="62111" bIns="31055"/>
          <a:lstStyle/>
          <a:p>
            <a:pPr lvl="2"/>
            <a:endParaRPr lang="zh-CN" altLang="en-US">
              <a:solidFill>
                <a:srgbClr val="434343"/>
              </a:solidFill>
            </a:endParaRPr>
          </a:p>
        </p:txBody>
      </p:sp>
      <p:sp>
        <p:nvSpPr>
          <p:cNvPr id="22" name="圆角矩形 21"/>
          <p:cNvSpPr>
            <a:spLocks noChangeArrowheads="1"/>
          </p:cNvSpPr>
          <p:nvPr/>
        </p:nvSpPr>
        <p:spPr bwMode="auto">
          <a:xfrm>
            <a:off x="5897565" y="1551928"/>
            <a:ext cx="1690687" cy="1949450"/>
          </a:xfrm>
          <a:prstGeom prst="roundRect">
            <a:avLst>
              <a:gd name="adj" fmla="val 5069"/>
            </a:avLst>
          </a:prstGeom>
          <a:noFill/>
          <a:ln w="19050">
            <a:solidFill>
              <a:schemeClr val="accent3"/>
            </a:solidFill>
            <a:round/>
          </a:ln>
        </p:spPr>
        <p:txBody>
          <a:bodyPr lIns="62111" tIns="31055" rIns="62111" bIns="31055"/>
          <a:lstStyle/>
          <a:p>
            <a:pPr lvl="2"/>
            <a:endParaRPr lang="zh-CN" altLang="en-US">
              <a:solidFill>
                <a:srgbClr val="434343"/>
              </a:solidFill>
            </a:endParaRPr>
          </a:p>
        </p:txBody>
      </p:sp>
      <p:sp>
        <p:nvSpPr>
          <p:cNvPr id="23" name="矩形 26"/>
          <p:cNvSpPr>
            <a:spLocks noChangeArrowheads="1"/>
          </p:cNvSpPr>
          <p:nvPr/>
        </p:nvSpPr>
        <p:spPr bwMode="auto">
          <a:xfrm>
            <a:off x="6019800" y="1838054"/>
            <a:ext cx="1466850" cy="118302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2111" tIns="31055" rIns="62111" bIns="3105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您的内容打在这里，或者通过复制您的文本后，在此框中选择粘贴，并选择只保留文字。在此录入上述图表的综合描述说明，在此录入上述图表的综合描述说明，在此录入上述图表的综合描述说明。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圆角矩形 23"/>
          <p:cNvSpPr>
            <a:spLocks noChangeArrowheads="1"/>
          </p:cNvSpPr>
          <p:nvPr/>
        </p:nvSpPr>
        <p:spPr bwMode="auto">
          <a:xfrm>
            <a:off x="3724275" y="1551928"/>
            <a:ext cx="1690688" cy="1949450"/>
          </a:xfrm>
          <a:prstGeom prst="roundRect">
            <a:avLst>
              <a:gd name="adj" fmla="val 5069"/>
            </a:avLst>
          </a:prstGeom>
          <a:noFill/>
          <a:ln w="19050">
            <a:solidFill>
              <a:schemeClr val="accent2"/>
            </a:solidFill>
            <a:round/>
          </a:ln>
        </p:spPr>
        <p:txBody>
          <a:bodyPr lIns="62111" tIns="31055" rIns="62111" bIns="31055"/>
          <a:lstStyle/>
          <a:p>
            <a:pPr lvl="2"/>
            <a:endParaRPr lang="zh-CN" altLang="en-US">
              <a:solidFill>
                <a:srgbClr val="434343"/>
              </a:solidFill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821113" y="1838054"/>
            <a:ext cx="1471612" cy="118302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2111" tIns="31055" rIns="62111" bIns="3105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您的内容打在这里，或者通过复制您的文本后，在此框中选择粘贴，并选择只保留文字。在此录入上述图表的综合描述说明，在此录入上述图表的综合描述说明，在此录入上述图表的综合描述说明。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32"/>
          <p:cNvSpPr txBox="1">
            <a:spLocks noChangeArrowheads="1"/>
          </p:cNvSpPr>
          <p:nvPr/>
        </p:nvSpPr>
        <p:spPr bwMode="auto">
          <a:xfrm>
            <a:off x="1690689" y="1838054"/>
            <a:ext cx="1457325" cy="118302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2111" tIns="31055" rIns="62111" bIns="3105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您的内容打在这里，或者通过复制您的文本后，在此框中选择粘贴，并选择只保留文字。在此录入上述图表的综合描述说明，在此录入上述图表的综合描述说明，在此录入上述图表的综合描述说明。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20"/>
          <p:cNvSpPr>
            <a:spLocks noChangeArrowheads="1"/>
          </p:cNvSpPr>
          <p:nvPr/>
        </p:nvSpPr>
        <p:spPr bwMode="auto">
          <a:xfrm>
            <a:off x="1928813" y="3999853"/>
            <a:ext cx="5327650" cy="446088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</a:ln>
        </p:spPr>
        <p:txBody>
          <a:bodyPr lIns="62111" tIns="31055" rIns="62111" bIns="31055"/>
          <a:lstStyle/>
          <a:p>
            <a:endParaRPr lang="zh-CN" altLang="en-US">
              <a:solidFill>
                <a:srgbClr val="434343"/>
              </a:solidFill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1356844" y="4077301"/>
            <a:ext cx="6455517" cy="278166"/>
          </a:xfrm>
          <a:prstGeom prst="rect">
            <a:avLst/>
          </a:prstGeom>
          <a:solidFill>
            <a:schemeClr val="accent4"/>
          </a:solidFill>
          <a:ln w="28575">
            <a:noFill/>
          </a:ln>
          <a:scene3d>
            <a:camera prst="orthographicFront"/>
            <a:lightRig rig="threePt" dir="t"/>
          </a:scene3d>
          <a:sp3d/>
        </p:spPr>
        <p:txBody>
          <a:bodyPr lIns="62111" tIns="31055" rIns="62111" bIns="31055">
            <a:spAutoFit/>
          </a:bodyPr>
          <a:lstStyle/>
          <a:p>
            <a:pPr algn="ctr">
              <a:tabLst>
                <a:tab pos="5788025" algn="r"/>
              </a:tabLst>
              <a:defRPr/>
            </a:pPr>
            <a:r>
              <a:rPr lang="zh-CN" altLang="en-US" sz="14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4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燕尾形 28"/>
          <p:cNvSpPr>
            <a:spLocks noChangeArrowheads="1"/>
          </p:cNvSpPr>
          <p:nvPr/>
        </p:nvSpPr>
        <p:spPr bwMode="auto">
          <a:xfrm rot="-5400000" flipH="1" flipV="1">
            <a:off x="6608764" y="3556942"/>
            <a:ext cx="268288" cy="449263"/>
          </a:xfrm>
          <a:prstGeom prst="chevron">
            <a:avLst>
              <a:gd name="adj" fmla="val 39398"/>
            </a:avLst>
          </a:prstGeom>
          <a:solidFill>
            <a:schemeClr val="accent3"/>
          </a:solidFill>
          <a:ln w="9525">
            <a:noFill/>
            <a:round/>
          </a:ln>
        </p:spPr>
        <p:txBody>
          <a:bodyPr lIns="62111" tIns="31055" rIns="62111" bIns="31055"/>
          <a:lstStyle/>
          <a:p>
            <a:endParaRPr lang="zh-CN" altLang="en-US">
              <a:solidFill>
                <a:srgbClr val="434343"/>
              </a:solidFill>
            </a:endParaRPr>
          </a:p>
        </p:txBody>
      </p:sp>
      <p:sp>
        <p:nvSpPr>
          <p:cNvPr id="30" name="圆角矩形 29"/>
          <p:cNvSpPr>
            <a:spLocks noChangeArrowheads="1"/>
          </p:cNvSpPr>
          <p:nvPr/>
        </p:nvSpPr>
        <p:spPr bwMode="auto">
          <a:xfrm>
            <a:off x="3724275" y="1132830"/>
            <a:ext cx="1690688" cy="290513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noFill/>
            <a:round/>
          </a:ln>
        </p:spPr>
        <p:txBody>
          <a:bodyPr lIns="62111" tIns="31055" rIns="62111" bIns="31055"/>
          <a:lstStyle/>
          <a:p>
            <a:endParaRPr lang="zh-CN" altLang="en-US">
              <a:solidFill>
                <a:srgbClr val="434343"/>
              </a:solidFill>
            </a:endParaRPr>
          </a:p>
        </p:txBody>
      </p:sp>
      <p:sp>
        <p:nvSpPr>
          <p:cNvPr id="31" name="圆角矩形 30"/>
          <p:cNvSpPr>
            <a:spLocks noChangeArrowheads="1"/>
          </p:cNvSpPr>
          <p:nvPr/>
        </p:nvSpPr>
        <p:spPr bwMode="auto">
          <a:xfrm>
            <a:off x="5897565" y="1132830"/>
            <a:ext cx="1690687" cy="290513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9525">
            <a:noFill/>
            <a:round/>
          </a:ln>
        </p:spPr>
        <p:txBody>
          <a:bodyPr lIns="62111" tIns="31055" rIns="62111" bIns="31055"/>
          <a:lstStyle/>
          <a:p>
            <a:endParaRPr lang="zh-CN" altLang="en-US">
              <a:solidFill>
                <a:srgbClr val="434343"/>
              </a:solidFill>
            </a:endParaRPr>
          </a:p>
        </p:txBody>
      </p:sp>
      <p:sp>
        <p:nvSpPr>
          <p:cNvPr id="32" name="圆角矩形 31"/>
          <p:cNvSpPr>
            <a:spLocks noChangeArrowheads="1"/>
          </p:cNvSpPr>
          <p:nvPr/>
        </p:nvSpPr>
        <p:spPr bwMode="auto">
          <a:xfrm>
            <a:off x="1589088" y="1132830"/>
            <a:ext cx="1689100" cy="29051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>
            <a:noFill/>
            <a:round/>
          </a:ln>
        </p:spPr>
        <p:txBody>
          <a:bodyPr lIns="62111" tIns="31055" rIns="62111" bIns="31055"/>
          <a:lstStyle/>
          <a:p>
            <a:endParaRPr lang="zh-CN" altLang="en-US">
              <a:solidFill>
                <a:srgbClr val="434343"/>
              </a:solidFill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1623656" y="1155425"/>
            <a:ext cx="1517422" cy="23017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/>
        </p:spPr>
        <p:txBody>
          <a:bodyPr lIns="62111" tIns="31055" rIns="62111" bIns="31055">
            <a:spAutoFit/>
          </a:bodyPr>
          <a:lstStyle/>
          <a:p>
            <a:pPr algn="ctr" fontAlgn="auto">
              <a:defRPr/>
            </a:pPr>
            <a:r>
              <a:rPr lang="zh-CN" altLang="en-US" sz="1100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100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5994179" y="1155425"/>
            <a:ext cx="1517422" cy="23017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/>
        </p:spPr>
        <p:txBody>
          <a:bodyPr lIns="62111" tIns="31055" rIns="62111" bIns="31055">
            <a:spAutoFit/>
          </a:bodyPr>
          <a:lstStyle/>
          <a:p>
            <a:pPr algn="ctr" fontAlgn="auto">
              <a:defRPr/>
            </a:pPr>
            <a:r>
              <a:rPr lang="zh-CN" altLang="en-US" sz="1100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100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3820451" y="1155425"/>
            <a:ext cx="1517422" cy="23017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/>
        </p:spPr>
        <p:txBody>
          <a:bodyPr lIns="62111" tIns="31055" rIns="62111" bIns="31055">
            <a:spAutoFit/>
          </a:bodyPr>
          <a:lstStyle/>
          <a:p>
            <a:pPr algn="ctr" fontAlgn="auto">
              <a:defRPr/>
            </a:pPr>
            <a:r>
              <a:rPr lang="zh-CN" altLang="en-US" sz="1100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100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燕尾形 35"/>
          <p:cNvSpPr>
            <a:spLocks noChangeArrowheads="1"/>
          </p:cNvSpPr>
          <p:nvPr/>
        </p:nvSpPr>
        <p:spPr bwMode="auto">
          <a:xfrm rot="-5400000" flipH="1" flipV="1">
            <a:off x="4471988" y="3556942"/>
            <a:ext cx="268288" cy="449263"/>
          </a:xfrm>
          <a:prstGeom prst="chevron">
            <a:avLst>
              <a:gd name="adj" fmla="val 39398"/>
            </a:avLst>
          </a:prstGeom>
          <a:solidFill>
            <a:schemeClr val="accent2"/>
          </a:solidFill>
          <a:ln w="9525">
            <a:noFill/>
            <a:round/>
          </a:ln>
        </p:spPr>
        <p:txBody>
          <a:bodyPr lIns="62111" tIns="31055" rIns="62111" bIns="31055"/>
          <a:lstStyle/>
          <a:p>
            <a:endParaRPr lang="zh-CN" altLang="en-US">
              <a:solidFill>
                <a:srgbClr val="434343"/>
              </a:solidFill>
            </a:endParaRPr>
          </a:p>
        </p:txBody>
      </p:sp>
      <p:sp>
        <p:nvSpPr>
          <p:cNvPr id="37" name="燕尾形 36"/>
          <p:cNvSpPr>
            <a:spLocks noChangeArrowheads="1"/>
          </p:cNvSpPr>
          <p:nvPr/>
        </p:nvSpPr>
        <p:spPr bwMode="auto">
          <a:xfrm rot="-5400000" flipH="1" flipV="1">
            <a:off x="2320926" y="3556941"/>
            <a:ext cx="268288" cy="449262"/>
          </a:xfrm>
          <a:prstGeom prst="chevron">
            <a:avLst>
              <a:gd name="adj" fmla="val 39398"/>
            </a:avLst>
          </a:prstGeom>
          <a:solidFill>
            <a:schemeClr val="accent1"/>
          </a:solidFill>
          <a:ln w="9525">
            <a:noFill/>
            <a:round/>
          </a:ln>
        </p:spPr>
        <p:txBody>
          <a:bodyPr lIns="62111" tIns="31055" rIns="62111" bIns="31055"/>
          <a:lstStyle/>
          <a:p>
            <a:endParaRPr lang="zh-CN" altLang="en-US">
              <a:solidFill>
                <a:srgbClr val="43434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/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  <p:bldP spid="24" grpId="0" animBg="1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 animBg="1"/>
      <p:bldP spid="3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2" y="1904"/>
            <a:ext cx="9144018" cy="5148082"/>
          </a:xfrm>
          <a:prstGeom prst="rect">
            <a:avLst/>
          </a:prstGeom>
        </p:spPr>
      </p:pic>
      <p:sp>
        <p:nvSpPr>
          <p:cNvPr id="10" name="流程图: 延期 9"/>
          <p:cNvSpPr/>
          <p:nvPr/>
        </p:nvSpPr>
        <p:spPr>
          <a:xfrm>
            <a:off x="-10468" y="-135505"/>
            <a:ext cx="4368800" cy="5448300"/>
          </a:xfrm>
          <a:prstGeom prst="flowChartDelay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3"/>
          <p:cNvSpPr txBox="1"/>
          <p:nvPr/>
        </p:nvSpPr>
        <p:spPr>
          <a:xfrm>
            <a:off x="316278" y="1863656"/>
            <a:ext cx="3725792" cy="605936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36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3"/>
          <p:cNvSpPr txBox="1"/>
          <p:nvPr/>
        </p:nvSpPr>
        <p:spPr>
          <a:xfrm>
            <a:off x="257082" y="2469592"/>
            <a:ext cx="4365494" cy="790602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r>
              <a:rPr lang="zh-CN" altLang="en-US" sz="4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谢谢您的聆听</a:t>
            </a:r>
            <a:endParaRPr lang="zh-CN" altLang="en-US" sz="4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3000">
        <p14:flythroug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5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</p:bldLst>
  </p:timing>
</p:sld>
</file>

<file path=ppt/tags/tag1.xml><?xml version="1.0" encoding="utf-8"?>
<p:tagLst xmlns:p="http://schemas.openxmlformats.org/presentationml/2006/main">
  <p:tag name="PA" val="v3.0.0"/>
</p:tagLst>
</file>

<file path=ppt/tags/tag2.xml><?xml version="1.0" encoding="utf-8"?>
<p:tagLst xmlns:p="http://schemas.openxmlformats.org/presentationml/2006/main">
  <p:tag name="PA" val="v3.0.0"/>
</p:tagLst>
</file>

<file path=ppt/tags/tag3.xml><?xml version="1.0" encoding="utf-8"?>
<p:tagLst xmlns:p="http://schemas.openxmlformats.org/presentationml/2006/main">
  <p:tag name="PA" val="v3.0.0"/>
</p:tagLst>
</file>

<file path=ppt/tags/tag4.xml><?xml version="1.0" encoding="utf-8"?>
<p:tagLst xmlns:p="http://schemas.openxmlformats.org/presentationml/2006/main">
  <p:tag name="PA" val="v3.0.0"/>
</p:tagLst>
</file>

<file path=ppt/tags/tag5.xml><?xml version="1.0" encoding="utf-8"?>
<p:tagLst xmlns:p="http://schemas.openxmlformats.org/presentationml/2006/main">
  <p:tag name="PA" val="v3.0.0"/>
</p:tagLst>
</file>

<file path=ppt/tags/tag6.xml><?xml version="1.0" encoding="utf-8"?>
<p:tagLst xmlns:p="http://schemas.openxmlformats.org/presentationml/2006/main">
  <p:tag name="PA" val="v3.0.0"/>
</p:tagLst>
</file>

<file path=ppt/tags/tag7.xml><?xml version="1.0" encoding="utf-8"?>
<p:tagLst xmlns:p="http://schemas.openxmlformats.org/presentationml/2006/main">
  <p:tag name="PA" val="v3.0.0"/>
</p:tagLst>
</file>

<file path=ppt/tags/tag8.xml><?xml version="1.0" encoding="utf-8"?>
<p:tagLst xmlns:p="http://schemas.openxmlformats.org/presentationml/2006/main">
  <p:tag name="PA" val="v3.0.0"/>
</p:tagLst>
</file>

<file path=ppt/tags/tag9.xml><?xml version="1.0" encoding="utf-8"?>
<p:tagLst xmlns:p="http://schemas.openxmlformats.org/presentationml/2006/main">
  <p:tag name="PA" val="v3.0.0"/>
</p:tagLst>
</file>

<file path=ppt/tags/tag10.xml><?xml version="1.0" encoding="utf-8"?>
<p:tagLst xmlns:p="http://schemas.openxmlformats.org/presentationml/2006/main">
  <p:tag name="PA" val="v3.0.0"/>
</p:tagLst>
</file>

<file path=ppt/tags/tag11.xml><?xml version="1.0" encoding="utf-8"?>
<p:tagLst xmlns:p="http://schemas.openxmlformats.org/presentationml/2006/main">
  <p:tag name="PA" val="v3.0.0"/>
</p:tagLst>
</file>

<file path=ppt/tags/tag12.xml><?xml version="1.0" encoding="utf-8"?>
<p:tagLst xmlns:p="http://schemas.openxmlformats.org/presentationml/2006/main">
  <p:tag name="PA" val="v3.0.0"/>
</p:tagLst>
</file>

<file path=ppt/tags/tag13.xml><?xml version="1.0" encoding="utf-8"?>
<p:tagLst xmlns:p="http://schemas.openxmlformats.org/presentationml/2006/main">
  <p:tag name="PA" val="v3.0.0"/>
</p:tagLst>
</file>

<file path=ppt/tags/tag14.xml><?xml version="1.0" encoding="utf-8"?>
<p:tagLst xmlns:p="http://schemas.openxmlformats.org/presentationml/2006/main">
  <p:tag name="PA" val="v3.0.0"/>
</p:tagLst>
</file>

<file path=ppt/tags/tag15.xml><?xml version="1.0" encoding="utf-8"?>
<p:tagLst xmlns:p="http://schemas.openxmlformats.org/presentationml/2006/main">
  <p:tag name="GENSWF_ADVANCE_TIME" val="0.00"/>
  <p:tag name="ISPRING_SLIDE_INDENT_LEVEL" val="0"/>
  <p:tag name="ISPRING_CUSTOM_TIMING_USED" val="0"/>
</p:tagLst>
</file>

<file path=ppt/tags/tag16.xml><?xml version="1.0" encoding="utf-8"?>
<p:tagLst xmlns:p="http://schemas.openxmlformats.org/presentationml/2006/main">
  <p:tag name="GENSWF_ADVANCE_TIME" val="0.00"/>
  <p:tag name="ISPRING_SLIDE_INDENT_LEVEL" val="0"/>
  <p:tag name="ISPRING_CUSTOM_TIMING_USED" val="0"/>
</p:tagLst>
</file>

<file path=ppt/theme/theme1.xml><?xml version="1.0" encoding="utf-8"?>
<a:theme xmlns:a="http://schemas.openxmlformats.org/drawingml/2006/main" name="Office 主题​​">
  <a:themeElements>
    <a:clrScheme name="自定义 107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53898"/>
      </a:accent1>
      <a:accent2>
        <a:srgbClr val="402607"/>
      </a:accent2>
      <a:accent3>
        <a:srgbClr val="053898"/>
      </a:accent3>
      <a:accent4>
        <a:srgbClr val="402607"/>
      </a:accent4>
      <a:accent5>
        <a:srgbClr val="053898"/>
      </a:accent5>
      <a:accent6>
        <a:srgbClr val="40260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4706</Words>
  <Application>WPS 演示</Application>
  <PresentationFormat>自定义</PresentationFormat>
  <Paragraphs>351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6" baseType="lpstr">
      <vt:lpstr>Arial</vt:lpstr>
      <vt:lpstr>宋体</vt:lpstr>
      <vt:lpstr>Wingdings</vt:lpstr>
      <vt:lpstr>微软雅黑</vt:lpstr>
      <vt:lpstr>Lato Light</vt:lpstr>
      <vt:lpstr>Glegoo</vt:lpstr>
      <vt:lpstr>Mission Gothic Regular</vt:lpstr>
      <vt:lpstr>Open Sans</vt:lpstr>
      <vt:lpstr>Calibri</vt:lpstr>
      <vt:lpstr>Arial Unicode MS</vt:lpstr>
      <vt:lpstr>等线 Light</vt:lpstr>
      <vt:lpstr>Segoe Print</vt:lpstr>
      <vt:lpstr>Calibri Light</vt:lpstr>
      <vt:lpstr>等线</vt:lpstr>
      <vt:lpstr>Neris Thin</vt:lpstr>
      <vt:lpstr>Calibri</vt:lpstr>
      <vt:lpstr>Franklin Gothic Book</vt:lpstr>
      <vt:lpstr>Segoe UI Emoji</vt:lpstr>
      <vt:lpstr>微软雅黑 Light</vt:lpstr>
      <vt:lpstr>Century Gothic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16</dc:title>
  <dc:creator>Administrator</dc:creator>
  <cp:lastModifiedBy>拉普耶鲁</cp:lastModifiedBy>
  <cp:revision>43</cp:revision>
  <dcterms:created xsi:type="dcterms:W3CDTF">2017-07-23T11:56:00Z</dcterms:created>
  <dcterms:modified xsi:type="dcterms:W3CDTF">2018-01-22T07:35:55Z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