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86" r:id="rId3"/>
    <p:sldId id="259" r:id="rId4"/>
    <p:sldId id="260" r:id="rId5"/>
    <p:sldId id="285" r:id="rId6"/>
    <p:sldId id="283"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9" r:id="rId28"/>
  </p:sldIdLst>
  <p:sldSz cx="9144000" cy="5143500" type="screen16x9"/>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9E5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60" autoAdjust="0"/>
    <p:restoredTop sz="94660"/>
  </p:normalViewPr>
  <p:slideViewPr>
    <p:cSldViewPr>
      <p:cViewPr varScale="1">
        <p:scale>
          <a:sx n="115" d="100"/>
          <a:sy n="115" d="100"/>
        </p:scale>
        <p:origin x="762"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83E79D9-4245-43AF-B814-0F94C8CEF425}" type="doc">
      <dgm:prSet loTypeId="urn:microsoft.com/office/officeart/2005/8/layout/pyramid1#1" loCatId="pyramid" qsTypeId="urn:microsoft.com/office/officeart/2005/8/quickstyle/simple1#1" qsCatId="simple" csTypeId="urn:microsoft.com/office/officeart/2005/8/colors/accent1_2#1" csCatId="accent1" phldr="1"/>
      <dgm:spPr/>
    </dgm:pt>
    <dgm:pt modelId="{406E0277-7C1F-4E0F-B74F-1424948DDA69}">
      <dgm:prSet phldrT="[Text]" custT="1"/>
      <dgm:spPr>
        <a:solidFill>
          <a:srgbClr val="699E56"/>
        </a:solidFill>
        <a:ln>
          <a:noFill/>
        </a:ln>
      </dgm:spPr>
      <dgm: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Award</a:t>
          </a:r>
        </a:p>
      </dgm:t>
    </dgm:pt>
    <dgm:pt modelId="{49D1394B-C2BB-47D1-9235-7D05B576DE88}" type="parTrans" cxnId="{A770AAF9-7614-465A-AD40-89CC0A7B7CF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861F24C0-54DE-4123-893F-7BD9C56EB5BD}" type="sibTrans" cxnId="{A770AAF9-7614-465A-AD40-89CC0A7B7CF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C2324152-CDC3-46F4-B4A0-ED7BF429ECA2}">
      <dgm:prSet phldrT="[Text]" custT="1"/>
      <dgm:spPr>
        <a:solidFill>
          <a:srgbClr val="699E56">
            <a:alpha val="71000"/>
          </a:srgbClr>
        </a:solidFill>
        <a:ln>
          <a:noFill/>
        </a:ln>
      </dgm:spPr>
      <dgm:t>
        <a:bodyPr/>
        <a:lstStyle/>
        <a:p>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Best Place</a:t>
          </a:r>
        </a:p>
      </dgm:t>
    </dgm:pt>
    <dgm:pt modelId="{44A8B208-4DDC-493A-99EF-E101AC7ADAEA}" type="parTrans" cxnId="{347923D9-F0BD-4CFC-BDD6-22A94E6766C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28ECEC3A-8288-4FE2-8C9B-4276466E655B}" type="sibTrans" cxnId="{347923D9-F0BD-4CFC-BDD6-22A94E6766C4}">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EF52F744-B66B-4375-857B-4E02A8BA3969}">
      <dgm:prSet phldrT="[Text]" custT="1"/>
      <dgm:spPr>
        <a:solidFill>
          <a:srgbClr val="699E56">
            <a:alpha val="71000"/>
          </a:srgbClr>
        </a:solidFill>
        <a:ln>
          <a:noFill/>
        </a:ln>
      </dgm:spPr>
      <dgm:t>
        <a:bodyPr/>
        <a:lstStyle/>
        <a:p>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Basic Resource</a:t>
          </a:r>
        </a:p>
      </dgm:t>
    </dgm:pt>
    <dgm:pt modelId="{FB2D82A0-9417-45CD-B750-9545EE6A2CF2}" type="parTrans" cxnId="{BA79C5F9-A288-45AE-B0FF-A029C4B651E8}">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6C1A34CA-BF88-495C-B403-F0438BFDF1EF}" type="sibTrans" cxnId="{BA79C5F9-A288-45AE-B0FF-A029C4B651E8}">
      <dgm:prSet/>
      <dgm:spPr/>
      <dgm:t>
        <a:bodyPr/>
        <a:lstStyle/>
        <a:p>
          <a:endPar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D2EA0DA8-E861-4F67-BA8E-C3FDF3246565}">
      <dgm:prSet phldrT="[Text]" custT="1"/>
      <dgm:spPr>
        <a:solidFill>
          <a:srgbClr val="699E56"/>
        </a:solidFill>
        <a:ln>
          <a:noFill/>
        </a:ln>
      </dgm:spPr>
      <dgm:t>
        <a:bodyPr/>
        <a:lstStyle/>
        <a:p>
          <a:r>
            <a:rPr lang="en-US" sz="1200" b="1">
              <a:solidFill>
                <a:schemeClr val="bg1"/>
              </a:solidFill>
              <a:latin typeface="Open Sans" panose="020B0606030504020204" pitchFamily="34" charset="0"/>
              <a:ea typeface="Open Sans" panose="020B0606030504020204" pitchFamily="34" charset="0"/>
              <a:cs typeface="Open Sans" panose="020B0606030504020204" pitchFamily="34" charset="0"/>
            </a:rPr>
            <a:t>Good Worker</a:t>
          </a:r>
        </a:p>
      </dgm:t>
    </dgm:pt>
    <dgm:pt modelId="{8B1F9992-8417-4576-BCF4-71CB0AE66845}" type="parTrans" cxnId="{4C211954-A8F0-4715-A8A2-7CCE2EA33D46}">
      <dgm:prSet/>
      <dgm:spPr/>
      <dgm:t>
        <a:bodyPr/>
        <a:lstStyle/>
        <a:p>
          <a:endParaRPr lang="en-US"/>
        </a:p>
      </dgm:t>
    </dgm:pt>
    <dgm:pt modelId="{DD3403F9-73FE-4FCF-A0F9-B3E3A973D5F7}" type="sibTrans" cxnId="{4C211954-A8F0-4715-A8A2-7CCE2EA33D46}">
      <dgm:prSet/>
      <dgm:spPr/>
      <dgm:t>
        <a:bodyPr/>
        <a:lstStyle/>
        <a:p>
          <a:endParaRPr lang="en-US"/>
        </a:p>
      </dgm:t>
    </dgm:pt>
    <dgm:pt modelId="{8CE022B5-95EC-43D5-8AB2-C6CF547DC907}" type="pres">
      <dgm:prSet presAssocID="{083E79D9-4245-43AF-B814-0F94C8CEF425}" presName="Name0" presStyleCnt="0">
        <dgm:presLayoutVars>
          <dgm:dir/>
          <dgm:animLvl val="lvl"/>
          <dgm:resizeHandles val="exact"/>
        </dgm:presLayoutVars>
      </dgm:prSet>
      <dgm:spPr/>
    </dgm:pt>
    <dgm:pt modelId="{FB6BCE7E-A41C-42DB-AF08-AC42C61BF1E3}" type="pres">
      <dgm:prSet presAssocID="{406E0277-7C1F-4E0F-B74F-1424948DDA69}" presName="Name8" presStyleCnt="0"/>
      <dgm:spPr/>
    </dgm:pt>
    <dgm:pt modelId="{8F9C377E-C7D7-41C7-AB7B-17FEE9DE2A63}" type="pres">
      <dgm:prSet presAssocID="{406E0277-7C1F-4E0F-B74F-1424948DDA69}" presName="level" presStyleLbl="node1" presStyleIdx="0" presStyleCnt="4">
        <dgm:presLayoutVars>
          <dgm:chMax val="1"/>
          <dgm:bulletEnabled val="1"/>
        </dgm:presLayoutVars>
      </dgm:prSet>
      <dgm:spPr/>
      <dgm:t>
        <a:bodyPr/>
        <a:lstStyle/>
        <a:p>
          <a:endParaRPr lang="zh-CN" altLang="en-US"/>
        </a:p>
      </dgm:t>
    </dgm:pt>
    <dgm:pt modelId="{C0AE8062-83C6-4839-8A05-9CD899F802AC}" type="pres">
      <dgm:prSet presAssocID="{406E0277-7C1F-4E0F-B74F-1424948DDA69}" presName="levelTx" presStyleLbl="revTx" presStyleIdx="0" presStyleCnt="0">
        <dgm:presLayoutVars>
          <dgm:chMax val="1"/>
          <dgm:bulletEnabled val="1"/>
        </dgm:presLayoutVars>
      </dgm:prSet>
      <dgm:spPr/>
      <dgm:t>
        <a:bodyPr/>
        <a:lstStyle/>
        <a:p>
          <a:endParaRPr lang="zh-CN" altLang="en-US"/>
        </a:p>
      </dgm:t>
    </dgm:pt>
    <dgm:pt modelId="{9F373CA3-CE02-4B9C-B4AA-F63653950AEE}" type="pres">
      <dgm:prSet presAssocID="{C2324152-CDC3-46F4-B4A0-ED7BF429ECA2}" presName="Name8" presStyleCnt="0"/>
      <dgm:spPr/>
    </dgm:pt>
    <dgm:pt modelId="{6805A852-822A-4D8F-80CF-373D974A3DB3}" type="pres">
      <dgm:prSet presAssocID="{C2324152-CDC3-46F4-B4A0-ED7BF429ECA2}" presName="level" presStyleLbl="node1" presStyleIdx="1" presStyleCnt="4">
        <dgm:presLayoutVars>
          <dgm:chMax val="1"/>
          <dgm:bulletEnabled val="1"/>
        </dgm:presLayoutVars>
      </dgm:prSet>
      <dgm:spPr/>
      <dgm:t>
        <a:bodyPr/>
        <a:lstStyle/>
        <a:p>
          <a:endParaRPr lang="zh-CN" altLang="en-US"/>
        </a:p>
      </dgm:t>
    </dgm:pt>
    <dgm:pt modelId="{EC2607F1-1A0B-456F-82C5-BAAB085C98F4}" type="pres">
      <dgm:prSet presAssocID="{C2324152-CDC3-46F4-B4A0-ED7BF429ECA2}" presName="levelTx" presStyleLbl="revTx" presStyleIdx="0" presStyleCnt="0">
        <dgm:presLayoutVars>
          <dgm:chMax val="1"/>
          <dgm:bulletEnabled val="1"/>
        </dgm:presLayoutVars>
      </dgm:prSet>
      <dgm:spPr/>
      <dgm:t>
        <a:bodyPr/>
        <a:lstStyle/>
        <a:p>
          <a:endParaRPr lang="zh-CN" altLang="en-US"/>
        </a:p>
      </dgm:t>
    </dgm:pt>
    <dgm:pt modelId="{63B31C9D-2454-43A2-8D06-EA2E085F4CC6}" type="pres">
      <dgm:prSet presAssocID="{D2EA0DA8-E861-4F67-BA8E-C3FDF3246565}" presName="Name8" presStyleCnt="0"/>
      <dgm:spPr/>
    </dgm:pt>
    <dgm:pt modelId="{F07DB1AA-DA07-4F49-966B-FC7576517271}" type="pres">
      <dgm:prSet presAssocID="{D2EA0DA8-E861-4F67-BA8E-C3FDF3246565}" presName="level" presStyleLbl="node1" presStyleIdx="2" presStyleCnt="4">
        <dgm:presLayoutVars>
          <dgm:chMax val="1"/>
          <dgm:bulletEnabled val="1"/>
        </dgm:presLayoutVars>
      </dgm:prSet>
      <dgm:spPr/>
      <dgm:t>
        <a:bodyPr/>
        <a:lstStyle/>
        <a:p>
          <a:endParaRPr lang="zh-CN" altLang="en-US"/>
        </a:p>
      </dgm:t>
    </dgm:pt>
    <dgm:pt modelId="{A9112F95-3FC3-4424-ABB6-80530BF135C2}" type="pres">
      <dgm:prSet presAssocID="{D2EA0DA8-E861-4F67-BA8E-C3FDF3246565}" presName="levelTx" presStyleLbl="revTx" presStyleIdx="0" presStyleCnt="0">
        <dgm:presLayoutVars>
          <dgm:chMax val="1"/>
          <dgm:bulletEnabled val="1"/>
        </dgm:presLayoutVars>
      </dgm:prSet>
      <dgm:spPr/>
      <dgm:t>
        <a:bodyPr/>
        <a:lstStyle/>
        <a:p>
          <a:endParaRPr lang="zh-CN" altLang="en-US"/>
        </a:p>
      </dgm:t>
    </dgm:pt>
    <dgm:pt modelId="{BF650357-F437-4C12-A7A5-A1C18FE9D594}" type="pres">
      <dgm:prSet presAssocID="{EF52F744-B66B-4375-857B-4E02A8BA3969}" presName="Name8" presStyleCnt="0"/>
      <dgm:spPr/>
    </dgm:pt>
    <dgm:pt modelId="{F0086C54-1E93-420E-B67E-7518A0744D6F}" type="pres">
      <dgm:prSet presAssocID="{EF52F744-B66B-4375-857B-4E02A8BA3969}" presName="level" presStyleLbl="node1" presStyleIdx="3" presStyleCnt="4">
        <dgm:presLayoutVars>
          <dgm:chMax val="1"/>
          <dgm:bulletEnabled val="1"/>
        </dgm:presLayoutVars>
      </dgm:prSet>
      <dgm:spPr/>
      <dgm:t>
        <a:bodyPr/>
        <a:lstStyle/>
        <a:p>
          <a:endParaRPr lang="zh-CN" altLang="en-US"/>
        </a:p>
      </dgm:t>
    </dgm:pt>
    <dgm:pt modelId="{77DA082C-9E30-4A87-862D-B63B6CDA506A}" type="pres">
      <dgm:prSet presAssocID="{EF52F744-B66B-4375-857B-4E02A8BA3969}" presName="levelTx" presStyleLbl="revTx" presStyleIdx="0" presStyleCnt="0">
        <dgm:presLayoutVars>
          <dgm:chMax val="1"/>
          <dgm:bulletEnabled val="1"/>
        </dgm:presLayoutVars>
      </dgm:prSet>
      <dgm:spPr/>
      <dgm:t>
        <a:bodyPr/>
        <a:lstStyle/>
        <a:p>
          <a:endParaRPr lang="zh-CN" altLang="en-US"/>
        </a:p>
      </dgm:t>
    </dgm:pt>
  </dgm:ptLst>
  <dgm:cxnLst>
    <dgm:cxn modelId="{347923D9-F0BD-4CFC-BDD6-22A94E6766C4}" srcId="{083E79D9-4245-43AF-B814-0F94C8CEF425}" destId="{C2324152-CDC3-46F4-B4A0-ED7BF429ECA2}" srcOrd="1" destOrd="0" parTransId="{44A8B208-4DDC-493A-99EF-E101AC7ADAEA}" sibTransId="{28ECEC3A-8288-4FE2-8C9B-4276466E655B}"/>
    <dgm:cxn modelId="{D913CC5A-7D42-4A3A-9622-582874E87989}" type="presOf" srcId="{083E79D9-4245-43AF-B814-0F94C8CEF425}" destId="{8CE022B5-95EC-43D5-8AB2-C6CF547DC907}" srcOrd="0" destOrd="0" presId="urn:microsoft.com/office/officeart/2005/8/layout/pyramid1#1"/>
    <dgm:cxn modelId="{EBAFB4FB-0BD2-47B3-A05F-A3889C274E97}" type="presOf" srcId="{C2324152-CDC3-46F4-B4A0-ED7BF429ECA2}" destId="{6805A852-822A-4D8F-80CF-373D974A3DB3}" srcOrd="0" destOrd="0" presId="urn:microsoft.com/office/officeart/2005/8/layout/pyramid1#1"/>
    <dgm:cxn modelId="{4BE4246A-8F6F-4694-8984-641D3D6D6CED}" type="presOf" srcId="{EF52F744-B66B-4375-857B-4E02A8BA3969}" destId="{F0086C54-1E93-420E-B67E-7518A0744D6F}" srcOrd="0" destOrd="0" presId="urn:microsoft.com/office/officeart/2005/8/layout/pyramid1#1"/>
    <dgm:cxn modelId="{35CD236F-9EEB-44F1-BFB2-EAFEFC039F52}" type="presOf" srcId="{406E0277-7C1F-4E0F-B74F-1424948DDA69}" destId="{8F9C377E-C7D7-41C7-AB7B-17FEE9DE2A63}" srcOrd="0" destOrd="0" presId="urn:microsoft.com/office/officeart/2005/8/layout/pyramid1#1"/>
    <dgm:cxn modelId="{7BF904DA-4EEC-4CA1-AAAF-BDA796B47434}" type="presOf" srcId="{D2EA0DA8-E861-4F67-BA8E-C3FDF3246565}" destId="{F07DB1AA-DA07-4F49-966B-FC7576517271}" srcOrd="0" destOrd="0" presId="urn:microsoft.com/office/officeart/2005/8/layout/pyramid1#1"/>
    <dgm:cxn modelId="{A770AAF9-7614-465A-AD40-89CC0A7B7CF4}" srcId="{083E79D9-4245-43AF-B814-0F94C8CEF425}" destId="{406E0277-7C1F-4E0F-B74F-1424948DDA69}" srcOrd="0" destOrd="0" parTransId="{49D1394B-C2BB-47D1-9235-7D05B576DE88}" sibTransId="{861F24C0-54DE-4123-893F-7BD9C56EB5BD}"/>
    <dgm:cxn modelId="{B80D833B-63FC-47C0-B0B5-E6800F0E9024}" type="presOf" srcId="{C2324152-CDC3-46F4-B4A0-ED7BF429ECA2}" destId="{EC2607F1-1A0B-456F-82C5-BAAB085C98F4}" srcOrd="1" destOrd="0" presId="urn:microsoft.com/office/officeart/2005/8/layout/pyramid1#1"/>
    <dgm:cxn modelId="{BA79C5F9-A288-45AE-B0FF-A029C4B651E8}" srcId="{083E79D9-4245-43AF-B814-0F94C8CEF425}" destId="{EF52F744-B66B-4375-857B-4E02A8BA3969}" srcOrd="3" destOrd="0" parTransId="{FB2D82A0-9417-45CD-B750-9545EE6A2CF2}" sibTransId="{6C1A34CA-BF88-495C-B403-F0438BFDF1EF}"/>
    <dgm:cxn modelId="{2CA2C7F6-14CE-4CCB-B359-660C8FCFCE92}" type="presOf" srcId="{D2EA0DA8-E861-4F67-BA8E-C3FDF3246565}" destId="{A9112F95-3FC3-4424-ABB6-80530BF135C2}" srcOrd="1" destOrd="0" presId="urn:microsoft.com/office/officeart/2005/8/layout/pyramid1#1"/>
    <dgm:cxn modelId="{2215D446-A388-45B7-9B0B-D0559B685BCF}" type="presOf" srcId="{EF52F744-B66B-4375-857B-4E02A8BA3969}" destId="{77DA082C-9E30-4A87-862D-B63B6CDA506A}" srcOrd="1" destOrd="0" presId="urn:microsoft.com/office/officeart/2005/8/layout/pyramid1#1"/>
    <dgm:cxn modelId="{4C211954-A8F0-4715-A8A2-7CCE2EA33D46}" srcId="{083E79D9-4245-43AF-B814-0F94C8CEF425}" destId="{D2EA0DA8-E861-4F67-BA8E-C3FDF3246565}" srcOrd="2" destOrd="0" parTransId="{8B1F9992-8417-4576-BCF4-71CB0AE66845}" sibTransId="{DD3403F9-73FE-4FCF-A0F9-B3E3A973D5F7}"/>
    <dgm:cxn modelId="{DEA4CB95-B5B4-461C-9848-E95D614B3A8D}" type="presOf" srcId="{406E0277-7C1F-4E0F-B74F-1424948DDA69}" destId="{C0AE8062-83C6-4839-8A05-9CD899F802AC}" srcOrd="1" destOrd="0" presId="urn:microsoft.com/office/officeart/2005/8/layout/pyramid1#1"/>
    <dgm:cxn modelId="{BEEDF029-23BB-4ABB-8C10-D06A1D3B5EB6}" type="presParOf" srcId="{8CE022B5-95EC-43D5-8AB2-C6CF547DC907}" destId="{FB6BCE7E-A41C-42DB-AF08-AC42C61BF1E3}" srcOrd="0" destOrd="0" presId="urn:microsoft.com/office/officeart/2005/8/layout/pyramid1#1"/>
    <dgm:cxn modelId="{318DF90A-7DE9-41FA-A362-DD0B387BA275}" type="presParOf" srcId="{FB6BCE7E-A41C-42DB-AF08-AC42C61BF1E3}" destId="{8F9C377E-C7D7-41C7-AB7B-17FEE9DE2A63}" srcOrd="0" destOrd="0" presId="urn:microsoft.com/office/officeart/2005/8/layout/pyramid1#1"/>
    <dgm:cxn modelId="{457B7617-4C89-4CF6-A8F8-C95A7184583B}" type="presParOf" srcId="{FB6BCE7E-A41C-42DB-AF08-AC42C61BF1E3}" destId="{C0AE8062-83C6-4839-8A05-9CD899F802AC}" srcOrd="1" destOrd="0" presId="urn:microsoft.com/office/officeart/2005/8/layout/pyramid1#1"/>
    <dgm:cxn modelId="{F5C1D242-205E-442C-A48A-78C74E9D1A67}" type="presParOf" srcId="{8CE022B5-95EC-43D5-8AB2-C6CF547DC907}" destId="{9F373CA3-CE02-4B9C-B4AA-F63653950AEE}" srcOrd="1" destOrd="0" presId="urn:microsoft.com/office/officeart/2005/8/layout/pyramid1#1"/>
    <dgm:cxn modelId="{F1E05FA9-5397-4040-9607-64062E780B84}" type="presParOf" srcId="{9F373CA3-CE02-4B9C-B4AA-F63653950AEE}" destId="{6805A852-822A-4D8F-80CF-373D974A3DB3}" srcOrd="0" destOrd="0" presId="urn:microsoft.com/office/officeart/2005/8/layout/pyramid1#1"/>
    <dgm:cxn modelId="{02138CCC-265E-4B41-87C4-22A0EFDF263C}" type="presParOf" srcId="{9F373CA3-CE02-4B9C-B4AA-F63653950AEE}" destId="{EC2607F1-1A0B-456F-82C5-BAAB085C98F4}" srcOrd="1" destOrd="0" presId="urn:microsoft.com/office/officeart/2005/8/layout/pyramid1#1"/>
    <dgm:cxn modelId="{84CA27A9-BEA1-4703-9701-904C20CF1112}" type="presParOf" srcId="{8CE022B5-95EC-43D5-8AB2-C6CF547DC907}" destId="{63B31C9D-2454-43A2-8D06-EA2E085F4CC6}" srcOrd="2" destOrd="0" presId="urn:microsoft.com/office/officeart/2005/8/layout/pyramid1#1"/>
    <dgm:cxn modelId="{6ED003F5-B39F-4F97-9E14-84F4BFC51332}" type="presParOf" srcId="{63B31C9D-2454-43A2-8D06-EA2E085F4CC6}" destId="{F07DB1AA-DA07-4F49-966B-FC7576517271}" srcOrd="0" destOrd="0" presId="urn:microsoft.com/office/officeart/2005/8/layout/pyramid1#1"/>
    <dgm:cxn modelId="{73675C4B-B8F1-47BB-B723-6894075D203C}" type="presParOf" srcId="{63B31C9D-2454-43A2-8D06-EA2E085F4CC6}" destId="{A9112F95-3FC3-4424-ABB6-80530BF135C2}" srcOrd="1" destOrd="0" presId="urn:microsoft.com/office/officeart/2005/8/layout/pyramid1#1"/>
    <dgm:cxn modelId="{F26E4662-1D05-4A3A-BDAE-37A292EAF6A2}" type="presParOf" srcId="{8CE022B5-95EC-43D5-8AB2-C6CF547DC907}" destId="{BF650357-F437-4C12-A7A5-A1C18FE9D594}" srcOrd="3" destOrd="0" presId="urn:microsoft.com/office/officeart/2005/8/layout/pyramid1#1"/>
    <dgm:cxn modelId="{1C21E365-DE4F-4299-A2C0-4586963DAE71}" type="presParOf" srcId="{BF650357-F437-4C12-A7A5-A1C18FE9D594}" destId="{F0086C54-1E93-420E-B67E-7518A0744D6F}" srcOrd="0" destOrd="0" presId="urn:microsoft.com/office/officeart/2005/8/layout/pyramid1#1"/>
    <dgm:cxn modelId="{F304CBB6-063E-4814-B1AC-044F4EA4243A}" type="presParOf" srcId="{BF650357-F437-4C12-A7A5-A1C18FE9D594}" destId="{77DA082C-9E30-4A87-862D-B63B6CDA506A}" srcOrd="1" destOrd="0" presId="urn:microsoft.com/office/officeart/2005/8/layout/pyramid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pyraLvlNode" val="level"/>
          <dgm:param type="pyraAcctTxNode" val="acctTx"/>
          <dgm:param type="pyraAcctBkgdNode" val="acctBkgd"/>
          <dgm:param type="linDir" val="fromB"/>
          <dgm:param type="txDir" val="fromT"/>
          <dgm:param type="pyraAcctPos" val="aft"/>
          <dgm:param type="pyraAcctTxMar" val="step"/>
        </dgm:alg>
      </dgm:if>
      <dgm:else name="Name3">
        <dgm:alg type="pyra">
          <dgm:param type="pyraLvlNode" val="level"/>
          <dgm:param type="pyraAcctTxNode" val="acctTx"/>
          <dgm:param type="pyraAcctBkgdNode" val="acctBkgd"/>
          <dgm:param type="linDir" val="fromB"/>
          <dgm:param type="txDir" val="fromT"/>
          <dgm:param type="pyraAcctPos" val="bef"/>
          <dgm:param type="pyraAcctTxMar" val="step"/>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A3E6E7-23B5-49DD-9D8C-4FD735104B7B}" type="datetimeFigureOut">
              <a:rPr lang="zh-CN" altLang="en-US" smtClean="0"/>
              <a:t>2018/6/29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1F6E11-82F8-4F40-A07E-F1703C47018A}" type="slidenum">
              <a:rPr lang="zh-CN" altLang="en-US" smtClean="0"/>
              <a:t>‹#›</a:t>
            </a:fld>
            <a:endParaRPr lang="zh-CN" altLang="en-US"/>
          </a:p>
        </p:txBody>
      </p:sp>
    </p:spTree>
    <p:extLst>
      <p:ext uri="{BB962C8B-B14F-4D97-AF65-F5344CB8AC3E}">
        <p14:creationId xmlns:p14="http://schemas.microsoft.com/office/powerpoint/2010/main" val="777716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8C1F6E11-82F8-4F40-A07E-F1703C47018A}" type="slidenum">
              <a:rPr lang="zh-CN" altLang="en-US" smtClean="0"/>
              <a:t>1</a:t>
            </a:fld>
            <a:endParaRPr lang="zh-CN" altLang="en-US"/>
          </a:p>
        </p:txBody>
      </p:sp>
    </p:spTree>
    <p:extLst>
      <p:ext uri="{BB962C8B-B14F-4D97-AF65-F5344CB8AC3E}">
        <p14:creationId xmlns:p14="http://schemas.microsoft.com/office/powerpoint/2010/main" val="277356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a:t>
            </a:fld>
            <a:endParaRPr lang="zh-CN" altLang="en-US">
              <a:solidFill>
                <a:prstClr val="black"/>
              </a:solidFill>
              <a:latin typeface="等线"/>
            </a:endParaRPr>
          </a:p>
        </p:txBody>
      </p:sp>
    </p:spTree>
    <p:extLst>
      <p:ext uri="{BB962C8B-B14F-4D97-AF65-F5344CB8AC3E}">
        <p14:creationId xmlns:p14="http://schemas.microsoft.com/office/powerpoint/2010/main" val="25750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3</a:t>
            </a:fld>
            <a:endParaRPr lang="zh-CN" altLang="en-US">
              <a:solidFill>
                <a:prstClr val="black"/>
              </a:solidFill>
              <a:latin typeface="等线"/>
            </a:endParaRPr>
          </a:p>
        </p:txBody>
      </p:sp>
    </p:spTree>
    <p:extLst>
      <p:ext uri="{BB962C8B-B14F-4D97-AF65-F5344CB8AC3E}">
        <p14:creationId xmlns:p14="http://schemas.microsoft.com/office/powerpoint/2010/main" val="429207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4</a:t>
            </a:fld>
            <a:endParaRPr lang="zh-CN" altLang="en-US">
              <a:solidFill>
                <a:prstClr val="black"/>
              </a:solidFill>
              <a:latin typeface="等线"/>
            </a:endParaRPr>
          </a:p>
        </p:txBody>
      </p:sp>
    </p:spTree>
    <p:extLst>
      <p:ext uri="{BB962C8B-B14F-4D97-AF65-F5344CB8AC3E}">
        <p14:creationId xmlns:p14="http://schemas.microsoft.com/office/powerpoint/2010/main" val="640497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5</a:t>
            </a:fld>
            <a:endParaRPr lang="zh-CN" altLang="en-US">
              <a:solidFill>
                <a:prstClr val="black"/>
              </a:solidFill>
              <a:latin typeface="等线"/>
            </a:endParaRPr>
          </a:p>
        </p:txBody>
      </p:sp>
    </p:spTree>
    <p:extLst>
      <p:ext uri="{BB962C8B-B14F-4D97-AF65-F5344CB8AC3E}">
        <p14:creationId xmlns:p14="http://schemas.microsoft.com/office/powerpoint/2010/main" val="1847519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6</a:t>
            </a:fld>
            <a:endParaRPr lang="zh-CN" altLang="en-US">
              <a:solidFill>
                <a:prstClr val="black"/>
              </a:solidFill>
              <a:latin typeface="等线"/>
            </a:endParaRPr>
          </a:p>
        </p:txBody>
      </p:sp>
    </p:spTree>
    <p:extLst>
      <p:ext uri="{BB962C8B-B14F-4D97-AF65-F5344CB8AC3E}">
        <p14:creationId xmlns:p14="http://schemas.microsoft.com/office/powerpoint/2010/main" val="1451745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7</a:t>
            </a:fld>
            <a:endParaRPr lang="zh-CN" altLang="en-US">
              <a:solidFill>
                <a:prstClr val="black"/>
              </a:solidFill>
              <a:latin typeface="等线"/>
            </a:endParaRPr>
          </a:p>
        </p:txBody>
      </p:sp>
    </p:spTree>
    <p:extLst>
      <p:ext uri="{BB962C8B-B14F-4D97-AF65-F5344CB8AC3E}">
        <p14:creationId xmlns:p14="http://schemas.microsoft.com/office/powerpoint/2010/main" val="22845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8</a:t>
            </a:fld>
            <a:endParaRPr lang="zh-CN" altLang="en-US">
              <a:solidFill>
                <a:prstClr val="black"/>
              </a:solidFill>
              <a:latin typeface="等线"/>
            </a:endParaRPr>
          </a:p>
        </p:txBody>
      </p:sp>
    </p:spTree>
    <p:extLst>
      <p:ext uri="{BB962C8B-B14F-4D97-AF65-F5344CB8AC3E}">
        <p14:creationId xmlns:p14="http://schemas.microsoft.com/office/powerpoint/2010/main" val="3452763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9</a:t>
            </a:fld>
            <a:endParaRPr lang="zh-CN" altLang="en-US">
              <a:solidFill>
                <a:prstClr val="black"/>
              </a:solidFill>
              <a:latin typeface="等线"/>
            </a:endParaRPr>
          </a:p>
        </p:txBody>
      </p:sp>
    </p:spTree>
    <p:extLst>
      <p:ext uri="{BB962C8B-B14F-4D97-AF65-F5344CB8AC3E}">
        <p14:creationId xmlns:p14="http://schemas.microsoft.com/office/powerpoint/2010/main" val="3483944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10</a:t>
            </a:fld>
            <a:endParaRPr lang="zh-CN" altLang="en-US">
              <a:solidFill>
                <a:prstClr val="black"/>
              </a:solidFill>
              <a:latin typeface="等线"/>
            </a:endParaRPr>
          </a:p>
        </p:txBody>
      </p:sp>
    </p:spTree>
    <p:extLst>
      <p:ext uri="{BB962C8B-B14F-4D97-AF65-F5344CB8AC3E}">
        <p14:creationId xmlns:p14="http://schemas.microsoft.com/office/powerpoint/2010/main" val="2994811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11</a:t>
            </a:fld>
            <a:endParaRPr lang="zh-CN" altLang="en-US">
              <a:solidFill>
                <a:prstClr val="black"/>
              </a:solidFill>
              <a:latin typeface="等线"/>
            </a:endParaRPr>
          </a:p>
        </p:txBody>
      </p:sp>
    </p:spTree>
    <p:extLst>
      <p:ext uri="{BB962C8B-B14F-4D97-AF65-F5344CB8AC3E}">
        <p14:creationId xmlns:p14="http://schemas.microsoft.com/office/powerpoint/2010/main" val="2211152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12</a:t>
            </a:fld>
            <a:endParaRPr lang="zh-CN" altLang="en-US">
              <a:solidFill>
                <a:prstClr val="black"/>
              </a:solidFill>
              <a:latin typeface="等线"/>
            </a:endParaRPr>
          </a:p>
        </p:txBody>
      </p:sp>
    </p:spTree>
    <p:extLst>
      <p:ext uri="{BB962C8B-B14F-4D97-AF65-F5344CB8AC3E}">
        <p14:creationId xmlns:p14="http://schemas.microsoft.com/office/powerpoint/2010/main" val="4117913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13</a:t>
            </a:fld>
            <a:endParaRPr lang="zh-CN" altLang="en-US">
              <a:solidFill>
                <a:prstClr val="black"/>
              </a:solidFill>
              <a:latin typeface="等线"/>
            </a:endParaRPr>
          </a:p>
        </p:txBody>
      </p:sp>
    </p:spTree>
    <p:extLst>
      <p:ext uri="{BB962C8B-B14F-4D97-AF65-F5344CB8AC3E}">
        <p14:creationId xmlns:p14="http://schemas.microsoft.com/office/powerpoint/2010/main" val="1219516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14</a:t>
            </a:fld>
            <a:endParaRPr lang="zh-CN" altLang="en-US">
              <a:solidFill>
                <a:prstClr val="black"/>
              </a:solidFill>
              <a:latin typeface="等线"/>
            </a:endParaRPr>
          </a:p>
        </p:txBody>
      </p:sp>
    </p:spTree>
    <p:extLst>
      <p:ext uri="{BB962C8B-B14F-4D97-AF65-F5344CB8AC3E}">
        <p14:creationId xmlns:p14="http://schemas.microsoft.com/office/powerpoint/2010/main" val="3879810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15</a:t>
            </a:fld>
            <a:endParaRPr lang="zh-CN" altLang="en-US">
              <a:solidFill>
                <a:prstClr val="black"/>
              </a:solidFill>
              <a:latin typeface="等线"/>
            </a:endParaRPr>
          </a:p>
        </p:txBody>
      </p:sp>
    </p:spTree>
    <p:extLst>
      <p:ext uri="{BB962C8B-B14F-4D97-AF65-F5344CB8AC3E}">
        <p14:creationId xmlns:p14="http://schemas.microsoft.com/office/powerpoint/2010/main" val="3403657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16</a:t>
            </a:fld>
            <a:endParaRPr lang="zh-CN" altLang="en-US">
              <a:solidFill>
                <a:prstClr val="black"/>
              </a:solidFill>
              <a:latin typeface="等线"/>
            </a:endParaRPr>
          </a:p>
        </p:txBody>
      </p:sp>
    </p:spTree>
    <p:extLst>
      <p:ext uri="{BB962C8B-B14F-4D97-AF65-F5344CB8AC3E}">
        <p14:creationId xmlns:p14="http://schemas.microsoft.com/office/powerpoint/2010/main" val="3500995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17</a:t>
            </a:fld>
            <a:endParaRPr lang="zh-CN" altLang="en-US">
              <a:solidFill>
                <a:prstClr val="black"/>
              </a:solidFill>
              <a:latin typeface="等线"/>
            </a:endParaRPr>
          </a:p>
        </p:txBody>
      </p:sp>
    </p:spTree>
    <p:extLst>
      <p:ext uri="{BB962C8B-B14F-4D97-AF65-F5344CB8AC3E}">
        <p14:creationId xmlns:p14="http://schemas.microsoft.com/office/powerpoint/2010/main" val="29526533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18</a:t>
            </a:fld>
            <a:endParaRPr lang="zh-CN" altLang="en-US">
              <a:solidFill>
                <a:prstClr val="black"/>
              </a:solidFill>
              <a:latin typeface="等线"/>
            </a:endParaRPr>
          </a:p>
        </p:txBody>
      </p:sp>
    </p:spTree>
    <p:extLst>
      <p:ext uri="{BB962C8B-B14F-4D97-AF65-F5344CB8AC3E}">
        <p14:creationId xmlns:p14="http://schemas.microsoft.com/office/powerpoint/2010/main" val="39406930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19</a:t>
            </a:fld>
            <a:endParaRPr lang="zh-CN" altLang="en-US">
              <a:solidFill>
                <a:prstClr val="black"/>
              </a:solidFill>
              <a:latin typeface="等线"/>
            </a:endParaRPr>
          </a:p>
        </p:txBody>
      </p:sp>
    </p:spTree>
    <p:extLst>
      <p:ext uri="{BB962C8B-B14F-4D97-AF65-F5344CB8AC3E}">
        <p14:creationId xmlns:p14="http://schemas.microsoft.com/office/powerpoint/2010/main" val="1802730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20</a:t>
            </a:fld>
            <a:endParaRPr lang="zh-CN" altLang="en-US">
              <a:solidFill>
                <a:prstClr val="black"/>
              </a:solidFill>
              <a:latin typeface="等线"/>
            </a:endParaRPr>
          </a:p>
        </p:txBody>
      </p:sp>
    </p:spTree>
    <p:extLst>
      <p:ext uri="{BB962C8B-B14F-4D97-AF65-F5344CB8AC3E}">
        <p14:creationId xmlns:p14="http://schemas.microsoft.com/office/powerpoint/2010/main" val="1998473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21</a:t>
            </a:fld>
            <a:endParaRPr lang="zh-CN" altLang="en-US">
              <a:solidFill>
                <a:prstClr val="black"/>
              </a:solidFill>
              <a:latin typeface="等线"/>
            </a:endParaRPr>
          </a:p>
        </p:txBody>
      </p:sp>
    </p:spTree>
    <p:extLst>
      <p:ext uri="{BB962C8B-B14F-4D97-AF65-F5344CB8AC3E}">
        <p14:creationId xmlns:p14="http://schemas.microsoft.com/office/powerpoint/2010/main" val="418255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22</a:t>
            </a:fld>
            <a:endParaRPr lang="zh-CN" altLang="en-US">
              <a:solidFill>
                <a:prstClr val="black"/>
              </a:solidFill>
              <a:latin typeface="等线"/>
            </a:endParaRPr>
          </a:p>
        </p:txBody>
      </p:sp>
    </p:spTree>
    <p:extLst>
      <p:ext uri="{BB962C8B-B14F-4D97-AF65-F5344CB8AC3E}">
        <p14:creationId xmlns:p14="http://schemas.microsoft.com/office/powerpoint/2010/main" val="3912961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23</a:t>
            </a:fld>
            <a:endParaRPr lang="zh-CN" altLang="en-US">
              <a:solidFill>
                <a:prstClr val="black"/>
              </a:solidFill>
              <a:latin typeface="等线"/>
            </a:endParaRPr>
          </a:p>
        </p:txBody>
      </p:sp>
    </p:spTree>
    <p:extLst>
      <p:ext uri="{BB962C8B-B14F-4D97-AF65-F5344CB8AC3E}">
        <p14:creationId xmlns:p14="http://schemas.microsoft.com/office/powerpoint/2010/main" val="3603678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24</a:t>
            </a:fld>
            <a:endParaRPr lang="zh-CN" altLang="en-US">
              <a:solidFill>
                <a:prstClr val="black"/>
              </a:solidFill>
              <a:latin typeface="等线"/>
            </a:endParaRPr>
          </a:p>
        </p:txBody>
      </p:sp>
    </p:spTree>
    <p:extLst>
      <p:ext uri="{BB962C8B-B14F-4D97-AF65-F5344CB8AC3E}">
        <p14:creationId xmlns:p14="http://schemas.microsoft.com/office/powerpoint/2010/main" val="265566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25</a:t>
            </a:fld>
            <a:endParaRPr lang="zh-CN" altLang="en-US">
              <a:solidFill>
                <a:prstClr val="black"/>
              </a:solidFill>
              <a:latin typeface="等线"/>
            </a:endParaRPr>
          </a:p>
        </p:txBody>
      </p:sp>
    </p:spTree>
    <p:extLst>
      <p:ext uri="{BB962C8B-B14F-4D97-AF65-F5344CB8AC3E}">
        <p14:creationId xmlns:p14="http://schemas.microsoft.com/office/powerpoint/2010/main" val="1777566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solidFill>
                  <a:prstClr val="black"/>
                </a:solidFill>
                <a:latin typeface="等线"/>
              </a:rPr>
              <a:pPr/>
              <a:t>26</a:t>
            </a:fld>
            <a:endParaRPr lang="zh-CN" altLang="en-US">
              <a:solidFill>
                <a:prstClr val="black"/>
              </a:solidFill>
              <a:latin typeface="等线"/>
            </a:endParaRPr>
          </a:p>
        </p:txBody>
      </p:sp>
    </p:spTree>
    <p:extLst>
      <p:ext uri="{BB962C8B-B14F-4D97-AF65-F5344CB8AC3E}">
        <p14:creationId xmlns:p14="http://schemas.microsoft.com/office/powerpoint/2010/main" val="4206943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1F6E11-82F8-4F40-A07E-F1703C47018A}" type="slidenum">
              <a:rPr lang="zh-CN" altLang="en-US" smtClean="0"/>
              <a:t>27</a:t>
            </a:fld>
            <a:endParaRPr lang="zh-CN" altLang="en-US"/>
          </a:p>
        </p:txBody>
      </p:sp>
    </p:spTree>
    <p:extLst>
      <p:ext uri="{BB962C8B-B14F-4D97-AF65-F5344CB8AC3E}">
        <p14:creationId xmlns:p14="http://schemas.microsoft.com/office/powerpoint/2010/main" val="37671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092311851"/>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78442985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690716692"/>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358627990"/>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3281511909"/>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3118531613"/>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CF8D64A-0D9B-4228-A284-D8807909315E}" type="slidenum">
              <a:rPr lang="zh-CN" altLang="en-US" smtClean="0"/>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5062838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05917392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78167797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381484769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0BD2C99-E270-4DF0-81D8-CF2CE6EC5BAF}" type="datetimeFigureOut">
              <a:rPr lang="zh-CN" altLang="en-US" smtClean="0"/>
              <a:t>2018/6/29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824447599"/>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0BD2C99-E270-4DF0-81D8-CF2CE6EC5BAF}" type="datetimeFigureOut">
              <a:rPr lang="zh-CN" altLang="en-US" smtClean="0"/>
              <a:t>2018/6/29</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CF8D64A-0D9B-4228-A284-D8807909315E}" type="slidenum">
              <a:rPr lang="zh-CN" altLang="en-US" smtClean="0"/>
              <a:t>‹#›</a:t>
            </a:fld>
            <a:endParaRPr lang="zh-CN" altLang="en-US"/>
          </a:p>
        </p:txBody>
      </p:sp>
    </p:spTree>
    <p:extLst>
      <p:ext uri="{BB962C8B-B14F-4D97-AF65-F5344CB8AC3E}">
        <p14:creationId xmlns:p14="http://schemas.microsoft.com/office/powerpoint/2010/main" val="11965901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1.jpg"/><Relationship Id="rId5" Type="http://schemas.openxmlformats.org/officeDocument/2006/relationships/image" Target="../media/image6.jp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1.jpg"/><Relationship Id="rId5" Type="http://schemas.openxmlformats.org/officeDocument/2006/relationships/image" Target="../media/image6.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tags" Target="../tags/tag8.xml"/><Relationship Id="rId7" Type="http://schemas.openxmlformats.org/officeDocument/2006/relationships/image" Target="../media/image11.jp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4.jpeg"/><Relationship Id="rId5" Type="http://schemas.openxmlformats.org/officeDocument/2006/relationships/notesSlide" Target="../notesSlides/notesSlide9.xml"/><Relationship Id="rId4" Type="http://schemas.openxmlformats.org/officeDocument/2006/relationships/slideLayout" Target="../slideLayouts/slideLayout7.xml"/><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7.jp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13.jpeg"/><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8" name="The Country Dance Kings - RIVER FLOWS IN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1" y="771550"/>
            <a:ext cx="609600" cy="609600"/>
          </a:xfrm>
          <a:prstGeom prst="rect">
            <a:avLst/>
          </a:prstGeom>
        </p:spPr>
      </p:pic>
      <p:sp>
        <p:nvSpPr>
          <p:cNvPr id="2" name="矩形 1">
            <a:extLst>
              <a:ext uri="{FF2B5EF4-FFF2-40B4-BE49-F238E27FC236}">
                <a16:creationId xmlns="" xmlns:a16="http://schemas.microsoft.com/office/drawing/2014/main" id="{E29687E8-DA27-4879-A31C-91D6DEDA3D56}"/>
              </a:ext>
            </a:extLst>
          </p:cNvPr>
          <p:cNvSpPr/>
          <p:nvPr/>
        </p:nvSpPr>
        <p:spPr>
          <a:xfrm>
            <a:off x="0" y="3867894"/>
            <a:ext cx="9143999" cy="127560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0066DA06-4979-4870-B9BD-F9F68955C300}"/>
              </a:ext>
            </a:extLst>
          </p:cNvPr>
          <p:cNvSpPr/>
          <p:nvPr/>
        </p:nvSpPr>
        <p:spPr>
          <a:xfrm>
            <a:off x="0"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4F76B378-CD33-422E-A2D3-E3E685C0FCEE}"/>
              </a:ext>
            </a:extLst>
          </p:cNvPr>
          <p:cNvSpPr/>
          <p:nvPr/>
        </p:nvSpPr>
        <p:spPr>
          <a:xfrm>
            <a:off x="696045"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20BBDF9B-C571-4F44-941E-E24BEFB5C1B6}"/>
              </a:ext>
            </a:extLst>
          </p:cNvPr>
          <p:cNvSpPr/>
          <p:nvPr/>
        </p:nvSpPr>
        <p:spPr>
          <a:xfrm>
            <a:off x="1835696"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 xmlns:a16="http://schemas.microsoft.com/office/drawing/2014/main" id="{9C1EE6DC-D378-4518-84A0-553021ECD969}"/>
              </a:ext>
            </a:extLst>
          </p:cNvPr>
          <p:cNvSpPr/>
          <p:nvPr/>
        </p:nvSpPr>
        <p:spPr>
          <a:xfrm>
            <a:off x="2640261"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 xmlns:a16="http://schemas.microsoft.com/office/drawing/2014/main" id="{EF6A6A38-872D-4CB0-B9DD-7DB49684BD74}"/>
              </a:ext>
            </a:extLst>
          </p:cNvPr>
          <p:cNvSpPr/>
          <p:nvPr/>
        </p:nvSpPr>
        <p:spPr>
          <a:xfrm>
            <a:off x="622818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 xmlns:a16="http://schemas.microsoft.com/office/drawing/2014/main" id="{AA513127-00DB-4827-88B9-83DAF688F827}"/>
              </a:ext>
            </a:extLst>
          </p:cNvPr>
          <p:cNvSpPr/>
          <p:nvPr/>
        </p:nvSpPr>
        <p:spPr>
          <a:xfrm>
            <a:off x="768890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 xmlns:a16="http://schemas.microsoft.com/office/drawing/2014/main" id="{E7649FA7-05E7-46E6-9F8E-4F1FB0422638}"/>
              </a:ext>
            </a:extLst>
          </p:cNvPr>
          <p:cNvSpPr/>
          <p:nvPr/>
        </p:nvSpPr>
        <p:spPr>
          <a:xfrm>
            <a:off x="695854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 xmlns:a16="http://schemas.microsoft.com/office/drawing/2014/main" id="{801A043D-3419-42AF-971F-45C27C67466C}"/>
              </a:ext>
            </a:extLst>
          </p:cNvPr>
          <p:cNvSpPr/>
          <p:nvPr/>
        </p:nvSpPr>
        <p:spPr>
          <a:xfrm>
            <a:off x="8389221" y="4445894"/>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113" y="-344145"/>
            <a:ext cx="9144000" cy="5596086"/>
          </a:xfrm>
          <a:prstGeom prst="rect">
            <a:avLst/>
          </a:prstGeom>
        </p:spPr>
      </p:pic>
      <p:pic>
        <p:nvPicPr>
          <p:cNvPr id="7" name="图片 6"/>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1331640" y="339502"/>
            <a:ext cx="6142234" cy="1944216"/>
          </a:xfrm>
          <a:prstGeom prst="rect">
            <a:avLst/>
          </a:prstGeom>
        </p:spPr>
      </p:pic>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11760" y="2453898"/>
            <a:ext cx="4571615" cy="2663703"/>
          </a:xfrm>
          <a:prstGeom prst="rect">
            <a:avLst/>
          </a:prstGeom>
        </p:spPr>
      </p:pic>
      <p:sp>
        <p:nvSpPr>
          <p:cNvPr id="3" name="文本框 2"/>
          <p:cNvSpPr txBox="1"/>
          <p:nvPr/>
        </p:nvSpPr>
        <p:spPr>
          <a:xfrm>
            <a:off x="3275856" y="339502"/>
            <a:ext cx="2592288" cy="369332"/>
          </a:xfrm>
          <a:prstGeom prst="rect">
            <a:avLst/>
          </a:prstGeom>
          <a:noFill/>
        </p:spPr>
        <p:txBody>
          <a:bodyPr wrap="square" rtlCol="0">
            <a:spAutoFit/>
          </a:bodyPr>
          <a:lstStyle/>
          <a:p>
            <a:pPr algn="ctr"/>
            <a:r>
              <a:rPr lang="zh-CN" altLang="en-US" dirty="0">
                <a:latin typeface="华文宋体" panose="02010600040101010101" pitchFamily="2" charset="-122"/>
                <a:ea typeface="华文宋体" panose="02010600040101010101" pitchFamily="2" charset="-122"/>
              </a:rPr>
              <a:t>夏令营开营</a:t>
            </a:r>
            <a:r>
              <a:rPr lang="en-US" altLang="zh-CN" dirty="0" err="1">
                <a:latin typeface="华文宋体" panose="02010600040101010101" pitchFamily="2" charset="-122"/>
                <a:ea typeface="华文宋体" panose="02010600040101010101" pitchFamily="2" charset="-122"/>
              </a:rPr>
              <a:t>ppt</a:t>
            </a:r>
            <a:r>
              <a:rPr lang="zh-CN" altLang="en-US" dirty="0">
                <a:latin typeface="华文宋体" panose="02010600040101010101" pitchFamily="2" charset="-122"/>
                <a:ea typeface="华文宋体" panose="02010600040101010101" pitchFamily="2" charset="-122"/>
              </a:rPr>
              <a:t>模板</a:t>
            </a:r>
          </a:p>
        </p:txBody>
      </p:sp>
    </p:spTree>
    <p:extLst>
      <p:ext uri="{BB962C8B-B14F-4D97-AF65-F5344CB8AC3E}">
        <p14:creationId xmlns:p14="http://schemas.microsoft.com/office/powerpoint/2010/main" val="1961161893"/>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8"/>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ppt_x</p:attrName>
                                        </p:attrNameLst>
                                      </p:cBhvr>
                                      <p:tavLst>
                                        <p:tav tm="0">
                                          <p:val>
                                            <p:strVal val="#ppt_x"/>
                                          </p:val>
                                        </p:tav>
                                        <p:tav tm="100000">
                                          <p:val>
                                            <p:strVal val="#ppt_x"/>
                                          </p:val>
                                        </p:tav>
                                      </p:tavLst>
                                    </p:anim>
                                    <p:anim calcmode="lin" valueType="num">
                                      <p:cBhvr>
                                        <p:cTn id="12" dur="1000" fill="hold"/>
                                        <p:tgtEl>
                                          <p:spTgt spid="7"/>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9"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a:extLst>
              <a:ext uri="{FF2B5EF4-FFF2-40B4-BE49-F238E27FC236}">
                <a16:creationId xmlns="" xmlns:a16="http://schemas.microsoft.com/office/drawing/2014/main" id="{88C83AD6-CAB1-4E96-8BE0-549DD870D556}"/>
              </a:ext>
            </a:extLst>
          </p:cNvPr>
          <p:cNvSpPr/>
          <p:nvPr/>
        </p:nvSpPr>
        <p:spPr>
          <a:xfrm>
            <a:off x="4716829" y="1563637"/>
            <a:ext cx="2055132" cy="1363929"/>
          </a:xfrm>
          <a:prstGeom prst="rect">
            <a:avLst/>
          </a:prstGeom>
          <a:blipFill dpi="0" rotWithShape="1">
            <a:blip r:embed="rId3"/>
            <a:srcRect/>
            <a:tile tx="0" ty="0" sx="22000" sy="22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6" name="矩形 35">
            <a:extLst>
              <a:ext uri="{FF2B5EF4-FFF2-40B4-BE49-F238E27FC236}">
                <a16:creationId xmlns="" xmlns:a16="http://schemas.microsoft.com/office/drawing/2014/main" id="{AB70C507-5421-4B51-94E6-95A729F9B317}"/>
              </a:ext>
            </a:extLst>
          </p:cNvPr>
          <p:cNvSpPr/>
          <p:nvPr/>
        </p:nvSpPr>
        <p:spPr>
          <a:xfrm>
            <a:off x="2578996" y="1563638"/>
            <a:ext cx="2055132" cy="1363929"/>
          </a:xfrm>
          <a:prstGeom prst="rect">
            <a:avLst/>
          </a:prstGeom>
          <a:blipFill dpi="0" rotWithShape="1">
            <a:blip r:embed="rId4"/>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37" name="矩形 36">
            <a:extLst>
              <a:ext uri="{FF2B5EF4-FFF2-40B4-BE49-F238E27FC236}">
                <a16:creationId xmlns="" xmlns:a16="http://schemas.microsoft.com/office/drawing/2014/main" id="{FC02473A-1679-4BEB-A055-A5120C12DC48}"/>
              </a:ext>
            </a:extLst>
          </p:cNvPr>
          <p:cNvSpPr/>
          <p:nvPr/>
        </p:nvSpPr>
        <p:spPr>
          <a:xfrm>
            <a:off x="459384" y="1563638"/>
            <a:ext cx="2055132" cy="1363929"/>
          </a:xfrm>
          <a:prstGeom prst="rect">
            <a:avLst/>
          </a:prstGeom>
          <a:blipFill dpi="0" rotWithShape="1">
            <a:blip r:embed="rId5"/>
            <a:srcRect/>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nvGrpSpPr>
          <p:cNvPr id="38" name="组合 37">
            <a:extLst>
              <a:ext uri="{FF2B5EF4-FFF2-40B4-BE49-F238E27FC236}">
                <a16:creationId xmlns="" xmlns:a16="http://schemas.microsoft.com/office/drawing/2014/main" id="{593076C7-072B-4998-BC1E-D8B71F6F8C4B}"/>
              </a:ext>
            </a:extLst>
          </p:cNvPr>
          <p:cNvGrpSpPr/>
          <p:nvPr/>
        </p:nvGrpSpPr>
        <p:grpSpPr>
          <a:xfrm>
            <a:off x="2700689" y="299968"/>
            <a:ext cx="3743812" cy="628504"/>
            <a:chOff x="3600450" y="400050"/>
            <a:chExt cx="4991100" cy="838200"/>
          </a:xfrm>
        </p:grpSpPr>
        <p:sp>
          <p:nvSpPr>
            <p:cNvPr id="39" name="矩形 38">
              <a:extLst>
                <a:ext uri="{FF2B5EF4-FFF2-40B4-BE49-F238E27FC236}">
                  <a16:creationId xmlns="" xmlns:a16="http://schemas.microsoft.com/office/drawing/2014/main" id="{D6E77107-7107-40AA-85D6-8921D3BDCEDF}"/>
                </a:ext>
              </a:extLst>
            </p:cNvPr>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40" name="Copyright Notice">
              <a:extLst>
                <a:ext uri="{FF2B5EF4-FFF2-40B4-BE49-F238E27FC236}">
                  <a16:creationId xmlns="" xmlns:a16="http://schemas.microsoft.com/office/drawing/2014/main" id="{E5A25E0D-3534-403B-8D0E-6E710F54B889}"/>
                </a:ext>
              </a:extLst>
            </p:cNvPr>
            <p:cNvSpPr/>
            <p:nvPr/>
          </p:nvSpPr>
          <p:spPr bwMode="auto">
            <a:xfrm>
              <a:off x="4487180" y="463091"/>
              <a:ext cx="3047999" cy="66191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rgbClr val="FFFFFF"/>
                  </a:solidFill>
                  <a:latin typeface="微软雅黑" panose="020B0503020204020204" pitchFamily="34" charset="-122"/>
                  <a:ea typeface="微软雅黑" panose="020B0503020204020204" pitchFamily="34" charset="-122"/>
                </a:rPr>
                <a:t>目录预览</a:t>
              </a:r>
              <a:endParaRPr lang="en-US" sz="2800" cap="small" dirty="0">
                <a:solidFill>
                  <a:srgbClr val="FFFFFF"/>
                </a:solidFill>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 xmlns:a16="http://schemas.microsoft.com/office/drawing/2014/main" id="{165E4DD5-8CA5-4182-93A1-B1EF589FE14A}"/>
              </a:ext>
            </a:extLst>
          </p:cNvPr>
          <p:cNvSpPr/>
          <p:nvPr/>
        </p:nvSpPr>
        <p:spPr>
          <a:xfrm>
            <a:off x="6837348" y="1563637"/>
            <a:ext cx="2055132" cy="1363929"/>
          </a:xfrm>
          <a:prstGeom prst="rect">
            <a:avLst/>
          </a:prstGeom>
          <a:blipFill>
            <a:blip r:embed="rId6"/>
            <a:stretch>
              <a:fillRect/>
            </a:stretch>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grpSp>
        <p:nvGrpSpPr>
          <p:cNvPr id="42" name="组合 41">
            <a:extLst>
              <a:ext uri="{FF2B5EF4-FFF2-40B4-BE49-F238E27FC236}">
                <a16:creationId xmlns="" xmlns:a16="http://schemas.microsoft.com/office/drawing/2014/main" id="{7E94B37E-D0B8-4576-9C20-377CE7CE9F76}"/>
              </a:ext>
            </a:extLst>
          </p:cNvPr>
          <p:cNvGrpSpPr/>
          <p:nvPr/>
        </p:nvGrpSpPr>
        <p:grpSpPr>
          <a:xfrm>
            <a:off x="838877" y="3127548"/>
            <a:ext cx="1514773" cy="1212640"/>
            <a:chOff x="5222262" y="2683159"/>
            <a:chExt cx="2571756" cy="2059542"/>
          </a:xfrm>
        </p:grpSpPr>
        <p:sp>
          <p:nvSpPr>
            <p:cNvPr id="43" name="矩形 42">
              <a:extLst>
                <a:ext uri="{FF2B5EF4-FFF2-40B4-BE49-F238E27FC236}">
                  <a16:creationId xmlns="" xmlns:a16="http://schemas.microsoft.com/office/drawing/2014/main" id="{A0D7168D-B5DB-46C2-8C7E-9579B11B4862}"/>
                </a:ext>
              </a:extLst>
            </p:cNvPr>
            <p:cNvSpPr/>
            <p:nvPr/>
          </p:nvSpPr>
          <p:spPr>
            <a:xfrm>
              <a:off x="5593447"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1</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44" name="矩形 43">
              <a:extLst>
                <a:ext uri="{FF2B5EF4-FFF2-40B4-BE49-F238E27FC236}">
                  <a16:creationId xmlns="" xmlns:a16="http://schemas.microsoft.com/office/drawing/2014/main" id="{010C2E4C-8AD2-45FD-876D-71CAFC83D8A5}"/>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grpSp>
        <p:nvGrpSpPr>
          <p:cNvPr id="45" name="组合 44">
            <a:extLst>
              <a:ext uri="{FF2B5EF4-FFF2-40B4-BE49-F238E27FC236}">
                <a16:creationId xmlns="" xmlns:a16="http://schemas.microsoft.com/office/drawing/2014/main" id="{4B5C49AE-913E-4B7F-B1E0-763C722BEBED}"/>
              </a:ext>
            </a:extLst>
          </p:cNvPr>
          <p:cNvGrpSpPr/>
          <p:nvPr/>
        </p:nvGrpSpPr>
        <p:grpSpPr>
          <a:xfrm>
            <a:off x="2987824" y="3127548"/>
            <a:ext cx="1499068" cy="1212640"/>
            <a:chOff x="5222262" y="2683159"/>
            <a:chExt cx="2545092" cy="2059542"/>
          </a:xfrm>
        </p:grpSpPr>
        <p:sp>
          <p:nvSpPr>
            <p:cNvPr id="46" name="矩形 45">
              <a:extLst>
                <a:ext uri="{FF2B5EF4-FFF2-40B4-BE49-F238E27FC236}">
                  <a16:creationId xmlns="" xmlns:a16="http://schemas.microsoft.com/office/drawing/2014/main" id="{F98C9E6D-9D14-4C74-AA4A-4AD213D76D94}"/>
                </a:ext>
              </a:extLst>
            </p:cNvPr>
            <p:cNvSpPr/>
            <p:nvPr/>
          </p:nvSpPr>
          <p:spPr>
            <a:xfrm>
              <a:off x="5566783"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2</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47" name="矩形 46">
              <a:extLst>
                <a:ext uri="{FF2B5EF4-FFF2-40B4-BE49-F238E27FC236}">
                  <a16:creationId xmlns="" xmlns:a16="http://schemas.microsoft.com/office/drawing/2014/main" id="{16EE7C6D-1517-4919-AA76-D7CA5B39FE6C}"/>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grpSp>
        <p:nvGrpSpPr>
          <p:cNvPr id="48" name="组合 47">
            <a:extLst>
              <a:ext uri="{FF2B5EF4-FFF2-40B4-BE49-F238E27FC236}">
                <a16:creationId xmlns="" xmlns:a16="http://schemas.microsoft.com/office/drawing/2014/main" id="{D30CF3F1-902D-4A2C-8867-FB8E643487F2}"/>
              </a:ext>
            </a:extLst>
          </p:cNvPr>
          <p:cNvGrpSpPr/>
          <p:nvPr/>
        </p:nvGrpSpPr>
        <p:grpSpPr>
          <a:xfrm>
            <a:off x="5138399" y="3127548"/>
            <a:ext cx="1481735" cy="1212640"/>
            <a:chOff x="5222262" y="2683159"/>
            <a:chExt cx="2515664" cy="2059542"/>
          </a:xfrm>
        </p:grpSpPr>
        <p:sp>
          <p:nvSpPr>
            <p:cNvPr id="49" name="矩形 48">
              <a:extLst>
                <a:ext uri="{FF2B5EF4-FFF2-40B4-BE49-F238E27FC236}">
                  <a16:creationId xmlns="" xmlns:a16="http://schemas.microsoft.com/office/drawing/2014/main" id="{4029D3FA-2636-49BB-B08C-8FC30EDCC63D}"/>
                </a:ext>
              </a:extLst>
            </p:cNvPr>
            <p:cNvSpPr/>
            <p:nvPr/>
          </p:nvSpPr>
          <p:spPr>
            <a:xfrm>
              <a:off x="5537355"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3</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50" name="矩形 49">
              <a:extLst>
                <a:ext uri="{FF2B5EF4-FFF2-40B4-BE49-F238E27FC236}">
                  <a16:creationId xmlns="" xmlns:a16="http://schemas.microsoft.com/office/drawing/2014/main" id="{7D070A38-38CA-4670-BA3C-84A2B34C4DC5}"/>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grpSp>
        <p:nvGrpSpPr>
          <p:cNvPr id="51" name="组合 50">
            <a:extLst>
              <a:ext uri="{FF2B5EF4-FFF2-40B4-BE49-F238E27FC236}">
                <a16:creationId xmlns="" xmlns:a16="http://schemas.microsoft.com/office/drawing/2014/main" id="{B2C9A689-1A83-432F-A640-35314ABCA857}"/>
              </a:ext>
            </a:extLst>
          </p:cNvPr>
          <p:cNvGrpSpPr/>
          <p:nvPr/>
        </p:nvGrpSpPr>
        <p:grpSpPr>
          <a:xfrm>
            <a:off x="7320383" y="3127548"/>
            <a:ext cx="1514773" cy="1212640"/>
            <a:chOff x="5222262" y="2683159"/>
            <a:chExt cx="2571756" cy="2059542"/>
          </a:xfrm>
        </p:grpSpPr>
        <p:sp>
          <p:nvSpPr>
            <p:cNvPr id="52" name="矩形 51">
              <a:extLst>
                <a:ext uri="{FF2B5EF4-FFF2-40B4-BE49-F238E27FC236}">
                  <a16:creationId xmlns="" xmlns:a16="http://schemas.microsoft.com/office/drawing/2014/main" id="{43B2D15E-63AC-42C8-BFAF-1D994B2A80A0}"/>
                </a:ext>
              </a:extLst>
            </p:cNvPr>
            <p:cNvSpPr/>
            <p:nvPr/>
          </p:nvSpPr>
          <p:spPr>
            <a:xfrm>
              <a:off x="5593447" y="2683159"/>
              <a:ext cx="2200571" cy="679545"/>
            </a:xfrm>
            <a:prstGeom prst="rect">
              <a:avLst/>
            </a:prstGeom>
          </p:spPr>
          <p:txBody>
            <a:bodyPr wrap="square">
              <a:spAutoFit/>
            </a:bodyPr>
            <a:lstStyle/>
            <a:p>
              <a:pPr defTabSz="685783"/>
              <a:r>
                <a:rPr kumimoji="1" lang="zh-CN" altLang="en-US" sz="2000" dirty="0">
                  <a:solidFill>
                    <a:srgbClr val="699E56"/>
                  </a:solidFill>
                  <a:latin typeface="华康标题宋W9(P)" panose="02020900000000000000" pitchFamily="18" charset="-122"/>
                  <a:ea typeface="华康标题宋W9(P)" panose="02020900000000000000" pitchFamily="18" charset="-122"/>
                </a:rPr>
                <a:t>标题</a:t>
              </a:r>
              <a:r>
                <a:rPr kumimoji="1" lang="en-US" altLang="zh-CN" sz="2000" dirty="0">
                  <a:solidFill>
                    <a:srgbClr val="699E56"/>
                  </a:solidFill>
                  <a:latin typeface="华康标题宋W9(P)" panose="02020900000000000000" pitchFamily="18" charset="-122"/>
                  <a:ea typeface="华康标题宋W9(P)" panose="02020900000000000000" pitchFamily="18" charset="-122"/>
                </a:rPr>
                <a:t>4</a:t>
              </a:r>
              <a:endParaRPr kumimoji="1" lang="zh-CN" altLang="en-US" sz="2000" dirty="0">
                <a:solidFill>
                  <a:srgbClr val="699E56"/>
                </a:solidFill>
                <a:latin typeface="华康标题宋W9(P)" panose="02020900000000000000" pitchFamily="18" charset="-122"/>
                <a:ea typeface="华康标题宋W9(P)" panose="02020900000000000000" pitchFamily="18" charset="-122"/>
              </a:endParaRPr>
            </a:p>
          </p:txBody>
        </p:sp>
        <p:sp>
          <p:nvSpPr>
            <p:cNvPr id="53" name="矩形 52">
              <a:extLst>
                <a:ext uri="{FF2B5EF4-FFF2-40B4-BE49-F238E27FC236}">
                  <a16:creationId xmlns="" xmlns:a16="http://schemas.microsoft.com/office/drawing/2014/main" id="{A6EA6FFE-BA16-4BB6-A3A7-0B7F138C75DB}"/>
                </a:ext>
              </a:extLst>
            </p:cNvPr>
            <p:cNvSpPr/>
            <p:nvPr/>
          </p:nvSpPr>
          <p:spPr>
            <a:xfrm>
              <a:off x="5222262" y="3362704"/>
              <a:ext cx="2102823" cy="1379997"/>
            </a:xfrm>
            <a:prstGeom prst="rect">
              <a:avLst/>
            </a:prstGeom>
          </p:spPr>
          <p:txBody>
            <a:bodyPr wrap="square">
              <a:spAutoFit/>
            </a:bodyPr>
            <a:lstStyle/>
            <a:p>
              <a:pPr defTabSz="685783">
                <a:lnSpc>
                  <a:spcPct val="130000"/>
                </a:lnSpc>
              </a:pPr>
              <a:r>
                <a:rPr lang="zh-CN" altLang="en-US" sz="6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6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spTree>
    <p:extLst>
      <p:ext uri="{BB962C8B-B14F-4D97-AF65-F5344CB8AC3E}">
        <p14:creationId xmlns:p14="http://schemas.microsoft.com/office/powerpoint/2010/main" val="3931719366"/>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outVertical)">
                                      <p:cBhvr>
                                        <p:cTn id="11" dur="500"/>
                                        <p:tgtEl>
                                          <p:spTgt spid="36"/>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arn(outVertical)">
                                      <p:cBhvr>
                                        <p:cTn id="15" dur="500"/>
                                        <p:tgtEl>
                                          <p:spTgt spid="35"/>
                                        </p:tgtEl>
                                      </p:cBhvr>
                                    </p:animEffect>
                                  </p:childTnLst>
                                </p:cTn>
                              </p:par>
                              <p:par>
                                <p:cTn id="16" presetID="42"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750"/>
                                        <p:tgtEl>
                                          <p:spTgt spid="38"/>
                                        </p:tgtEl>
                                      </p:cBhvr>
                                    </p:animEffect>
                                    <p:anim calcmode="lin" valueType="num">
                                      <p:cBhvr>
                                        <p:cTn id="19" dur="750" fill="hold"/>
                                        <p:tgtEl>
                                          <p:spTgt spid="38"/>
                                        </p:tgtEl>
                                        <p:attrNameLst>
                                          <p:attrName>ppt_x</p:attrName>
                                        </p:attrNameLst>
                                      </p:cBhvr>
                                      <p:tavLst>
                                        <p:tav tm="0">
                                          <p:val>
                                            <p:strVal val="#ppt_x"/>
                                          </p:val>
                                        </p:tav>
                                        <p:tav tm="100000">
                                          <p:val>
                                            <p:strVal val="#ppt_x"/>
                                          </p:val>
                                        </p:tav>
                                      </p:tavLst>
                                    </p:anim>
                                    <p:anim calcmode="lin" valueType="num">
                                      <p:cBhvr>
                                        <p:cTn id="20" dur="750" fill="hold"/>
                                        <p:tgtEl>
                                          <p:spTgt spid="38"/>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16" presetClass="entr" presetSubtype="37"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barn(outVertical)">
                                      <p:cBhvr>
                                        <p:cTn id="24" dur="500"/>
                                        <p:tgtEl>
                                          <p:spTgt spid="41"/>
                                        </p:tgtEl>
                                      </p:cBhvr>
                                    </p:animEffect>
                                  </p:childTnLst>
                                </p:cTn>
                              </p:par>
                            </p:childTnLst>
                          </p:cTn>
                        </p:par>
                        <p:par>
                          <p:cTn id="25" fill="hold">
                            <p:stCondLst>
                              <p:cond delay="2250"/>
                            </p:stCondLst>
                            <p:childTnLst>
                              <p:par>
                                <p:cTn id="26" presetID="22" presetClass="entr" presetSubtype="8" fill="hold"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500"/>
                                        <p:tgtEl>
                                          <p:spTgt spid="42"/>
                                        </p:tgtEl>
                                      </p:cBhvr>
                                    </p:animEffect>
                                  </p:childTnLst>
                                </p:cTn>
                              </p:par>
                            </p:childTnLst>
                          </p:cTn>
                        </p:par>
                        <p:par>
                          <p:cTn id="29" fill="hold">
                            <p:stCondLst>
                              <p:cond delay="2750"/>
                            </p:stCondLst>
                            <p:childTnLst>
                              <p:par>
                                <p:cTn id="30" presetID="22" presetClass="entr" presetSubtype="8"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3250"/>
                            </p:stCondLst>
                            <p:childTnLst>
                              <p:par>
                                <p:cTn id="34" presetID="22" presetClass="entr" presetSubtype="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left)">
                                      <p:cBhvr>
                                        <p:cTn id="36" dur="500"/>
                                        <p:tgtEl>
                                          <p:spTgt spid="48"/>
                                        </p:tgtEl>
                                      </p:cBhvr>
                                    </p:animEffect>
                                  </p:childTnLst>
                                </p:cTn>
                              </p:par>
                            </p:childTnLst>
                          </p:cTn>
                        </p:par>
                        <p:par>
                          <p:cTn id="37" fill="hold">
                            <p:stCondLst>
                              <p:cond delay="3750"/>
                            </p:stCondLst>
                            <p:childTnLst>
                              <p:par>
                                <p:cTn id="38" presetID="22" presetClass="entr" presetSubtype="8"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ONE</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552" y="3651870"/>
            <a:ext cx="2285808" cy="133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714623C3-5408-4A7A-88A4-FF457D75E8DB}"/>
              </a:ext>
            </a:extLst>
          </p:cNvPr>
          <p:cNvGrpSpPr/>
          <p:nvPr/>
        </p:nvGrpSpPr>
        <p:grpSpPr>
          <a:xfrm flipH="1">
            <a:off x="819483" y="1534879"/>
            <a:ext cx="4065776" cy="2716233"/>
            <a:chOff x="1099512" y="1894083"/>
            <a:chExt cx="8700337" cy="4213681"/>
          </a:xfrm>
        </p:grpSpPr>
        <p:sp>
          <p:nvSpPr>
            <p:cNvPr id="14" name="矩形 13">
              <a:extLst>
                <a:ext uri="{FF2B5EF4-FFF2-40B4-BE49-F238E27FC236}">
                  <a16:creationId xmlns="" xmlns:a16="http://schemas.microsoft.com/office/drawing/2014/main" id="{5C4E85AA-77B9-483C-99AA-FFCC0E971C69}"/>
                </a:ext>
              </a:extLst>
            </p:cNvPr>
            <p:cNvSpPr/>
            <p:nvPr/>
          </p:nvSpPr>
          <p:spPr>
            <a:xfrm>
              <a:off x="5493726" y="1894083"/>
              <a:ext cx="4306123" cy="4213681"/>
            </a:xfrm>
            <a:prstGeom prst="rect">
              <a:avLst/>
            </a:prstGeom>
            <a:blipFill dpi="0" rotWithShape="1">
              <a:blip r:embed="rId5"/>
              <a:srcRect/>
              <a:tile tx="0" ty="0" sx="35000" sy="35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品 2">
              <a:extLst>
                <a:ext uri="{FF2B5EF4-FFF2-40B4-BE49-F238E27FC236}">
                  <a16:creationId xmlns="" xmlns:a16="http://schemas.microsoft.com/office/drawing/2014/main" id="{BDBBA0A3-B939-45AB-B200-9CE66AE57D22}"/>
                </a:ext>
              </a:extLst>
            </p:cNvPr>
            <p:cNvSpPr>
              <a:spLocks noChangeArrowheads="1"/>
            </p:cNvSpPr>
            <p:nvPr/>
          </p:nvSpPr>
          <p:spPr bwMode="auto">
            <a:xfrm>
              <a:off x="1099512" y="1896479"/>
              <a:ext cx="4253074" cy="2405320"/>
            </a:xfrm>
            <a:prstGeom prst="rect">
              <a:avLst/>
            </a:prstGeom>
            <a:noFill/>
            <a:ln w="12700">
              <a:solidFill>
                <a:srgbClr val="0C8983"/>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16" name="15">
              <a:extLst>
                <a:ext uri="{FF2B5EF4-FFF2-40B4-BE49-F238E27FC236}">
                  <a16:creationId xmlns="" xmlns:a16="http://schemas.microsoft.com/office/drawing/2014/main" id="{5EE299BE-9163-4926-84B7-690E54750612}"/>
                </a:ext>
              </a:extLst>
            </p:cNvPr>
            <p:cNvSpPr>
              <a:spLocks noChangeArrowheads="1"/>
            </p:cNvSpPr>
            <p:nvPr>
              <p:custDataLst>
                <p:tags r:id="rId1"/>
              </p:custDataLst>
            </p:nvPr>
          </p:nvSpPr>
          <p:spPr bwMode="auto">
            <a:xfrm>
              <a:off x="1099512" y="2679769"/>
              <a:ext cx="4191482" cy="135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675"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17" name="12">
              <a:extLst>
                <a:ext uri="{FF2B5EF4-FFF2-40B4-BE49-F238E27FC236}">
                  <a16:creationId xmlns="" xmlns:a16="http://schemas.microsoft.com/office/drawing/2014/main" id="{097A9BBD-6B2E-4A0F-BC22-4228A60DDDBD}"/>
                </a:ext>
              </a:extLst>
            </p:cNvPr>
            <p:cNvSpPr>
              <a:spLocks noChangeArrowheads="1"/>
            </p:cNvSpPr>
            <p:nvPr>
              <p:custDataLst>
                <p:tags r:id="rId2"/>
              </p:custDataLst>
            </p:nvPr>
          </p:nvSpPr>
          <p:spPr bwMode="auto">
            <a:xfrm>
              <a:off x="1315530" y="2074479"/>
              <a:ext cx="3975462" cy="71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200" b="1" dirty="0">
                <a:solidFill>
                  <a:schemeClr val="bg1">
                    <a:lumMod val="50000"/>
                  </a:schemeClr>
                </a:solidFill>
                <a:sym typeface="宋体" panose="02010600030101010101" pitchFamily="2" charset="-122"/>
              </a:endParaRPr>
            </a:p>
          </p:txBody>
        </p:sp>
        <p:sp>
          <p:nvSpPr>
            <p:cNvPr id="18" name="9">
              <a:extLst>
                <a:ext uri="{FF2B5EF4-FFF2-40B4-BE49-F238E27FC236}">
                  <a16:creationId xmlns="" xmlns:a16="http://schemas.microsoft.com/office/drawing/2014/main" id="{2203060B-A031-438A-9E9F-0538C860CD07}"/>
                </a:ext>
              </a:extLst>
            </p:cNvPr>
            <p:cNvSpPr>
              <a:spLocks noChangeArrowheads="1"/>
            </p:cNvSpPr>
            <p:nvPr/>
          </p:nvSpPr>
          <p:spPr bwMode="auto">
            <a:xfrm>
              <a:off x="1099512" y="4459108"/>
              <a:ext cx="4253074" cy="1648656"/>
            </a:xfrm>
            <a:prstGeom prst="rect">
              <a:avLst/>
            </a:prstGeom>
            <a:blipFill dpi="0" rotWithShape="1">
              <a:blip r:embed="rId6"/>
              <a:srcRect/>
              <a:tile tx="0" ty="0" sx="18000" sy="18000" flip="none" algn="ctr"/>
            </a:blipFill>
            <a:ln w="12700">
              <a:noFill/>
              <a:bevel/>
              <a:headEnd/>
              <a:tailEnd/>
            </a:ln>
            <a:effectLst>
              <a:outerShdw blurRad="50800" dist="127000" dir="3000000" algn="ctr" rotWithShape="0">
                <a:srgbClr val="000000">
                  <a:alpha val="40000"/>
                </a:srgbClr>
              </a:outerShdw>
            </a:effectLs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grpSp>
      <p:sp>
        <p:nvSpPr>
          <p:cNvPr id="19" name="TextBox 20">
            <a:extLst>
              <a:ext uri="{FF2B5EF4-FFF2-40B4-BE49-F238E27FC236}">
                <a16:creationId xmlns="" xmlns:a16="http://schemas.microsoft.com/office/drawing/2014/main" id="{59939080-4D6B-4F8B-A1DE-056A081639F0}"/>
              </a:ext>
            </a:extLst>
          </p:cNvPr>
          <p:cNvSpPr txBox="1"/>
          <p:nvPr/>
        </p:nvSpPr>
        <p:spPr>
          <a:xfrm>
            <a:off x="5356198" y="1514524"/>
            <a:ext cx="3539823" cy="928780"/>
          </a:xfrm>
          <a:prstGeom prst="rect">
            <a:avLst/>
          </a:prstGeom>
          <a:noFill/>
        </p:spPr>
        <p:txBody>
          <a:bodyPr wrap="square" rtlCol="0">
            <a:spAutoFit/>
          </a:bodyPr>
          <a:lstStyle/>
          <a:p>
            <a:r>
              <a:rPr lang="zh-CN" altLang="en-US" sz="15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2999"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0" name="Oval 36">
            <a:extLst>
              <a:ext uri="{FF2B5EF4-FFF2-40B4-BE49-F238E27FC236}">
                <a16:creationId xmlns="" xmlns:a16="http://schemas.microsoft.com/office/drawing/2014/main" id="{0876FE1C-5C4C-4766-9F4B-FA3946C9E1E4}"/>
              </a:ext>
            </a:extLst>
          </p:cNvPr>
          <p:cNvSpPr/>
          <p:nvPr/>
        </p:nvSpPr>
        <p:spPr>
          <a:xfrm>
            <a:off x="5436548" y="2635494"/>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FontAwesome" pitchFamily="2" charset="0"/>
              </a:rPr>
              <a:t>1</a:t>
            </a:r>
            <a:endParaRPr lang="en-US" sz="1200" dirty="0">
              <a:solidFill>
                <a:schemeClr val="bg1"/>
              </a:solidFill>
            </a:endParaRPr>
          </a:p>
        </p:txBody>
      </p:sp>
      <p:sp>
        <p:nvSpPr>
          <p:cNvPr id="21" name="Oval 37">
            <a:extLst>
              <a:ext uri="{FF2B5EF4-FFF2-40B4-BE49-F238E27FC236}">
                <a16:creationId xmlns="" xmlns:a16="http://schemas.microsoft.com/office/drawing/2014/main" id="{53C45B30-A98D-42EC-A32F-FA17F174DA10}"/>
              </a:ext>
            </a:extLst>
          </p:cNvPr>
          <p:cNvSpPr/>
          <p:nvPr/>
        </p:nvSpPr>
        <p:spPr>
          <a:xfrm>
            <a:off x="5436548" y="3273740"/>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2</a:t>
            </a:r>
            <a:endParaRPr lang="en-US" sz="1200" dirty="0">
              <a:solidFill>
                <a:schemeClr val="bg1"/>
              </a:solidFill>
              <a:latin typeface="FontAwesome" pitchFamily="2" charset="0"/>
            </a:endParaRPr>
          </a:p>
        </p:txBody>
      </p:sp>
      <p:sp>
        <p:nvSpPr>
          <p:cNvPr id="22" name="Oval 38">
            <a:extLst>
              <a:ext uri="{FF2B5EF4-FFF2-40B4-BE49-F238E27FC236}">
                <a16:creationId xmlns="" xmlns:a16="http://schemas.microsoft.com/office/drawing/2014/main" id="{CB5D061C-54DA-4884-B4D2-9BBDC507A0DD}"/>
              </a:ext>
            </a:extLst>
          </p:cNvPr>
          <p:cNvSpPr/>
          <p:nvPr/>
        </p:nvSpPr>
        <p:spPr>
          <a:xfrm>
            <a:off x="5436548" y="3911986"/>
            <a:ext cx="293968" cy="293968"/>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3</a:t>
            </a:r>
            <a:endParaRPr lang="en-US" sz="1200" dirty="0">
              <a:solidFill>
                <a:schemeClr val="bg1"/>
              </a:solidFill>
            </a:endParaRPr>
          </a:p>
        </p:txBody>
      </p:sp>
      <p:sp>
        <p:nvSpPr>
          <p:cNvPr id="23" name="TextBox 24">
            <a:extLst>
              <a:ext uri="{FF2B5EF4-FFF2-40B4-BE49-F238E27FC236}">
                <a16:creationId xmlns="" xmlns:a16="http://schemas.microsoft.com/office/drawing/2014/main" id="{C956DC07-8F79-40F1-A75D-0D97633CC3F3}"/>
              </a:ext>
            </a:extLst>
          </p:cNvPr>
          <p:cNvSpPr txBox="1"/>
          <p:nvPr/>
        </p:nvSpPr>
        <p:spPr>
          <a:xfrm>
            <a:off x="5844860" y="2574777"/>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4" name="TextBox 25">
            <a:extLst>
              <a:ext uri="{FF2B5EF4-FFF2-40B4-BE49-F238E27FC236}">
                <a16:creationId xmlns="" xmlns:a16="http://schemas.microsoft.com/office/drawing/2014/main" id="{63C3BA03-D1E9-4B69-9BC3-BD7CDAEE6A63}"/>
              </a:ext>
            </a:extLst>
          </p:cNvPr>
          <p:cNvSpPr txBox="1"/>
          <p:nvPr/>
        </p:nvSpPr>
        <p:spPr>
          <a:xfrm>
            <a:off x="5841170" y="3213324"/>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5" name="TextBox 26">
            <a:extLst>
              <a:ext uri="{FF2B5EF4-FFF2-40B4-BE49-F238E27FC236}">
                <a16:creationId xmlns="" xmlns:a16="http://schemas.microsoft.com/office/drawing/2014/main" id="{74961340-5E92-4628-89BE-E77070AEF70D}"/>
              </a:ext>
            </a:extLst>
          </p:cNvPr>
          <p:cNvSpPr txBox="1"/>
          <p:nvPr/>
        </p:nvSpPr>
        <p:spPr>
          <a:xfrm>
            <a:off x="5841170" y="3851269"/>
            <a:ext cx="2273192" cy="455702"/>
          </a:xfrm>
          <a:prstGeom prst="rect">
            <a:avLst/>
          </a:prstGeom>
          <a:noFill/>
        </p:spPr>
        <p:txBody>
          <a:bodyPr wrap="square" rtlCol="0">
            <a:spAutoFit/>
          </a:bodyPr>
          <a:lstStyle/>
          <a:p>
            <a:r>
              <a:rPr lang="en-US" sz="787"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16" presetClass="entr" presetSubtype="4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Horizontal)">
                                      <p:cBhvr>
                                        <p:cTn id="19" dur="500"/>
                                        <p:tgtEl>
                                          <p:spTgt spid="13"/>
                                        </p:tgtEl>
                                      </p:cBhvr>
                                    </p:animEffect>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50" fill="hold"/>
                                        <p:tgtEl>
                                          <p:spTgt spid="19"/>
                                        </p:tgtEl>
                                        <p:attrNameLst>
                                          <p:attrName>ppt_x</p:attrName>
                                        </p:attrNameLst>
                                      </p:cBhvr>
                                      <p:tavLst>
                                        <p:tav tm="0">
                                          <p:val>
                                            <p:strVal val="#ppt_x"/>
                                          </p:val>
                                        </p:tav>
                                        <p:tav tm="100000">
                                          <p:val>
                                            <p:strVal val="#ppt_x"/>
                                          </p:val>
                                        </p:tav>
                                      </p:tavLst>
                                    </p:anim>
                                    <p:anim calcmode="lin" valueType="num">
                                      <p:cBhvr additive="base">
                                        <p:cTn id="24" dur="25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ppt_x"/>
                                          </p:val>
                                        </p:tav>
                                        <p:tav tm="100000">
                                          <p:val>
                                            <p:strVal val="#ppt_x"/>
                                          </p:val>
                                        </p:tav>
                                      </p:tavLst>
                                    </p:anim>
                                    <p:anim calcmode="lin" valueType="num">
                                      <p:cBhvr additive="base">
                                        <p:cTn id="29" dur="25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 presetClass="entr" presetSubtype="4"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ppt_x"/>
                                          </p:val>
                                        </p:tav>
                                        <p:tav tm="100000">
                                          <p:val>
                                            <p:strVal val="#ppt_x"/>
                                          </p:val>
                                        </p:tav>
                                      </p:tavLst>
                                    </p:anim>
                                    <p:anim calcmode="lin" valueType="num">
                                      <p:cBhvr additive="base">
                                        <p:cTn id="39" dur="25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2750"/>
                            </p:stCondLst>
                            <p:childTnLst>
                              <p:par>
                                <p:cTn id="41" presetID="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50" fill="hold"/>
                                        <p:tgtEl>
                                          <p:spTgt spid="23"/>
                                        </p:tgtEl>
                                        <p:attrNameLst>
                                          <p:attrName>ppt_x</p:attrName>
                                        </p:attrNameLst>
                                      </p:cBhvr>
                                      <p:tavLst>
                                        <p:tav tm="0">
                                          <p:val>
                                            <p:strVal val="#ppt_x"/>
                                          </p:val>
                                        </p:tav>
                                        <p:tav tm="100000">
                                          <p:val>
                                            <p:strVal val="#ppt_x"/>
                                          </p:val>
                                        </p:tav>
                                      </p:tavLst>
                                    </p:anim>
                                    <p:anim calcmode="lin" valueType="num">
                                      <p:cBhvr additive="base">
                                        <p:cTn id="44" dur="25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250" fill="hold"/>
                                        <p:tgtEl>
                                          <p:spTgt spid="24"/>
                                        </p:tgtEl>
                                        <p:attrNameLst>
                                          <p:attrName>ppt_x</p:attrName>
                                        </p:attrNameLst>
                                      </p:cBhvr>
                                      <p:tavLst>
                                        <p:tav tm="0">
                                          <p:val>
                                            <p:strVal val="#ppt_x"/>
                                          </p:val>
                                        </p:tav>
                                        <p:tav tm="100000">
                                          <p:val>
                                            <p:strVal val="#ppt_x"/>
                                          </p:val>
                                        </p:tav>
                                      </p:tavLst>
                                    </p:anim>
                                    <p:anim calcmode="lin" valueType="num">
                                      <p:cBhvr additive="base">
                                        <p:cTn id="49" dur="250" fill="hold"/>
                                        <p:tgtEl>
                                          <p:spTgt spid="24"/>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250" fill="hold"/>
                                        <p:tgtEl>
                                          <p:spTgt spid="25"/>
                                        </p:tgtEl>
                                        <p:attrNameLst>
                                          <p:attrName>ppt_x</p:attrName>
                                        </p:attrNameLst>
                                      </p:cBhvr>
                                      <p:tavLst>
                                        <p:tav tm="0">
                                          <p:val>
                                            <p:strVal val="#ppt_x"/>
                                          </p:val>
                                        </p:tav>
                                        <p:tav tm="100000">
                                          <p:val>
                                            <p:strVal val="#ppt_x"/>
                                          </p:val>
                                        </p:tav>
                                      </p:tavLst>
                                    </p:anim>
                                    <p:anim calcmode="lin" valueType="num">
                                      <p:cBhvr additive="base">
                                        <p:cTn id="54" dur="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animBg="1"/>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714623C3-5408-4A7A-88A4-FF457D75E8DB}"/>
              </a:ext>
            </a:extLst>
          </p:cNvPr>
          <p:cNvGrpSpPr/>
          <p:nvPr/>
        </p:nvGrpSpPr>
        <p:grpSpPr>
          <a:xfrm flipH="1">
            <a:off x="819483" y="1534879"/>
            <a:ext cx="4065776" cy="2716233"/>
            <a:chOff x="1099512" y="1894083"/>
            <a:chExt cx="8700337" cy="4213681"/>
          </a:xfrm>
        </p:grpSpPr>
        <p:sp>
          <p:nvSpPr>
            <p:cNvPr id="14" name="矩形 13">
              <a:extLst>
                <a:ext uri="{FF2B5EF4-FFF2-40B4-BE49-F238E27FC236}">
                  <a16:creationId xmlns="" xmlns:a16="http://schemas.microsoft.com/office/drawing/2014/main" id="{5C4E85AA-77B9-483C-99AA-FFCC0E971C69}"/>
                </a:ext>
              </a:extLst>
            </p:cNvPr>
            <p:cNvSpPr/>
            <p:nvPr/>
          </p:nvSpPr>
          <p:spPr>
            <a:xfrm>
              <a:off x="5493726" y="1894083"/>
              <a:ext cx="4306123" cy="4213681"/>
            </a:xfrm>
            <a:prstGeom prst="rect">
              <a:avLst/>
            </a:prstGeom>
            <a:blipFill dpi="0" rotWithShape="1">
              <a:blip r:embed="rId5"/>
              <a:srcRect/>
              <a:tile tx="0" ty="0" sx="35000" sy="35000" flip="none" algn="ctr"/>
            </a:blipFill>
            <a:ln>
              <a:noFill/>
            </a:ln>
            <a:effectLst>
              <a:outerShdw blurRad="50800" dist="127000" dir="30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品 2">
              <a:extLst>
                <a:ext uri="{FF2B5EF4-FFF2-40B4-BE49-F238E27FC236}">
                  <a16:creationId xmlns="" xmlns:a16="http://schemas.microsoft.com/office/drawing/2014/main" id="{BDBBA0A3-B939-45AB-B200-9CE66AE57D22}"/>
                </a:ext>
              </a:extLst>
            </p:cNvPr>
            <p:cNvSpPr>
              <a:spLocks noChangeArrowheads="1"/>
            </p:cNvSpPr>
            <p:nvPr/>
          </p:nvSpPr>
          <p:spPr bwMode="auto">
            <a:xfrm>
              <a:off x="1099512" y="1896479"/>
              <a:ext cx="4253074" cy="2405320"/>
            </a:xfrm>
            <a:prstGeom prst="rect">
              <a:avLst/>
            </a:prstGeom>
            <a:noFill/>
            <a:ln w="12700">
              <a:solidFill>
                <a:srgbClr val="0C8983"/>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sp>
          <p:nvSpPr>
            <p:cNvPr id="16" name="15">
              <a:extLst>
                <a:ext uri="{FF2B5EF4-FFF2-40B4-BE49-F238E27FC236}">
                  <a16:creationId xmlns="" xmlns:a16="http://schemas.microsoft.com/office/drawing/2014/main" id="{5EE299BE-9163-4926-84B7-690E54750612}"/>
                </a:ext>
              </a:extLst>
            </p:cNvPr>
            <p:cNvSpPr>
              <a:spLocks noChangeArrowheads="1"/>
            </p:cNvSpPr>
            <p:nvPr>
              <p:custDataLst>
                <p:tags r:id="rId1"/>
              </p:custDataLst>
            </p:nvPr>
          </p:nvSpPr>
          <p:spPr bwMode="auto">
            <a:xfrm>
              <a:off x="1099512" y="2679769"/>
              <a:ext cx="4191482" cy="135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675"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概述这里输入简单的文字概述这里输入这里输入简单的文字概述这里输入简单字概述</a:t>
              </a:r>
            </a:p>
          </p:txBody>
        </p:sp>
        <p:sp>
          <p:nvSpPr>
            <p:cNvPr id="17" name="12">
              <a:extLst>
                <a:ext uri="{FF2B5EF4-FFF2-40B4-BE49-F238E27FC236}">
                  <a16:creationId xmlns="" xmlns:a16="http://schemas.microsoft.com/office/drawing/2014/main" id="{097A9BBD-6B2E-4A0F-BC22-4228A60DDDBD}"/>
                </a:ext>
              </a:extLst>
            </p:cNvPr>
            <p:cNvSpPr>
              <a:spLocks noChangeArrowheads="1"/>
            </p:cNvSpPr>
            <p:nvPr>
              <p:custDataLst>
                <p:tags r:id="rId2"/>
              </p:custDataLst>
            </p:nvPr>
          </p:nvSpPr>
          <p:spPr bwMode="auto">
            <a:xfrm>
              <a:off x="1315530" y="2074479"/>
              <a:ext cx="3975462" cy="716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200" b="1" dirty="0">
                <a:solidFill>
                  <a:schemeClr val="bg1">
                    <a:lumMod val="50000"/>
                  </a:schemeClr>
                </a:solidFill>
                <a:sym typeface="宋体" panose="02010600030101010101" pitchFamily="2" charset="-122"/>
              </a:endParaRPr>
            </a:p>
          </p:txBody>
        </p:sp>
        <p:sp>
          <p:nvSpPr>
            <p:cNvPr id="18" name="9">
              <a:extLst>
                <a:ext uri="{FF2B5EF4-FFF2-40B4-BE49-F238E27FC236}">
                  <a16:creationId xmlns="" xmlns:a16="http://schemas.microsoft.com/office/drawing/2014/main" id="{2203060B-A031-438A-9E9F-0538C860CD07}"/>
                </a:ext>
              </a:extLst>
            </p:cNvPr>
            <p:cNvSpPr>
              <a:spLocks noChangeArrowheads="1"/>
            </p:cNvSpPr>
            <p:nvPr/>
          </p:nvSpPr>
          <p:spPr bwMode="auto">
            <a:xfrm>
              <a:off x="1099512" y="4459108"/>
              <a:ext cx="4253074" cy="1648656"/>
            </a:xfrm>
            <a:prstGeom prst="rect">
              <a:avLst/>
            </a:prstGeom>
            <a:blipFill dpi="0" rotWithShape="1">
              <a:blip r:embed="rId6"/>
              <a:srcRect/>
              <a:tile tx="0" ty="0" sx="18000" sy="18000" flip="none" algn="ctr"/>
            </a:blipFill>
            <a:ln w="12700">
              <a:noFill/>
              <a:bevel/>
              <a:headEnd/>
              <a:tailEnd/>
            </a:ln>
            <a:effectLst>
              <a:outerShdw blurRad="50800" dist="127000" dir="3000000" algn="ctr" rotWithShape="0">
                <a:srgbClr val="000000">
                  <a:alpha val="40000"/>
                </a:srgbClr>
              </a:outerShdw>
            </a:effectLs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latin typeface="宋体" panose="02010600030101010101" pitchFamily="2" charset="-122"/>
                <a:sym typeface="宋体" panose="02010600030101010101" pitchFamily="2" charset="-122"/>
              </a:endParaRPr>
            </a:p>
          </p:txBody>
        </p:sp>
      </p:grpSp>
      <p:sp>
        <p:nvSpPr>
          <p:cNvPr id="19" name="TextBox 20">
            <a:extLst>
              <a:ext uri="{FF2B5EF4-FFF2-40B4-BE49-F238E27FC236}">
                <a16:creationId xmlns="" xmlns:a16="http://schemas.microsoft.com/office/drawing/2014/main" id="{59939080-4D6B-4F8B-A1DE-056A081639F0}"/>
              </a:ext>
            </a:extLst>
          </p:cNvPr>
          <p:cNvSpPr txBox="1"/>
          <p:nvPr/>
        </p:nvSpPr>
        <p:spPr>
          <a:xfrm>
            <a:off x="5356198" y="1514524"/>
            <a:ext cx="3539823" cy="928780"/>
          </a:xfrm>
          <a:prstGeom prst="rect">
            <a:avLst/>
          </a:prstGeom>
          <a:noFill/>
        </p:spPr>
        <p:txBody>
          <a:bodyPr wrap="square" rtlCol="0">
            <a:spAutoFit/>
          </a:bodyPr>
          <a:lstStyle/>
          <a:p>
            <a:r>
              <a:rPr lang="zh-CN" altLang="en-US" sz="15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endParaRPr lang="en-US" sz="2999"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20" name="Oval 36">
            <a:extLst>
              <a:ext uri="{FF2B5EF4-FFF2-40B4-BE49-F238E27FC236}">
                <a16:creationId xmlns="" xmlns:a16="http://schemas.microsoft.com/office/drawing/2014/main" id="{0876FE1C-5C4C-4766-9F4B-FA3946C9E1E4}"/>
              </a:ext>
            </a:extLst>
          </p:cNvPr>
          <p:cNvSpPr/>
          <p:nvPr/>
        </p:nvSpPr>
        <p:spPr>
          <a:xfrm>
            <a:off x="5436548" y="2635494"/>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latin typeface="FontAwesome" pitchFamily="2" charset="0"/>
              </a:rPr>
              <a:t>1</a:t>
            </a:r>
            <a:endParaRPr lang="en-US" sz="1200" dirty="0">
              <a:solidFill>
                <a:schemeClr val="bg1"/>
              </a:solidFill>
            </a:endParaRPr>
          </a:p>
        </p:txBody>
      </p:sp>
      <p:sp>
        <p:nvSpPr>
          <p:cNvPr id="21" name="Oval 37">
            <a:extLst>
              <a:ext uri="{FF2B5EF4-FFF2-40B4-BE49-F238E27FC236}">
                <a16:creationId xmlns="" xmlns:a16="http://schemas.microsoft.com/office/drawing/2014/main" id="{53C45B30-A98D-42EC-A32F-FA17F174DA10}"/>
              </a:ext>
            </a:extLst>
          </p:cNvPr>
          <p:cNvSpPr/>
          <p:nvPr/>
        </p:nvSpPr>
        <p:spPr>
          <a:xfrm>
            <a:off x="5436548" y="3273740"/>
            <a:ext cx="293968"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2</a:t>
            </a:r>
            <a:endParaRPr lang="en-US" sz="1200" dirty="0">
              <a:solidFill>
                <a:schemeClr val="bg1"/>
              </a:solidFill>
              <a:latin typeface="FontAwesome" pitchFamily="2" charset="0"/>
            </a:endParaRPr>
          </a:p>
        </p:txBody>
      </p:sp>
      <p:sp>
        <p:nvSpPr>
          <p:cNvPr id="22" name="Oval 38">
            <a:extLst>
              <a:ext uri="{FF2B5EF4-FFF2-40B4-BE49-F238E27FC236}">
                <a16:creationId xmlns="" xmlns:a16="http://schemas.microsoft.com/office/drawing/2014/main" id="{CB5D061C-54DA-4884-B4D2-9BBDC507A0DD}"/>
              </a:ext>
            </a:extLst>
          </p:cNvPr>
          <p:cNvSpPr/>
          <p:nvPr/>
        </p:nvSpPr>
        <p:spPr>
          <a:xfrm>
            <a:off x="5436548" y="3911986"/>
            <a:ext cx="293968" cy="293968"/>
          </a:xfrm>
          <a:prstGeom prst="ellipse">
            <a:avLst/>
          </a:prstGeom>
          <a:solidFill>
            <a:srgbClr val="0C89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bg1"/>
                </a:solidFill>
                <a:latin typeface="FontAwesome" pitchFamily="2" charset="0"/>
              </a:rPr>
              <a:t>3</a:t>
            </a:r>
            <a:endParaRPr lang="en-US" sz="1200" dirty="0">
              <a:solidFill>
                <a:schemeClr val="bg1"/>
              </a:solidFill>
            </a:endParaRPr>
          </a:p>
        </p:txBody>
      </p:sp>
      <p:sp>
        <p:nvSpPr>
          <p:cNvPr id="23" name="TextBox 24">
            <a:extLst>
              <a:ext uri="{FF2B5EF4-FFF2-40B4-BE49-F238E27FC236}">
                <a16:creationId xmlns="" xmlns:a16="http://schemas.microsoft.com/office/drawing/2014/main" id="{C956DC07-8F79-40F1-A75D-0D97633CC3F3}"/>
              </a:ext>
            </a:extLst>
          </p:cNvPr>
          <p:cNvSpPr txBox="1"/>
          <p:nvPr/>
        </p:nvSpPr>
        <p:spPr>
          <a:xfrm>
            <a:off x="5844860" y="2574777"/>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4" name="TextBox 25">
            <a:extLst>
              <a:ext uri="{FF2B5EF4-FFF2-40B4-BE49-F238E27FC236}">
                <a16:creationId xmlns="" xmlns:a16="http://schemas.microsoft.com/office/drawing/2014/main" id="{63C3BA03-D1E9-4B69-9BC3-BD7CDAEE6A63}"/>
              </a:ext>
            </a:extLst>
          </p:cNvPr>
          <p:cNvSpPr txBox="1"/>
          <p:nvPr/>
        </p:nvSpPr>
        <p:spPr>
          <a:xfrm>
            <a:off x="5841170" y="3213324"/>
            <a:ext cx="2273192" cy="455702"/>
          </a:xfrm>
          <a:prstGeom prst="rect">
            <a:avLst/>
          </a:prstGeom>
          <a:noFill/>
        </p:spPr>
        <p:txBody>
          <a:bodyPr wrap="square" rtlCol="0">
            <a:spAutoFit/>
          </a:bodyPr>
          <a:lstStyle/>
          <a:p>
            <a:r>
              <a:rPr lang="en-US" sz="787"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25" name="TextBox 26">
            <a:extLst>
              <a:ext uri="{FF2B5EF4-FFF2-40B4-BE49-F238E27FC236}">
                <a16:creationId xmlns="" xmlns:a16="http://schemas.microsoft.com/office/drawing/2014/main" id="{74961340-5E92-4628-89BE-E77070AEF70D}"/>
              </a:ext>
            </a:extLst>
          </p:cNvPr>
          <p:cNvSpPr txBox="1"/>
          <p:nvPr/>
        </p:nvSpPr>
        <p:spPr>
          <a:xfrm>
            <a:off x="5841170" y="3851269"/>
            <a:ext cx="2273192" cy="455702"/>
          </a:xfrm>
          <a:prstGeom prst="rect">
            <a:avLst/>
          </a:prstGeom>
          <a:noFill/>
        </p:spPr>
        <p:txBody>
          <a:bodyPr wrap="square" rtlCol="0">
            <a:spAutoFit/>
          </a:bodyPr>
          <a:lstStyle/>
          <a:p>
            <a:r>
              <a:rPr lang="en-US" sz="787"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PERFORMANCE NAME</a:t>
            </a:r>
          </a:p>
          <a:p>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787"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endParaRPr lang="en-US" sz="787"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07415006"/>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anim calcmode="lin" valueType="num">
                                      <p:cBhvr>
                                        <p:cTn id="14" dur="500" fill="hold"/>
                                        <p:tgtEl>
                                          <p:spTgt spid="13"/>
                                        </p:tgtEl>
                                        <p:attrNameLst>
                                          <p:attrName>ppt_x</p:attrName>
                                        </p:attrNameLst>
                                      </p:cBhvr>
                                      <p:tavLst>
                                        <p:tav tm="0">
                                          <p:val>
                                            <p:strVal val="#ppt_x"/>
                                          </p:val>
                                        </p:tav>
                                        <p:tav tm="100000">
                                          <p:val>
                                            <p:strVal val="#ppt_x"/>
                                          </p:val>
                                        </p:tav>
                                      </p:tavLst>
                                    </p:anim>
                                    <p:anim calcmode="lin" valueType="num">
                                      <p:cBhvr>
                                        <p:cTn id="15" dur="5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16" presetClass="entr" presetSubtype="4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outHorizontal)">
                                      <p:cBhvr>
                                        <p:cTn id="19" dur="500"/>
                                        <p:tgtEl>
                                          <p:spTgt spid="13"/>
                                        </p:tgtEl>
                                      </p:cBhvr>
                                    </p:animEffect>
                                  </p:childTnLst>
                                </p:cTn>
                              </p:par>
                            </p:childTnLst>
                          </p:cTn>
                        </p:par>
                        <p:par>
                          <p:cTn id="20" fill="hold">
                            <p:stCondLst>
                              <p:cond delay="1750"/>
                            </p:stCondLst>
                            <p:childTnLst>
                              <p:par>
                                <p:cTn id="21" presetID="2" presetClass="entr" presetSubtype="4"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250" fill="hold"/>
                                        <p:tgtEl>
                                          <p:spTgt spid="19"/>
                                        </p:tgtEl>
                                        <p:attrNameLst>
                                          <p:attrName>ppt_x</p:attrName>
                                        </p:attrNameLst>
                                      </p:cBhvr>
                                      <p:tavLst>
                                        <p:tav tm="0">
                                          <p:val>
                                            <p:strVal val="#ppt_x"/>
                                          </p:val>
                                        </p:tav>
                                        <p:tav tm="100000">
                                          <p:val>
                                            <p:strVal val="#ppt_x"/>
                                          </p:val>
                                        </p:tav>
                                      </p:tavLst>
                                    </p:anim>
                                    <p:anim calcmode="lin" valueType="num">
                                      <p:cBhvr additive="base">
                                        <p:cTn id="24" dur="250" fill="hold"/>
                                        <p:tgtEl>
                                          <p:spTgt spid="19"/>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ppt_x"/>
                                          </p:val>
                                        </p:tav>
                                        <p:tav tm="100000">
                                          <p:val>
                                            <p:strVal val="#ppt_x"/>
                                          </p:val>
                                        </p:tav>
                                      </p:tavLst>
                                    </p:anim>
                                    <p:anim calcmode="lin" valueType="num">
                                      <p:cBhvr additive="base">
                                        <p:cTn id="29" dur="250" fill="hold"/>
                                        <p:tgtEl>
                                          <p:spTgt spid="20"/>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 presetClass="entr" presetSubtype="4"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250" fill="hold"/>
                                        <p:tgtEl>
                                          <p:spTgt spid="21"/>
                                        </p:tgtEl>
                                        <p:attrNameLst>
                                          <p:attrName>ppt_x</p:attrName>
                                        </p:attrNameLst>
                                      </p:cBhvr>
                                      <p:tavLst>
                                        <p:tav tm="0">
                                          <p:val>
                                            <p:strVal val="#ppt_x"/>
                                          </p:val>
                                        </p:tav>
                                        <p:tav tm="100000">
                                          <p:val>
                                            <p:strVal val="#ppt_x"/>
                                          </p:val>
                                        </p:tav>
                                      </p:tavLst>
                                    </p:anim>
                                    <p:anim calcmode="lin" valueType="num">
                                      <p:cBhvr additive="base">
                                        <p:cTn id="34" dur="250" fill="hold"/>
                                        <p:tgtEl>
                                          <p:spTgt spid="21"/>
                                        </p:tgtEl>
                                        <p:attrNameLst>
                                          <p:attrName>ppt_y</p:attrName>
                                        </p:attrNameLst>
                                      </p:cBhvr>
                                      <p:tavLst>
                                        <p:tav tm="0">
                                          <p:val>
                                            <p:strVal val="1+#ppt_h/2"/>
                                          </p:val>
                                        </p:tav>
                                        <p:tav tm="100000">
                                          <p:val>
                                            <p:strVal val="#ppt_y"/>
                                          </p:val>
                                        </p:tav>
                                      </p:tavLst>
                                    </p:anim>
                                  </p:childTnLst>
                                </p:cTn>
                              </p:par>
                            </p:childTnLst>
                          </p:cTn>
                        </p:par>
                        <p:par>
                          <p:cTn id="35" fill="hold">
                            <p:stCondLst>
                              <p:cond delay="2500"/>
                            </p:stCondLst>
                            <p:childTnLst>
                              <p:par>
                                <p:cTn id="36" presetID="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ppt_x"/>
                                          </p:val>
                                        </p:tav>
                                        <p:tav tm="100000">
                                          <p:val>
                                            <p:strVal val="#ppt_x"/>
                                          </p:val>
                                        </p:tav>
                                      </p:tavLst>
                                    </p:anim>
                                    <p:anim calcmode="lin" valueType="num">
                                      <p:cBhvr additive="base">
                                        <p:cTn id="39" dur="25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2750"/>
                            </p:stCondLst>
                            <p:childTnLst>
                              <p:par>
                                <p:cTn id="41" presetID="2" presetClass="entr" presetSubtype="4"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50" fill="hold"/>
                                        <p:tgtEl>
                                          <p:spTgt spid="23"/>
                                        </p:tgtEl>
                                        <p:attrNameLst>
                                          <p:attrName>ppt_x</p:attrName>
                                        </p:attrNameLst>
                                      </p:cBhvr>
                                      <p:tavLst>
                                        <p:tav tm="0">
                                          <p:val>
                                            <p:strVal val="#ppt_x"/>
                                          </p:val>
                                        </p:tav>
                                        <p:tav tm="100000">
                                          <p:val>
                                            <p:strVal val="#ppt_x"/>
                                          </p:val>
                                        </p:tav>
                                      </p:tavLst>
                                    </p:anim>
                                    <p:anim calcmode="lin" valueType="num">
                                      <p:cBhvr additive="base">
                                        <p:cTn id="44" dur="25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250" fill="hold"/>
                                        <p:tgtEl>
                                          <p:spTgt spid="24"/>
                                        </p:tgtEl>
                                        <p:attrNameLst>
                                          <p:attrName>ppt_x</p:attrName>
                                        </p:attrNameLst>
                                      </p:cBhvr>
                                      <p:tavLst>
                                        <p:tav tm="0">
                                          <p:val>
                                            <p:strVal val="#ppt_x"/>
                                          </p:val>
                                        </p:tav>
                                        <p:tav tm="100000">
                                          <p:val>
                                            <p:strVal val="#ppt_x"/>
                                          </p:val>
                                        </p:tav>
                                      </p:tavLst>
                                    </p:anim>
                                    <p:anim calcmode="lin" valueType="num">
                                      <p:cBhvr additive="base">
                                        <p:cTn id="49" dur="250" fill="hold"/>
                                        <p:tgtEl>
                                          <p:spTgt spid="24"/>
                                        </p:tgtEl>
                                        <p:attrNameLst>
                                          <p:attrName>ppt_y</p:attrName>
                                        </p:attrNameLst>
                                      </p:cBhvr>
                                      <p:tavLst>
                                        <p:tav tm="0">
                                          <p:val>
                                            <p:strVal val="1+#ppt_h/2"/>
                                          </p:val>
                                        </p:tav>
                                        <p:tav tm="100000">
                                          <p:val>
                                            <p:strVal val="#ppt_y"/>
                                          </p:val>
                                        </p:tav>
                                      </p:tavLst>
                                    </p:anim>
                                  </p:childTnLst>
                                </p:cTn>
                              </p:par>
                            </p:childTnLst>
                          </p:cTn>
                        </p:par>
                        <p:par>
                          <p:cTn id="50" fill="hold">
                            <p:stCondLst>
                              <p:cond delay="3250"/>
                            </p:stCondLst>
                            <p:childTnLst>
                              <p:par>
                                <p:cTn id="51" presetID="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250" fill="hold"/>
                                        <p:tgtEl>
                                          <p:spTgt spid="25"/>
                                        </p:tgtEl>
                                        <p:attrNameLst>
                                          <p:attrName>ppt_x</p:attrName>
                                        </p:attrNameLst>
                                      </p:cBhvr>
                                      <p:tavLst>
                                        <p:tav tm="0">
                                          <p:val>
                                            <p:strVal val="#ppt_x"/>
                                          </p:val>
                                        </p:tav>
                                        <p:tav tm="100000">
                                          <p:val>
                                            <p:strVal val="#ppt_x"/>
                                          </p:val>
                                        </p:tav>
                                      </p:tavLst>
                                    </p:anim>
                                    <p:anim calcmode="lin" valueType="num">
                                      <p:cBhvr additive="base">
                                        <p:cTn id="54" dur="2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2" grpId="0" animBg="1"/>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Rectangle 30"/>
          <p:cNvSpPr/>
          <p:nvPr/>
        </p:nvSpPr>
        <p:spPr>
          <a:xfrm>
            <a:off x="4067473" y="1704772"/>
            <a:ext cx="3793304" cy="2510576"/>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en-US" sz="2700" dirty="0">
              <a:solidFill>
                <a:srgbClr val="FFFFFF"/>
              </a:solidFill>
            </a:endParaRPr>
          </a:p>
        </p:txBody>
      </p:sp>
      <p:sp>
        <p:nvSpPr>
          <p:cNvPr id="6" name="椭圆 51"/>
          <p:cNvSpPr>
            <a:spLocks noChangeArrowheads="1"/>
          </p:cNvSpPr>
          <p:nvPr/>
        </p:nvSpPr>
        <p:spPr bwMode="auto">
          <a:xfrm>
            <a:off x="1512292" y="1944073"/>
            <a:ext cx="335800" cy="335679"/>
          </a:xfrm>
          <a:prstGeom prst="ellipse">
            <a:avLst/>
          </a:prstGeom>
          <a:solidFill>
            <a:srgbClr val="699E56"/>
          </a:solidFill>
          <a:ln>
            <a:noFill/>
          </a:ln>
        </p:spPr>
        <p:txBody>
          <a:bodyPr lIns="68560" tIns="34279" rIns="68560" bIns="34279" anchor="ctr"/>
          <a:lstStyle/>
          <a:p>
            <a:pPr algn="ctr" defTabSz="685783"/>
            <a:endParaRPr lang="zh-CN" altLang="en-US" sz="900">
              <a:solidFill>
                <a:srgbClr val="FFFFFF"/>
              </a:solidFill>
              <a:latin typeface="宋体" panose="02010600030101010101" pitchFamily="2" charset="-122"/>
              <a:sym typeface="宋体" panose="02010600030101010101" pitchFamily="2" charset="-122"/>
            </a:endParaRPr>
          </a:p>
        </p:txBody>
      </p:sp>
      <p:sp>
        <p:nvSpPr>
          <p:cNvPr id="7" name="椭圆 52"/>
          <p:cNvSpPr>
            <a:spLocks noChangeArrowheads="1"/>
          </p:cNvSpPr>
          <p:nvPr/>
        </p:nvSpPr>
        <p:spPr bwMode="auto">
          <a:xfrm>
            <a:off x="1512292" y="2841595"/>
            <a:ext cx="335800" cy="335679"/>
          </a:xfrm>
          <a:prstGeom prst="ellipse">
            <a:avLst/>
          </a:prstGeom>
          <a:solidFill>
            <a:srgbClr val="699E56"/>
          </a:solidFill>
          <a:ln>
            <a:noFill/>
          </a:ln>
        </p:spPr>
        <p:txBody>
          <a:bodyPr lIns="68560" tIns="34279" rIns="68560" bIns="34279" anchor="ctr"/>
          <a:lstStyle/>
          <a:p>
            <a:pPr algn="ctr" defTabSz="685783"/>
            <a:endParaRPr lang="zh-CN" altLang="en-US" sz="900">
              <a:solidFill>
                <a:srgbClr val="FFFFFF"/>
              </a:solidFill>
              <a:latin typeface="宋体" panose="02010600030101010101" pitchFamily="2" charset="-122"/>
              <a:sym typeface="宋体" panose="02010600030101010101" pitchFamily="2" charset="-122"/>
            </a:endParaRPr>
          </a:p>
        </p:txBody>
      </p:sp>
      <p:sp>
        <p:nvSpPr>
          <p:cNvPr id="8" name="椭圆 53"/>
          <p:cNvSpPr>
            <a:spLocks noChangeArrowheads="1"/>
          </p:cNvSpPr>
          <p:nvPr/>
        </p:nvSpPr>
        <p:spPr bwMode="auto">
          <a:xfrm>
            <a:off x="1512292" y="3739120"/>
            <a:ext cx="335800" cy="335679"/>
          </a:xfrm>
          <a:prstGeom prst="ellipse">
            <a:avLst/>
          </a:prstGeom>
          <a:solidFill>
            <a:srgbClr val="699E56"/>
          </a:solidFill>
          <a:ln>
            <a:noFill/>
          </a:ln>
        </p:spPr>
        <p:txBody>
          <a:bodyPr lIns="68560" tIns="34279" rIns="68560" bIns="34279" anchor="ctr"/>
          <a:lstStyle/>
          <a:p>
            <a:pPr algn="ctr" defTabSz="685783"/>
            <a:endParaRPr lang="zh-CN" altLang="en-US" sz="900">
              <a:solidFill>
                <a:srgbClr val="FFFFFF"/>
              </a:solidFill>
              <a:latin typeface="宋体" panose="02010600030101010101" pitchFamily="2" charset="-122"/>
              <a:sym typeface="宋体" panose="02010600030101010101" pitchFamily="2" charset="-122"/>
            </a:endParaRPr>
          </a:p>
        </p:txBody>
      </p:sp>
      <p:sp>
        <p:nvSpPr>
          <p:cNvPr id="9" name="文本框 54"/>
          <p:cNvSpPr>
            <a:spLocks noChangeArrowheads="1"/>
          </p:cNvSpPr>
          <p:nvPr/>
        </p:nvSpPr>
        <p:spPr bwMode="auto">
          <a:xfrm>
            <a:off x="1867143" y="1809564"/>
            <a:ext cx="1986262" cy="63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0" tIns="34279" rIns="68560" bIns="34279">
            <a:spAutoFit/>
          </a:bodyPr>
          <a:lstStyle/>
          <a:p>
            <a:pPr defTabSz="685783"/>
            <a:r>
              <a:rPr lang="en-US" altLang="zh-CN" sz="1400" b="1" dirty="0">
                <a:solidFill>
                  <a:srgbClr val="FFFFFF">
                    <a:lumMod val="50000"/>
                  </a:srgbClr>
                </a:solidFill>
                <a:sym typeface="Calibri" panose="020F0502020204030204" pitchFamily="34" charset="0"/>
              </a:rPr>
              <a:t>YOUR  TITLE</a:t>
            </a:r>
            <a:endParaRPr lang="en-US" altLang="zh-CN" sz="800" b="1" dirty="0">
              <a:solidFill>
                <a:srgbClr val="FFFFFF">
                  <a:lumMod val="50000"/>
                </a:srgbClr>
              </a:solidFill>
              <a:sym typeface="Calibri" panose="020F0502020204030204" pitchFamily="34" charset="0"/>
            </a:endParaRPr>
          </a:p>
          <a:p>
            <a:pPr defTabSz="685783"/>
            <a:r>
              <a:rPr lang="en-US" altLang="zh-CN" sz="1100" dirty="0">
                <a:solidFill>
                  <a:srgbClr val="FFFFFF">
                    <a:lumMod val="50000"/>
                  </a:srgbClr>
                </a:solidFill>
                <a:sym typeface="Calibri" panose="020F0502020204030204" pitchFamily="34" charset="0"/>
              </a:rPr>
              <a:t>  Click here to add  you to the</a:t>
            </a:r>
            <a:endParaRPr lang="zh-CN" altLang="en-US" sz="1100" dirty="0">
              <a:solidFill>
                <a:srgbClr val="FFFFFF">
                  <a:lumMod val="50000"/>
                </a:srgbClr>
              </a:solidFill>
              <a:sym typeface="Calibri" panose="020F0502020204030204" pitchFamily="34" charset="0"/>
            </a:endParaRPr>
          </a:p>
          <a:p>
            <a:pPr defTabSz="685783"/>
            <a:r>
              <a:rPr lang="en-US" altLang="zh-CN" sz="1100" dirty="0">
                <a:solidFill>
                  <a:srgbClr val="FFFFFF">
                    <a:lumMod val="50000"/>
                  </a:srgbClr>
                </a:solidFill>
                <a:sym typeface="Calibri" panose="020F0502020204030204" pitchFamily="34" charset="0"/>
              </a:rPr>
              <a:t> center of the narrative thought</a:t>
            </a:r>
            <a:endParaRPr lang="en-US" altLang="zh-CN"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55"/>
          <p:cNvSpPr>
            <a:spLocks noChangeArrowheads="1"/>
          </p:cNvSpPr>
          <p:nvPr/>
        </p:nvSpPr>
        <p:spPr bwMode="auto">
          <a:xfrm>
            <a:off x="1867143" y="2707088"/>
            <a:ext cx="1986262" cy="63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0" tIns="34279" rIns="68560" bIns="34279">
            <a:spAutoFit/>
          </a:bodyPr>
          <a:lstStyle/>
          <a:p>
            <a:pPr defTabSz="685783"/>
            <a:r>
              <a:rPr lang="en-US" altLang="zh-CN" sz="1400" b="1">
                <a:solidFill>
                  <a:srgbClr val="FFFFFF">
                    <a:lumMod val="50000"/>
                  </a:srgbClr>
                </a:solidFill>
                <a:sym typeface="Calibri" panose="020F0502020204030204" pitchFamily="34" charset="0"/>
              </a:rPr>
              <a:t>YOUR  TITLE</a:t>
            </a:r>
            <a:endParaRPr lang="en-US" altLang="zh-CN" sz="800" b="1">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Click here to add  you to the</a:t>
            </a:r>
            <a:endParaRPr lang="zh-CN" altLang="en-US" sz="1100">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center of the narrative thought</a:t>
            </a:r>
            <a:endParaRPr lang="en-US" altLang="zh-CN" sz="11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56"/>
          <p:cNvSpPr>
            <a:spLocks noChangeArrowheads="1"/>
          </p:cNvSpPr>
          <p:nvPr/>
        </p:nvSpPr>
        <p:spPr bwMode="auto">
          <a:xfrm>
            <a:off x="1867143" y="3615324"/>
            <a:ext cx="1986262" cy="634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0" tIns="34279" rIns="68560" bIns="34279">
            <a:spAutoFit/>
          </a:bodyPr>
          <a:lstStyle/>
          <a:p>
            <a:pPr defTabSz="685783"/>
            <a:r>
              <a:rPr lang="en-US" altLang="zh-CN" sz="1400" b="1">
                <a:solidFill>
                  <a:srgbClr val="FFFFFF">
                    <a:lumMod val="50000"/>
                  </a:srgbClr>
                </a:solidFill>
                <a:sym typeface="Calibri" panose="020F0502020204030204" pitchFamily="34" charset="0"/>
              </a:rPr>
              <a:t>YOUR  TITLE</a:t>
            </a:r>
            <a:endParaRPr lang="en-US" altLang="zh-CN" sz="800" b="1">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Click here to add  you to the</a:t>
            </a:r>
            <a:endParaRPr lang="zh-CN" altLang="en-US" sz="1100">
              <a:solidFill>
                <a:srgbClr val="FFFFFF">
                  <a:lumMod val="50000"/>
                </a:srgbClr>
              </a:solidFill>
              <a:sym typeface="Calibri" panose="020F0502020204030204" pitchFamily="34" charset="0"/>
            </a:endParaRPr>
          </a:p>
          <a:p>
            <a:pPr defTabSz="685783"/>
            <a:r>
              <a:rPr lang="en-US" altLang="zh-CN" sz="1100">
                <a:solidFill>
                  <a:srgbClr val="FFFFFF">
                    <a:lumMod val="50000"/>
                  </a:srgbClr>
                </a:solidFill>
                <a:sym typeface="Calibri" panose="020F0502020204030204" pitchFamily="34" charset="0"/>
              </a:rPr>
              <a:t> center of the narrative thought</a:t>
            </a:r>
            <a:endParaRPr lang="en-US" altLang="zh-CN" sz="11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677629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750"/>
                                        <p:tgtEl>
                                          <p:spTgt spid="5"/>
                                        </p:tgtEl>
                                      </p:cBhvr>
                                    </p:animEffect>
                                  </p:childTnLst>
                                </p:cTn>
                              </p:par>
                            </p:childTnLst>
                          </p:cTn>
                        </p:par>
                        <p:par>
                          <p:cTn id="14" fill="hold">
                            <p:stCondLst>
                              <p:cond delay="2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50"/>
                                        <p:tgtEl>
                                          <p:spTgt spid="8"/>
                                        </p:tgtEl>
                                      </p:cBhvr>
                                    </p:animEffect>
                                    <p:anim calcmode="lin" valueType="num">
                                      <p:cBhvr>
                                        <p:cTn id="30" dur="250" fill="hold"/>
                                        <p:tgtEl>
                                          <p:spTgt spid="8"/>
                                        </p:tgtEl>
                                        <p:attrNameLst>
                                          <p:attrName>ppt_x</p:attrName>
                                        </p:attrNameLst>
                                      </p:cBhvr>
                                      <p:tavLst>
                                        <p:tav tm="0">
                                          <p:val>
                                            <p:strVal val="#ppt_x"/>
                                          </p:val>
                                        </p:tav>
                                        <p:tav tm="100000">
                                          <p:val>
                                            <p:strVal val="#ppt_x"/>
                                          </p:val>
                                        </p:tav>
                                      </p:tavLst>
                                    </p:anim>
                                    <p:anim calcmode="lin" valueType="num">
                                      <p:cBhvr>
                                        <p:cTn id="31" dur="25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50"/>
                                        <p:tgtEl>
                                          <p:spTgt spid="9"/>
                                        </p:tgtEl>
                                      </p:cBhvr>
                                    </p:animEffect>
                                    <p:anim calcmode="lin" valueType="num">
                                      <p:cBhvr>
                                        <p:cTn id="36" dur="250" fill="hold"/>
                                        <p:tgtEl>
                                          <p:spTgt spid="9"/>
                                        </p:tgtEl>
                                        <p:attrNameLst>
                                          <p:attrName>ppt_x</p:attrName>
                                        </p:attrNameLst>
                                      </p:cBhvr>
                                      <p:tavLst>
                                        <p:tav tm="0">
                                          <p:val>
                                            <p:strVal val="#ppt_x"/>
                                          </p:val>
                                        </p:tav>
                                        <p:tav tm="100000">
                                          <p:val>
                                            <p:strVal val="#ppt_x"/>
                                          </p:val>
                                        </p:tav>
                                      </p:tavLst>
                                    </p:anim>
                                    <p:anim calcmode="lin" valueType="num">
                                      <p:cBhvr>
                                        <p:cTn id="37" dur="25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250"/>
                                        <p:tgtEl>
                                          <p:spTgt spid="10"/>
                                        </p:tgtEl>
                                      </p:cBhvr>
                                    </p:animEffect>
                                    <p:anim calcmode="lin" valueType="num">
                                      <p:cBhvr>
                                        <p:cTn id="42" dur="250" fill="hold"/>
                                        <p:tgtEl>
                                          <p:spTgt spid="10"/>
                                        </p:tgtEl>
                                        <p:attrNameLst>
                                          <p:attrName>ppt_x</p:attrName>
                                        </p:attrNameLst>
                                      </p:cBhvr>
                                      <p:tavLst>
                                        <p:tav tm="0">
                                          <p:val>
                                            <p:strVal val="#ppt_x"/>
                                          </p:val>
                                        </p:tav>
                                        <p:tav tm="100000">
                                          <p:val>
                                            <p:strVal val="#ppt_x"/>
                                          </p:val>
                                        </p:tav>
                                      </p:tavLst>
                                    </p:anim>
                                    <p:anim calcmode="lin" valueType="num">
                                      <p:cBhvr>
                                        <p:cTn id="43" dur="250" fill="hold"/>
                                        <p:tgtEl>
                                          <p:spTgt spid="10"/>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2"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50"/>
                                        <p:tgtEl>
                                          <p:spTgt spid="12"/>
                                        </p:tgtEl>
                                      </p:cBhvr>
                                    </p:animEffect>
                                    <p:anim calcmode="lin" valueType="num">
                                      <p:cBhvr>
                                        <p:cTn id="48" dur="250" fill="hold"/>
                                        <p:tgtEl>
                                          <p:spTgt spid="12"/>
                                        </p:tgtEl>
                                        <p:attrNameLst>
                                          <p:attrName>ppt_x</p:attrName>
                                        </p:attrNameLst>
                                      </p:cBhvr>
                                      <p:tavLst>
                                        <p:tav tm="0">
                                          <p:val>
                                            <p:strVal val="#ppt_x"/>
                                          </p:val>
                                        </p:tav>
                                        <p:tav tm="100000">
                                          <p:val>
                                            <p:strVal val="#ppt_x"/>
                                          </p:val>
                                        </p:tav>
                                      </p:tavLst>
                                    </p:anim>
                                    <p:anim calcmode="lin" valueType="num">
                                      <p:cBhvr>
                                        <p:cTn id="49"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5111467" y="1748738"/>
            <a:ext cx="3101363" cy="2037017"/>
          </a:xfrm>
          <a:prstGeom prst="rect">
            <a:avLst/>
          </a:prstGeom>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dirty="0">
              <a:solidFill>
                <a:srgbClr val="FFFFFF"/>
              </a:solidFill>
            </a:endParaRPr>
          </a:p>
        </p:txBody>
      </p:sp>
      <p:sp>
        <p:nvSpPr>
          <p:cNvPr id="6" name="TextBox 5"/>
          <p:cNvSpPr txBox="1"/>
          <p:nvPr/>
        </p:nvSpPr>
        <p:spPr>
          <a:xfrm>
            <a:off x="5078009" y="3884630"/>
            <a:ext cx="3390818" cy="607849"/>
          </a:xfrm>
          <a:prstGeom prst="rect">
            <a:avLst/>
          </a:prstGeom>
          <a:noFill/>
        </p:spPr>
        <p:txBody>
          <a:bodyPr wrap="square" lIns="68560" tIns="34279" rIns="68560" bIns="34279" rtlCol="0">
            <a:spAutoFit/>
          </a:bodyPr>
          <a:lstStyle/>
          <a:p>
            <a:pPr defTabSz="685783"/>
            <a:r>
              <a:rPr lang="en-US" sz="700" b="1"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pPr defTabSz="685783"/>
            <a:endPar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endParaRPr>
          </a:p>
          <a:p>
            <a:pPr defTabSz="685783"/>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Lid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est</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laborum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dolo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rumes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untras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Etharums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ser</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quidem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rerum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facilis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accdoloremque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laudantium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totam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rem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aperiam</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eaque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ipsa</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quae ab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illo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inventore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veritatis</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et quasi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architecto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beatae</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vitae dicta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sunt</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r>
              <a:rPr lang="en-US" sz="700" dirty="0" err="1">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explicabo</a:t>
            </a:r>
            <a:r>
              <a:rPr lang="en-US" sz="700" dirty="0">
                <a:solidFill>
                  <a:srgbClr val="FFFFFF">
                    <a:lumMod val="65000"/>
                  </a:srgbClr>
                </a:solidFill>
                <a:latin typeface="Open Sans" panose="020B0606030504020204" pitchFamily="34" charset="0"/>
                <a:ea typeface="Open Sans" panose="020B0606030504020204" pitchFamily="34" charset="0"/>
                <a:cs typeface="Open Sans" panose="020B0606030504020204" pitchFamily="34" charset="0"/>
              </a:rPr>
              <a:t>. </a:t>
            </a:r>
          </a:p>
        </p:txBody>
      </p:sp>
      <p:grpSp>
        <p:nvGrpSpPr>
          <p:cNvPr id="4" name="组合 3"/>
          <p:cNvGrpSpPr/>
          <p:nvPr/>
        </p:nvGrpSpPr>
        <p:grpSpPr>
          <a:xfrm>
            <a:off x="944316" y="1748737"/>
            <a:ext cx="4084320" cy="2831598"/>
            <a:chOff x="824345" y="2253775"/>
            <a:chExt cx="5886103" cy="4082224"/>
          </a:xfrm>
        </p:grpSpPr>
        <p:sp>
          <p:nvSpPr>
            <p:cNvPr id="7" name="51 Rectángulo"/>
            <p:cNvSpPr/>
            <p:nvPr/>
          </p:nvSpPr>
          <p:spPr>
            <a:xfrm>
              <a:off x="3788696" y="2253775"/>
              <a:ext cx="2745545" cy="1261824"/>
            </a:xfrm>
            <a:prstGeom prst="rect">
              <a:avLst/>
            </a:prstGeom>
            <a:solidFill>
              <a:srgbClr val="699E56"/>
            </a:solidFill>
            <a:ln>
              <a:noFill/>
            </a:ln>
            <a:effectLst/>
          </p:spPr>
          <p:style>
            <a:lnRef idx="3">
              <a:schemeClr val="lt1"/>
            </a:lnRef>
            <a:fillRef idx="1">
              <a:schemeClr val="accent4"/>
            </a:fillRef>
            <a:effectRef idx="1">
              <a:schemeClr val="accent4"/>
            </a:effectRef>
            <a:fontRef idx="minor">
              <a:schemeClr val="lt1"/>
            </a:fontRef>
          </p:style>
          <p:txBody>
            <a:bodyPr anchor="ctr"/>
            <a:lstStyle/>
            <a:p>
              <a:pPr algn="ctr" defTabSz="685783" eaLnBrk="0" fontAlgn="base" hangingPunct="0">
                <a:spcBef>
                  <a:spcPct val="0"/>
                </a:spcBef>
                <a:spcAft>
                  <a:spcPct val="0"/>
                </a:spcAft>
                <a:defRPr/>
              </a:pPr>
              <a:r>
                <a:rPr lang="zh-CN" altLang="en-US" sz="1500" kern="0" dirty="0">
                  <a:solidFill>
                    <a:srgbClr val="FFFFFF"/>
                  </a:solidFill>
                  <a:latin typeface="微软雅黑" panose="020B0503020204020204" pitchFamily="34" charset="-122"/>
                  <a:ea typeface="微软雅黑" panose="020B0503020204020204" pitchFamily="34" charset="-122"/>
                </a:rPr>
                <a:t>添加标题</a:t>
              </a:r>
              <a:endParaRPr lang="en-US" altLang="zh-CN" sz="1500" kern="0" dirty="0">
                <a:solidFill>
                  <a:srgbClr val="FFFFFF"/>
                </a:solidFill>
                <a:latin typeface="微软雅黑" panose="020B0503020204020204" pitchFamily="34" charset="-122"/>
                <a:ea typeface="微软雅黑" panose="020B0503020204020204" pitchFamily="34" charset="-122"/>
              </a:endParaRPr>
            </a:p>
            <a:p>
              <a:pPr algn="ctr" defTabSz="685783" fontAlgn="base">
                <a:spcBef>
                  <a:spcPct val="0"/>
                </a:spcBef>
                <a:spcAft>
                  <a:spcPct val="0"/>
                </a:spcAft>
                <a:defRPr/>
              </a:pPr>
              <a:r>
                <a:rPr lang="zh-CN" altLang="en-US" sz="9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900" kern="0" dirty="0">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 name="组合 7"/>
            <p:cNvGrpSpPr/>
            <p:nvPr/>
          </p:nvGrpSpPr>
          <p:grpSpPr>
            <a:xfrm>
              <a:off x="3788696" y="3814447"/>
              <a:ext cx="2921752" cy="2521552"/>
              <a:chOff x="467746" y="2612182"/>
              <a:chExt cx="2191599" cy="1890728"/>
            </a:xfrm>
          </p:grpSpPr>
          <p:sp>
            <p:nvSpPr>
              <p:cNvPr id="9" name="矩形 8"/>
              <p:cNvSpPr/>
              <p:nvPr/>
            </p:nvSpPr>
            <p:spPr>
              <a:xfrm>
                <a:off x="467746" y="2612182"/>
                <a:ext cx="865037" cy="299436"/>
              </a:xfrm>
              <a:prstGeom prst="rect">
                <a:avLst/>
              </a:prstGeom>
            </p:spPr>
            <p:txBody>
              <a:bodyPr wrap="none">
                <a:spAutoFit/>
              </a:bodyPr>
              <a:lstStyle/>
              <a:p>
                <a:pPr defTabSz="685783" eaLnBrk="0" fontAlgn="base" hangingPunct="0">
                  <a:spcBef>
                    <a:spcPct val="0"/>
                  </a:spcBef>
                  <a:spcAft>
                    <a:spcPct val="0"/>
                  </a:spcAft>
                  <a:defRPr/>
                </a:pPr>
                <a:r>
                  <a:rPr lang="zh-CN" altLang="en-US" sz="1200" kern="0" dirty="0">
                    <a:solidFill>
                      <a:srgbClr val="FFFFFF">
                        <a:lumMod val="50000"/>
                      </a:srgbClr>
                    </a:solidFill>
                    <a:latin typeface="微软雅黑" panose="020B0503020204020204" pitchFamily="34" charset="-122"/>
                    <a:ea typeface="微软雅黑" panose="020B0503020204020204" pitchFamily="34" charset="-122"/>
                  </a:rPr>
                  <a:t>添加标题</a:t>
                </a:r>
                <a:endParaRPr lang="en-US" altLang="zh-CN" sz="1200" kern="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0" name="矩形 9"/>
              <p:cNvSpPr/>
              <p:nvPr/>
            </p:nvSpPr>
            <p:spPr>
              <a:xfrm>
                <a:off x="467746" y="2905916"/>
                <a:ext cx="2191599" cy="1596994"/>
              </a:xfrm>
              <a:prstGeom prst="rect">
                <a:avLst/>
              </a:prstGeom>
            </p:spPr>
            <p:txBody>
              <a:bodyPr wrap="square">
                <a:spAutoFit/>
              </a:bodyPr>
              <a:lstStyle/>
              <a:p>
                <a:pPr defTabSz="685783"/>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a:p>
                <a:pPr defTabSz="685783"/>
                <a:r>
                  <a:rPr lang="zh-CN" altLang="en-US" sz="900" dirty="0">
                    <a:solidFill>
                      <a:srgbClr val="FFFFFF">
                        <a:lumMod val="50000"/>
                      </a:srgb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点击此处添加文字说明内容，可以通过复制您的文本内容，在此文本框粘贴并选择只保留文字。点击此处添加文字说明内容，可以通过复制您的文本内容，在此文本框粘贴并选择只保留文字。</a:t>
                </a:r>
              </a:p>
              <a:p>
                <a:pPr defTabSz="685783"/>
                <a:endParaRPr lang="zh-CN" altLang="en-US" sz="900" dirty="0">
                  <a:solidFill>
                    <a:srgbClr val="FFFFFF">
                      <a:lumMod val="50000"/>
                    </a:srgb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824345" y="2254630"/>
              <a:ext cx="2599891" cy="3915161"/>
              <a:chOff x="1075885" y="1280160"/>
              <a:chExt cx="2599891" cy="3915161"/>
            </a:xfrm>
          </p:grpSpPr>
          <p:cxnSp>
            <p:nvCxnSpPr>
              <p:cNvPr id="13" name="直接连接符 12"/>
              <p:cNvCxnSpPr/>
              <p:nvPr/>
            </p:nvCxnSpPr>
            <p:spPr>
              <a:xfrm>
                <a:off x="3675776" y="1280160"/>
                <a:ext cx="0" cy="380764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文本框 8"/>
              <p:cNvSpPr txBox="1"/>
              <p:nvPr/>
            </p:nvSpPr>
            <p:spPr>
              <a:xfrm>
                <a:off x="1185024" y="1280160"/>
                <a:ext cx="2083766" cy="443712"/>
              </a:xfrm>
              <a:prstGeom prst="rect">
                <a:avLst/>
              </a:prstGeom>
              <a:noFill/>
            </p:spPr>
            <p:txBody>
              <a:bodyPr wrap="none" rtlCol="0">
                <a:spAutoFit/>
              </a:bodyPr>
              <a:lstStyle/>
              <a:p>
                <a:pPr defTabSz="685783"/>
                <a:r>
                  <a:rPr lang="en-US" altLang="zh-CN" sz="1400" b="1" dirty="0">
                    <a:solidFill>
                      <a:srgbClr val="FFFFFF">
                        <a:lumMod val="50000"/>
                      </a:srgbClr>
                    </a:solidFill>
                  </a:rPr>
                  <a:t>YOUR TEXT HERE</a:t>
                </a:r>
                <a:endParaRPr lang="zh-CN" altLang="en-US" sz="1400" b="1" dirty="0">
                  <a:solidFill>
                    <a:srgbClr val="FFFFFF">
                      <a:lumMod val="50000"/>
                    </a:srgbClr>
                  </a:solidFill>
                </a:endParaRPr>
              </a:p>
            </p:txBody>
          </p:sp>
          <p:sp>
            <p:nvSpPr>
              <p:cNvPr id="15" name="矩形 14"/>
              <p:cNvSpPr/>
              <p:nvPr/>
            </p:nvSpPr>
            <p:spPr>
              <a:xfrm>
                <a:off x="1075885" y="2038819"/>
                <a:ext cx="2302451" cy="1380733"/>
              </a:xfrm>
              <a:prstGeom prst="rect">
                <a:avLst/>
              </a:prstGeom>
            </p:spPr>
            <p:txBody>
              <a:bodyPr wrap="square">
                <a:spAutoFit/>
              </a:bodyPr>
              <a:lstStyle/>
              <a:p>
                <a:pPr algn="just" defTabSz="685783"/>
                <a:r>
                  <a:rPr lang="en-US" altLang="zh-CN" sz="800" dirty="0">
                    <a:solidFill>
                      <a:srgbClr val="FFFFFF">
                        <a:lumMod val="50000"/>
                      </a:srgbClr>
                    </a:solidFill>
                  </a:rPr>
                  <a:t>Supporters say that the ease of use of presentation software can save a lot of time for people who otherwise would have used other types of visual aid—hand-drawn or mechanically typeset slides, blackboards or whiteboards. </a:t>
                </a:r>
              </a:p>
            </p:txBody>
          </p:sp>
          <p:sp>
            <p:nvSpPr>
              <p:cNvPr id="16" name="圆角矩形 12"/>
              <p:cNvSpPr/>
              <p:nvPr/>
            </p:nvSpPr>
            <p:spPr>
              <a:xfrm>
                <a:off x="1185024" y="3615847"/>
                <a:ext cx="2099970" cy="350520"/>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685783"/>
                <a:r>
                  <a:rPr lang="en-US" altLang="zh-CN" sz="900" dirty="0">
                    <a:solidFill>
                      <a:srgbClr val="FFFFFF"/>
                    </a:solidFill>
                  </a:rPr>
                  <a:t>TEXT HEHE</a:t>
                </a:r>
                <a:endParaRPr lang="zh-CN" altLang="en-US" sz="900" dirty="0">
                  <a:solidFill>
                    <a:srgbClr val="FFFFFF"/>
                  </a:solidFill>
                </a:endParaRPr>
              </a:p>
            </p:txBody>
          </p:sp>
          <p:sp>
            <p:nvSpPr>
              <p:cNvPr id="17" name="矩形 16"/>
              <p:cNvSpPr/>
              <p:nvPr/>
            </p:nvSpPr>
            <p:spPr>
              <a:xfrm>
                <a:off x="1075885" y="4352270"/>
                <a:ext cx="2302451" cy="843051"/>
              </a:xfrm>
              <a:prstGeom prst="rect">
                <a:avLst/>
              </a:prstGeom>
            </p:spPr>
            <p:txBody>
              <a:bodyPr wrap="square">
                <a:spAutoFit/>
              </a:bodyPr>
              <a:lstStyle/>
              <a:p>
                <a:pPr algn="just" defTabSz="685783"/>
                <a:r>
                  <a:rPr lang="en-US" altLang="zh-CN" sz="800" dirty="0">
                    <a:solidFill>
                      <a:srgbClr val="FFFFFF">
                        <a:lumMod val="50000"/>
                      </a:srgbClr>
                    </a:solidFill>
                  </a:rPr>
                  <a:t>Have used other types of visual aid—hand-drawn or mechanically typeset slides, blackboards or whiteboards. </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Vertical)">
                                      <p:cBhvr>
                                        <p:cTn id="18" dur="750"/>
                                        <p:tgtEl>
                                          <p:spTgt spid="5"/>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689000" y="1550262"/>
            <a:ext cx="5767190" cy="2442554"/>
            <a:chOff x="2713285" y="2321870"/>
            <a:chExt cx="6912435" cy="2928655"/>
          </a:xfrm>
        </p:grpSpPr>
        <p:sp>
          <p:nvSpPr>
            <p:cNvPr id="6" name="矩形 5"/>
            <p:cNvSpPr/>
            <p:nvPr/>
          </p:nvSpPr>
          <p:spPr>
            <a:xfrm>
              <a:off x="6294678" y="2321870"/>
              <a:ext cx="3316379" cy="2200981"/>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dirty="0">
                <a:solidFill>
                  <a:srgbClr val="FFFFFF"/>
                </a:solidFill>
              </a:endParaRPr>
            </a:p>
          </p:txBody>
        </p:sp>
        <p:sp>
          <p:nvSpPr>
            <p:cNvPr id="7" name="矩形 6"/>
            <p:cNvSpPr/>
            <p:nvPr/>
          </p:nvSpPr>
          <p:spPr>
            <a:xfrm>
              <a:off x="2727940" y="2321871"/>
              <a:ext cx="3316379" cy="2200981"/>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dirty="0">
                <a:solidFill>
                  <a:srgbClr val="FFFFFF"/>
                </a:solidFill>
              </a:endParaRPr>
            </a:p>
          </p:txBody>
        </p:sp>
        <p:sp>
          <p:nvSpPr>
            <p:cNvPr id="8" name="TextBox 10"/>
            <p:cNvSpPr txBox="1"/>
            <p:nvPr/>
          </p:nvSpPr>
          <p:spPr>
            <a:xfrm>
              <a:off x="2736123" y="4526772"/>
              <a:ext cx="832883" cy="276771"/>
            </a:xfrm>
            <a:prstGeom prst="rect">
              <a:avLst/>
            </a:prstGeom>
            <a:solidFill>
              <a:srgbClr val="699E56"/>
            </a:solidFill>
          </p:spPr>
          <p:txBody>
            <a:bodyPr wrap="square" rtlCol="0">
              <a:spAutoFit/>
            </a:bodyPr>
            <a:lstStyle/>
            <a:p>
              <a:pPr defTabSz="685783"/>
              <a:r>
                <a:rPr lang="zh-CN" altLang="en-US"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9" name="TextBox 11"/>
            <p:cNvSpPr txBox="1"/>
            <p:nvPr/>
          </p:nvSpPr>
          <p:spPr>
            <a:xfrm>
              <a:off x="2713285" y="4807691"/>
              <a:ext cx="3331038" cy="442834"/>
            </a:xfrm>
            <a:prstGeom prst="rect">
              <a:avLst/>
            </a:prstGeom>
            <a:noFill/>
          </p:spPr>
          <p:txBody>
            <a:bodyPr wrap="square" rtlCol="0">
              <a:spAutoFit/>
            </a:bodyPr>
            <a:lstStyle/>
            <a:p>
              <a:pPr defTabSz="685783"/>
              <a:r>
                <a:rPr lang="zh-CN" alt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0" name="TextBox 12"/>
            <p:cNvSpPr txBox="1"/>
            <p:nvPr/>
          </p:nvSpPr>
          <p:spPr>
            <a:xfrm>
              <a:off x="6294685" y="4526772"/>
              <a:ext cx="832883" cy="276771"/>
            </a:xfrm>
            <a:prstGeom prst="rect">
              <a:avLst/>
            </a:prstGeom>
            <a:solidFill>
              <a:srgbClr val="699E56"/>
            </a:solidFill>
          </p:spPr>
          <p:txBody>
            <a:bodyPr wrap="square" rtlCol="0">
              <a:spAutoFit/>
            </a:bodyPr>
            <a:lstStyle/>
            <a:p>
              <a:pPr defTabSz="685783"/>
              <a:r>
                <a:rPr lang="zh-CN" altLang="en-US"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rPr>
                <a:t>加入标题</a:t>
              </a:r>
              <a:endParaRPr lang="en-US" altLang="zh-CN" sz="900" dirty="0">
                <a:solidFill>
                  <a:srgbClr val="FFFFFF"/>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2" name="TextBox 13"/>
            <p:cNvSpPr txBox="1"/>
            <p:nvPr/>
          </p:nvSpPr>
          <p:spPr>
            <a:xfrm>
              <a:off x="6294682" y="4807691"/>
              <a:ext cx="3331038" cy="442834"/>
            </a:xfrm>
            <a:prstGeom prst="rect">
              <a:avLst/>
            </a:prstGeom>
            <a:noFill/>
          </p:spPr>
          <p:txBody>
            <a:bodyPr wrap="square" rtlCol="0">
              <a:spAutoFit/>
            </a:bodyPr>
            <a:lstStyle/>
            <a:p>
              <a:pPr defTabSz="685783"/>
              <a:r>
                <a:rPr lang="zh-CN" alt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此处添加详细文本描述，建议与标题相关并符合整体语言风格，语言描述尽量简洁生动。</a:t>
              </a:r>
              <a:endParaRPr lang="en-US" sz="900" dirty="0">
                <a:solidFill>
                  <a:srgbClr val="000000">
                    <a:lumMod val="50000"/>
                    <a:lumOff val="50000"/>
                  </a:srgb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3" name="文本框 14"/>
          <p:cNvSpPr txBox="1"/>
          <p:nvPr/>
        </p:nvSpPr>
        <p:spPr>
          <a:xfrm>
            <a:off x="1366337" y="4269959"/>
            <a:ext cx="6526832" cy="259627"/>
          </a:xfrm>
          <a:prstGeom prst="rect">
            <a:avLst/>
          </a:prstGeom>
          <a:noFill/>
        </p:spPr>
        <p:txBody>
          <a:bodyPr wrap="square" lIns="68560" tIns="34279" rIns="68560" bIns="34279" rtlCol="0">
            <a:spAutoFit/>
          </a:bodyPr>
          <a:lstStyle/>
          <a:p>
            <a:pPr algn="ctr" defTabSz="685783">
              <a:lnSpc>
                <a:spcPct val="150000"/>
              </a:lnSpc>
            </a:pP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Lorem ipsum dolor sit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amet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consectetur</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adipisicing</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elit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sed</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do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eiusmod</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tempor</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incididunt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ut</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labore</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et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dolore</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magna </a:t>
            </a:r>
            <a:r>
              <a:rPr lang="en-US" altLang="zh-CN" sz="800" i="1" dirty="0" err="1">
                <a:solidFill>
                  <a:srgbClr val="FFFFFF">
                    <a:lumMod val="50000"/>
                  </a:srgbClr>
                </a:solidFill>
                <a:latin typeface="冬青黑体简体中文 W3" panose="020B0300000000000000" pitchFamily="34" charset="-122"/>
                <a:ea typeface="冬青黑体简体中文 W3" panose="020B0300000000000000" pitchFamily="34" charset="-122"/>
              </a:rPr>
              <a:t>aliqua</a:t>
            </a:r>
            <a:r>
              <a:rPr lang="en-US" altLang="zh-CN" sz="800" i="1" dirty="0">
                <a:solidFill>
                  <a:srgbClr val="FFFFFF">
                    <a:lumMod val="50000"/>
                  </a:srgbClr>
                </a:solidFill>
                <a:latin typeface="冬青黑体简体中文 W3" panose="020B0300000000000000" pitchFamily="34" charset="-122"/>
                <a:ea typeface="冬青黑体简体中文 W3" panose="020B0300000000000000" pitchFamily="34" charset="-122"/>
              </a:rPr>
              <a:t>. </a:t>
            </a:r>
            <a:endParaRPr lang="zh-CN" altLang="en-US" sz="800" dirty="0">
              <a:solidFill>
                <a:srgbClr val="FFFFFF">
                  <a:lumMod val="50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rot="19484786">
            <a:off x="4443758" y="1399419"/>
            <a:ext cx="3468021" cy="3566041"/>
            <a:chOff x="5948544" y="1804484"/>
            <a:chExt cx="4317379" cy="4441010"/>
          </a:xfrm>
          <a:blipFill>
            <a:blip r:embed="rId6"/>
            <a:stretch>
              <a:fillRect/>
            </a:stretch>
          </a:blipFill>
          <a:effectLst/>
        </p:grpSpPr>
        <p:sp>
          <p:nvSpPr>
            <p:cNvPr id="6" name="矩形 5"/>
            <p:cNvSpPr/>
            <p:nvPr/>
          </p:nvSpPr>
          <p:spPr>
            <a:xfrm>
              <a:off x="7655283" y="4085494"/>
              <a:ext cx="2610640" cy="2160000"/>
            </a:xfrm>
            <a:prstGeom prst="rect">
              <a:avLst/>
            </a:prstGeom>
            <a:blipFill dpi="0" rotWithShape="0">
              <a:blip r:embed="rId7"/>
              <a:srcRect/>
              <a:tile tx="0" ty="0" sx="50000" sy="50000" flip="none" algn="ctr"/>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dirty="0">
                <a:solidFill>
                  <a:srgbClr val="FFFFFF"/>
                </a:solidFill>
              </a:endParaRPr>
            </a:p>
          </p:txBody>
        </p:sp>
        <p:sp>
          <p:nvSpPr>
            <p:cNvPr id="7" name="矩形 6"/>
            <p:cNvSpPr/>
            <p:nvPr/>
          </p:nvSpPr>
          <p:spPr>
            <a:xfrm>
              <a:off x="6674501" y="1804484"/>
              <a:ext cx="2414565" cy="1943267"/>
            </a:xfrm>
            <a:prstGeom prst="rect">
              <a:avLst/>
            </a:prstGeom>
            <a:blipFill dpi="0" rotWithShape="0">
              <a:blip r:embed="rId8"/>
              <a:srcRect/>
              <a:tile tx="0" ty="0" sx="50000" sy="50000" flip="none" algn="ctr"/>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8" name="矩形 7"/>
            <p:cNvSpPr/>
            <p:nvPr/>
          </p:nvSpPr>
          <p:spPr>
            <a:xfrm>
              <a:off x="5948544" y="3310370"/>
              <a:ext cx="2020789" cy="1625748"/>
            </a:xfrm>
            <a:prstGeom prst="rect">
              <a:avLst/>
            </a:prstGeom>
            <a:blipFill dpi="0" rotWithShape="0">
              <a:blip r:embed="rId9"/>
              <a:srcRect/>
              <a:tile tx="0" ty="0" sx="10000" sy="10000" flip="none" algn="ctr"/>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grpSp>
      <p:sp>
        <p:nvSpPr>
          <p:cNvPr id="9" name="MH_Text_1"/>
          <p:cNvSpPr txBox="1">
            <a:spLocks noChangeArrowheads="1"/>
          </p:cNvSpPr>
          <p:nvPr>
            <p:custDataLst>
              <p:tags r:id="rId1"/>
            </p:custDataLst>
          </p:nvPr>
        </p:nvSpPr>
        <p:spPr bwMode="auto">
          <a:xfrm>
            <a:off x="839009" y="2791949"/>
            <a:ext cx="3407912" cy="50070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68560" tIns="34279" rIns="68560" bIns="34279">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defTabSz="685783">
              <a:lnSpc>
                <a:spcPct val="110000"/>
              </a:lnSpc>
              <a:defRPr/>
            </a:pPr>
            <a:r>
              <a:rPr lang="en-US" altLang="zh-CN" sz="800" dirty="0">
                <a:solidFill>
                  <a:srgbClr val="FFFFFF">
                    <a:lumMod val="50000"/>
                  </a:srgbClr>
                </a:solidFill>
                <a:latin typeface="Calibri"/>
              </a:rPr>
              <a:t>Remember, the brick walls are there for a reason. The brick walls are not there to keep us out. The brick walls are there to give us a chance to show how badly we want </a:t>
            </a:r>
            <a:r>
              <a:rPr lang="en-US" altLang="zh-CN" sz="800" dirty="0" err="1">
                <a:solidFill>
                  <a:srgbClr val="FFFFFF">
                    <a:lumMod val="50000"/>
                  </a:srgbClr>
                </a:solidFill>
                <a:latin typeface="Calibri"/>
              </a:rPr>
              <a:t>someting</a:t>
            </a:r>
            <a:r>
              <a:rPr lang="en-US" altLang="zh-CN" sz="800" dirty="0">
                <a:solidFill>
                  <a:srgbClr val="FFFFFF">
                    <a:lumMod val="50000"/>
                  </a:srgbClr>
                </a:solidFill>
                <a:latin typeface="Calibri"/>
              </a:rPr>
              <a:t>. Because the brick walls are there to stop the people who don't want it badly enough. They're there to stop the other people</a:t>
            </a:r>
          </a:p>
        </p:txBody>
      </p:sp>
      <p:sp>
        <p:nvSpPr>
          <p:cNvPr id="10" name="MH_SubTitle_1"/>
          <p:cNvSpPr txBox="1">
            <a:spLocks noChangeArrowheads="1"/>
          </p:cNvSpPr>
          <p:nvPr>
            <p:custDataLst>
              <p:tags r:id="rId2"/>
            </p:custDataLst>
          </p:nvPr>
        </p:nvSpPr>
        <p:spPr bwMode="auto">
          <a:xfrm>
            <a:off x="839009" y="2330051"/>
            <a:ext cx="1499172" cy="35623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68560" tIns="34279" rIns="68560" bIns="34279" anchor="b">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defTabSz="685783" fontAlgn="auto">
              <a:spcBef>
                <a:spcPts val="0"/>
              </a:spcBef>
              <a:spcAft>
                <a:spcPts val="0"/>
              </a:spcAft>
              <a:defRPr/>
            </a:pPr>
            <a:r>
              <a:rPr lang="zh-CN" altLang="en-US" sz="1500" dirty="0">
                <a:solidFill>
                  <a:srgbClr val="FFFFFF">
                    <a:lumMod val="50000"/>
                  </a:srgbClr>
                </a:solidFill>
                <a:latin typeface="微软雅黑" panose="020B0503020204020204" pitchFamily="34" charset="-122"/>
                <a:ea typeface="微软雅黑" panose="020B0503020204020204" pitchFamily="34" charset="-122"/>
              </a:rPr>
              <a:t>加入标题描述</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2" name="MH_Text_1"/>
          <p:cNvSpPr txBox="1">
            <a:spLocks noChangeArrowheads="1"/>
          </p:cNvSpPr>
          <p:nvPr>
            <p:custDataLst>
              <p:tags r:id="rId3"/>
            </p:custDataLst>
          </p:nvPr>
        </p:nvSpPr>
        <p:spPr bwMode="auto">
          <a:xfrm>
            <a:off x="839009" y="3503975"/>
            <a:ext cx="3407912" cy="50070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68560" tIns="34279" rIns="68560" bIns="34279">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just" defTabSz="685783">
              <a:lnSpc>
                <a:spcPct val="110000"/>
              </a:lnSpc>
              <a:defRPr/>
            </a:pPr>
            <a:r>
              <a:rPr lang="en-US" altLang="zh-CN" sz="800" dirty="0">
                <a:solidFill>
                  <a:srgbClr val="FFFFFF">
                    <a:lumMod val="50000"/>
                  </a:srgbClr>
                </a:solidFill>
                <a:latin typeface="Calibri"/>
              </a:rPr>
              <a:t>Remember, the brick walls are there for a reason. The brick walls are not there to keep us out. The brick walls are there to give us a chance to show how badly we want </a:t>
            </a:r>
            <a:r>
              <a:rPr lang="en-US" altLang="zh-CN" sz="800" dirty="0" err="1">
                <a:solidFill>
                  <a:srgbClr val="FFFFFF">
                    <a:lumMod val="50000"/>
                  </a:srgbClr>
                </a:solidFill>
                <a:latin typeface="Calibri"/>
              </a:rPr>
              <a:t>someting</a:t>
            </a:r>
            <a:r>
              <a:rPr lang="en-US" altLang="zh-CN" sz="800" dirty="0">
                <a:solidFill>
                  <a:srgbClr val="FFFFFF">
                    <a:lumMod val="50000"/>
                  </a:srgbClr>
                </a:solidFill>
                <a:latin typeface="Calibri"/>
              </a:rPr>
              <a:t>. Because the brick walls are there to stop the people who don't want it badly enough. They're there to stop the other people</a:t>
            </a: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plus(in)">
                                      <p:cBhvr>
                                        <p:cTn id="13" dur="1500"/>
                                        <p:tgtEl>
                                          <p:spTgt spid="5"/>
                                        </p:tgtEl>
                                      </p:cBhvr>
                                    </p:animEffect>
                                  </p:childTnLst>
                                </p:cTn>
                              </p:par>
                            </p:childTnLst>
                          </p:cTn>
                        </p:par>
                        <p:par>
                          <p:cTn id="14" fill="hold">
                            <p:stCondLst>
                              <p:cond delay="2500"/>
                            </p:stCondLst>
                            <p:childTnLst>
                              <p:par>
                                <p:cTn id="15" presetID="41" presetClass="entr" presetSubtype="0" fill="hold" grpId="0" nodeType="afterEffect">
                                  <p:stCondLst>
                                    <p:cond delay="0"/>
                                  </p:stCondLst>
                                  <p:iterate type="lt">
                                    <p:tmPct val="3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9"/>
                                        </p:tgtEl>
                                        <p:attrNameLst>
                                          <p:attrName>ppt_y</p:attrName>
                                        </p:attrNameLst>
                                      </p:cBhvr>
                                      <p:tavLst>
                                        <p:tav tm="0">
                                          <p:val>
                                            <p:strVal val="#ppt_y"/>
                                          </p:val>
                                        </p:tav>
                                        <p:tav tm="100000">
                                          <p:val>
                                            <p:strVal val="#ppt_y"/>
                                          </p:val>
                                        </p:tav>
                                      </p:tavLst>
                                    </p:anim>
                                    <p:anim calcmode="lin" valueType="num">
                                      <p:cBhvr>
                                        <p:cTn id="19"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9"/>
                                        </p:tgtEl>
                                      </p:cBhvr>
                                    </p:animEffect>
                                  </p:childTnLst>
                                </p:cTn>
                              </p:par>
                              <p:par>
                                <p:cTn id="22" presetID="41" presetClass="entr" presetSubtype="0" fill="hold" grpId="0" nodeType="withEffect">
                                  <p:stCondLst>
                                    <p:cond delay="0"/>
                                  </p:stCondLst>
                                  <p:iterate type="lt">
                                    <p:tmPct val="3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par>
                                <p:cTn id="29" presetID="41" presetClass="entr" presetSubtype="0" fill="hold" grpId="0" nodeType="withEffect">
                                  <p:stCondLst>
                                    <p:cond delay="0"/>
                                  </p:stCondLst>
                                  <p:iterate type="lt">
                                    <p:tmPct val="3000"/>
                                  </p:iterate>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2"/>
                                        </p:tgtEl>
                                        <p:attrNameLst>
                                          <p:attrName>ppt_y</p:attrName>
                                        </p:attrNameLst>
                                      </p:cBhvr>
                                      <p:tavLst>
                                        <p:tav tm="0">
                                          <p:val>
                                            <p:strVal val="#ppt_y"/>
                                          </p:val>
                                        </p:tav>
                                        <p:tav tm="100000">
                                          <p:val>
                                            <p:strVal val="#ppt_y"/>
                                          </p:val>
                                        </p:tav>
                                      </p:tavLst>
                                    </p:anim>
                                    <p:anim calcmode="lin" valueType="num">
                                      <p:cBhvr>
                                        <p:cTn id="3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161714" y="2042410"/>
            <a:ext cx="7230904" cy="2662002"/>
            <a:chOff x="1175937" y="2385359"/>
            <a:chExt cx="10512577" cy="3871527"/>
          </a:xfrm>
        </p:grpSpPr>
        <p:grpSp>
          <p:nvGrpSpPr>
            <p:cNvPr id="5" name="组合 4"/>
            <p:cNvGrpSpPr/>
            <p:nvPr/>
          </p:nvGrpSpPr>
          <p:grpSpPr>
            <a:xfrm>
              <a:off x="3649565" y="4658698"/>
              <a:ext cx="1462746" cy="96828"/>
              <a:chOff x="2503408" y="2393265"/>
              <a:chExt cx="1415970" cy="91806"/>
            </a:xfrm>
            <a:solidFill>
              <a:srgbClr val="0070C0"/>
            </a:solidFill>
          </p:grpSpPr>
          <p:cxnSp>
            <p:nvCxnSpPr>
              <p:cNvPr id="6" name="直接连接符 5"/>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8" name="组合 21"/>
            <p:cNvGrpSpPr/>
            <p:nvPr/>
          </p:nvGrpSpPr>
          <p:grpSpPr bwMode="auto">
            <a:xfrm>
              <a:off x="4763892" y="2411331"/>
              <a:ext cx="2748636" cy="1897812"/>
              <a:chOff x="0" y="0"/>
              <a:chExt cx="2093189" cy="1416774"/>
            </a:xfrm>
            <a:solidFill>
              <a:srgbClr val="00B0F0"/>
            </a:solidFill>
          </p:grpSpPr>
          <p:sp>
            <p:nvSpPr>
              <p:cNvPr id="9" name="等腰三角形 22">
                <a:hlinkClick r:id="rId3"/>
              </p:cNvPr>
              <p:cNvSpPr>
                <a:spLocks noChangeArrowheads="1"/>
              </p:cNvSpPr>
              <p:nvPr/>
            </p:nvSpPr>
            <p:spPr bwMode="auto">
              <a:xfrm>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10" name="文本框 23"/>
              <p:cNvSpPr>
                <a:spLocks noChangeArrowheads="1"/>
              </p:cNvSpPr>
              <p:nvPr/>
            </p:nvSpPr>
            <p:spPr bwMode="auto">
              <a:xfrm>
                <a:off x="694127" y="579708"/>
                <a:ext cx="704940" cy="601492"/>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3000" dirty="0">
                    <a:solidFill>
                      <a:srgbClr val="FFFFFF"/>
                    </a:solidFill>
                    <a:latin typeface="微软雅黑" panose="020B0503020204020204" pitchFamily="34" charset="-122"/>
                    <a:ea typeface="微软雅黑" panose="020B0503020204020204" pitchFamily="34" charset="-122"/>
                  </a:rPr>
                  <a:t>02</a:t>
                </a:r>
                <a:endParaRPr lang="zh-CN" altLang="en-US" sz="3000" dirty="0">
                  <a:solidFill>
                    <a:srgbClr val="FFFFFF"/>
                  </a:solidFill>
                  <a:latin typeface="微软雅黑" panose="020B0503020204020204" pitchFamily="34" charset="-122"/>
                  <a:ea typeface="微软雅黑" panose="020B0503020204020204" pitchFamily="34" charset="-122"/>
                </a:endParaRPr>
              </a:p>
            </p:txBody>
          </p:sp>
        </p:grpSp>
        <p:grpSp>
          <p:nvGrpSpPr>
            <p:cNvPr id="12" name="组合 24"/>
            <p:cNvGrpSpPr/>
            <p:nvPr/>
          </p:nvGrpSpPr>
          <p:grpSpPr bwMode="auto">
            <a:xfrm>
              <a:off x="4763892" y="4359074"/>
              <a:ext cx="2748636" cy="1897812"/>
              <a:chOff x="0" y="0"/>
              <a:chExt cx="2093189" cy="1416774"/>
            </a:xfrm>
            <a:solidFill>
              <a:srgbClr val="00B0F0"/>
            </a:solidFill>
          </p:grpSpPr>
          <p:sp>
            <p:nvSpPr>
              <p:cNvPr id="13" name="等腰三角形 25">
                <a:hlinkClick r:id="rId3"/>
              </p:cNvPr>
              <p:cNvSpPr>
                <a:spLocks noChangeArrowheads="1"/>
              </p:cNvSpPr>
              <p:nvPr/>
            </p:nvSpPr>
            <p:spPr bwMode="auto">
              <a:xfrm flipH="1" flipV="1">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14" name="文本框 26"/>
              <p:cNvSpPr>
                <a:spLocks noChangeArrowheads="1"/>
              </p:cNvSpPr>
              <p:nvPr/>
            </p:nvSpPr>
            <p:spPr bwMode="auto">
              <a:xfrm>
                <a:off x="694127" y="180213"/>
                <a:ext cx="704940" cy="601492"/>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3000" dirty="0">
                    <a:solidFill>
                      <a:srgbClr val="FFFFFF"/>
                    </a:solidFill>
                    <a:latin typeface="微软雅黑" panose="020B0503020204020204" pitchFamily="34" charset="-122"/>
                    <a:ea typeface="微软雅黑" panose="020B0503020204020204" pitchFamily="34" charset="-122"/>
                  </a:rPr>
                  <a:t>03</a:t>
                </a:r>
                <a:endParaRPr lang="zh-CN" altLang="en-US" sz="3000" dirty="0">
                  <a:solidFill>
                    <a:srgbClr val="FFFFFF"/>
                  </a:solidFill>
                  <a:latin typeface="微软雅黑" panose="020B0503020204020204" pitchFamily="34" charset="-122"/>
                  <a:ea typeface="微软雅黑" panose="020B0503020204020204" pitchFamily="34" charset="-122"/>
                </a:endParaRPr>
              </a:p>
            </p:txBody>
          </p:sp>
        </p:grpSp>
        <p:grpSp>
          <p:nvGrpSpPr>
            <p:cNvPr id="15" name="组合 27"/>
            <p:cNvGrpSpPr/>
            <p:nvPr/>
          </p:nvGrpSpPr>
          <p:grpSpPr bwMode="auto">
            <a:xfrm>
              <a:off x="6190018" y="4359074"/>
              <a:ext cx="2746550" cy="1897812"/>
              <a:chOff x="0" y="0"/>
              <a:chExt cx="2093189" cy="1416774"/>
            </a:xfrm>
            <a:solidFill>
              <a:srgbClr val="00B0F0"/>
            </a:solidFill>
          </p:grpSpPr>
          <p:sp>
            <p:nvSpPr>
              <p:cNvPr id="16" name="等腰三角形 28">
                <a:hlinkClick r:id="rId3"/>
              </p:cNvPr>
              <p:cNvSpPr>
                <a:spLocks noChangeArrowheads="1"/>
              </p:cNvSpPr>
              <p:nvPr/>
            </p:nvSpPr>
            <p:spPr bwMode="auto">
              <a:xfrm>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17" name="文本框 29"/>
              <p:cNvSpPr>
                <a:spLocks noChangeArrowheads="1"/>
              </p:cNvSpPr>
              <p:nvPr/>
            </p:nvSpPr>
            <p:spPr bwMode="auto">
              <a:xfrm>
                <a:off x="718722" y="520298"/>
                <a:ext cx="655744" cy="551367"/>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2700" dirty="0">
                    <a:solidFill>
                      <a:srgbClr val="FFFFFF"/>
                    </a:solidFill>
                    <a:latin typeface="微软雅黑" panose="020B0503020204020204" pitchFamily="34" charset="-122"/>
                    <a:ea typeface="微软雅黑" panose="020B0503020204020204" pitchFamily="34" charset="-122"/>
                  </a:rPr>
                  <a:t>04</a:t>
                </a:r>
                <a:endParaRPr lang="zh-CN" altLang="en-US" sz="2700"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175937" y="2385359"/>
              <a:ext cx="2568469" cy="1570101"/>
              <a:chOff x="3766900" y="4392265"/>
              <a:chExt cx="4511542" cy="2701224"/>
            </a:xfrm>
          </p:grpSpPr>
          <p:sp>
            <p:nvSpPr>
              <p:cNvPr id="19" name="TextBox 18"/>
              <p:cNvSpPr txBox="1"/>
              <p:nvPr/>
            </p:nvSpPr>
            <p:spPr>
              <a:xfrm>
                <a:off x="3766900" y="5510975"/>
                <a:ext cx="4511542" cy="1582514"/>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20" name="组合 19"/>
              <p:cNvGrpSpPr/>
              <p:nvPr/>
            </p:nvGrpSpPr>
            <p:grpSpPr>
              <a:xfrm>
                <a:off x="3783314" y="4392265"/>
                <a:ext cx="2199762" cy="983612"/>
                <a:chOff x="1354515" y="2174815"/>
                <a:chExt cx="1212299" cy="542073"/>
              </a:xfrm>
            </p:grpSpPr>
            <p:sp>
              <p:nvSpPr>
                <p:cNvPr id="21" name="圆角矩形 22"/>
                <p:cNvSpPr/>
                <p:nvPr/>
              </p:nvSpPr>
              <p:spPr>
                <a:xfrm>
                  <a:off x="1354515" y="2193726"/>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22" name="TextBox 23"/>
                <p:cNvSpPr txBox="1"/>
                <p:nvPr/>
              </p:nvSpPr>
              <p:spPr>
                <a:xfrm>
                  <a:off x="1386761" y="2174815"/>
                  <a:ext cx="1180053" cy="477341"/>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方案一</a:t>
                  </a:r>
                </a:p>
              </p:txBody>
            </p:sp>
          </p:grpSp>
        </p:grpSp>
        <p:grpSp>
          <p:nvGrpSpPr>
            <p:cNvPr id="23" name="组合 22"/>
            <p:cNvGrpSpPr/>
            <p:nvPr/>
          </p:nvGrpSpPr>
          <p:grpSpPr>
            <a:xfrm>
              <a:off x="7604354" y="2396643"/>
              <a:ext cx="2746146" cy="1312163"/>
              <a:chOff x="15104026" y="4410819"/>
              <a:chExt cx="4823631" cy="2257465"/>
            </a:xfrm>
          </p:grpSpPr>
          <p:sp>
            <p:nvSpPr>
              <p:cNvPr id="24" name="TextBox 25"/>
              <p:cNvSpPr txBox="1"/>
              <p:nvPr/>
            </p:nvSpPr>
            <p:spPr>
              <a:xfrm>
                <a:off x="15104026" y="5536275"/>
                <a:ext cx="4823631" cy="1132009"/>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25" name="组合 24"/>
              <p:cNvGrpSpPr/>
              <p:nvPr/>
            </p:nvGrpSpPr>
            <p:grpSpPr>
              <a:xfrm>
                <a:off x="15344539" y="4410819"/>
                <a:ext cx="2216549" cy="965058"/>
                <a:chOff x="7725958" y="2185040"/>
                <a:chExt cx="1221550" cy="531848"/>
              </a:xfrm>
            </p:grpSpPr>
            <p:sp>
              <p:nvSpPr>
                <p:cNvPr id="26" name="圆角矩形 27"/>
                <p:cNvSpPr/>
                <p:nvPr/>
              </p:nvSpPr>
              <p:spPr>
                <a:xfrm>
                  <a:off x="7725958" y="2193726"/>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27" name="TextBox 28"/>
                <p:cNvSpPr txBox="1"/>
                <p:nvPr/>
              </p:nvSpPr>
              <p:spPr>
                <a:xfrm>
                  <a:off x="7767455" y="2185040"/>
                  <a:ext cx="1180053" cy="483347"/>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方案二</a:t>
                  </a:r>
                </a:p>
              </p:txBody>
            </p:sp>
          </p:grpSp>
        </p:grpSp>
        <p:grpSp>
          <p:nvGrpSpPr>
            <p:cNvPr id="28" name="组合 27"/>
            <p:cNvGrpSpPr/>
            <p:nvPr/>
          </p:nvGrpSpPr>
          <p:grpSpPr>
            <a:xfrm>
              <a:off x="8942370" y="4395272"/>
              <a:ext cx="2746144" cy="1234112"/>
              <a:chOff x="17463330" y="7862298"/>
              <a:chExt cx="4823631" cy="2123189"/>
            </a:xfrm>
          </p:grpSpPr>
          <p:sp>
            <p:nvSpPr>
              <p:cNvPr id="29" name="TextBox 30"/>
              <p:cNvSpPr txBox="1"/>
              <p:nvPr/>
            </p:nvSpPr>
            <p:spPr>
              <a:xfrm>
                <a:off x="17463330" y="8853475"/>
                <a:ext cx="4823631" cy="1132012"/>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30" name="组合 29"/>
              <p:cNvGrpSpPr/>
              <p:nvPr/>
            </p:nvGrpSpPr>
            <p:grpSpPr>
              <a:xfrm>
                <a:off x="17713534" y="7862298"/>
                <a:ext cx="2295980" cy="976684"/>
                <a:chOff x="9031522" y="4087166"/>
                <a:chExt cx="1265325" cy="538255"/>
              </a:xfrm>
            </p:grpSpPr>
            <p:sp>
              <p:nvSpPr>
                <p:cNvPr id="31" name="圆角矩形 32"/>
                <p:cNvSpPr/>
                <p:nvPr/>
              </p:nvSpPr>
              <p:spPr>
                <a:xfrm>
                  <a:off x="9031522" y="4102259"/>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32" name="TextBox 33"/>
                <p:cNvSpPr txBox="1"/>
                <p:nvPr/>
              </p:nvSpPr>
              <p:spPr>
                <a:xfrm>
                  <a:off x="9116794" y="4087166"/>
                  <a:ext cx="1180053" cy="483346"/>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方案四</a:t>
                  </a:r>
                </a:p>
              </p:txBody>
            </p:sp>
          </p:grpSp>
        </p:grpSp>
        <p:grpSp>
          <p:nvGrpSpPr>
            <p:cNvPr id="33" name="组合 32"/>
            <p:cNvGrpSpPr/>
            <p:nvPr/>
          </p:nvGrpSpPr>
          <p:grpSpPr>
            <a:xfrm>
              <a:off x="2250391" y="4446445"/>
              <a:ext cx="2746144" cy="1318723"/>
              <a:chOff x="5663457" y="7950956"/>
              <a:chExt cx="4823631" cy="2268754"/>
            </a:xfrm>
          </p:grpSpPr>
          <p:sp>
            <p:nvSpPr>
              <p:cNvPr id="34" name="TextBox 35"/>
              <p:cNvSpPr txBox="1"/>
              <p:nvPr/>
            </p:nvSpPr>
            <p:spPr>
              <a:xfrm>
                <a:off x="5663457" y="9087700"/>
                <a:ext cx="4823631" cy="1132010"/>
              </a:xfrm>
              <a:prstGeom prst="rect">
                <a:avLst/>
              </a:prstGeom>
              <a:noFill/>
            </p:spPr>
            <p:txBody>
              <a:bodyPr wrap="square" lIns="91431" tIns="45715" rIns="91431" bIns="45715" rtlCol="0">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您的内容打在阿这里，或者通过复制您的文本</a:t>
                </a:r>
                <a:r>
                  <a:rPr lang="en-US" altLang="zh-CN" sz="900" dirty="0">
                    <a:solidFill>
                      <a:srgbClr val="FFFFFF">
                        <a:lumMod val="50000"/>
                      </a:srgbClr>
                    </a:solidFill>
                    <a:latin typeface="微软雅黑" panose="020B0503020204020204" pitchFamily="34" charset="-122"/>
                    <a:ea typeface="微软雅黑" panose="020B0503020204020204" pitchFamily="34" charset="-122"/>
                  </a:rPr>
                  <a: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您的内容打在这里，</a:t>
                </a:r>
              </a:p>
            </p:txBody>
          </p:sp>
          <p:grpSp>
            <p:nvGrpSpPr>
              <p:cNvPr id="35" name="组合 34"/>
              <p:cNvGrpSpPr/>
              <p:nvPr/>
            </p:nvGrpSpPr>
            <p:grpSpPr>
              <a:xfrm>
                <a:off x="5803741" y="7950956"/>
                <a:ext cx="2300678" cy="983547"/>
                <a:chOff x="2518192" y="4136026"/>
                <a:chExt cx="1267914" cy="542037"/>
              </a:xfrm>
            </p:grpSpPr>
            <p:sp>
              <p:nvSpPr>
                <p:cNvPr id="36" name="圆角矩形 38"/>
                <p:cNvSpPr/>
                <p:nvPr/>
              </p:nvSpPr>
              <p:spPr>
                <a:xfrm>
                  <a:off x="2518192" y="4154901"/>
                  <a:ext cx="1100328" cy="523162"/>
                </a:xfrm>
                <a:prstGeom prst="round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sp>
              <p:nvSpPr>
                <p:cNvPr id="37" name="TextBox 39"/>
                <p:cNvSpPr txBox="1"/>
                <p:nvPr/>
              </p:nvSpPr>
              <p:spPr>
                <a:xfrm>
                  <a:off x="2606053" y="4136026"/>
                  <a:ext cx="1180053" cy="483347"/>
                </a:xfrm>
                <a:prstGeom prst="rect">
                  <a:avLst/>
                </a:prstGeom>
                <a:noFill/>
              </p:spPr>
              <p:txBody>
                <a:bodyPr wrap="square" lIns="91431" tIns="0" rIns="91431" bIns="0" rtlCol="0" anchor="t">
                  <a:spAutoFit/>
                </a:bodyPr>
                <a:lstStyle/>
                <a:p>
                  <a:pPr defTabSz="685783">
                    <a:lnSpc>
                      <a:spcPct val="150000"/>
                    </a:lnSpc>
                  </a:pPr>
                  <a:r>
                    <a:rPr lang="zh-CN" altLang="en-US" sz="1500" dirty="0">
                      <a:solidFill>
                        <a:srgbClr val="FFFFFF"/>
                      </a:solidFill>
                      <a:latin typeface="方正黑体_GBK" pitchFamily="65" charset="-122"/>
                      <a:ea typeface="方正黑体_GBK" pitchFamily="65" charset="-122"/>
                      <a:cs typeface="华文黑体" pitchFamily="2" charset="-122"/>
                    </a:rPr>
                    <a:t>方案三</a:t>
                  </a:r>
                </a:p>
              </p:txBody>
            </p:sp>
          </p:grpSp>
        </p:grpSp>
        <p:grpSp>
          <p:nvGrpSpPr>
            <p:cNvPr id="38" name="组合 37"/>
            <p:cNvGrpSpPr/>
            <p:nvPr/>
          </p:nvGrpSpPr>
          <p:grpSpPr>
            <a:xfrm>
              <a:off x="7414955" y="4610470"/>
              <a:ext cx="1516954" cy="96828"/>
              <a:chOff x="2539779" y="2393265"/>
              <a:chExt cx="1468446" cy="91806"/>
            </a:xfrm>
            <a:solidFill>
              <a:srgbClr val="0070C0"/>
            </a:solidFill>
          </p:grpSpPr>
          <p:cxnSp>
            <p:nvCxnSpPr>
              <p:cNvPr id="39" name="直接连接符 38"/>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0" name="椭圆 39"/>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41" name="组合 40"/>
            <p:cNvGrpSpPr/>
            <p:nvPr/>
          </p:nvGrpSpPr>
          <p:grpSpPr>
            <a:xfrm>
              <a:off x="6078207" y="2590924"/>
              <a:ext cx="1516954" cy="96828"/>
              <a:chOff x="2539779" y="2393265"/>
              <a:chExt cx="1468446" cy="91806"/>
            </a:xfrm>
            <a:solidFill>
              <a:srgbClr val="0070C0"/>
            </a:solidFill>
          </p:grpSpPr>
          <p:cxnSp>
            <p:nvCxnSpPr>
              <p:cNvPr id="42" name="直接连接符 41"/>
              <p:cNvCxnSpPr/>
              <p:nvPr/>
            </p:nvCxnSpPr>
            <p:spPr>
              <a:xfrm>
                <a:off x="2539779" y="2439167"/>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3916416"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44" name="组合 43"/>
            <p:cNvGrpSpPr/>
            <p:nvPr/>
          </p:nvGrpSpPr>
          <p:grpSpPr>
            <a:xfrm>
              <a:off x="2434122" y="2654696"/>
              <a:ext cx="1462746" cy="96828"/>
              <a:chOff x="2503408" y="2393265"/>
              <a:chExt cx="1415970" cy="91806"/>
            </a:xfrm>
            <a:solidFill>
              <a:srgbClr val="0070C0"/>
            </a:solidFill>
          </p:grpSpPr>
          <p:cxnSp>
            <p:nvCxnSpPr>
              <p:cNvPr id="45" name="直接连接符 44"/>
              <p:cNvCxnSpPr/>
              <p:nvPr/>
            </p:nvCxnSpPr>
            <p:spPr>
              <a:xfrm>
                <a:off x="2539779" y="2439168"/>
                <a:ext cx="13795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2503408" y="2393265"/>
                <a:ext cx="91809" cy="9180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200">
                  <a:solidFill>
                    <a:srgbClr val="FFFFFF"/>
                  </a:solidFill>
                </a:endParaRPr>
              </a:p>
            </p:txBody>
          </p:sp>
        </p:grpSp>
        <p:grpSp>
          <p:nvGrpSpPr>
            <p:cNvPr id="47" name="组合 18"/>
            <p:cNvGrpSpPr/>
            <p:nvPr/>
          </p:nvGrpSpPr>
          <p:grpSpPr bwMode="auto">
            <a:xfrm>
              <a:off x="3339851" y="2411331"/>
              <a:ext cx="2746550" cy="1897812"/>
              <a:chOff x="0" y="0"/>
              <a:chExt cx="2093189" cy="1416774"/>
            </a:xfrm>
            <a:solidFill>
              <a:srgbClr val="00B0F0"/>
            </a:solidFill>
          </p:grpSpPr>
          <p:sp>
            <p:nvSpPr>
              <p:cNvPr id="48" name="等腰三角形 19">
                <a:hlinkClick r:id="rId3"/>
              </p:cNvPr>
              <p:cNvSpPr>
                <a:spLocks noChangeArrowheads="1"/>
              </p:cNvSpPr>
              <p:nvPr/>
            </p:nvSpPr>
            <p:spPr bwMode="auto">
              <a:xfrm flipH="1" flipV="1">
                <a:off x="0" y="0"/>
                <a:ext cx="2093189" cy="1416774"/>
              </a:xfrm>
              <a:prstGeom prst="triangle">
                <a:avLst>
                  <a:gd name="adj" fmla="val 50000"/>
                </a:avLst>
              </a:prstGeom>
              <a:solidFill>
                <a:srgbClr val="699E56"/>
              </a:solidFill>
              <a:ln w="12700" cap="flat" cmpd="sng">
                <a:solidFill>
                  <a:schemeClr val="bg1"/>
                </a:solidFill>
                <a:bevel/>
              </a:ln>
            </p:spPr>
            <p:txBody>
              <a:bodyPr anchor="ctr"/>
              <a:lstStyle/>
              <a:p>
                <a:pPr algn="ctr" defTabSz="685783"/>
                <a:endParaRPr lang="zh-CN" altLang="zh-CN" sz="1200">
                  <a:solidFill>
                    <a:srgbClr val="FFFFFF"/>
                  </a:solidFill>
                  <a:latin typeface="宋体" panose="02010600030101010101" pitchFamily="2" charset="-122"/>
                  <a:sym typeface="宋体" panose="02010600030101010101" pitchFamily="2" charset="-122"/>
                </a:endParaRPr>
              </a:p>
            </p:txBody>
          </p:sp>
          <p:sp>
            <p:nvSpPr>
              <p:cNvPr id="49" name="文本框 20"/>
              <p:cNvSpPr>
                <a:spLocks noChangeArrowheads="1"/>
              </p:cNvSpPr>
              <p:nvPr/>
            </p:nvSpPr>
            <p:spPr bwMode="auto">
              <a:xfrm>
                <a:off x="691386" y="122472"/>
                <a:ext cx="705476" cy="601492"/>
              </a:xfrm>
              <a:prstGeom prst="rect">
                <a:avLst/>
              </a:prstGeom>
              <a:solidFill>
                <a:srgbClr val="699E5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685783"/>
                <a:r>
                  <a:rPr lang="en-US" sz="3000" dirty="0">
                    <a:solidFill>
                      <a:srgbClr val="FFFFFF"/>
                    </a:solidFill>
                    <a:latin typeface="微软雅黑" panose="020B0503020204020204" pitchFamily="34" charset="-122"/>
                    <a:ea typeface="微软雅黑" panose="020B0503020204020204" pitchFamily="34" charset="-122"/>
                  </a:rPr>
                  <a:t>01</a:t>
                </a:r>
                <a:endParaRPr lang="zh-CN" altLang="en-US" sz="3000" dirty="0">
                  <a:solidFill>
                    <a:srgbClr val="FFFFFF"/>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TWO</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552" y="3651870"/>
            <a:ext cx="2285808" cy="133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矩形 4"/>
          <p:cNvSpPr/>
          <p:nvPr/>
        </p:nvSpPr>
        <p:spPr>
          <a:xfrm>
            <a:off x="5153138" y="2128397"/>
            <a:ext cx="3118615" cy="2091111"/>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0" tIns="34279" rIns="68560" bIns="34279" numCol="1" spcCol="0" rtlCol="0" fromWordArt="0" anchor="ctr" anchorCtr="0" forceAA="0" compatLnSpc="1">
            <a:noAutofit/>
          </a:bodyPr>
          <a:lstStyle/>
          <a:p>
            <a:pPr algn="ctr" defTabSz="685783"/>
            <a:endParaRPr lang="zh-CN" altLang="en-US" sz="1500">
              <a:solidFill>
                <a:srgbClr val="FFFFFF"/>
              </a:solidFill>
              <a:latin typeface="微软雅黑" panose="020B0503020204020204" pitchFamily="34" charset="-122"/>
              <a:ea typeface="微软雅黑" panose="020B0503020204020204" pitchFamily="34" charset="-122"/>
            </a:endParaRPr>
          </a:p>
        </p:txBody>
      </p:sp>
      <p:sp>
        <p:nvSpPr>
          <p:cNvPr id="6" name="Rectangle 30"/>
          <p:cNvSpPr/>
          <p:nvPr/>
        </p:nvSpPr>
        <p:spPr>
          <a:xfrm>
            <a:off x="4656068" y="1842829"/>
            <a:ext cx="3390135" cy="2145226"/>
          </a:xfrm>
          <a:prstGeom prst="rect">
            <a:avLst/>
          </a:prstGeom>
          <a:blipFill dpi="0" rotWithShape="1">
            <a:blip r:embed="rId3"/>
            <a:srcRect/>
            <a:tile tx="0" ty="0" sx="28000" sy="28000" flip="none" algn="ctr"/>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en-US" sz="2700" dirty="0">
              <a:solidFill>
                <a:srgbClr val="FFFFFF"/>
              </a:solidFill>
              <a:latin typeface="微软雅黑" panose="020B0503020204020204" pitchFamily="34" charset="-122"/>
              <a:ea typeface="微软雅黑" panose="020B0503020204020204" pitchFamily="34" charset="-122"/>
            </a:endParaRPr>
          </a:p>
        </p:txBody>
      </p:sp>
      <p:sp>
        <p:nvSpPr>
          <p:cNvPr id="7" name="TextBox 9"/>
          <p:cNvSpPr txBox="1"/>
          <p:nvPr/>
        </p:nvSpPr>
        <p:spPr>
          <a:xfrm>
            <a:off x="950180" y="1871397"/>
            <a:ext cx="3457353" cy="2519739"/>
          </a:xfrm>
          <a:prstGeom prst="rect">
            <a:avLst/>
          </a:prstGeom>
          <a:noFill/>
        </p:spPr>
        <p:txBody>
          <a:bodyPr wrap="square" lIns="0" tIns="0" rIns="68545" bIns="0" numCol="2" spcCol="205633" rtlCol="0">
            <a:noAutofit/>
          </a:bodyPr>
          <a:lstStyle/>
          <a:p>
            <a:pPr algn="just" defTabSz="685783"/>
            <a:r>
              <a:rPr lang="zh-CN" altLang="en-US" sz="900" dirty="0">
                <a:solidFill>
                  <a:srgbClr val="FFFFFF">
                    <a:lumMod val="50000"/>
                  </a:srgbClr>
                </a:solidFill>
                <a:latin typeface="宋体"/>
                <a:cs typeface="Calibri" panose="020F0502020204030204"/>
              </a:rPr>
              <a:t>相关并符合整体语言风格，语言描述尽量简洁生动。尽量将每页幻灯片的字数控制在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分钟之内。此处添加详细文本描述，建议与标题相关并符合整体语言风格，语言描述尽量简洁生动。</a:t>
            </a:r>
            <a:endParaRPr lang="en-US" altLang="zh-CN" sz="900" dirty="0">
              <a:solidFill>
                <a:srgbClr val="FFFFFF">
                  <a:lumMod val="50000"/>
                </a:srgbClr>
              </a:solidFill>
              <a:latin typeface="宋体"/>
              <a:cs typeface="Calibri" panose="020F0502020204030204"/>
            </a:endParaRPr>
          </a:p>
          <a:p>
            <a:pPr algn="just" defTabSz="685783"/>
            <a:endParaRPr lang="en-US" altLang="zh-CN" sz="900" dirty="0">
              <a:solidFill>
                <a:srgbClr val="FFFFFF">
                  <a:lumMod val="50000"/>
                </a:srgbClr>
              </a:solidFill>
              <a:latin typeface="宋体"/>
              <a:cs typeface="Calibri" panose="020F0502020204030204"/>
            </a:endParaRPr>
          </a:p>
          <a:p>
            <a:pPr algn="just" defTabSz="685783"/>
            <a:r>
              <a:rPr lang="zh-CN" altLang="en-US" sz="900" dirty="0">
                <a:solidFill>
                  <a:srgbClr val="FFFFFF">
                    <a:lumMod val="50000"/>
                  </a:srgbClr>
                </a:solidFill>
                <a:latin typeface="宋体"/>
                <a:cs typeface="Calibri" panose="020F0502020204030204"/>
              </a:rPr>
              <a:t>此处添加详细文本描述，建议与标题相关并符合整体语言风格，语言描述尽量简洁生动。</a:t>
            </a:r>
            <a:endParaRPr lang="en-US" altLang="zh-CN" sz="900" dirty="0">
              <a:solidFill>
                <a:srgbClr val="FFFFFF">
                  <a:lumMod val="50000"/>
                </a:srgbClr>
              </a:solidFill>
              <a:latin typeface="宋体"/>
              <a:cs typeface="Calibri" panose="020F0502020204030204"/>
            </a:endParaRPr>
          </a:p>
          <a:p>
            <a:pPr algn="just" defTabSz="685783"/>
            <a:r>
              <a:rPr lang="zh-CN" altLang="en-US" sz="900" dirty="0">
                <a:solidFill>
                  <a:srgbClr val="FFFFFF">
                    <a:lumMod val="50000"/>
                  </a:srgbClr>
                </a:solidFill>
                <a:latin typeface="宋体"/>
                <a:cs typeface="Calibri" panose="020F0502020204030204"/>
              </a:rPr>
              <a:t>此处添加详细文本描述，建议与标题相关并符合整体语言风格，语言描述尽量简洁生动。尽量将每页幻灯片的字数控制在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分钟之内。此处添加详细文本描述，建议与标题相关并符合整体语言风格，语言描述尽量简洁生动。</a:t>
            </a:r>
            <a:endParaRPr lang="en-US" altLang="zh-CN" sz="900" dirty="0">
              <a:solidFill>
                <a:srgbClr val="FFFFFF">
                  <a:lumMod val="50000"/>
                </a:srgbClr>
              </a:solidFill>
              <a:latin typeface="宋体"/>
              <a:cs typeface="Calibri" panose="020F0502020204030204"/>
            </a:endParaRPr>
          </a:p>
          <a:p>
            <a:pPr algn="just" defTabSz="685783"/>
            <a:endParaRPr lang="en-US" altLang="zh-CN" sz="900" dirty="0">
              <a:solidFill>
                <a:srgbClr val="FFFFFF">
                  <a:lumMod val="50000"/>
                </a:srgbClr>
              </a:solidFill>
              <a:latin typeface="宋体"/>
              <a:cs typeface="Calibri" panose="020F0502020204030204"/>
            </a:endParaRPr>
          </a:p>
          <a:p>
            <a:pPr algn="just" defTabSz="685783"/>
            <a:r>
              <a:rPr lang="zh-CN" altLang="en-US" sz="900" dirty="0">
                <a:solidFill>
                  <a:srgbClr val="FFFFFF">
                    <a:lumMod val="50000"/>
                  </a:srgbClr>
                </a:solidFill>
                <a:latin typeface="宋体"/>
                <a:cs typeface="Calibri" panose="020F0502020204030204"/>
              </a:rPr>
              <a:t>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分钟之内。此处添加详细文本描述，建议与标题</a:t>
            </a:r>
          </a:p>
          <a:p>
            <a:pPr algn="just" defTabSz="685783"/>
            <a:r>
              <a:rPr lang="zh-CN" altLang="en-US" sz="900" dirty="0">
                <a:solidFill>
                  <a:srgbClr val="FFFFFF">
                    <a:lumMod val="50000"/>
                  </a:srgbClr>
                </a:solidFill>
                <a:latin typeface="宋体"/>
                <a:cs typeface="Calibri" panose="020F0502020204030204"/>
              </a:rPr>
              <a:t>尽量将每页幻灯片的字数控制在</a:t>
            </a:r>
            <a:r>
              <a:rPr lang="en-US" altLang="zh-CN" sz="900" dirty="0">
                <a:solidFill>
                  <a:srgbClr val="FFFFFF">
                    <a:lumMod val="50000"/>
                  </a:srgbClr>
                </a:solidFill>
                <a:latin typeface="宋体"/>
                <a:cs typeface="Calibri" panose="020F0502020204030204"/>
              </a:rPr>
              <a:t>200</a:t>
            </a:r>
            <a:r>
              <a:rPr lang="zh-CN" altLang="en-US" sz="900" dirty="0">
                <a:solidFill>
                  <a:srgbClr val="FFFFFF">
                    <a:lumMod val="50000"/>
                  </a:srgbClr>
                </a:solidFill>
                <a:latin typeface="宋体"/>
                <a:cs typeface="Calibri" panose="020F0502020204030204"/>
              </a:rPr>
              <a:t>字以内，据统计每页幻灯片的最好控制在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分钟之内。此处添加幻灯片的最好控制在</a:t>
            </a:r>
            <a:r>
              <a:rPr lang="en-US" altLang="zh-CN" sz="900" dirty="0">
                <a:solidFill>
                  <a:srgbClr val="FFFFFF">
                    <a:lumMod val="50000"/>
                  </a:srgbClr>
                </a:solidFill>
                <a:latin typeface="宋体"/>
                <a:cs typeface="Calibri" panose="020F0502020204030204"/>
              </a:rPr>
              <a:t>5</a:t>
            </a:r>
            <a:r>
              <a:rPr lang="zh-CN" altLang="en-US" sz="900" dirty="0">
                <a:solidFill>
                  <a:srgbClr val="FFFFFF">
                    <a:lumMod val="50000"/>
                  </a:srgbClr>
                </a:solidFill>
                <a:latin typeface="宋体"/>
                <a:cs typeface="Calibri" panose="020F0502020204030204"/>
              </a:rPr>
              <a:t>分钟之内。此处添加此处添加。</a:t>
            </a: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500"/>
                                        <p:tgtEl>
                                          <p:spTgt spid="5"/>
                                        </p:tgtEl>
                                      </p:cBhvr>
                                    </p:animEffect>
                                  </p:childTnLst>
                                </p:cTn>
                              </p:par>
                            </p:childTnLst>
                          </p:cTn>
                        </p:par>
                        <p:par>
                          <p:cTn id="18" fill="hold">
                            <p:stCondLst>
                              <p:cond delay="30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Rectangle 25"/>
          <p:cNvSpPr/>
          <p:nvPr/>
        </p:nvSpPr>
        <p:spPr>
          <a:xfrm>
            <a:off x="738283" y="1676108"/>
            <a:ext cx="2171983" cy="136251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6" name="Rectangle 26"/>
          <p:cNvSpPr/>
          <p:nvPr/>
        </p:nvSpPr>
        <p:spPr>
          <a:xfrm>
            <a:off x="3181765" y="1676108"/>
            <a:ext cx="2171983" cy="136251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7" name="Rectangle 27"/>
          <p:cNvSpPr/>
          <p:nvPr/>
        </p:nvSpPr>
        <p:spPr>
          <a:xfrm>
            <a:off x="738283" y="3091433"/>
            <a:ext cx="2171983" cy="1362510"/>
          </a:xfrm>
          <a:prstGeom prst="rect">
            <a:avLst/>
          </a:prstGeom>
          <a:blipFill>
            <a:blip r:embed="rId5">
              <a:extLst>
                <a:ext uri="{BEBA8EAE-BF5A-486C-A8C5-ECC9F3942E4B}">
                  <a14:imgProps xmlns:a14="http://schemas.microsoft.com/office/drawing/2010/main">
                    <a14:imgLayer r:embed="rId6">
                      <a14:imgEffect>
                        <a14:brightnessContrast bright="28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8" name="Rectangle 28"/>
          <p:cNvSpPr/>
          <p:nvPr/>
        </p:nvSpPr>
        <p:spPr>
          <a:xfrm>
            <a:off x="3181765" y="3091433"/>
            <a:ext cx="2171983" cy="136251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defRPr/>
            </a:pPr>
            <a:endParaRPr lang="en-US" dirty="0">
              <a:solidFill>
                <a:srgbClr val="FFFFFF">
                  <a:lumMod val="50000"/>
                </a:srgbClr>
              </a:solidFill>
            </a:endParaRPr>
          </a:p>
        </p:txBody>
      </p:sp>
      <p:sp>
        <p:nvSpPr>
          <p:cNvPr id="9" name="Rectangle 29"/>
          <p:cNvSpPr/>
          <p:nvPr/>
        </p:nvSpPr>
        <p:spPr>
          <a:xfrm>
            <a:off x="2616315" y="257516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1</a:t>
            </a:r>
            <a:endParaRPr lang="en-US" altLang="zh-CN" dirty="0">
              <a:solidFill>
                <a:srgbClr val="FFFFFF"/>
              </a:solidFill>
            </a:endParaRPr>
          </a:p>
        </p:txBody>
      </p:sp>
      <p:sp>
        <p:nvSpPr>
          <p:cNvPr id="10" name="Rectangle 30"/>
          <p:cNvSpPr/>
          <p:nvPr/>
        </p:nvSpPr>
        <p:spPr>
          <a:xfrm>
            <a:off x="3085481" y="257397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2</a:t>
            </a:r>
            <a:endParaRPr lang="en-US" altLang="zh-CN" dirty="0">
              <a:solidFill>
                <a:srgbClr val="FFFFFF"/>
              </a:solidFill>
            </a:endParaRPr>
          </a:p>
        </p:txBody>
      </p:sp>
      <p:sp>
        <p:nvSpPr>
          <p:cNvPr id="12" name="Rectangle 31"/>
          <p:cNvSpPr/>
          <p:nvPr/>
        </p:nvSpPr>
        <p:spPr>
          <a:xfrm>
            <a:off x="3085481" y="304654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4</a:t>
            </a:r>
            <a:endParaRPr lang="en-US" altLang="zh-CN" dirty="0">
              <a:solidFill>
                <a:srgbClr val="FFFFFF"/>
              </a:solidFill>
            </a:endParaRPr>
          </a:p>
        </p:txBody>
      </p:sp>
      <p:sp>
        <p:nvSpPr>
          <p:cNvPr id="13" name="Rectangle 32"/>
          <p:cNvSpPr/>
          <p:nvPr/>
        </p:nvSpPr>
        <p:spPr>
          <a:xfrm>
            <a:off x="2616315" y="3046540"/>
            <a:ext cx="387854" cy="425784"/>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anchor="ctr"/>
          <a:lstStyle/>
          <a:p>
            <a:pPr algn="ctr" defTabSz="685783"/>
            <a:r>
              <a:rPr lang="en-US" altLang="zh-CN" dirty="0">
                <a:solidFill>
                  <a:srgbClr val="FFFFFF"/>
                </a:solidFill>
                <a:latin typeface="FontAwesome" pitchFamily="2" charset="0"/>
              </a:rPr>
              <a:t>3</a:t>
            </a:r>
            <a:endParaRPr lang="en-US" altLang="zh-CN" dirty="0">
              <a:solidFill>
                <a:srgbClr val="FFFFFF"/>
              </a:solidFill>
            </a:endParaRPr>
          </a:p>
        </p:txBody>
      </p:sp>
      <p:grpSp>
        <p:nvGrpSpPr>
          <p:cNvPr id="14" name="组合 13"/>
          <p:cNvGrpSpPr/>
          <p:nvPr/>
        </p:nvGrpSpPr>
        <p:grpSpPr>
          <a:xfrm>
            <a:off x="5531344" y="1704074"/>
            <a:ext cx="2983779" cy="2749868"/>
            <a:chOff x="2104571" y="312501"/>
            <a:chExt cx="9643202" cy="4035417"/>
          </a:xfrm>
        </p:grpSpPr>
        <p:sp>
          <p:nvSpPr>
            <p:cNvPr id="15" name="圆角矩形 7"/>
            <p:cNvSpPr/>
            <p:nvPr/>
          </p:nvSpPr>
          <p:spPr>
            <a:xfrm>
              <a:off x="2104571" y="2434773"/>
              <a:ext cx="9643202" cy="798880"/>
            </a:xfrm>
            <a:prstGeom prst="roundRect">
              <a:avLst>
                <a:gd name="adj" fmla="val 0"/>
              </a:avLst>
            </a:prstGeom>
            <a:solidFill>
              <a:srgbClr val="699E56"/>
            </a:solidFill>
            <a:ln w="3175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6" name="圆角矩形 10"/>
            <p:cNvSpPr/>
            <p:nvPr/>
          </p:nvSpPr>
          <p:spPr>
            <a:xfrm>
              <a:off x="2104571" y="312501"/>
              <a:ext cx="9643202" cy="798880"/>
            </a:xfrm>
            <a:prstGeom prst="roundRect">
              <a:avLst>
                <a:gd name="adj" fmla="val 0"/>
              </a:avLst>
            </a:prstGeom>
            <a:solidFill>
              <a:srgbClr val="699E56"/>
            </a:solidFill>
            <a:ln w="3175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7" name="TextBox 12"/>
            <p:cNvSpPr txBox="1"/>
            <p:nvPr/>
          </p:nvSpPr>
          <p:spPr>
            <a:xfrm>
              <a:off x="3384830" y="523418"/>
              <a:ext cx="7083786" cy="451661"/>
            </a:xfrm>
            <a:prstGeom prst="rect">
              <a:avLst/>
            </a:prstGeom>
            <a:noFill/>
          </p:spPr>
          <p:txBody>
            <a:bodyPr wrap="square" rtlCol="0">
              <a:spAutoFit/>
            </a:bodyPr>
            <a:lstStyle/>
            <a:p>
              <a:pPr algn="ctr" defTabSz="685783"/>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p>
          </p:txBody>
        </p:sp>
        <p:sp>
          <p:nvSpPr>
            <p:cNvPr id="18" name="TextBox 13"/>
            <p:cNvSpPr txBox="1"/>
            <p:nvPr/>
          </p:nvSpPr>
          <p:spPr>
            <a:xfrm>
              <a:off x="4382216" y="2649547"/>
              <a:ext cx="5087909" cy="767823"/>
            </a:xfrm>
            <a:prstGeom prst="rect">
              <a:avLst/>
            </a:prstGeom>
            <a:noFill/>
          </p:spPr>
          <p:txBody>
            <a:bodyPr wrap="square" rtlCol="0">
              <a:spAutoFit/>
            </a:bodyPr>
            <a:lstStyle/>
            <a:p>
              <a:pPr algn="ctr" defTabSz="685783"/>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p>
          </p:txBody>
        </p:sp>
        <p:sp>
          <p:nvSpPr>
            <p:cNvPr id="19" name="TextBox 14"/>
            <p:cNvSpPr txBox="1"/>
            <p:nvPr/>
          </p:nvSpPr>
          <p:spPr>
            <a:xfrm>
              <a:off x="2104571" y="1152908"/>
              <a:ext cx="9643202" cy="1044788"/>
            </a:xfrm>
            <a:prstGeom prst="rect">
              <a:avLst/>
            </a:prstGeom>
            <a:noFill/>
          </p:spPr>
          <p:txBody>
            <a:bodyPr wrap="square" lIns="68580" tIns="34290" rIns="68580" bIns="34290" rtlCol="0">
              <a:spAutoFit/>
            </a:bodyPr>
            <a:lstStyle/>
            <a:p>
              <a:pPr defTabSz="685783">
                <a:lnSpc>
                  <a:spcPct val="130000"/>
                </a:lnSpc>
              </a:pPr>
              <a:r>
                <a:rPr lang="zh-CN" altLang="en-US" sz="8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20" name="TextBox 15"/>
            <p:cNvSpPr txBox="1"/>
            <p:nvPr/>
          </p:nvSpPr>
          <p:spPr>
            <a:xfrm>
              <a:off x="2104571" y="3303130"/>
              <a:ext cx="9643202" cy="1044788"/>
            </a:xfrm>
            <a:prstGeom prst="rect">
              <a:avLst/>
            </a:prstGeom>
            <a:noFill/>
          </p:spPr>
          <p:txBody>
            <a:bodyPr wrap="square" lIns="68580" tIns="34290" rIns="68580" bIns="34290" rtlCol="0">
              <a:spAutoFit/>
            </a:bodyPr>
            <a:lstStyle/>
            <a:p>
              <a:pPr defTabSz="685783">
                <a:lnSpc>
                  <a:spcPct val="130000"/>
                </a:lnSpc>
              </a:pPr>
              <a:r>
                <a:rPr lang="zh-CN" altLang="en-US" sz="800" dirty="0">
                  <a:solidFill>
                    <a:srgbClr val="FFFFFF">
                      <a:lumMod val="50000"/>
                    </a:srgb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250"/>
                                        <p:tgtEl>
                                          <p:spTgt spid="9"/>
                                        </p:tgtEl>
                                      </p:cBhvr>
                                    </p:animEffect>
                                    <p:anim calcmode="lin" valueType="num">
                                      <p:cBhvr>
                                        <p:cTn id="38" dur="250" fill="hold"/>
                                        <p:tgtEl>
                                          <p:spTgt spid="9"/>
                                        </p:tgtEl>
                                        <p:attrNameLst>
                                          <p:attrName>ppt_x</p:attrName>
                                        </p:attrNameLst>
                                      </p:cBhvr>
                                      <p:tavLst>
                                        <p:tav tm="0">
                                          <p:val>
                                            <p:strVal val="#ppt_x"/>
                                          </p:val>
                                        </p:tav>
                                        <p:tav tm="100000">
                                          <p:val>
                                            <p:strVal val="#ppt_x"/>
                                          </p:val>
                                        </p:tav>
                                      </p:tavLst>
                                    </p:anim>
                                    <p:anim calcmode="lin" valueType="num">
                                      <p:cBhvr>
                                        <p:cTn id="39" dur="25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250"/>
                                        <p:tgtEl>
                                          <p:spTgt spid="10"/>
                                        </p:tgtEl>
                                      </p:cBhvr>
                                    </p:animEffect>
                                    <p:anim calcmode="lin" valueType="num">
                                      <p:cBhvr>
                                        <p:cTn id="44" dur="250" fill="hold"/>
                                        <p:tgtEl>
                                          <p:spTgt spid="10"/>
                                        </p:tgtEl>
                                        <p:attrNameLst>
                                          <p:attrName>ppt_x</p:attrName>
                                        </p:attrNameLst>
                                      </p:cBhvr>
                                      <p:tavLst>
                                        <p:tav tm="0">
                                          <p:val>
                                            <p:strVal val="#ppt_x"/>
                                          </p:val>
                                        </p:tav>
                                        <p:tav tm="100000">
                                          <p:val>
                                            <p:strVal val="#ppt_x"/>
                                          </p:val>
                                        </p:tav>
                                      </p:tavLst>
                                    </p:anim>
                                    <p:anim calcmode="lin" valueType="num">
                                      <p:cBhvr>
                                        <p:cTn id="45" dur="25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50"/>
                                        <p:tgtEl>
                                          <p:spTgt spid="12"/>
                                        </p:tgtEl>
                                      </p:cBhvr>
                                    </p:animEffect>
                                    <p:anim calcmode="lin" valueType="num">
                                      <p:cBhvr>
                                        <p:cTn id="50" dur="250" fill="hold"/>
                                        <p:tgtEl>
                                          <p:spTgt spid="12"/>
                                        </p:tgtEl>
                                        <p:attrNameLst>
                                          <p:attrName>ppt_x</p:attrName>
                                        </p:attrNameLst>
                                      </p:cBhvr>
                                      <p:tavLst>
                                        <p:tav tm="0">
                                          <p:val>
                                            <p:strVal val="#ppt_x"/>
                                          </p:val>
                                        </p:tav>
                                        <p:tav tm="100000">
                                          <p:val>
                                            <p:strVal val="#ppt_x"/>
                                          </p:val>
                                        </p:tav>
                                      </p:tavLst>
                                    </p:anim>
                                    <p:anim calcmode="lin" valueType="num">
                                      <p:cBhvr>
                                        <p:cTn id="51" dur="250" fill="hold"/>
                                        <p:tgtEl>
                                          <p:spTgt spid="12"/>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50"/>
                                        <p:tgtEl>
                                          <p:spTgt spid="13"/>
                                        </p:tgtEl>
                                      </p:cBhvr>
                                    </p:animEffect>
                                    <p:anim calcmode="lin" valueType="num">
                                      <p:cBhvr>
                                        <p:cTn id="56" dur="250" fill="hold"/>
                                        <p:tgtEl>
                                          <p:spTgt spid="13"/>
                                        </p:tgtEl>
                                        <p:attrNameLst>
                                          <p:attrName>ppt_x</p:attrName>
                                        </p:attrNameLst>
                                      </p:cBhvr>
                                      <p:tavLst>
                                        <p:tav tm="0">
                                          <p:val>
                                            <p:strVal val="#ppt_x"/>
                                          </p:val>
                                        </p:tav>
                                        <p:tav tm="100000">
                                          <p:val>
                                            <p:strVal val="#ppt_x"/>
                                          </p:val>
                                        </p:tav>
                                      </p:tavLst>
                                    </p:anim>
                                    <p:anim calcmode="lin" valueType="num">
                                      <p:cBhvr>
                                        <p:cTn id="57" dur="25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947861" y="1760164"/>
            <a:ext cx="7249469" cy="2917467"/>
            <a:chOff x="506641" y="1264149"/>
            <a:chExt cx="8028937" cy="3232327"/>
          </a:xfrm>
        </p:grpSpPr>
        <p:grpSp>
          <p:nvGrpSpPr>
            <p:cNvPr id="6" name="Group 73"/>
            <p:cNvGrpSpPr/>
            <p:nvPr/>
          </p:nvGrpSpPr>
          <p:grpSpPr>
            <a:xfrm>
              <a:off x="3088531" y="1314620"/>
              <a:ext cx="2865157" cy="2780986"/>
              <a:chOff x="4125516" y="790575"/>
              <a:chExt cx="3839766" cy="3848100"/>
            </a:xfrm>
          </p:grpSpPr>
          <p:sp>
            <p:nvSpPr>
              <p:cNvPr id="20"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1"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2"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3"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sp>
            <p:nvSpPr>
              <p:cNvPr id="24"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rgbClr val="699E5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685783"/>
                <a:endParaRPr lang="zh-CN" altLang="en-US" sz="2100">
                  <a:solidFill>
                    <a:srgbClr val="FFFFFF">
                      <a:lumMod val="50000"/>
                    </a:srgbClr>
                  </a:solidFill>
                </a:endParaRPr>
              </a:p>
            </p:txBody>
          </p:sp>
          <p:grpSp>
            <p:nvGrpSpPr>
              <p:cNvPr id="25" name="组合 48"/>
              <p:cNvGrpSpPr/>
              <p:nvPr/>
            </p:nvGrpSpPr>
            <p:grpSpPr>
              <a:xfrm>
                <a:off x="4611947" y="1399612"/>
                <a:ext cx="842963" cy="383381"/>
                <a:chOff x="8478838" y="1247776"/>
                <a:chExt cx="1123950" cy="511175"/>
              </a:xfrm>
              <a:solidFill>
                <a:schemeClr val="bg1"/>
              </a:solidFill>
            </p:grpSpPr>
            <p:sp>
              <p:nvSpPr>
                <p:cNvPr id="48"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9"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0"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1"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2"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3"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4"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55"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nvGrpSpPr>
              <p:cNvPr id="26" name="组合 59"/>
              <p:cNvGrpSpPr/>
              <p:nvPr/>
            </p:nvGrpSpPr>
            <p:grpSpPr>
              <a:xfrm>
                <a:off x="6796172" y="1361681"/>
                <a:ext cx="527447" cy="531019"/>
                <a:chOff x="10121900" y="1050926"/>
                <a:chExt cx="703262" cy="708025"/>
              </a:xfrm>
              <a:solidFill>
                <a:schemeClr val="bg1"/>
              </a:solidFill>
            </p:grpSpPr>
            <p:sp>
              <p:nvSpPr>
                <p:cNvPr id="46"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7"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nvGrpSpPr>
              <p:cNvPr id="27" name="组合 63"/>
              <p:cNvGrpSpPr/>
              <p:nvPr/>
            </p:nvGrpSpPr>
            <p:grpSpPr>
              <a:xfrm>
                <a:off x="4605398" y="3489574"/>
                <a:ext cx="750093" cy="471488"/>
                <a:chOff x="8491538" y="3690938"/>
                <a:chExt cx="1000124" cy="628650"/>
              </a:xfrm>
              <a:solidFill>
                <a:schemeClr val="bg1"/>
              </a:solidFill>
            </p:grpSpPr>
            <p:sp>
              <p:nvSpPr>
                <p:cNvPr id="37"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8"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9"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0"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1"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2"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3"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4"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45"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nvGrpSpPr>
              <p:cNvPr id="28" name="组合 75"/>
              <p:cNvGrpSpPr/>
              <p:nvPr/>
            </p:nvGrpSpPr>
            <p:grpSpPr>
              <a:xfrm>
                <a:off x="6909793" y="3360455"/>
                <a:ext cx="453628" cy="678657"/>
                <a:chOff x="10158413" y="3421063"/>
                <a:chExt cx="604837" cy="904876"/>
              </a:xfrm>
              <a:solidFill>
                <a:schemeClr val="bg1"/>
              </a:solidFill>
            </p:grpSpPr>
            <p:sp>
              <p:nvSpPr>
                <p:cNvPr id="29"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0"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1"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2"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3"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4"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5"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sp>
              <p:nvSpPr>
                <p:cNvPr id="36"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783"/>
                  <a:endParaRPr lang="zh-CN" altLang="en-US" sz="2100">
                    <a:solidFill>
                      <a:srgbClr val="FFFFFF">
                        <a:lumMod val="50000"/>
                      </a:srgbClr>
                    </a:solidFill>
                  </a:endParaRPr>
                </a:p>
              </p:txBody>
            </p:sp>
          </p:grpSp>
        </p:grpSp>
        <p:grpSp>
          <p:nvGrpSpPr>
            <p:cNvPr id="7" name="Group 74"/>
            <p:cNvGrpSpPr/>
            <p:nvPr/>
          </p:nvGrpSpPr>
          <p:grpSpPr>
            <a:xfrm>
              <a:off x="5876570" y="1264149"/>
              <a:ext cx="2659008" cy="934778"/>
              <a:chOff x="259522" y="2982432"/>
              <a:chExt cx="2659008" cy="934778"/>
            </a:xfrm>
          </p:grpSpPr>
          <p:sp>
            <p:nvSpPr>
              <p:cNvPr id="18" name="文本框 11"/>
              <p:cNvSpPr txBox="1"/>
              <p:nvPr/>
            </p:nvSpPr>
            <p:spPr>
              <a:xfrm>
                <a:off x="259522" y="2982432"/>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9" name="矩形 9"/>
              <p:cNvSpPr/>
              <p:nvPr/>
            </p:nvSpPr>
            <p:spPr>
              <a:xfrm>
                <a:off x="336640" y="3290210"/>
                <a:ext cx="2581890" cy="627000"/>
              </a:xfrm>
              <a:prstGeom prst="rect">
                <a:avLst/>
              </a:prstGeom>
            </p:spPr>
            <p:txBody>
              <a:bodyPr wrap="square">
                <a:spAutoFit/>
              </a:bodyPr>
              <a:lstStyle/>
              <a:p>
                <a:pPr algn="r"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 name="Group 77"/>
            <p:cNvGrpSpPr/>
            <p:nvPr/>
          </p:nvGrpSpPr>
          <p:grpSpPr>
            <a:xfrm>
              <a:off x="5876570" y="3561698"/>
              <a:ext cx="2659008" cy="934778"/>
              <a:chOff x="259522" y="2982432"/>
              <a:chExt cx="2659008" cy="934778"/>
            </a:xfrm>
          </p:grpSpPr>
          <p:sp>
            <p:nvSpPr>
              <p:cNvPr id="16" name="文本框 11"/>
              <p:cNvSpPr txBox="1"/>
              <p:nvPr/>
            </p:nvSpPr>
            <p:spPr>
              <a:xfrm>
                <a:off x="259522" y="2982432"/>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7" name="矩形 9"/>
              <p:cNvSpPr/>
              <p:nvPr/>
            </p:nvSpPr>
            <p:spPr>
              <a:xfrm>
                <a:off x="336640" y="3290210"/>
                <a:ext cx="2581890" cy="627000"/>
              </a:xfrm>
              <a:prstGeom prst="rect">
                <a:avLst/>
              </a:prstGeom>
            </p:spPr>
            <p:txBody>
              <a:bodyPr wrap="square">
                <a:spAutoFit/>
              </a:bodyPr>
              <a:lstStyle/>
              <a:p>
                <a:pPr algn="r"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 name="Group 80"/>
            <p:cNvGrpSpPr/>
            <p:nvPr/>
          </p:nvGrpSpPr>
          <p:grpSpPr>
            <a:xfrm>
              <a:off x="506641" y="1314620"/>
              <a:ext cx="2615941" cy="921183"/>
              <a:chOff x="336640" y="2996026"/>
              <a:chExt cx="2615941" cy="921183"/>
            </a:xfrm>
          </p:grpSpPr>
          <p:sp>
            <p:nvSpPr>
              <p:cNvPr id="14" name="文本框 11"/>
              <p:cNvSpPr txBox="1"/>
              <p:nvPr/>
            </p:nvSpPr>
            <p:spPr>
              <a:xfrm>
                <a:off x="1469801" y="2996026"/>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5" name="矩形 9"/>
              <p:cNvSpPr/>
              <p:nvPr/>
            </p:nvSpPr>
            <p:spPr>
              <a:xfrm>
                <a:off x="336640" y="3290209"/>
                <a:ext cx="2581890" cy="627000"/>
              </a:xfrm>
              <a:prstGeom prst="rect">
                <a:avLst/>
              </a:prstGeom>
            </p:spPr>
            <p:txBody>
              <a:bodyPr wrap="square">
                <a:spAutoFit/>
              </a:bodyPr>
              <a:lstStyle/>
              <a:p>
                <a:pPr algn="just"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0" name="Group 83"/>
            <p:cNvGrpSpPr/>
            <p:nvPr/>
          </p:nvGrpSpPr>
          <p:grpSpPr>
            <a:xfrm>
              <a:off x="506641" y="3530421"/>
              <a:ext cx="2615941" cy="921183"/>
              <a:chOff x="336640" y="2996026"/>
              <a:chExt cx="2615941" cy="921183"/>
            </a:xfrm>
          </p:grpSpPr>
          <p:sp>
            <p:nvSpPr>
              <p:cNvPr id="12" name="文本框 11"/>
              <p:cNvSpPr txBox="1"/>
              <p:nvPr/>
            </p:nvSpPr>
            <p:spPr>
              <a:xfrm>
                <a:off x="1469801" y="2996026"/>
                <a:ext cx="1482780" cy="358042"/>
              </a:xfrm>
              <a:prstGeom prst="rect">
                <a:avLst/>
              </a:prstGeom>
              <a:noFill/>
            </p:spPr>
            <p:txBody>
              <a:bodyPr wrap="none" rtlCol="0">
                <a:spAutoFit/>
              </a:bodyPr>
              <a:lstStyle/>
              <a:p>
                <a:pPr defTabSz="685783"/>
                <a:r>
                  <a:rPr lang="zh-CN" altLang="en-US" sz="1500" dirty="0">
                    <a:solidFill>
                      <a:srgbClr val="FFFFFF">
                        <a:lumMod val="50000"/>
                      </a:srgbClr>
                    </a:solidFill>
                    <a:latin typeface="微软雅黑" panose="020B0503020204020204" pitchFamily="34" charset="-122"/>
                    <a:ea typeface="微软雅黑" panose="020B0503020204020204" pitchFamily="34" charset="-122"/>
                  </a:rPr>
                  <a:t>点击添加标题</a:t>
                </a:r>
                <a:endParaRPr lang="en-US" altLang="zh-CN" sz="15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13" name="矩形 9"/>
              <p:cNvSpPr/>
              <p:nvPr/>
            </p:nvSpPr>
            <p:spPr>
              <a:xfrm>
                <a:off x="336640" y="3290209"/>
                <a:ext cx="2581890" cy="627000"/>
              </a:xfrm>
              <a:prstGeom prst="rect">
                <a:avLst/>
              </a:prstGeom>
            </p:spPr>
            <p:txBody>
              <a:bodyPr wrap="square">
                <a:spAutoFit/>
              </a:bodyPr>
              <a:lstStyle/>
              <a:p>
                <a:pPr algn="just" defTabSz="685783">
                  <a:lnSpc>
                    <a:spcPct val="114000"/>
                  </a:lnSpc>
                </a:pPr>
                <a:r>
                  <a:rPr lang="zh-CN" altLang="en-US" sz="900" dirty="0">
                    <a:solidFill>
                      <a:srgbClr val="FFFFFF">
                        <a:lumMod val="50000"/>
                      </a:srgbClr>
                    </a:solidFill>
                    <a:latin typeface="微软雅黑" panose="020B0503020204020204" pitchFamily="34" charset="-122"/>
                    <a:ea typeface="微软雅黑" panose="020B0503020204020204" pitchFamily="34" charset="-122"/>
                  </a:rPr>
                  <a:t>轻点此处输入文字内容，</a:t>
                </a:r>
                <a:r>
                  <a:rPr lang="en-US" altLang="zh-CN" sz="900" dirty="0">
                    <a:solidFill>
                      <a:srgbClr val="FFFFFF">
                        <a:lumMod val="50000"/>
                      </a:srgbClr>
                    </a:solidFill>
                    <a:latin typeface="微软雅黑" panose="020B0503020204020204" pitchFamily="34" charset="-122"/>
                    <a:ea typeface="微软雅黑" panose="020B0503020204020204" pitchFamily="34" charset="-122"/>
                  </a:rPr>
                  <a:t>PPT</a:t>
                </a:r>
                <a:r>
                  <a:rPr lang="zh-CN" altLang="en-US" sz="900" dirty="0">
                    <a:solidFill>
                      <a:srgbClr val="FFFFFF">
                        <a:lumMod val="50000"/>
                      </a:srgb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矩形 10"/>
          <p:cNvSpPr>
            <a:spLocks noChangeArrowheads="1"/>
          </p:cNvSpPr>
          <p:nvPr/>
        </p:nvSpPr>
        <p:spPr bwMode="auto">
          <a:xfrm>
            <a:off x="1114571" y="1391520"/>
            <a:ext cx="3349665" cy="1623637"/>
          </a:xfrm>
          <a:prstGeom prst="rect">
            <a:avLst/>
          </a:prstGeom>
          <a:blipFill dpi="0" rotWithShape="1">
            <a:blip r:embed="rId3"/>
            <a:srcRect/>
            <a:tile tx="0" ty="0" sx="20000" sy="20000" flip="none" algn="ctr"/>
          </a:blipFill>
          <a:ln>
            <a:noFill/>
          </a:ln>
        </p:spPr>
        <p:txBody>
          <a:bodyPr lIns="68560" tIns="34279" rIns="68560" bIns="34279" anchor="ctr"/>
          <a:lstStyle/>
          <a:p>
            <a:pPr algn="ctr" defTabSz="685783"/>
            <a:endParaRPr lang="zh-CN" altLang="en-US" sz="1400">
              <a:solidFill>
                <a:srgbClr val="FFFFFF"/>
              </a:solidFill>
              <a:latin typeface="宋体" panose="02010600030101010101" pitchFamily="2" charset="-122"/>
              <a:sym typeface="宋体" panose="02010600030101010101" pitchFamily="2" charset="-122"/>
            </a:endParaRPr>
          </a:p>
        </p:txBody>
      </p:sp>
      <p:sp>
        <p:nvSpPr>
          <p:cNvPr id="6" name="矩形 11"/>
          <p:cNvSpPr>
            <a:spLocks noChangeArrowheads="1"/>
          </p:cNvSpPr>
          <p:nvPr/>
        </p:nvSpPr>
        <p:spPr bwMode="auto">
          <a:xfrm>
            <a:off x="1114570" y="3108003"/>
            <a:ext cx="1394404" cy="1624827"/>
          </a:xfrm>
          <a:prstGeom prst="rect">
            <a:avLst/>
          </a:prstGeom>
          <a:blipFill dpi="0" rotWithShape="1">
            <a:blip r:embed="rId4"/>
            <a:srcRect/>
            <a:tile tx="0" ty="0" sx="50000" sy="50000" flip="none" algn="ctr"/>
          </a:blipFill>
          <a:ln>
            <a:noFill/>
          </a:ln>
        </p:spPr>
        <p:txBody>
          <a:bodyPr lIns="68560" tIns="34279" rIns="68560" bIns="34279" anchor="ctr"/>
          <a:lstStyle/>
          <a:p>
            <a:pPr algn="ctr" defTabSz="685783"/>
            <a:endParaRPr lang="zh-CN" altLang="en-US" sz="1400">
              <a:solidFill>
                <a:srgbClr val="FFFFFF"/>
              </a:solidFill>
              <a:latin typeface="宋体" panose="02010600030101010101" pitchFamily="2" charset="-122"/>
              <a:sym typeface="宋体" panose="02010600030101010101" pitchFamily="2" charset="-122"/>
            </a:endParaRPr>
          </a:p>
        </p:txBody>
      </p:sp>
      <p:sp>
        <p:nvSpPr>
          <p:cNvPr id="7" name="矩形 12"/>
          <p:cNvSpPr>
            <a:spLocks noChangeArrowheads="1"/>
          </p:cNvSpPr>
          <p:nvPr/>
        </p:nvSpPr>
        <p:spPr bwMode="auto">
          <a:xfrm>
            <a:off x="2610190" y="3108003"/>
            <a:ext cx="1854045" cy="1624827"/>
          </a:xfrm>
          <a:prstGeom prst="rect">
            <a:avLst/>
          </a:prstGeom>
          <a:blipFill dpi="0" rotWithShape="1">
            <a:blip r:embed="rId5"/>
            <a:srcRect/>
            <a:stretch>
              <a:fillRect/>
            </a:stretch>
          </a:blipFill>
          <a:ln>
            <a:noFill/>
          </a:ln>
        </p:spPr>
        <p:txBody>
          <a:bodyPr lIns="68560" tIns="34279" rIns="68560" bIns="34279" anchor="ctr"/>
          <a:lstStyle/>
          <a:p>
            <a:pPr algn="ctr" defTabSz="685783"/>
            <a:endParaRPr lang="zh-CN" altLang="en-US" sz="1400">
              <a:solidFill>
                <a:srgbClr val="FFFFFF"/>
              </a:solidFill>
              <a:latin typeface="宋体" panose="02010600030101010101" pitchFamily="2" charset="-122"/>
              <a:sym typeface="宋体" panose="02010600030101010101" pitchFamily="2" charset="-122"/>
            </a:endParaRPr>
          </a:p>
        </p:txBody>
      </p:sp>
      <p:grpSp>
        <p:nvGrpSpPr>
          <p:cNvPr id="8" name="Group 5"/>
          <p:cNvGrpSpPr/>
          <p:nvPr/>
        </p:nvGrpSpPr>
        <p:grpSpPr>
          <a:xfrm>
            <a:off x="4734677" y="1472138"/>
            <a:ext cx="623536" cy="623310"/>
            <a:chOff x="1105079" y="1849004"/>
            <a:chExt cx="831273" cy="831273"/>
          </a:xfrm>
        </p:grpSpPr>
        <p:sp>
          <p:nvSpPr>
            <p:cNvPr id="9" name="Oval 3"/>
            <p:cNvSpPr/>
            <p:nvPr/>
          </p:nvSpPr>
          <p:spPr>
            <a:xfrm>
              <a:off x="1105079" y="1849004"/>
              <a:ext cx="831273" cy="831273"/>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5"/>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pP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2" name="Group 9"/>
          <p:cNvGrpSpPr/>
          <p:nvPr/>
        </p:nvGrpSpPr>
        <p:grpSpPr>
          <a:xfrm>
            <a:off x="5442606" y="1472138"/>
            <a:ext cx="3090911" cy="938826"/>
            <a:chOff x="2926686" y="2081379"/>
            <a:chExt cx="4120680" cy="1252057"/>
          </a:xfrm>
        </p:grpSpPr>
        <p:sp>
          <p:nvSpPr>
            <p:cNvPr id="13" name="TextBox 11"/>
            <p:cNvSpPr txBox="1"/>
            <p:nvPr/>
          </p:nvSpPr>
          <p:spPr>
            <a:xfrm>
              <a:off x="2926686" y="2081379"/>
              <a:ext cx="1425847" cy="307847"/>
            </a:xfrm>
            <a:prstGeom prst="rect">
              <a:avLst/>
            </a:prstGeom>
            <a:noFill/>
          </p:spPr>
          <p:txBody>
            <a:bodyPr wrap="none" rtlCol="0">
              <a:spAutoFit/>
            </a:bodyPr>
            <a:lstStyle/>
            <a:p>
              <a:pPr defTabSz="685783"/>
              <a:r>
                <a:rPr lang="en-US"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7"/>
            <p:cNvSpPr/>
            <p:nvPr/>
          </p:nvSpPr>
          <p:spPr>
            <a:xfrm>
              <a:off x="2926686" y="2717740"/>
              <a:ext cx="3949729" cy="615696"/>
            </a:xfrm>
            <a:prstGeom prst="rect">
              <a:avLst/>
            </a:prstGeom>
          </p:spPr>
          <p:txBody>
            <a:bodyPr wrap="square">
              <a:spAutoFit/>
            </a:bodyPr>
            <a:lstStyle/>
            <a:p>
              <a:pPr defTabSz="685783"/>
              <a:r>
                <a:rPr lang="en-GB" sz="8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15" name="Rectangle 8"/>
            <p:cNvSpPr/>
            <p:nvPr/>
          </p:nvSpPr>
          <p:spPr>
            <a:xfrm>
              <a:off x="2926686" y="2440741"/>
              <a:ext cx="4120680" cy="287325"/>
            </a:xfrm>
            <a:prstGeom prst="rect">
              <a:avLst/>
            </a:prstGeom>
          </p:spPr>
          <p:txBody>
            <a:bodyPr wrap="none">
              <a:spAutoFit/>
            </a:bodyPr>
            <a:lstStyle/>
            <a:p>
              <a:pPr defTabSz="685783"/>
              <a:r>
                <a:rPr lang="en-GB" sz="8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16" name="Group 10"/>
          <p:cNvGrpSpPr/>
          <p:nvPr/>
        </p:nvGrpSpPr>
        <p:grpSpPr>
          <a:xfrm>
            <a:off x="4734677" y="2692893"/>
            <a:ext cx="623536" cy="623310"/>
            <a:chOff x="1105079" y="3477054"/>
            <a:chExt cx="831273" cy="831273"/>
          </a:xfrm>
        </p:grpSpPr>
        <p:sp>
          <p:nvSpPr>
            <p:cNvPr id="17" name="Oval 11"/>
            <p:cNvSpPr/>
            <p:nvPr/>
          </p:nvSpPr>
          <p:spPr>
            <a:xfrm>
              <a:off x="1105079" y="3477054"/>
              <a:ext cx="831273" cy="831273"/>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5"/>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pP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13"/>
          <p:cNvGrpSpPr/>
          <p:nvPr/>
        </p:nvGrpSpPr>
        <p:grpSpPr>
          <a:xfrm>
            <a:off x="4734677" y="3913647"/>
            <a:ext cx="623536" cy="623310"/>
            <a:chOff x="1105079" y="5105104"/>
            <a:chExt cx="831273" cy="831273"/>
          </a:xfrm>
        </p:grpSpPr>
        <p:sp>
          <p:nvSpPr>
            <p:cNvPr id="20" name="Oval 14"/>
            <p:cNvSpPr/>
            <p:nvPr/>
          </p:nvSpPr>
          <p:spPr>
            <a:xfrm>
              <a:off x="1105079" y="5105104"/>
              <a:ext cx="831273" cy="831273"/>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5"/>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lstStyle/>
            <a:p>
              <a:pPr defTabSz="685783"/>
              <a:endParaRPr lang="en-GB" sz="9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6"/>
          <p:cNvGrpSpPr/>
          <p:nvPr/>
        </p:nvGrpSpPr>
        <p:grpSpPr>
          <a:xfrm>
            <a:off x="5442606" y="3913648"/>
            <a:ext cx="3090911" cy="938826"/>
            <a:chOff x="2926686" y="2081379"/>
            <a:chExt cx="4120680" cy="1252057"/>
          </a:xfrm>
        </p:grpSpPr>
        <p:sp>
          <p:nvSpPr>
            <p:cNvPr id="23" name="TextBox 21"/>
            <p:cNvSpPr txBox="1"/>
            <p:nvPr/>
          </p:nvSpPr>
          <p:spPr>
            <a:xfrm>
              <a:off x="2926686" y="2081379"/>
              <a:ext cx="1425847" cy="307847"/>
            </a:xfrm>
            <a:prstGeom prst="rect">
              <a:avLst/>
            </a:prstGeom>
            <a:noFill/>
          </p:spPr>
          <p:txBody>
            <a:bodyPr wrap="none" rtlCol="0">
              <a:spAutoFit/>
            </a:bodyPr>
            <a:lstStyle/>
            <a:p>
              <a:pPr defTabSz="685783"/>
              <a:r>
                <a:rPr lang="en-US"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angle 18"/>
            <p:cNvSpPr/>
            <p:nvPr/>
          </p:nvSpPr>
          <p:spPr>
            <a:xfrm>
              <a:off x="2926686" y="2717740"/>
              <a:ext cx="3949729" cy="615696"/>
            </a:xfrm>
            <a:prstGeom prst="rect">
              <a:avLst/>
            </a:prstGeom>
          </p:spPr>
          <p:txBody>
            <a:bodyPr wrap="square">
              <a:spAutoFit/>
            </a:bodyPr>
            <a:lstStyle/>
            <a:p>
              <a:pPr defTabSz="685783"/>
              <a:r>
                <a:rPr lang="en-GB" sz="8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25" name="Rectangle 19"/>
            <p:cNvSpPr/>
            <p:nvPr/>
          </p:nvSpPr>
          <p:spPr>
            <a:xfrm>
              <a:off x="2926686" y="2440741"/>
              <a:ext cx="4120680" cy="287325"/>
            </a:xfrm>
            <a:prstGeom prst="rect">
              <a:avLst/>
            </a:prstGeom>
          </p:spPr>
          <p:txBody>
            <a:bodyPr wrap="none">
              <a:spAutoFit/>
            </a:bodyPr>
            <a:lstStyle/>
            <a:p>
              <a:pPr defTabSz="685783"/>
              <a:r>
                <a:rPr lang="en-GB" sz="8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grpSp>
        <p:nvGrpSpPr>
          <p:cNvPr id="26" name="Group 20"/>
          <p:cNvGrpSpPr/>
          <p:nvPr/>
        </p:nvGrpSpPr>
        <p:grpSpPr>
          <a:xfrm>
            <a:off x="5442606" y="2693075"/>
            <a:ext cx="3090911" cy="938826"/>
            <a:chOff x="2926686" y="2081379"/>
            <a:chExt cx="4120680" cy="1252057"/>
          </a:xfrm>
        </p:grpSpPr>
        <p:sp>
          <p:nvSpPr>
            <p:cNvPr id="27" name="TextBox 25"/>
            <p:cNvSpPr txBox="1"/>
            <p:nvPr/>
          </p:nvSpPr>
          <p:spPr>
            <a:xfrm>
              <a:off x="2926686" y="2081379"/>
              <a:ext cx="1425847" cy="307847"/>
            </a:xfrm>
            <a:prstGeom prst="rect">
              <a:avLst/>
            </a:prstGeom>
            <a:noFill/>
          </p:spPr>
          <p:txBody>
            <a:bodyPr wrap="none" rtlCol="0">
              <a:spAutoFit/>
            </a:bodyPr>
            <a:lstStyle/>
            <a:p>
              <a:pPr defTabSz="685783"/>
              <a:r>
                <a:rPr lang="en-US"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9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22"/>
            <p:cNvSpPr/>
            <p:nvPr/>
          </p:nvSpPr>
          <p:spPr>
            <a:xfrm>
              <a:off x="2926686" y="2717740"/>
              <a:ext cx="3949729" cy="615696"/>
            </a:xfrm>
            <a:prstGeom prst="rect">
              <a:avLst/>
            </a:prstGeom>
          </p:spPr>
          <p:txBody>
            <a:bodyPr wrap="square">
              <a:spAutoFit/>
            </a:bodyPr>
            <a:lstStyle/>
            <a:p>
              <a:pPr defTabSz="685783"/>
              <a:r>
                <a:rPr lang="en-GB" sz="80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p>
          </p:txBody>
        </p:sp>
        <p:sp>
          <p:nvSpPr>
            <p:cNvPr id="29" name="Rectangle 23"/>
            <p:cNvSpPr/>
            <p:nvPr/>
          </p:nvSpPr>
          <p:spPr>
            <a:xfrm>
              <a:off x="2926686" y="2440741"/>
              <a:ext cx="4120680" cy="287325"/>
            </a:xfrm>
            <a:prstGeom prst="rect">
              <a:avLst/>
            </a:prstGeom>
          </p:spPr>
          <p:txBody>
            <a:bodyPr wrap="none">
              <a:spAutoFit/>
            </a:bodyPr>
            <a:lstStyle/>
            <a:p>
              <a:pPr defTabSz="685783"/>
              <a:r>
                <a:rPr lang="en-GB" sz="800" b="1">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12" presetClass="entr" presetSubtype="4"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4000"/>
                            </p:stCondLst>
                            <p:childTnLst>
                              <p:par>
                                <p:cTn id="46" presetID="12" presetClass="entr" presetSubtype="4"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p:tgtEl>
                                          <p:spTgt spid="26"/>
                                        </p:tgtEl>
                                        <p:attrNameLst>
                                          <p:attrName>ppt_y</p:attrName>
                                        </p:attrNameLst>
                                      </p:cBhvr>
                                      <p:tavLst>
                                        <p:tav tm="0">
                                          <p:val>
                                            <p:strVal val="#ppt_y+#ppt_h*1.125000"/>
                                          </p:val>
                                        </p:tav>
                                        <p:tav tm="100000">
                                          <p:val>
                                            <p:strVal val="#ppt_y"/>
                                          </p:val>
                                        </p:tav>
                                      </p:tavLst>
                                    </p:anim>
                                    <p:animEffect transition="in" filter="wipe(up)">
                                      <p:cBhvr>
                                        <p:cTn id="49" dur="500"/>
                                        <p:tgtEl>
                                          <p:spTgt spid="2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5000"/>
                            </p:stCondLst>
                            <p:childTnLst>
                              <p:par>
                                <p:cTn id="57" presetID="12" presetClass="entr" presetSubtype="4"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additive="base">
                                        <p:cTn id="59" dur="500"/>
                                        <p:tgtEl>
                                          <p:spTgt spid="22"/>
                                        </p:tgtEl>
                                        <p:attrNameLst>
                                          <p:attrName>ppt_y</p:attrName>
                                        </p:attrNameLst>
                                      </p:cBhvr>
                                      <p:tavLst>
                                        <p:tav tm="0">
                                          <p:val>
                                            <p:strVal val="#ppt_y+#ppt_h*1.125000"/>
                                          </p:val>
                                        </p:tav>
                                        <p:tav tm="100000">
                                          <p:val>
                                            <p:strVal val="#ppt_y"/>
                                          </p:val>
                                        </p:tav>
                                      </p:tavLst>
                                    </p:anim>
                                    <p:animEffect transition="in" filter="wipe(up)">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圆角矩形 7"/>
          <p:cNvSpPr/>
          <p:nvPr/>
        </p:nvSpPr>
        <p:spPr>
          <a:xfrm>
            <a:off x="1295960" y="1894662"/>
            <a:ext cx="2997423"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6" name="椭圆 5"/>
          <p:cNvSpPr/>
          <p:nvPr/>
        </p:nvSpPr>
        <p:spPr>
          <a:xfrm>
            <a:off x="1359085" y="2096395"/>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532208" y="2253895"/>
            <a:ext cx="289099" cy="277921"/>
            <a:chOff x="6285705" y="2358559"/>
            <a:chExt cx="385415" cy="370647"/>
          </a:xfrm>
          <a:solidFill>
            <a:srgbClr val="699E56"/>
          </a:solidFill>
          <a:effectLst/>
        </p:grpSpPr>
        <p:sp>
          <p:nvSpPr>
            <p:cNvPr id="8" name="Oval 131"/>
            <p:cNvSpPr>
              <a:spLocks noChangeArrowheads="1"/>
            </p:cNvSpPr>
            <p:nvPr/>
          </p:nvSpPr>
          <p:spPr bwMode="auto">
            <a:xfrm>
              <a:off x="6391694" y="2358559"/>
              <a:ext cx="173437" cy="175656"/>
            </a:xfrm>
            <a:prstGeom prst="ellipse">
              <a:avLst/>
            </a:prstGeom>
            <a:grpFill/>
            <a:ln w="9525">
              <a:solidFill>
                <a:srgbClr val="699E56"/>
              </a:solidFill>
              <a:round/>
            </a:ln>
            <a:effectLst/>
          </p:spPr>
          <p:txBody>
            <a:bodyPr vert="horz" wrap="square" lIns="91440" tIns="45720" rIns="91440" bIns="45720" numCol="1" anchor="t" anchorCtr="0" compatLnSpc="1"/>
            <a:lstStyle/>
            <a:p>
              <a:pPr defTabSz="685783"/>
              <a:endParaRPr lang="zh-CN" altLang="en-US" sz="2100">
                <a:solidFill>
                  <a:prstClr val="black"/>
                </a:solidFill>
                <a:latin typeface="微软雅黑" panose="020B0503020204020204" pitchFamily="34" charset="-122"/>
                <a:ea typeface="微软雅黑" panose="020B0503020204020204" pitchFamily="34" charset="-122"/>
              </a:endParaRPr>
            </a:p>
          </p:txBody>
        </p:sp>
        <p:sp>
          <p:nvSpPr>
            <p:cNvPr id="9" name="Freeform 134"/>
            <p:cNvSpPr/>
            <p:nvPr/>
          </p:nvSpPr>
          <p:spPr bwMode="auto">
            <a:xfrm>
              <a:off x="6285705" y="2561609"/>
              <a:ext cx="385415" cy="167597"/>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2100">
                <a:solidFill>
                  <a:prstClr val="black"/>
                </a:solidFill>
                <a:latin typeface="微软雅黑" panose="020B0503020204020204" pitchFamily="34" charset="-122"/>
                <a:ea typeface="微软雅黑" panose="020B0503020204020204" pitchFamily="34" charset="-122"/>
              </a:endParaRPr>
            </a:p>
          </p:txBody>
        </p:sp>
      </p:grpSp>
      <p:sp>
        <p:nvSpPr>
          <p:cNvPr id="10" name="圆角矩形 12"/>
          <p:cNvSpPr/>
          <p:nvPr/>
        </p:nvSpPr>
        <p:spPr>
          <a:xfrm>
            <a:off x="5076479" y="1892279"/>
            <a:ext cx="2995819"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2" name="椭圆 11"/>
          <p:cNvSpPr/>
          <p:nvPr/>
        </p:nvSpPr>
        <p:spPr>
          <a:xfrm>
            <a:off x="5147966" y="2060566"/>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323916" y="2238956"/>
            <a:ext cx="261333" cy="226408"/>
            <a:chOff x="6603016" y="4273770"/>
            <a:chExt cx="348399" cy="301947"/>
          </a:xfrm>
          <a:solidFill>
            <a:srgbClr val="699E56"/>
          </a:solidFill>
          <a:effectLst/>
        </p:grpSpPr>
        <p:sp>
          <p:nvSpPr>
            <p:cNvPr id="14" name="Freeform 19"/>
            <p:cNvSpPr/>
            <p:nvPr/>
          </p:nvSpPr>
          <p:spPr bwMode="auto">
            <a:xfrm>
              <a:off x="6657211" y="4400963"/>
              <a:ext cx="71339" cy="12553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15" name="Freeform 20"/>
            <p:cNvSpPr/>
            <p:nvPr/>
          </p:nvSpPr>
          <p:spPr bwMode="auto">
            <a:xfrm>
              <a:off x="6760072" y="4354510"/>
              <a:ext cx="71339" cy="171988"/>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16" name="Freeform 21"/>
            <p:cNvSpPr/>
            <p:nvPr/>
          </p:nvSpPr>
          <p:spPr bwMode="auto">
            <a:xfrm>
              <a:off x="6864039" y="4316353"/>
              <a:ext cx="71339" cy="210147"/>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17" name="Freeform 22"/>
            <p:cNvSpPr/>
            <p:nvPr/>
          </p:nvSpPr>
          <p:spPr bwMode="auto">
            <a:xfrm>
              <a:off x="6603016" y="4273770"/>
              <a:ext cx="348399" cy="301947"/>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grpSp>
      <p:sp>
        <p:nvSpPr>
          <p:cNvPr id="18" name="圆角矩形 19"/>
          <p:cNvSpPr/>
          <p:nvPr/>
        </p:nvSpPr>
        <p:spPr>
          <a:xfrm>
            <a:off x="1283805" y="3532267"/>
            <a:ext cx="2995819"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19" name="椭圆 18"/>
          <p:cNvSpPr/>
          <p:nvPr/>
        </p:nvSpPr>
        <p:spPr>
          <a:xfrm>
            <a:off x="1346928" y="3734000"/>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542759" y="3906599"/>
            <a:ext cx="240556" cy="237990"/>
            <a:chOff x="4894890" y="3552033"/>
            <a:chExt cx="320699" cy="317393"/>
          </a:xfrm>
          <a:solidFill>
            <a:srgbClr val="699E56"/>
          </a:solidFill>
          <a:effectLst/>
        </p:grpSpPr>
        <p:sp>
          <p:nvSpPr>
            <p:cNvPr id="21" name="Freeform 136"/>
            <p:cNvSpPr/>
            <p:nvPr/>
          </p:nvSpPr>
          <p:spPr bwMode="auto">
            <a:xfrm>
              <a:off x="4894890" y="3729905"/>
              <a:ext cx="320699" cy="139521"/>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sp>
          <p:nvSpPr>
            <p:cNvPr id="22" name="Freeform 137"/>
            <p:cNvSpPr>
              <a:spLocks noEditPoints="1"/>
            </p:cNvSpPr>
            <p:nvPr/>
          </p:nvSpPr>
          <p:spPr bwMode="auto">
            <a:xfrm>
              <a:off x="4894890" y="3552033"/>
              <a:ext cx="320699" cy="184485"/>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500">
                <a:solidFill>
                  <a:prstClr val="black"/>
                </a:solidFill>
                <a:latin typeface="微软雅黑" panose="020B0503020204020204" pitchFamily="34" charset="-122"/>
                <a:ea typeface="微软雅黑" panose="020B0503020204020204" pitchFamily="34" charset="-122"/>
              </a:endParaRPr>
            </a:p>
          </p:txBody>
        </p:sp>
      </p:grpSp>
      <p:sp>
        <p:nvSpPr>
          <p:cNvPr id="23" name="圆角矩形 24"/>
          <p:cNvSpPr/>
          <p:nvPr/>
        </p:nvSpPr>
        <p:spPr>
          <a:xfrm>
            <a:off x="5074875" y="3532267"/>
            <a:ext cx="2995819" cy="1029820"/>
          </a:xfrm>
          <a:prstGeom prst="roundRect">
            <a:avLst>
              <a:gd name="adj" fmla="val 7594"/>
            </a:avLst>
          </a:prstGeom>
          <a:noFill/>
          <a:ln>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4" name="椭圆 23"/>
          <p:cNvSpPr/>
          <p:nvPr/>
        </p:nvSpPr>
        <p:spPr>
          <a:xfrm>
            <a:off x="5146363" y="3700554"/>
            <a:ext cx="635347" cy="635117"/>
          </a:xfrm>
          <a:prstGeom prst="ellipse">
            <a:avLst/>
          </a:prstGeom>
          <a:noFill/>
          <a:ln w="25400">
            <a:solidFill>
              <a:srgbClr val="699E56"/>
            </a:solidFill>
          </a:ln>
          <a:effectLst/>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400">
              <a:solidFill>
                <a:srgbClr val="FFFFFF"/>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292879" y="3874178"/>
            <a:ext cx="329404" cy="274610"/>
            <a:chOff x="6974585" y="3291091"/>
            <a:chExt cx="439148" cy="366232"/>
          </a:xfrm>
          <a:solidFill>
            <a:srgbClr val="699E56"/>
          </a:solidFill>
          <a:effectLst/>
        </p:grpSpPr>
        <p:sp>
          <p:nvSpPr>
            <p:cNvPr id="26" name="Freeform 5"/>
            <p:cNvSpPr/>
            <p:nvPr/>
          </p:nvSpPr>
          <p:spPr bwMode="auto">
            <a:xfrm>
              <a:off x="6974585" y="3385549"/>
              <a:ext cx="336404" cy="271774"/>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27" name="Freeform 6"/>
            <p:cNvSpPr/>
            <p:nvPr/>
          </p:nvSpPr>
          <p:spPr bwMode="auto">
            <a:xfrm>
              <a:off x="7077329" y="3291091"/>
              <a:ext cx="336404" cy="270117"/>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grpFill/>
            <a:ln w="9525">
              <a:solidFill>
                <a:srgbClr val="699E56"/>
              </a:solidFill>
              <a:round/>
            </a:ln>
            <a:effectLst/>
          </p:spPr>
          <p:txBody>
            <a:bodyPr vert="horz" wrap="square" lIns="91440" tIns="45720" rIns="91440" bIns="45720" numCol="1" anchor="t" anchorCtr="0" compatLnSpc="1"/>
            <a:lstStyle/>
            <a:p>
              <a:pPr defTabSz="685783"/>
              <a:endParaRPr lang="zh-CN" altLang="en-US" sz="1400">
                <a:solidFill>
                  <a:srgbClr val="000000"/>
                </a:solidFill>
                <a:latin typeface="微软雅黑" panose="020B0503020204020204" pitchFamily="34" charset="-122"/>
                <a:ea typeface="微软雅黑" panose="020B0503020204020204" pitchFamily="34" charset="-122"/>
              </a:endParaRPr>
            </a:p>
          </p:txBody>
        </p:sp>
      </p:grpSp>
      <p:sp>
        <p:nvSpPr>
          <p:cNvPr id="28" name="文本框 62"/>
          <p:cNvSpPr txBox="1"/>
          <p:nvPr/>
        </p:nvSpPr>
        <p:spPr>
          <a:xfrm>
            <a:off x="1964766" y="2085060"/>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29" name="文本框 63"/>
          <p:cNvSpPr txBox="1"/>
          <p:nvPr/>
        </p:nvSpPr>
        <p:spPr>
          <a:xfrm>
            <a:off x="5826339" y="2085060"/>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0" name="文本框 64"/>
          <p:cNvSpPr txBox="1"/>
          <p:nvPr/>
        </p:nvSpPr>
        <p:spPr>
          <a:xfrm>
            <a:off x="1956401" y="3731852"/>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1" name="文本框 65"/>
          <p:cNvSpPr txBox="1"/>
          <p:nvPr/>
        </p:nvSpPr>
        <p:spPr>
          <a:xfrm>
            <a:off x="5826339" y="3731852"/>
            <a:ext cx="2302832" cy="900026"/>
          </a:xfrm>
          <a:prstGeom prst="rect">
            <a:avLst/>
          </a:prstGeom>
          <a:noFill/>
          <a:effectLst/>
        </p:spPr>
        <p:txBody>
          <a:bodyPr wrap="none" lIns="68560" tIns="34279" rIns="68560" bIns="34279" rtlCol="0">
            <a:spAutoFit/>
          </a:bodyPr>
          <a:lstStyle/>
          <a:p>
            <a:pPr defTabSz="685783"/>
            <a:r>
              <a:rPr lang="en-US" altLang="zh-CN" sz="1400" b="1" dirty="0">
                <a:solidFill>
                  <a:srgbClr val="FFFFFF">
                    <a:lumMod val="50000"/>
                  </a:srgbClr>
                </a:solidFill>
                <a:latin typeface="微软雅黑" panose="020B0503020204020204" pitchFamily="34" charset="-122"/>
                <a:ea typeface="微软雅黑" panose="020B0503020204020204" pitchFamily="34" charset="-122"/>
              </a:rPr>
              <a:t>单击此处添加标题</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r>
              <a:rPr lang="en-US" altLang="zh-CN" sz="1100" dirty="0">
                <a:solidFill>
                  <a:srgbClr val="FFFFFF">
                    <a:lumMod val="50000"/>
                  </a:srgbClr>
                </a:solidFill>
                <a:latin typeface="微软雅黑" panose="020B0503020204020204" pitchFamily="34" charset="-122"/>
                <a:ea typeface="微软雅黑" panose="020B0503020204020204" pitchFamily="34" charset="-122"/>
              </a:rPr>
              <a:t>请在此粘贴或者输入您的文字内容</a:t>
            </a:r>
          </a:p>
          <a:p>
            <a:pPr defTabSz="685783"/>
            <a:endParaRPr lang="en-US" altLang="zh-CN" sz="800" dirty="0">
              <a:solidFill>
                <a:srgbClr val="FFFFFF">
                  <a:lumMod val="50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FFFFFF">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50"/>
                                        <p:tgtEl>
                                          <p:spTgt spid="12"/>
                                        </p:tgtEl>
                                      </p:cBhvr>
                                    </p:animEffect>
                                    <p:anim calcmode="lin" valueType="num">
                                      <p:cBhvr>
                                        <p:cTn id="38" dur="250" fill="hold"/>
                                        <p:tgtEl>
                                          <p:spTgt spid="12"/>
                                        </p:tgtEl>
                                        <p:attrNameLst>
                                          <p:attrName>ppt_x</p:attrName>
                                        </p:attrNameLst>
                                      </p:cBhvr>
                                      <p:tavLst>
                                        <p:tav tm="0">
                                          <p:val>
                                            <p:strVal val="#ppt_x"/>
                                          </p:val>
                                        </p:tav>
                                        <p:tav tm="100000">
                                          <p:val>
                                            <p:strVal val="#ppt_x"/>
                                          </p:val>
                                        </p:tav>
                                      </p:tavLst>
                                    </p:anim>
                                    <p:anim calcmode="lin" valueType="num">
                                      <p:cBhvr>
                                        <p:cTn id="39" dur="250" fill="hold"/>
                                        <p:tgtEl>
                                          <p:spTgt spid="12"/>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250"/>
                                        <p:tgtEl>
                                          <p:spTgt spid="13"/>
                                        </p:tgtEl>
                                      </p:cBhvr>
                                    </p:animEffect>
                                    <p:anim calcmode="lin" valueType="num">
                                      <p:cBhvr>
                                        <p:cTn id="44" dur="250" fill="hold"/>
                                        <p:tgtEl>
                                          <p:spTgt spid="13"/>
                                        </p:tgtEl>
                                        <p:attrNameLst>
                                          <p:attrName>ppt_x</p:attrName>
                                        </p:attrNameLst>
                                      </p:cBhvr>
                                      <p:tavLst>
                                        <p:tav tm="0">
                                          <p:val>
                                            <p:strVal val="#ppt_x"/>
                                          </p:val>
                                        </p:tav>
                                        <p:tav tm="100000">
                                          <p:val>
                                            <p:strVal val="#ppt_x"/>
                                          </p:val>
                                        </p:tav>
                                      </p:tavLst>
                                    </p:anim>
                                    <p:anim calcmode="lin" valueType="num">
                                      <p:cBhvr>
                                        <p:cTn id="45" dur="250" fill="hold"/>
                                        <p:tgtEl>
                                          <p:spTgt spid="13"/>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50"/>
                                        <p:tgtEl>
                                          <p:spTgt spid="24"/>
                                        </p:tgtEl>
                                      </p:cBhvr>
                                    </p:animEffect>
                                    <p:anim calcmode="lin" valueType="num">
                                      <p:cBhvr>
                                        <p:cTn id="74" dur="250" fill="hold"/>
                                        <p:tgtEl>
                                          <p:spTgt spid="24"/>
                                        </p:tgtEl>
                                        <p:attrNameLst>
                                          <p:attrName>ppt_x</p:attrName>
                                        </p:attrNameLst>
                                      </p:cBhvr>
                                      <p:tavLst>
                                        <p:tav tm="0">
                                          <p:val>
                                            <p:strVal val="#ppt_x"/>
                                          </p:val>
                                        </p:tav>
                                        <p:tav tm="100000">
                                          <p:val>
                                            <p:strVal val="#ppt_x"/>
                                          </p:val>
                                        </p:tav>
                                      </p:tavLst>
                                    </p:anim>
                                    <p:anim calcmode="lin" valueType="num">
                                      <p:cBhvr>
                                        <p:cTn id="75" dur="250" fill="hold"/>
                                        <p:tgtEl>
                                          <p:spTgt spid="24"/>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250"/>
                                        <p:tgtEl>
                                          <p:spTgt spid="25"/>
                                        </p:tgtEl>
                                      </p:cBhvr>
                                    </p:animEffect>
                                    <p:anim calcmode="lin" valueType="num">
                                      <p:cBhvr>
                                        <p:cTn id="80" dur="250" fill="hold"/>
                                        <p:tgtEl>
                                          <p:spTgt spid="25"/>
                                        </p:tgtEl>
                                        <p:attrNameLst>
                                          <p:attrName>ppt_x</p:attrName>
                                        </p:attrNameLst>
                                      </p:cBhvr>
                                      <p:tavLst>
                                        <p:tav tm="0">
                                          <p:val>
                                            <p:strVal val="#ppt_x"/>
                                          </p:val>
                                        </p:tav>
                                        <p:tav tm="100000">
                                          <p:val>
                                            <p:strVal val="#ppt_x"/>
                                          </p:val>
                                        </p:tav>
                                      </p:tavLst>
                                    </p:anim>
                                    <p:anim calcmode="lin" valueType="num">
                                      <p:cBhvr>
                                        <p:cTn id="81" dur="250" fill="hold"/>
                                        <p:tgtEl>
                                          <p:spTgt spid="25"/>
                                        </p:tgtEl>
                                        <p:attrNameLst>
                                          <p:attrName>ppt_y</p:attrName>
                                        </p:attrNameLst>
                                      </p:cBhvr>
                                      <p:tavLst>
                                        <p:tav tm="0">
                                          <p:val>
                                            <p:strVal val="#ppt_y+.1"/>
                                          </p:val>
                                        </p:tav>
                                        <p:tav tm="100000">
                                          <p:val>
                                            <p:strVal val="#ppt_y"/>
                                          </p:val>
                                        </p:tav>
                                      </p:tavLst>
                                    </p:anim>
                                  </p:childTnLst>
                                </p:cTn>
                              </p:par>
                            </p:childTnLst>
                          </p:cTn>
                        </p:par>
                        <p:par>
                          <p:cTn id="82" fill="hold">
                            <p:stCondLst>
                              <p:cond delay="7000"/>
                            </p:stCondLst>
                            <p:childTnLst>
                              <p:par>
                                <p:cTn id="83" presetID="42" presetClass="entr" presetSubtype="0"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250"/>
                                        <p:tgtEl>
                                          <p:spTgt spid="28"/>
                                        </p:tgtEl>
                                      </p:cBhvr>
                                    </p:animEffect>
                                    <p:anim calcmode="lin" valueType="num">
                                      <p:cBhvr>
                                        <p:cTn id="86" dur="250" fill="hold"/>
                                        <p:tgtEl>
                                          <p:spTgt spid="28"/>
                                        </p:tgtEl>
                                        <p:attrNameLst>
                                          <p:attrName>ppt_x</p:attrName>
                                        </p:attrNameLst>
                                      </p:cBhvr>
                                      <p:tavLst>
                                        <p:tav tm="0">
                                          <p:val>
                                            <p:strVal val="#ppt_x"/>
                                          </p:val>
                                        </p:tav>
                                        <p:tav tm="100000">
                                          <p:val>
                                            <p:strVal val="#ppt_x"/>
                                          </p:val>
                                        </p:tav>
                                      </p:tavLst>
                                    </p:anim>
                                    <p:anim calcmode="lin" valueType="num">
                                      <p:cBhvr>
                                        <p:cTn id="87" dur="250" fill="hold"/>
                                        <p:tgtEl>
                                          <p:spTgt spid="28"/>
                                        </p:tgtEl>
                                        <p:attrNameLst>
                                          <p:attrName>ppt_y</p:attrName>
                                        </p:attrNameLst>
                                      </p:cBhvr>
                                      <p:tavLst>
                                        <p:tav tm="0">
                                          <p:val>
                                            <p:strVal val="#ppt_y+.1"/>
                                          </p:val>
                                        </p:tav>
                                        <p:tav tm="100000">
                                          <p:val>
                                            <p:strVal val="#ppt_y"/>
                                          </p:val>
                                        </p:tav>
                                      </p:tavLst>
                                    </p:anim>
                                  </p:childTnLst>
                                </p:cTn>
                              </p:par>
                            </p:childTnLst>
                          </p:cTn>
                        </p:par>
                        <p:par>
                          <p:cTn id="88" fill="hold">
                            <p:stCondLst>
                              <p:cond delay="7500"/>
                            </p:stCondLst>
                            <p:childTnLst>
                              <p:par>
                                <p:cTn id="89" presetID="42"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250"/>
                                        <p:tgtEl>
                                          <p:spTgt spid="29"/>
                                        </p:tgtEl>
                                      </p:cBhvr>
                                    </p:animEffect>
                                    <p:anim calcmode="lin" valueType="num">
                                      <p:cBhvr>
                                        <p:cTn id="92" dur="250" fill="hold"/>
                                        <p:tgtEl>
                                          <p:spTgt spid="29"/>
                                        </p:tgtEl>
                                        <p:attrNameLst>
                                          <p:attrName>ppt_x</p:attrName>
                                        </p:attrNameLst>
                                      </p:cBhvr>
                                      <p:tavLst>
                                        <p:tav tm="0">
                                          <p:val>
                                            <p:strVal val="#ppt_x"/>
                                          </p:val>
                                        </p:tav>
                                        <p:tav tm="100000">
                                          <p:val>
                                            <p:strVal val="#ppt_x"/>
                                          </p:val>
                                        </p:tav>
                                      </p:tavLst>
                                    </p:anim>
                                    <p:anim calcmode="lin" valueType="num">
                                      <p:cBhvr>
                                        <p:cTn id="93" dur="250" fill="hold"/>
                                        <p:tgtEl>
                                          <p:spTgt spid="29"/>
                                        </p:tgtEl>
                                        <p:attrNameLst>
                                          <p:attrName>ppt_y</p:attrName>
                                        </p:attrNameLst>
                                      </p:cBhvr>
                                      <p:tavLst>
                                        <p:tav tm="0">
                                          <p:val>
                                            <p:strVal val="#ppt_y+.1"/>
                                          </p:val>
                                        </p:tav>
                                        <p:tav tm="100000">
                                          <p:val>
                                            <p:strVal val="#ppt_y"/>
                                          </p:val>
                                        </p:tav>
                                      </p:tavLst>
                                    </p:anim>
                                  </p:childTnLst>
                                </p:cTn>
                              </p:par>
                            </p:childTnLst>
                          </p:cTn>
                        </p:par>
                        <p:par>
                          <p:cTn id="94" fill="hold">
                            <p:stCondLst>
                              <p:cond delay="8000"/>
                            </p:stCondLst>
                            <p:childTnLst>
                              <p:par>
                                <p:cTn id="95" presetID="42" presetClass="entr" presetSubtype="0"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250"/>
                                        <p:tgtEl>
                                          <p:spTgt spid="30"/>
                                        </p:tgtEl>
                                      </p:cBhvr>
                                    </p:animEffect>
                                    <p:anim calcmode="lin" valueType="num">
                                      <p:cBhvr>
                                        <p:cTn id="98" dur="250" fill="hold"/>
                                        <p:tgtEl>
                                          <p:spTgt spid="30"/>
                                        </p:tgtEl>
                                        <p:attrNameLst>
                                          <p:attrName>ppt_x</p:attrName>
                                        </p:attrNameLst>
                                      </p:cBhvr>
                                      <p:tavLst>
                                        <p:tav tm="0">
                                          <p:val>
                                            <p:strVal val="#ppt_x"/>
                                          </p:val>
                                        </p:tav>
                                        <p:tav tm="100000">
                                          <p:val>
                                            <p:strVal val="#ppt_x"/>
                                          </p:val>
                                        </p:tav>
                                      </p:tavLst>
                                    </p:anim>
                                    <p:anim calcmode="lin" valueType="num">
                                      <p:cBhvr>
                                        <p:cTn id="99" dur="250" fill="hold"/>
                                        <p:tgtEl>
                                          <p:spTgt spid="30"/>
                                        </p:tgtEl>
                                        <p:attrNameLst>
                                          <p:attrName>ppt_y</p:attrName>
                                        </p:attrNameLst>
                                      </p:cBhvr>
                                      <p:tavLst>
                                        <p:tav tm="0">
                                          <p:val>
                                            <p:strVal val="#ppt_y+.1"/>
                                          </p:val>
                                        </p:tav>
                                        <p:tav tm="100000">
                                          <p:val>
                                            <p:strVal val="#ppt_y"/>
                                          </p:val>
                                        </p:tav>
                                      </p:tavLst>
                                    </p:anim>
                                  </p:childTnLst>
                                </p:cTn>
                              </p:par>
                            </p:childTnLst>
                          </p:cTn>
                        </p:par>
                        <p:par>
                          <p:cTn id="100" fill="hold">
                            <p:stCondLst>
                              <p:cond delay="8500"/>
                            </p:stCondLst>
                            <p:childTnLst>
                              <p:par>
                                <p:cTn id="101" presetID="42" presetClass="entr" presetSubtype="0"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250"/>
                                        <p:tgtEl>
                                          <p:spTgt spid="31"/>
                                        </p:tgtEl>
                                      </p:cBhvr>
                                    </p:animEffect>
                                    <p:anim calcmode="lin" valueType="num">
                                      <p:cBhvr>
                                        <p:cTn id="104" dur="250" fill="hold"/>
                                        <p:tgtEl>
                                          <p:spTgt spid="31"/>
                                        </p:tgtEl>
                                        <p:attrNameLst>
                                          <p:attrName>ppt_x</p:attrName>
                                        </p:attrNameLst>
                                      </p:cBhvr>
                                      <p:tavLst>
                                        <p:tav tm="0">
                                          <p:val>
                                            <p:strVal val="#ppt_x"/>
                                          </p:val>
                                        </p:tav>
                                        <p:tav tm="100000">
                                          <p:val>
                                            <p:strVal val="#ppt_x"/>
                                          </p:val>
                                        </p:tav>
                                      </p:tavLst>
                                    </p:anim>
                                    <p:anim calcmode="lin" valueType="num">
                                      <p:cBhvr>
                                        <p:cTn id="105" dur="25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animBg="1"/>
      <p:bldP spid="12" grpId="0" animBg="1"/>
      <p:bldP spid="18" grpId="0" animBg="1"/>
      <p:bldP spid="19" grpId="0" animBg="1"/>
      <p:bldP spid="23" grpId="0" animBg="1"/>
      <p:bldP spid="24" grpId="0" animBg="1"/>
      <p:bldP spid="28"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THREE</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10170" y="1620907"/>
            <a:ext cx="3524371" cy="2933442"/>
            <a:chOff x="6006385" y="1968280"/>
            <a:chExt cx="4451607" cy="3889700"/>
          </a:xfrm>
          <a:effectLst/>
        </p:grpSpPr>
        <p:sp>
          <p:nvSpPr>
            <p:cNvPr id="6" name="矩形 10"/>
            <p:cNvSpPr>
              <a:spLocks noChangeArrowheads="1"/>
            </p:cNvSpPr>
            <p:nvPr/>
          </p:nvSpPr>
          <p:spPr bwMode="auto">
            <a:xfrm>
              <a:off x="6006385" y="1968280"/>
              <a:ext cx="4451607" cy="3227389"/>
            </a:xfrm>
            <a:prstGeom prst="rect">
              <a:avLst/>
            </a:prstGeom>
            <a:blipFill dpi="0" rotWithShape="1">
              <a:blip r:embed="rId3"/>
              <a:srcRect/>
              <a:tile tx="0" ty="0" sx="50000" sy="50000" flip="none" algn="ctr"/>
            </a:blipFill>
            <a:ln>
              <a:noFill/>
            </a:ln>
            <a:effectLst/>
          </p:spPr>
          <p:txBody>
            <a:bodyPr anchor="ctr"/>
            <a:lstStyle/>
            <a:p>
              <a:pPr algn="ctr" defTabSz="685783"/>
              <a:endParaRPr lang="zh-CN" altLang="en-US" sz="1200" dirty="0">
                <a:solidFill>
                  <a:srgbClr val="FFFFFF"/>
                </a:solidFill>
                <a:latin typeface="宋体" panose="02010600030101010101" pitchFamily="2" charset="-122"/>
                <a:sym typeface="宋体" panose="02010600030101010101" pitchFamily="2" charset="-122"/>
              </a:endParaRPr>
            </a:p>
          </p:txBody>
        </p:sp>
        <p:sp>
          <p:nvSpPr>
            <p:cNvPr id="7" name="矩形 6"/>
            <p:cNvSpPr/>
            <p:nvPr/>
          </p:nvSpPr>
          <p:spPr>
            <a:xfrm>
              <a:off x="6006385" y="5246177"/>
              <a:ext cx="4451607" cy="611803"/>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zh-CN" altLang="en-US" sz="140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
        <p:nvSpPr>
          <p:cNvPr id="8" name="TextBox 20"/>
          <p:cNvSpPr txBox="1"/>
          <p:nvPr/>
        </p:nvSpPr>
        <p:spPr>
          <a:xfrm>
            <a:off x="4972016" y="1558207"/>
            <a:ext cx="3541103" cy="915613"/>
          </a:xfrm>
          <a:prstGeom prst="rect">
            <a:avLst/>
          </a:prstGeom>
          <a:noFill/>
        </p:spPr>
        <p:txBody>
          <a:bodyPr wrap="square" lIns="68560" tIns="34279" rIns="68560" bIns="34279" rtlCol="0">
            <a:spAutoFit/>
          </a:bodyPr>
          <a:lstStyle/>
          <a:p>
            <a:pPr defTabSz="685783"/>
            <a:r>
              <a:rPr lang="en-US" sz="8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15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SOLUTIONS</a:t>
            </a:r>
          </a:p>
          <a:p>
            <a:pPr defTabSz="685783"/>
            <a:endPar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685783"/>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est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laborum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rumes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untras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Etharums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ser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quidem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rerum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facilis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dolores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nemis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omnis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vitaes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nemo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minima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rerums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unsers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sadips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Sed</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perspiciatis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unde</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omnis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iste</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natus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error sit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voluptatem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accusantium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doloremque</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laudantium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totam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rem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aperiam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9" name="Oval 36"/>
          <p:cNvSpPr/>
          <p:nvPr/>
        </p:nvSpPr>
        <p:spPr>
          <a:xfrm>
            <a:off x="5453891" y="2938201"/>
            <a:ext cx="294074"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lang="en-US" sz="1400" dirty="0">
                <a:solidFill>
                  <a:srgbClr val="FFFFFF"/>
                </a:solidFill>
                <a:latin typeface="FontAwesome" pitchFamily="2" charset="0"/>
              </a:rPr>
              <a:t>1</a:t>
            </a:r>
            <a:endParaRPr lang="en-US" sz="1400" dirty="0">
              <a:solidFill>
                <a:srgbClr val="FFFFFF"/>
              </a:solidFill>
            </a:endParaRPr>
          </a:p>
        </p:txBody>
      </p:sp>
      <p:sp>
        <p:nvSpPr>
          <p:cNvPr id="10" name="Oval 37"/>
          <p:cNvSpPr/>
          <p:nvPr/>
        </p:nvSpPr>
        <p:spPr>
          <a:xfrm>
            <a:off x="5453891" y="3576447"/>
            <a:ext cx="294074"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lang="en-US" sz="1400" dirty="0">
                <a:solidFill>
                  <a:srgbClr val="FFFFFF"/>
                </a:solidFill>
                <a:latin typeface="FontAwesome" pitchFamily="2" charset="0"/>
              </a:rPr>
              <a:t>2</a:t>
            </a:r>
            <a:endParaRPr lang="en-US" sz="1400" dirty="0">
              <a:solidFill>
                <a:srgbClr val="FFFFFF"/>
              </a:solidFill>
            </a:endParaRPr>
          </a:p>
        </p:txBody>
      </p:sp>
      <p:sp>
        <p:nvSpPr>
          <p:cNvPr id="12" name="Oval 38"/>
          <p:cNvSpPr/>
          <p:nvPr/>
        </p:nvSpPr>
        <p:spPr>
          <a:xfrm>
            <a:off x="5453891" y="4214692"/>
            <a:ext cx="294074" cy="293968"/>
          </a:xfrm>
          <a:prstGeom prst="ellipse">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lang="en-US" sz="1400" dirty="0">
                <a:solidFill>
                  <a:srgbClr val="FFFFFF"/>
                </a:solidFill>
                <a:latin typeface="FontAwesome" pitchFamily="2" charset="0"/>
              </a:rPr>
              <a:t>3</a:t>
            </a:r>
            <a:endParaRPr lang="en-US" sz="1400" dirty="0">
              <a:solidFill>
                <a:srgbClr val="FFFFFF"/>
              </a:solidFill>
            </a:endParaRPr>
          </a:p>
        </p:txBody>
      </p:sp>
      <p:sp>
        <p:nvSpPr>
          <p:cNvPr id="13" name="TextBox 24"/>
          <p:cNvSpPr txBox="1"/>
          <p:nvPr/>
        </p:nvSpPr>
        <p:spPr>
          <a:xfrm>
            <a:off x="5870715" y="2877483"/>
            <a:ext cx="2525594" cy="450019"/>
          </a:xfrm>
          <a:prstGeom prst="rect">
            <a:avLst/>
          </a:prstGeom>
          <a:noFill/>
        </p:spPr>
        <p:txBody>
          <a:bodyPr wrap="square" lIns="68560" tIns="34279" rIns="68560" bIns="34279" rtlCol="0">
            <a:spAutoFit/>
          </a:bodyPr>
          <a:lstStyle/>
          <a:p>
            <a:pPr defTabSz="685783"/>
            <a:r>
              <a:rPr lang="en-US" sz="8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PERFORMANCE NAME</a:t>
            </a:r>
          </a:p>
          <a:p>
            <a:pPr defTabSz="685783"/>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est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laborum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dolo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rumes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fugats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untras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Etharums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ser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quidem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rerum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facilis</a:t>
            </a:r>
            <a:endPar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25"/>
          <p:cNvSpPr txBox="1"/>
          <p:nvPr/>
        </p:nvSpPr>
        <p:spPr>
          <a:xfrm>
            <a:off x="5867024" y="3516030"/>
            <a:ext cx="2525594" cy="450019"/>
          </a:xfrm>
          <a:prstGeom prst="rect">
            <a:avLst/>
          </a:prstGeom>
          <a:noFill/>
        </p:spPr>
        <p:txBody>
          <a:bodyPr wrap="square" lIns="68560" tIns="34279" rIns="68560" bIns="34279" rtlCol="0">
            <a:spAutoFit/>
          </a:bodyPr>
          <a:lstStyle/>
          <a:p>
            <a:pPr defTabSz="685783"/>
            <a:r>
              <a:rPr lang="en-US" sz="800" b="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PERFORMANCE NAME</a:t>
            </a:r>
          </a:p>
          <a:p>
            <a:pPr defTabSz="685783"/>
            <a:r>
              <a:rPr lang="en-US" sz="8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
        <p:nvSpPr>
          <p:cNvPr id="15" name="TextBox 26"/>
          <p:cNvSpPr txBox="1"/>
          <p:nvPr/>
        </p:nvSpPr>
        <p:spPr>
          <a:xfrm>
            <a:off x="5867024" y="4153976"/>
            <a:ext cx="2525594" cy="450019"/>
          </a:xfrm>
          <a:prstGeom prst="rect">
            <a:avLst/>
          </a:prstGeom>
          <a:noFill/>
        </p:spPr>
        <p:txBody>
          <a:bodyPr wrap="square" lIns="68560" tIns="34279" rIns="68560" bIns="34279" rtlCol="0">
            <a:spAutoFit/>
          </a:bodyPr>
          <a:lstStyle/>
          <a:p>
            <a:pPr defTabSz="685783"/>
            <a:r>
              <a:rPr lang="en-US" sz="800" b="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PERFORMANCE NAME</a:t>
            </a:r>
          </a:p>
          <a:p>
            <a:pPr defTabSz="685783"/>
            <a:r>
              <a:rPr lang="en-US" sz="8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Lid est laborum dolo rumes fugats untras. Etharums ser quidem rerum facilis</a:t>
            </a: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Horizontal)">
                                      <p:cBhvr>
                                        <p:cTn id="13" dur="750"/>
                                        <p:tgtEl>
                                          <p:spTgt spid="5"/>
                                        </p:tgtEl>
                                      </p:cBhvr>
                                    </p:animEffect>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50" fill="hold"/>
                                        <p:tgtEl>
                                          <p:spTgt spid="8"/>
                                        </p:tgtEl>
                                        <p:attrNameLst>
                                          <p:attrName>ppt_x</p:attrName>
                                        </p:attrNameLst>
                                      </p:cBhvr>
                                      <p:tavLst>
                                        <p:tav tm="0">
                                          <p:val>
                                            <p:strVal val="#ppt_x"/>
                                          </p:val>
                                        </p:tav>
                                        <p:tav tm="100000">
                                          <p:val>
                                            <p:strVal val="#ppt_x"/>
                                          </p:val>
                                        </p:tav>
                                      </p:tavLst>
                                    </p:anim>
                                    <p:anim calcmode="lin" valueType="num">
                                      <p:cBhvr additive="base">
                                        <p:cTn id="18" dur="2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250" fill="hold"/>
                                        <p:tgtEl>
                                          <p:spTgt spid="10"/>
                                        </p:tgtEl>
                                        <p:attrNameLst>
                                          <p:attrName>ppt_x</p:attrName>
                                        </p:attrNameLst>
                                      </p:cBhvr>
                                      <p:tavLst>
                                        <p:tav tm="0">
                                          <p:val>
                                            <p:strVal val="#ppt_x"/>
                                          </p:val>
                                        </p:tav>
                                        <p:tav tm="100000">
                                          <p:val>
                                            <p:strVal val="#ppt_x"/>
                                          </p:val>
                                        </p:tav>
                                      </p:tavLst>
                                    </p:anim>
                                    <p:anim calcmode="lin" valueType="num">
                                      <p:cBhvr additive="base">
                                        <p:cTn id="28" dur="250" fill="hold"/>
                                        <p:tgtEl>
                                          <p:spTgt spid="10"/>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2" presetClass="entr" presetSubtype="4"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250" fill="hold"/>
                                        <p:tgtEl>
                                          <p:spTgt spid="13"/>
                                        </p:tgtEl>
                                        <p:attrNameLst>
                                          <p:attrName>ppt_x</p:attrName>
                                        </p:attrNameLst>
                                      </p:cBhvr>
                                      <p:tavLst>
                                        <p:tav tm="0">
                                          <p:val>
                                            <p:strVal val="#ppt_x"/>
                                          </p:val>
                                        </p:tav>
                                        <p:tav tm="100000">
                                          <p:val>
                                            <p:strVal val="#ppt_x"/>
                                          </p:val>
                                        </p:tav>
                                      </p:tavLst>
                                    </p:anim>
                                    <p:anim calcmode="lin" valueType="num">
                                      <p:cBhvr additive="base">
                                        <p:cTn id="38" dur="250" fill="hold"/>
                                        <p:tgtEl>
                                          <p:spTgt spid="13"/>
                                        </p:tgtEl>
                                        <p:attrNameLst>
                                          <p:attrName>ppt_y</p:attrName>
                                        </p:attrNameLst>
                                      </p:cBhvr>
                                      <p:tavLst>
                                        <p:tav tm="0">
                                          <p:val>
                                            <p:strVal val="1+#ppt_h/2"/>
                                          </p:val>
                                        </p:tav>
                                        <p:tav tm="100000">
                                          <p:val>
                                            <p:strVal val="#ppt_y"/>
                                          </p:val>
                                        </p:tav>
                                      </p:tavLst>
                                    </p:anim>
                                  </p:childTnLst>
                                </p:cTn>
                              </p:par>
                            </p:childTnLst>
                          </p:cTn>
                        </p:par>
                        <p:par>
                          <p:cTn id="39" fill="hold">
                            <p:stCondLst>
                              <p:cond delay="4500"/>
                            </p:stCondLst>
                            <p:childTnLst>
                              <p:par>
                                <p:cTn id="40" presetID="2" presetClass="entr" presetSubtype="4"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250" fill="hold"/>
                                        <p:tgtEl>
                                          <p:spTgt spid="14"/>
                                        </p:tgtEl>
                                        <p:attrNameLst>
                                          <p:attrName>ppt_x</p:attrName>
                                        </p:attrNameLst>
                                      </p:cBhvr>
                                      <p:tavLst>
                                        <p:tav tm="0">
                                          <p:val>
                                            <p:strVal val="#ppt_x"/>
                                          </p:val>
                                        </p:tav>
                                        <p:tav tm="100000">
                                          <p:val>
                                            <p:strVal val="#ppt_x"/>
                                          </p:val>
                                        </p:tav>
                                      </p:tavLst>
                                    </p:anim>
                                    <p:anim calcmode="lin" valueType="num">
                                      <p:cBhvr additive="base">
                                        <p:cTn id="43" dur="25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5000"/>
                            </p:stCondLst>
                            <p:childTnLst>
                              <p:par>
                                <p:cTn id="45" presetID="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250" fill="hold"/>
                                        <p:tgtEl>
                                          <p:spTgt spid="15"/>
                                        </p:tgtEl>
                                        <p:attrNameLst>
                                          <p:attrName>ppt_x</p:attrName>
                                        </p:attrNameLst>
                                      </p:cBhvr>
                                      <p:tavLst>
                                        <p:tav tm="0">
                                          <p:val>
                                            <p:strVal val="#ppt_x"/>
                                          </p:val>
                                        </p:tav>
                                        <p:tav tm="100000">
                                          <p:val>
                                            <p:strVal val="#ppt_x"/>
                                          </p:val>
                                        </p:tav>
                                      </p:tavLst>
                                    </p:anim>
                                    <p:anim calcmode="lin" valueType="num">
                                      <p:cBhvr additive="base">
                                        <p:cTn id="4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2" grpId="0"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aphicFrame>
        <p:nvGraphicFramePr>
          <p:cNvPr id="15" name="Diagram 10"/>
          <p:cNvGraphicFramePr/>
          <p:nvPr/>
        </p:nvGraphicFramePr>
        <p:xfrm>
          <a:off x="5251455" y="1730035"/>
          <a:ext cx="3175246" cy="2116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Text Box 10"/>
          <p:cNvSpPr txBox="1">
            <a:spLocks noChangeArrowheads="1"/>
          </p:cNvSpPr>
          <p:nvPr/>
        </p:nvSpPr>
        <p:spPr bwMode="auto">
          <a:xfrm>
            <a:off x="5180895" y="3960799"/>
            <a:ext cx="3245806" cy="657715"/>
          </a:xfrm>
          <a:prstGeom prst="rect">
            <a:avLst/>
          </a:prstGeom>
          <a:noFill/>
          <a:ln w="9525">
            <a:noFill/>
            <a:miter lim="800000"/>
          </a:ln>
        </p:spPr>
        <p:txBody>
          <a:bodyPr wrap="square" lIns="34279" tIns="17140" rIns="34279" bIns="17140">
            <a:spAutoFit/>
          </a:bodyPr>
          <a:lstStyle/>
          <a:p>
            <a:pPr algn="ctr" defTabSz="815795"/>
            <a:r>
              <a:rPr lang="en-US" sz="9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Company Hierarchy</a:t>
            </a:r>
          </a:p>
          <a:p>
            <a:pPr algn="ctr" defTabSz="815795"/>
            <a:endParaRPr lang="en-US" sz="7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algn="ctr" defTabSz="815795"/>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consequat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risus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consequat</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risus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8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8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p:txBody>
      </p:sp>
      <p:cxnSp>
        <p:nvCxnSpPr>
          <p:cNvPr id="17" name="直接连接符 84"/>
          <p:cNvCxnSpPr/>
          <p:nvPr/>
        </p:nvCxnSpPr>
        <p:spPr>
          <a:xfrm flipH="1">
            <a:off x="2006234" y="2731418"/>
            <a:ext cx="2737834" cy="0"/>
          </a:xfrm>
          <a:prstGeom prst="line">
            <a:avLst/>
          </a:prstGeom>
          <a:ln w="25400">
            <a:solidFill>
              <a:srgbClr val="699E56"/>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8" name="直接连接符 85"/>
          <p:cNvCxnSpPr/>
          <p:nvPr/>
        </p:nvCxnSpPr>
        <p:spPr>
          <a:xfrm flipH="1">
            <a:off x="2006233" y="3741346"/>
            <a:ext cx="2728308" cy="0"/>
          </a:xfrm>
          <a:prstGeom prst="line">
            <a:avLst/>
          </a:prstGeom>
          <a:ln w="25400">
            <a:solidFill>
              <a:srgbClr val="699E56"/>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87"/>
          <p:cNvCxnSpPr/>
          <p:nvPr/>
        </p:nvCxnSpPr>
        <p:spPr>
          <a:xfrm flipV="1">
            <a:off x="4935842" y="1867194"/>
            <a:ext cx="1" cy="2629267"/>
          </a:xfrm>
          <a:prstGeom prst="line">
            <a:avLst/>
          </a:prstGeom>
          <a:ln w="25400">
            <a:solidFill>
              <a:srgbClr val="699E56"/>
            </a:solidFill>
            <a:prstDash val="sysDot"/>
            <a:headEnd type="none"/>
          </a:ln>
        </p:spPr>
        <p:style>
          <a:lnRef idx="1">
            <a:schemeClr val="accent1"/>
          </a:lnRef>
          <a:fillRef idx="0">
            <a:schemeClr val="accent1"/>
          </a:fillRef>
          <a:effectRef idx="0">
            <a:schemeClr val="accent1"/>
          </a:effectRef>
          <a:fontRef idx="minor">
            <a:schemeClr val="tx1"/>
          </a:fontRef>
        </p:style>
      </p:cxnSp>
      <p:sp>
        <p:nvSpPr>
          <p:cNvPr id="20" name="文本框 5"/>
          <p:cNvSpPr txBox="1"/>
          <p:nvPr/>
        </p:nvSpPr>
        <p:spPr>
          <a:xfrm>
            <a:off x="890911" y="1758275"/>
            <a:ext cx="1055954" cy="700077"/>
          </a:xfrm>
          <a:prstGeom prst="rect">
            <a:avLst/>
          </a:prstGeom>
          <a:noFill/>
        </p:spPr>
        <p:txBody>
          <a:bodyPr wrap="none" lIns="68559" tIns="34279" rIns="68559" bIns="34279" rtlCol="0">
            <a:spAutoFit/>
          </a:bodyPr>
          <a:lstStyle/>
          <a:p>
            <a:pPr defTabSz="685307"/>
            <a:r>
              <a:rPr lang="en-US" altLang="zh-CN" sz="4100" b="1" dirty="0">
                <a:solidFill>
                  <a:srgbClr val="699E56"/>
                </a:solidFill>
              </a:rPr>
              <a:t>46%</a:t>
            </a:r>
            <a:endParaRPr lang="zh-CN" altLang="en-US" sz="4100" b="1" dirty="0">
              <a:solidFill>
                <a:srgbClr val="699E56"/>
              </a:solidFill>
            </a:endParaRPr>
          </a:p>
        </p:txBody>
      </p:sp>
      <p:sp>
        <p:nvSpPr>
          <p:cNvPr id="21" name="矩形 20"/>
          <p:cNvSpPr/>
          <p:nvPr/>
        </p:nvSpPr>
        <p:spPr>
          <a:xfrm>
            <a:off x="1960093" y="1867194"/>
            <a:ext cx="2622030" cy="609255"/>
          </a:xfrm>
          <a:prstGeom prst="rect">
            <a:avLst/>
          </a:prstGeom>
        </p:spPr>
        <p:txBody>
          <a:bodyPr wrap="square" lIns="68559" tIns="34279" rIns="68559" bIns="34279">
            <a:spAutoFit/>
          </a:bodyPr>
          <a:lstStyle/>
          <a:p>
            <a:pPr defTabSz="685783">
              <a:lnSpc>
                <a:spcPct val="130000"/>
              </a:lnSpc>
            </a:pPr>
            <a:r>
              <a:rPr lang="zh-CN" altLang="en-US" sz="900" dirty="0">
                <a:solidFill>
                  <a:srgbClr val="FFFFFF">
                    <a:lumMod val="50000"/>
                  </a:srgbClr>
                </a:solidFill>
                <a:latin typeface="宋体"/>
              </a:rPr>
              <a:t>标题数字等都可以通过点击和重新输入进行更改，顶部“开始”面板中可以对字体、字号、颜色、行距等进行修改。建议正文字号</a:t>
            </a:r>
            <a:r>
              <a:rPr lang="en-US" altLang="zh-CN" sz="900" dirty="0">
                <a:solidFill>
                  <a:srgbClr val="FFFFFF">
                    <a:lumMod val="50000"/>
                  </a:srgbClr>
                </a:solidFill>
                <a:latin typeface="宋体"/>
              </a:rPr>
              <a:t>10</a:t>
            </a:r>
            <a:r>
              <a:rPr lang="zh-CN" altLang="en-US" sz="900" dirty="0">
                <a:solidFill>
                  <a:srgbClr val="FFFFFF">
                    <a:lumMod val="50000"/>
                  </a:srgbClr>
                </a:solidFill>
                <a:latin typeface="宋体"/>
              </a:rPr>
              <a:t>，</a:t>
            </a:r>
            <a:r>
              <a:rPr lang="en-US" altLang="zh-CN" sz="900" dirty="0">
                <a:solidFill>
                  <a:srgbClr val="FFFFFF">
                    <a:lumMod val="50000"/>
                  </a:srgbClr>
                </a:solidFill>
                <a:latin typeface="宋体"/>
              </a:rPr>
              <a:t>1.3</a:t>
            </a:r>
            <a:r>
              <a:rPr lang="zh-CN" altLang="en-US" sz="900" dirty="0">
                <a:solidFill>
                  <a:srgbClr val="FFFFFF">
                    <a:lumMod val="50000"/>
                  </a:srgbClr>
                </a:solidFill>
                <a:latin typeface="宋体"/>
              </a:rPr>
              <a:t>倍行距。</a:t>
            </a:r>
            <a:endParaRPr lang="en-US" altLang="zh-CN" sz="900" dirty="0">
              <a:solidFill>
                <a:srgbClr val="FFFFFF">
                  <a:lumMod val="50000"/>
                </a:srgbClr>
              </a:solidFill>
            </a:endParaRPr>
          </a:p>
        </p:txBody>
      </p:sp>
      <p:sp>
        <p:nvSpPr>
          <p:cNvPr id="22" name="文本框 6"/>
          <p:cNvSpPr txBox="1"/>
          <p:nvPr/>
        </p:nvSpPr>
        <p:spPr>
          <a:xfrm>
            <a:off x="890911" y="2844628"/>
            <a:ext cx="1055954" cy="700077"/>
          </a:xfrm>
          <a:prstGeom prst="rect">
            <a:avLst/>
          </a:prstGeom>
          <a:noFill/>
        </p:spPr>
        <p:txBody>
          <a:bodyPr wrap="none" lIns="68559" tIns="34279" rIns="68559" bIns="34279" rtlCol="0">
            <a:spAutoFit/>
          </a:bodyPr>
          <a:lstStyle/>
          <a:p>
            <a:pPr defTabSz="685307"/>
            <a:r>
              <a:rPr lang="en-US" altLang="zh-CN" sz="4100" b="1" dirty="0">
                <a:solidFill>
                  <a:srgbClr val="699E56"/>
                </a:solidFill>
              </a:rPr>
              <a:t>56%</a:t>
            </a:r>
            <a:endParaRPr lang="zh-CN" altLang="en-US" sz="4100" b="1" dirty="0">
              <a:solidFill>
                <a:srgbClr val="699E56"/>
              </a:solidFill>
            </a:endParaRPr>
          </a:p>
        </p:txBody>
      </p:sp>
      <p:sp>
        <p:nvSpPr>
          <p:cNvPr id="23" name="矩形 22"/>
          <p:cNvSpPr/>
          <p:nvPr/>
        </p:nvSpPr>
        <p:spPr>
          <a:xfrm>
            <a:off x="1960093" y="2945583"/>
            <a:ext cx="2622030" cy="609255"/>
          </a:xfrm>
          <a:prstGeom prst="rect">
            <a:avLst/>
          </a:prstGeom>
        </p:spPr>
        <p:txBody>
          <a:bodyPr wrap="square" lIns="68559" tIns="34279" rIns="68559" bIns="34279">
            <a:spAutoFit/>
          </a:bodyPr>
          <a:lstStyle/>
          <a:p>
            <a:pPr defTabSz="685307">
              <a:lnSpc>
                <a:spcPct val="130000"/>
              </a:lnSpc>
            </a:pPr>
            <a:r>
              <a:rPr lang="zh-CN" altLang="en-US" sz="900" dirty="0">
                <a:solidFill>
                  <a:srgbClr val="FFFFFF">
                    <a:lumMod val="50000"/>
                  </a:srgbClr>
                </a:solidFill>
                <a:latin typeface="微软雅黑" panose="020B0503020204020204" pitchFamily="34" charset="-122"/>
              </a:rPr>
              <a:t>标题数字等都可以通过点击和重新输入进行更改，顶部“开始”面板中可以对字体、字号、颜色、行距等进行修改。建议正文字号</a:t>
            </a:r>
            <a:r>
              <a:rPr lang="en-US" altLang="zh-CN" sz="900" dirty="0">
                <a:solidFill>
                  <a:srgbClr val="FFFFFF">
                    <a:lumMod val="50000"/>
                  </a:srgbClr>
                </a:solidFill>
                <a:latin typeface="微软雅黑" panose="020B0503020204020204" pitchFamily="34" charset="-122"/>
              </a:rPr>
              <a:t>10</a:t>
            </a:r>
            <a:r>
              <a:rPr lang="zh-CN" altLang="en-US" sz="900" dirty="0">
                <a:solidFill>
                  <a:srgbClr val="FFFFFF">
                    <a:lumMod val="50000"/>
                  </a:srgbClr>
                </a:solidFill>
                <a:latin typeface="微软雅黑" panose="020B0503020204020204" pitchFamily="34" charset="-122"/>
              </a:rPr>
              <a:t>，</a:t>
            </a:r>
            <a:r>
              <a:rPr lang="en-US" altLang="zh-CN" sz="900" dirty="0">
                <a:solidFill>
                  <a:srgbClr val="FFFFFF">
                    <a:lumMod val="50000"/>
                  </a:srgbClr>
                </a:solidFill>
                <a:latin typeface="微软雅黑" panose="020B0503020204020204" pitchFamily="34" charset="-122"/>
              </a:rPr>
              <a:t>1.3</a:t>
            </a:r>
            <a:r>
              <a:rPr lang="zh-CN" altLang="en-US" sz="900" dirty="0">
                <a:solidFill>
                  <a:srgbClr val="FFFFFF">
                    <a:lumMod val="50000"/>
                  </a:srgbClr>
                </a:solidFill>
                <a:latin typeface="微软雅黑" panose="020B0503020204020204" pitchFamily="34" charset="-122"/>
              </a:rPr>
              <a:t>倍行距。</a:t>
            </a:r>
            <a:endParaRPr lang="zh-CN" altLang="en-US" sz="1400" dirty="0">
              <a:solidFill>
                <a:srgbClr val="FFFFFF">
                  <a:lumMod val="50000"/>
                </a:srgbClr>
              </a:solidFill>
            </a:endParaRPr>
          </a:p>
        </p:txBody>
      </p:sp>
      <p:sp>
        <p:nvSpPr>
          <p:cNvPr id="24" name="文本框 7"/>
          <p:cNvSpPr txBox="1"/>
          <p:nvPr/>
        </p:nvSpPr>
        <p:spPr>
          <a:xfrm>
            <a:off x="890911" y="3755346"/>
            <a:ext cx="1055954" cy="700077"/>
          </a:xfrm>
          <a:prstGeom prst="rect">
            <a:avLst/>
          </a:prstGeom>
          <a:noFill/>
        </p:spPr>
        <p:txBody>
          <a:bodyPr wrap="none" lIns="68559" tIns="34279" rIns="68559" bIns="34279" rtlCol="0">
            <a:spAutoFit/>
          </a:bodyPr>
          <a:lstStyle/>
          <a:p>
            <a:pPr defTabSz="685307"/>
            <a:r>
              <a:rPr lang="en-US" altLang="zh-CN" sz="4100" b="1" dirty="0">
                <a:solidFill>
                  <a:srgbClr val="699E56"/>
                </a:solidFill>
              </a:rPr>
              <a:t>66%</a:t>
            </a:r>
            <a:endParaRPr lang="zh-CN" altLang="en-US" sz="4100" b="1" dirty="0">
              <a:solidFill>
                <a:srgbClr val="699E56"/>
              </a:solidFill>
            </a:endParaRPr>
          </a:p>
        </p:txBody>
      </p:sp>
      <p:sp>
        <p:nvSpPr>
          <p:cNvPr id="25" name="矩形 24"/>
          <p:cNvSpPr/>
          <p:nvPr/>
        </p:nvSpPr>
        <p:spPr>
          <a:xfrm>
            <a:off x="1960093" y="3839666"/>
            <a:ext cx="2622030" cy="609255"/>
          </a:xfrm>
          <a:prstGeom prst="rect">
            <a:avLst/>
          </a:prstGeom>
        </p:spPr>
        <p:txBody>
          <a:bodyPr wrap="square" lIns="68559" tIns="34279" rIns="68559" bIns="34279">
            <a:spAutoFit/>
          </a:bodyPr>
          <a:lstStyle/>
          <a:p>
            <a:pPr defTabSz="685783">
              <a:lnSpc>
                <a:spcPct val="130000"/>
              </a:lnSpc>
            </a:pPr>
            <a:r>
              <a:rPr lang="zh-CN" altLang="en-US" sz="900" dirty="0">
                <a:solidFill>
                  <a:srgbClr val="FFFFFF">
                    <a:lumMod val="50000"/>
                  </a:srgbClr>
                </a:solidFill>
                <a:latin typeface="微软雅黑" panose="020B0503020204020204" pitchFamily="34" charset="-122"/>
              </a:rPr>
              <a:t>标题数字等都可以通过点击和重新输入进行更改，顶部“开始”面板中可以对字体、字号、颜色、行距等进行修改。建议正文字号</a:t>
            </a:r>
            <a:r>
              <a:rPr lang="en-US" altLang="zh-CN" sz="900" dirty="0">
                <a:solidFill>
                  <a:srgbClr val="FFFFFF">
                    <a:lumMod val="50000"/>
                  </a:srgbClr>
                </a:solidFill>
                <a:latin typeface="微软雅黑" panose="020B0503020204020204" pitchFamily="34" charset="-122"/>
              </a:rPr>
              <a:t>10</a:t>
            </a:r>
            <a:r>
              <a:rPr lang="zh-CN" altLang="en-US" sz="900" dirty="0">
                <a:solidFill>
                  <a:srgbClr val="FFFFFF">
                    <a:lumMod val="50000"/>
                  </a:srgbClr>
                </a:solidFill>
                <a:latin typeface="微软雅黑" panose="020B0503020204020204" pitchFamily="34" charset="-122"/>
              </a:rPr>
              <a:t>，</a:t>
            </a:r>
            <a:r>
              <a:rPr lang="en-US" altLang="zh-CN" sz="900" dirty="0">
                <a:solidFill>
                  <a:srgbClr val="FFFFFF">
                    <a:lumMod val="50000"/>
                  </a:srgbClr>
                </a:solidFill>
                <a:latin typeface="微软雅黑" panose="020B0503020204020204" pitchFamily="34" charset="-122"/>
              </a:rPr>
              <a:t>1.3</a:t>
            </a:r>
            <a:r>
              <a:rPr lang="zh-CN" altLang="en-US" sz="900" dirty="0">
                <a:solidFill>
                  <a:srgbClr val="FFFFFF">
                    <a:lumMod val="50000"/>
                  </a:srgbClr>
                </a:solidFill>
                <a:latin typeface="微软雅黑" panose="020B0503020204020204" pitchFamily="34" charset="-122"/>
              </a:rPr>
              <a:t>倍行距。</a:t>
            </a:r>
            <a:endParaRPr lang="en-US" altLang="zh-CN" sz="900" dirty="0">
              <a:solidFill>
                <a:srgbClr val="FFFFFF">
                  <a:lumMod val="50000"/>
                </a:srgbClr>
              </a:solidFill>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anim calcmode="lin" valueType="num">
                                      <p:cBhvr>
                                        <p:cTn id="14" dur="500" fill="hold"/>
                                        <p:tgtEl>
                                          <p:spTgt spid="15"/>
                                        </p:tgtEl>
                                        <p:attrNameLst>
                                          <p:attrName>ppt_x</p:attrName>
                                        </p:attrNameLst>
                                      </p:cBhvr>
                                      <p:tavLst>
                                        <p:tav tm="0">
                                          <p:val>
                                            <p:strVal val="#ppt_x"/>
                                          </p:val>
                                        </p:tav>
                                        <p:tav tm="100000">
                                          <p:val>
                                            <p:strVal val="#ppt_x"/>
                                          </p:val>
                                        </p:tav>
                                      </p:tavLst>
                                    </p:anim>
                                    <p:anim calcmode="lin" valueType="num">
                                      <p:cBhvr>
                                        <p:cTn id="15" dur="5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anim calcmode="lin" valueType="num">
                                      <p:cBhvr>
                                        <p:cTn id="20" dur="500" fill="hold"/>
                                        <p:tgtEl>
                                          <p:spTgt spid="16"/>
                                        </p:tgtEl>
                                        <p:attrNameLst>
                                          <p:attrName>ppt_x</p:attrName>
                                        </p:attrNameLst>
                                      </p:cBhvr>
                                      <p:tavLst>
                                        <p:tav tm="0">
                                          <p:val>
                                            <p:strVal val="#ppt_x"/>
                                          </p:val>
                                        </p:tav>
                                        <p:tav tm="100000">
                                          <p:val>
                                            <p:strVal val="#ppt_x"/>
                                          </p:val>
                                        </p:tav>
                                      </p:tavLst>
                                    </p:anim>
                                    <p:anim calcmode="lin" valueType="num">
                                      <p:cBhvr>
                                        <p:cTn id="21" dur="5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anim calcmode="lin" valueType="num">
                                      <p:cBhvr>
                                        <p:cTn id="26" dur="250" fill="hold"/>
                                        <p:tgtEl>
                                          <p:spTgt spid="17"/>
                                        </p:tgtEl>
                                        <p:attrNameLst>
                                          <p:attrName>ppt_x</p:attrName>
                                        </p:attrNameLst>
                                      </p:cBhvr>
                                      <p:tavLst>
                                        <p:tav tm="0">
                                          <p:val>
                                            <p:strVal val="#ppt_x"/>
                                          </p:val>
                                        </p:tav>
                                        <p:tav tm="100000">
                                          <p:val>
                                            <p:strVal val="#ppt_x"/>
                                          </p:val>
                                        </p:tav>
                                      </p:tavLst>
                                    </p:anim>
                                    <p:anim calcmode="lin" valueType="num">
                                      <p:cBhvr>
                                        <p:cTn id="27" dur="25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50"/>
                                        <p:tgtEl>
                                          <p:spTgt spid="18"/>
                                        </p:tgtEl>
                                      </p:cBhvr>
                                    </p:animEffect>
                                    <p:anim calcmode="lin" valueType="num">
                                      <p:cBhvr>
                                        <p:cTn id="32" dur="250" fill="hold"/>
                                        <p:tgtEl>
                                          <p:spTgt spid="18"/>
                                        </p:tgtEl>
                                        <p:attrNameLst>
                                          <p:attrName>ppt_x</p:attrName>
                                        </p:attrNameLst>
                                      </p:cBhvr>
                                      <p:tavLst>
                                        <p:tav tm="0">
                                          <p:val>
                                            <p:strVal val="#ppt_x"/>
                                          </p:val>
                                        </p:tav>
                                        <p:tav tm="100000">
                                          <p:val>
                                            <p:strVal val="#ppt_x"/>
                                          </p:val>
                                        </p:tav>
                                      </p:tavLst>
                                    </p:anim>
                                    <p:anim calcmode="lin" valueType="num">
                                      <p:cBhvr>
                                        <p:cTn id="33" dur="25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250"/>
                                        <p:tgtEl>
                                          <p:spTgt spid="19"/>
                                        </p:tgtEl>
                                      </p:cBhvr>
                                    </p:animEffect>
                                    <p:anim calcmode="lin" valueType="num">
                                      <p:cBhvr>
                                        <p:cTn id="38" dur="250" fill="hold"/>
                                        <p:tgtEl>
                                          <p:spTgt spid="19"/>
                                        </p:tgtEl>
                                        <p:attrNameLst>
                                          <p:attrName>ppt_x</p:attrName>
                                        </p:attrNameLst>
                                      </p:cBhvr>
                                      <p:tavLst>
                                        <p:tav tm="0">
                                          <p:val>
                                            <p:strVal val="#ppt_x"/>
                                          </p:val>
                                        </p:tav>
                                        <p:tav tm="100000">
                                          <p:val>
                                            <p:strVal val="#ppt_x"/>
                                          </p:val>
                                        </p:tav>
                                      </p:tavLst>
                                    </p:anim>
                                    <p:anim calcmode="lin" valueType="num">
                                      <p:cBhvr>
                                        <p:cTn id="39" dur="250" fill="hold"/>
                                        <p:tgtEl>
                                          <p:spTgt spid="1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250"/>
                                        <p:tgtEl>
                                          <p:spTgt spid="20"/>
                                        </p:tgtEl>
                                      </p:cBhvr>
                                    </p:animEffect>
                                    <p:anim calcmode="lin" valueType="num">
                                      <p:cBhvr>
                                        <p:cTn id="44" dur="250" fill="hold"/>
                                        <p:tgtEl>
                                          <p:spTgt spid="20"/>
                                        </p:tgtEl>
                                        <p:attrNameLst>
                                          <p:attrName>ppt_x</p:attrName>
                                        </p:attrNameLst>
                                      </p:cBhvr>
                                      <p:tavLst>
                                        <p:tav tm="0">
                                          <p:val>
                                            <p:strVal val="#ppt_x"/>
                                          </p:val>
                                        </p:tav>
                                        <p:tav tm="100000">
                                          <p:val>
                                            <p:strVal val="#ppt_x"/>
                                          </p:val>
                                        </p:tav>
                                      </p:tavLst>
                                    </p:anim>
                                    <p:anim calcmode="lin" valueType="num">
                                      <p:cBhvr>
                                        <p:cTn id="45" dur="25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250"/>
                                        <p:tgtEl>
                                          <p:spTgt spid="21"/>
                                        </p:tgtEl>
                                      </p:cBhvr>
                                    </p:animEffect>
                                    <p:anim calcmode="lin" valueType="num">
                                      <p:cBhvr>
                                        <p:cTn id="50" dur="250" fill="hold"/>
                                        <p:tgtEl>
                                          <p:spTgt spid="21"/>
                                        </p:tgtEl>
                                        <p:attrNameLst>
                                          <p:attrName>ppt_x</p:attrName>
                                        </p:attrNameLst>
                                      </p:cBhvr>
                                      <p:tavLst>
                                        <p:tav tm="0">
                                          <p:val>
                                            <p:strVal val="#ppt_x"/>
                                          </p:val>
                                        </p:tav>
                                        <p:tav tm="100000">
                                          <p:val>
                                            <p:strVal val="#ppt_x"/>
                                          </p:val>
                                        </p:tav>
                                      </p:tavLst>
                                    </p:anim>
                                    <p:anim calcmode="lin" valueType="num">
                                      <p:cBhvr>
                                        <p:cTn id="51" dur="25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250"/>
                                        <p:tgtEl>
                                          <p:spTgt spid="22"/>
                                        </p:tgtEl>
                                      </p:cBhvr>
                                    </p:animEffect>
                                    <p:anim calcmode="lin" valueType="num">
                                      <p:cBhvr>
                                        <p:cTn id="56" dur="250" fill="hold"/>
                                        <p:tgtEl>
                                          <p:spTgt spid="22"/>
                                        </p:tgtEl>
                                        <p:attrNameLst>
                                          <p:attrName>ppt_x</p:attrName>
                                        </p:attrNameLst>
                                      </p:cBhvr>
                                      <p:tavLst>
                                        <p:tav tm="0">
                                          <p:val>
                                            <p:strVal val="#ppt_x"/>
                                          </p:val>
                                        </p:tav>
                                        <p:tav tm="100000">
                                          <p:val>
                                            <p:strVal val="#ppt_x"/>
                                          </p:val>
                                        </p:tav>
                                      </p:tavLst>
                                    </p:anim>
                                    <p:anim calcmode="lin" valueType="num">
                                      <p:cBhvr>
                                        <p:cTn id="57" dur="25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250"/>
                                        <p:tgtEl>
                                          <p:spTgt spid="23"/>
                                        </p:tgtEl>
                                      </p:cBhvr>
                                    </p:animEffect>
                                    <p:anim calcmode="lin" valueType="num">
                                      <p:cBhvr>
                                        <p:cTn id="62" dur="250" fill="hold"/>
                                        <p:tgtEl>
                                          <p:spTgt spid="23"/>
                                        </p:tgtEl>
                                        <p:attrNameLst>
                                          <p:attrName>ppt_x</p:attrName>
                                        </p:attrNameLst>
                                      </p:cBhvr>
                                      <p:tavLst>
                                        <p:tav tm="0">
                                          <p:val>
                                            <p:strVal val="#ppt_x"/>
                                          </p:val>
                                        </p:tav>
                                        <p:tav tm="100000">
                                          <p:val>
                                            <p:strVal val="#ppt_x"/>
                                          </p:val>
                                        </p:tav>
                                      </p:tavLst>
                                    </p:anim>
                                    <p:anim calcmode="lin" valueType="num">
                                      <p:cBhvr>
                                        <p:cTn id="63" dur="25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250"/>
                                        <p:tgtEl>
                                          <p:spTgt spid="24"/>
                                        </p:tgtEl>
                                      </p:cBhvr>
                                    </p:animEffect>
                                    <p:anim calcmode="lin" valueType="num">
                                      <p:cBhvr>
                                        <p:cTn id="68" dur="250" fill="hold"/>
                                        <p:tgtEl>
                                          <p:spTgt spid="24"/>
                                        </p:tgtEl>
                                        <p:attrNameLst>
                                          <p:attrName>ppt_x</p:attrName>
                                        </p:attrNameLst>
                                      </p:cBhvr>
                                      <p:tavLst>
                                        <p:tav tm="0">
                                          <p:val>
                                            <p:strVal val="#ppt_x"/>
                                          </p:val>
                                        </p:tav>
                                        <p:tav tm="100000">
                                          <p:val>
                                            <p:strVal val="#ppt_x"/>
                                          </p:val>
                                        </p:tav>
                                      </p:tavLst>
                                    </p:anim>
                                    <p:anim calcmode="lin" valueType="num">
                                      <p:cBhvr>
                                        <p:cTn id="69" dur="25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250"/>
                                        <p:tgtEl>
                                          <p:spTgt spid="25"/>
                                        </p:tgtEl>
                                      </p:cBhvr>
                                    </p:animEffect>
                                    <p:anim calcmode="lin" valueType="num">
                                      <p:cBhvr>
                                        <p:cTn id="74" dur="250" fill="hold"/>
                                        <p:tgtEl>
                                          <p:spTgt spid="25"/>
                                        </p:tgtEl>
                                        <p:attrNameLst>
                                          <p:attrName>ppt_x</p:attrName>
                                        </p:attrNameLst>
                                      </p:cBhvr>
                                      <p:tavLst>
                                        <p:tav tm="0">
                                          <p:val>
                                            <p:strVal val="#ppt_x"/>
                                          </p:val>
                                        </p:tav>
                                        <p:tav tm="100000">
                                          <p:val>
                                            <p:strVal val="#ppt_x"/>
                                          </p:val>
                                        </p:tav>
                                      </p:tavLst>
                                    </p:anim>
                                    <p:anim calcmode="lin" valueType="num">
                                      <p:cBhvr>
                                        <p:cTn id="75"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6" grpId="0"/>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85182" y="1361193"/>
            <a:ext cx="6431984" cy="3554211"/>
            <a:chOff x="-9147" y="1047750"/>
            <a:chExt cx="5462028" cy="3677824"/>
          </a:xfrm>
        </p:grpSpPr>
        <p:sp>
          <p:nvSpPr>
            <p:cNvPr id="6" name="Rectangle 2"/>
            <p:cNvSpPr/>
            <p:nvPr/>
          </p:nvSpPr>
          <p:spPr>
            <a:xfrm>
              <a:off x="-9146" y="1047750"/>
              <a:ext cx="1877574" cy="1600200"/>
            </a:xfrm>
            <a:prstGeom prst="rect">
              <a:avLst/>
            </a:prstGeom>
            <a:blipFill>
              <a:blip r:embed="rId3">
                <a:extLst>
                  <a:ext uri="{BEBA8EAE-BF5A-486C-A8C5-ECC9F3942E4B}">
                    <a14:imgProps xmlns:a14="http://schemas.microsoft.com/office/drawing/2010/main">
                      <a14:imgLayer r:embed="rId4">
                        <a14:imgEffect>
                          <a14:brightnessContrast bright="30000"/>
                        </a14:imgEffect>
                      </a14:imgLayer>
                    </a14:imgProps>
                  </a:ext>
                </a:extLst>
              </a:blip>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7" name="Rectangle 3"/>
            <p:cNvSpPr/>
            <p:nvPr/>
          </p:nvSpPr>
          <p:spPr>
            <a:xfrm>
              <a:off x="-9146" y="2644140"/>
              <a:ext cx="1877574" cy="1600200"/>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8" name="Rectangle 4"/>
            <p:cNvSpPr/>
            <p:nvPr/>
          </p:nvSpPr>
          <p:spPr>
            <a:xfrm>
              <a:off x="1868427" y="1047750"/>
              <a:ext cx="1792227" cy="1600200"/>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9" name="Rectangle 5"/>
            <p:cNvSpPr/>
            <p:nvPr/>
          </p:nvSpPr>
          <p:spPr>
            <a:xfrm>
              <a:off x="1868427" y="2647950"/>
              <a:ext cx="1792227" cy="1600200"/>
            </a:xfrm>
            <a:prstGeom prst="rect">
              <a:avLst/>
            </a:prstGeom>
            <a:blipFill>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10" name="Rectangle 6"/>
            <p:cNvSpPr/>
            <p:nvPr/>
          </p:nvSpPr>
          <p:spPr>
            <a:xfrm>
              <a:off x="3660654" y="1047750"/>
              <a:ext cx="1792227" cy="1600200"/>
            </a:xfrm>
            <a:prstGeom prst="rect">
              <a:avLst/>
            </a:prstGeom>
            <a:blipFill>
              <a:blip r:embed="rId6"/>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12" name="Rectangle 7"/>
            <p:cNvSpPr/>
            <p:nvPr/>
          </p:nvSpPr>
          <p:spPr>
            <a:xfrm>
              <a:off x="3660654" y="2644140"/>
              <a:ext cx="1792227" cy="1600200"/>
            </a:xfrm>
            <a:prstGeom prst="rect">
              <a:avLst/>
            </a:prstGeom>
            <a:noFill/>
            <a:ln w="28575">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en-US">
                <a:solidFill>
                  <a:srgbClr val="FFFFFF">
                    <a:lumMod val="50000"/>
                  </a:srgbClr>
                </a:solidFill>
              </a:endParaRPr>
            </a:p>
          </p:txBody>
        </p:sp>
        <p:sp>
          <p:nvSpPr>
            <p:cNvPr id="13" name="Text Box 7"/>
            <p:cNvSpPr txBox="1">
              <a:spLocks noChangeArrowheads="1"/>
            </p:cNvSpPr>
            <p:nvPr/>
          </p:nvSpPr>
          <p:spPr bwMode="auto">
            <a:xfrm>
              <a:off x="-9147" y="4327473"/>
              <a:ext cx="5462028" cy="398101"/>
            </a:xfrm>
            <a:prstGeom prst="rect">
              <a:avLst/>
            </a:prstGeom>
            <a:noFill/>
            <a:ln w="9525">
              <a:noFill/>
              <a:miter lim="800000"/>
            </a:ln>
          </p:spPr>
          <p:txBody>
            <a:bodyPr wrap="square" lIns="45720" tIns="22860" rIns="45720" bIns="22860" anchor="ctr">
              <a:spAutoFit/>
            </a:bodyPr>
            <a:lstStyle/>
            <a:p>
              <a:pPr algn="ctr" defTabSz="815795"/>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Nullam</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eu</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tempor</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purus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Nunc a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leo</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magna, sit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amet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consequat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risus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Etiam</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faucibus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tortor</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 ipsum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vehicula</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sed</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suscipit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Nunc a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leo</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magna, sit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amet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consequat</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100" dirty="0" err="1">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risus</a:t>
              </a:r>
              <a:r>
                <a:rPr lang="en-US" sz="1100" dirty="0">
                  <a:solidFill>
                    <a:srgbClr val="FFFFFF">
                      <a:lumMod val="50000"/>
                    </a:srgbClr>
                  </a:solidFill>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14" name="Text Box 10"/>
            <p:cNvSpPr txBox="1">
              <a:spLocks noChangeArrowheads="1"/>
            </p:cNvSpPr>
            <p:nvPr/>
          </p:nvSpPr>
          <p:spPr bwMode="auto">
            <a:xfrm>
              <a:off x="3810000" y="2753759"/>
              <a:ext cx="1524000" cy="955443"/>
            </a:xfrm>
            <a:prstGeom prst="rect">
              <a:avLst/>
            </a:prstGeom>
            <a:noFill/>
            <a:ln w="9525">
              <a:noFill/>
              <a:miter lim="800000"/>
            </a:ln>
          </p:spPr>
          <p:txBody>
            <a:bodyPr wrap="square" lIns="45720" tIns="22860" rIns="45720" bIns="22860">
              <a:spAutoFit/>
            </a:bodyPr>
            <a:lstStyle/>
            <a:p>
              <a:pPr defTabSz="815795"/>
              <a:r>
                <a:rPr lang="en-US" sz="1200" b="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Portfolio III</a:t>
              </a:r>
            </a:p>
            <a:p>
              <a:pPr defTabSz="815795"/>
              <a:endParaRPr lang="en-US" sz="9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815795"/>
              <a:r>
                <a:rPr lang="en-US" sz="90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 eu tempor purus. Nunc a leo magna, sit amet. Bullam eu tempor purus. Nunc a leo magna, sit amet.</a:t>
              </a:r>
            </a:p>
          </p:txBody>
        </p:sp>
        <p:sp>
          <p:nvSpPr>
            <p:cNvPr id="15" name="Text Box 10"/>
            <p:cNvSpPr txBox="1">
              <a:spLocks noChangeArrowheads="1"/>
            </p:cNvSpPr>
            <p:nvPr/>
          </p:nvSpPr>
          <p:spPr bwMode="auto">
            <a:xfrm>
              <a:off x="2002540" y="1166894"/>
              <a:ext cx="1524000" cy="955443"/>
            </a:xfrm>
            <a:prstGeom prst="rect">
              <a:avLst/>
            </a:prstGeom>
            <a:noFill/>
            <a:ln w="9525">
              <a:noFill/>
              <a:miter lim="800000"/>
            </a:ln>
          </p:spPr>
          <p:txBody>
            <a:bodyPr wrap="square" lIns="45720" tIns="22860" rIns="45720" bIns="22860">
              <a:spAutoFit/>
            </a:bodyPr>
            <a:lstStyle/>
            <a:p>
              <a:pPr defTabSz="815795"/>
              <a:r>
                <a:rPr lang="en-US" sz="12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Portfolio II</a:t>
              </a:r>
            </a:p>
            <a:p>
              <a:pPr defTabSz="815795"/>
              <a:endPar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815795"/>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Bullam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Nunc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16" name="Text Box 10"/>
            <p:cNvSpPr txBox="1">
              <a:spLocks noChangeArrowheads="1"/>
            </p:cNvSpPr>
            <p:nvPr/>
          </p:nvSpPr>
          <p:spPr bwMode="auto">
            <a:xfrm>
              <a:off x="167641" y="2753759"/>
              <a:ext cx="1524000" cy="955443"/>
            </a:xfrm>
            <a:prstGeom prst="rect">
              <a:avLst/>
            </a:prstGeom>
            <a:noFill/>
            <a:ln w="9525">
              <a:noFill/>
              <a:miter lim="800000"/>
            </a:ln>
          </p:spPr>
          <p:txBody>
            <a:bodyPr wrap="square" lIns="45720" tIns="22860" rIns="45720" bIns="22860">
              <a:spAutoFit/>
            </a:bodyPr>
            <a:lstStyle/>
            <a:p>
              <a:pPr defTabSz="815795"/>
              <a:r>
                <a:rPr lang="en-US" sz="1200" b="1"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Portfolio I</a:t>
              </a:r>
            </a:p>
            <a:p>
              <a:pPr defTabSz="815795"/>
              <a:endPar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endParaRPr>
            </a:p>
            <a:p>
              <a:pPr defTabSz="815795"/>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Nunc</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Bullam</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eu</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tempor</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purus</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Nunc</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a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leo</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 magna, sit </a:t>
              </a:r>
              <a:r>
                <a:rPr lang="en-US" sz="900" dirty="0" err="1">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amet</a:t>
              </a:r>
              <a:r>
                <a:rPr lang="en-US" sz="900" dirty="0">
                  <a:solidFill>
                    <a:srgbClr val="FFFFFF">
                      <a:lumMod val="50000"/>
                    </a:srgbClr>
                  </a:solidFill>
                  <a:latin typeface="Open Sans" panose="020B0606030504020204" pitchFamily="34" charset="0"/>
                  <a:ea typeface="Open Sans" panose="020B0606030504020204" pitchFamily="34" charset="0"/>
                  <a:cs typeface="Open Sans" panose="020B0606030504020204" pitchFamily="34" charset="0"/>
                </a:rPr>
                <a:t>.</a:t>
              </a: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681389" y="1568896"/>
            <a:ext cx="5839570" cy="3109047"/>
            <a:chOff x="1411354" y="1131590"/>
            <a:chExt cx="6617030" cy="3524249"/>
          </a:xfrm>
        </p:grpSpPr>
        <p:sp>
          <p:nvSpPr>
            <p:cNvPr id="6" name="圆角矩形 10"/>
            <p:cNvSpPr/>
            <p:nvPr/>
          </p:nvSpPr>
          <p:spPr bwMode="auto">
            <a:xfrm>
              <a:off x="1411354" y="3287414"/>
              <a:ext cx="3168650" cy="1368425"/>
            </a:xfrm>
            <a:prstGeom prst="roundRect">
              <a:avLst>
                <a:gd name="adj" fmla="val 0"/>
              </a:avLst>
            </a:prstGeom>
            <a:noFill/>
            <a:ln>
              <a:solidFill>
                <a:srgbClr val="699E56"/>
              </a:solidFill>
            </a:ln>
          </p:spPr>
          <p:style>
            <a:lnRef idx="2">
              <a:schemeClr val="accent2"/>
            </a:lnRef>
            <a:fillRef idx="1">
              <a:schemeClr val="lt1"/>
            </a:fillRef>
            <a:effectRef idx="0">
              <a:schemeClr val="accent2"/>
            </a:effectRef>
            <a:fontRef idx="minor">
              <a:schemeClr val="dk1"/>
            </a:fontRef>
          </p:style>
          <p:txBody>
            <a:bodyPr lIns="91430" tIns="45716" rIns="91430" bIns="45716" anchor="ctr"/>
            <a:lstStyle/>
            <a:p>
              <a:pPr marL="0" lvl="2" algn="ctr" defTabSz="685783" eaLnBrk="0" fontAlgn="ctr" hangingPunct="0">
                <a:buClr>
                  <a:srgbClr val="FF0000"/>
                </a:buClr>
                <a:buSzPct val="70000"/>
                <a:buFont typeface="Wingdings" panose="05000000000000000000" pitchFamily="2" charset="2"/>
                <a:buChar char="n"/>
                <a:tabLst>
                  <a:tab pos="101915" algn="l"/>
                </a:tabLst>
                <a:defRPr/>
              </a:pPr>
              <a:endParaRPr lang="zh-CN" altLang="en-US" sz="1200" dirty="0">
                <a:solidFill>
                  <a:srgbClr val="F17475"/>
                </a:solidFill>
                <a:latin typeface="微软雅黑" panose="020B0503020204020204" pitchFamily="34" charset="-122"/>
                <a:ea typeface="微软雅黑" panose="020B0503020204020204" pitchFamily="34" charset="-122"/>
              </a:endParaRPr>
            </a:p>
          </p:txBody>
        </p:sp>
        <p:sp>
          <p:nvSpPr>
            <p:cNvPr id="7" name="矩形 87"/>
            <p:cNvSpPr>
              <a:spLocks noChangeArrowheads="1"/>
            </p:cNvSpPr>
            <p:nvPr/>
          </p:nvSpPr>
          <p:spPr bwMode="auto">
            <a:xfrm>
              <a:off x="1525430" y="3876049"/>
              <a:ext cx="2940498" cy="523310"/>
            </a:xfrm>
            <a:prstGeom prst="rect">
              <a:avLst/>
            </a:prstGeom>
            <a:noFill/>
            <a:ln w="9525">
              <a:noFill/>
              <a:miter lim="800000"/>
            </a:ln>
          </p:spPr>
          <p:txBody>
            <a:bodyPr lIns="91430" tIns="45716" rIns="91430" bIns="45716">
              <a:spAutoFit/>
            </a:bodyPr>
            <a:lstStyle/>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p:txBody>
        </p:sp>
        <p:sp>
          <p:nvSpPr>
            <p:cNvPr id="8" name="圆角矩形 12"/>
            <p:cNvSpPr/>
            <p:nvPr/>
          </p:nvSpPr>
          <p:spPr bwMode="auto">
            <a:xfrm>
              <a:off x="1411354" y="1131590"/>
              <a:ext cx="3168650" cy="1366837"/>
            </a:xfrm>
            <a:prstGeom prst="roundRect">
              <a:avLst>
                <a:gd name="adj" fmla="val 0"/>
              </a:avLst>
            </a:prstGeom>
            <a:noFill/>
            <a:ln>
              <a:solidFill>
                <a:srgbClr val="699E56"/>
              </a:solidFill>
            </a:ln>
          </p:spPr>
          <p:style>
            <a:lnRef idx="2">
              <a:schemeClr val="accent3"/>
            </a:lnRef>
            <a:fillRef idx="1">
              <a:schemeClr val="lt1"/>
            </a:fillRef>
            <a:effectRef idx="0">
              <a:schemeClr val="accent3"/>
            </a:effectRef>
            <a:fontRef idx="minor">
              <a:schemeClr val="dk1"/>
            </a:fontRef>
          </p:style>
          <p:txBody>
            <a:bodyPr lIns="91430" tIns="45716" rIns="91430" bIns="45716" anchor="ctr"/>
            <a:lstStyle/>
            <a:p>
              <a:pPr marL="0" lvl="2" algn="ctr" defTabSz="685783" eaLnBrk="0" fontAlgn="ctr" hangingPunct="0">
                <a:buClr>
                  <a:srgbClr val="FF0000"/>
                </a:buClr>
                <a:buSzPct val="70000"/>
                <a:buFont typeface="Wingdings" panose="05000000000000000000" pitchFamily="2" charset="2"/>
                <a:buChar char="n"/>
                <a:tabLst>
                  <a:tab pos="101915" algn="l"/>
                </a:tabLst>
                <a:defRPr/>
              </a:pP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9" name="矩形 87"/>
            <p:cNvSpPr>
              <a:spLocks noChangeArrowheads="1"/>
            </p:cNvSpPr>
            <p:nvPr/>
          </p:nvSpPr>
          <p:spPr bwMode="auto">
            <a:xfrm>
              <a:off x="1440954" y="1378878"/>
              <a:ext cx="3109451" cy="523310"/>
            </a:xfrm>
            <a:prstGeom prst="rect">
              <a:avLst/>
            </a:prstGeom>
            <a:noFill/>
            <a:ln w="9525">
              <a:noFill/>
              <a:miter lim="800000"/>
            </a:ln>
          </p:spPr>
          <p:txBody>
            <a:bodyPr lIns="91430" tIns="45716" rIns="91430" bIns="45716">
              <a:spAutoFit/>
            </a:bodyPr>
            <a:lstStyle/>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a:p>
              <a:pPr algn="ctr" defTabSz="685783" eaLnBrk="0" fontAlgn="ctr" hangingPunct="0">
                <a:buClr>
                  <a:srgbClr val="FF0000"/>
                </a:buClr>
                <a:buSzPct val="70000"/>
              </a:pPr>
              <a:r>
                <a:rPr lang="zh-CN" altLang="en-US" sz="1200" dirty="0">
                  <a:solidFill>
                    <a:srgbClr val="FFFFFF">
                      <a:lumMod val="50000"/>
                    </a:srgbClr>
                  </a:solidFill>
                  <a:latin typeface="微软雅黑" panose="020B0503020204020204" pitchFamily="34" charset="-122"/>
                  <a:ea typeface="微软雅黑" panose="020B0503020204020204" pitchFamily="34" charset="-122"/>
                </a:rPr>
                <a:t>点击添加文本 点击添加文本</a:t>
              </a:r>
            </a:p>
          </p:txBody>
        </p:sp>
        <p:grpSp>
          <p:nvGrpSpPr>
            <p:cNvPr id="10" name="组合 26"/>
            <p:cNvGrpSpPr>
              <a:grpSpLocks noChangeAspect="1"/>
            </p:cNvGrpSpPr>
            <p:nvPr/>
          </p:nvGrpSpPr>
          <p:grpSpPr bwMode="auto">
            <a:xfrm>
              <a:off x="1774893" y="2241253"/>
              <a:ext cx="2443163" cy="554037"/>
              <a:chOff x="855540" y="3513439"/>
              <a:chExt cx="1399872" cy="987727"/>
            </a:xfrm>
            <a:scene3d>
              <a:camera prst="orthographicFront">
                <a:rot lat="0" lon="0" rev="0"/>
              </a:camera>
              <a:lightRig rig="balanced" dir="t">
                <a:rot lat="0" lon="0" rev="8700000"/>
              </a:lightRig>
            </a:scene3d>
          </p:grpSpPr>
          <p:sp>
            <p:nvSpPr>
              <p:cNvPr id="20" name="矩形 19"/>
              <p:cNvSpPr/>
              <p:nvPr/>
            </p:nvSpPr>
            <p:spPr>
              <a:xfrm>
                <a:off x="855540" y="3513439"/>
                <a:ext cx="1399872" cy="987727"/>
              </a:xfrm>
              <a:prstGeom prst="rect">
                <a:avLst/>
              </a:prstGeom>
              <a:solidFill>
                <a:srgbClr val="699E56"/>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685783" eaLnBrk="0" fontAlgn="ctr" hangingPunct="0">
                  <a:buClr>
                    <a:srgbClr val="FF0000"/>
                  </a:buClr>
                  <a:buSzPct val="70000"/>
                  <a:buFont typeface="Wingdings" panose="05000000000000000000" pitchFamily="2" charset="2"/>
                  <a:buChar char="u"/>
                  <a:defRPr/>
                </a:pPr>
                <a:endParaRPr lang="zh-CN" altLang="en-US" sz="1400" b="1">
                  <a:solidFill>
                    <a:srgbClr val="FFFFFF"/>
                  </a:solidFill>
                  <a:latin typeface="微软雅黑" panose="020B0503020204020204" pitchFamily="34" charset="-122"/>
                  <a:ea typeface="微软雅黑" panose="020B0503020204020204" pitchFamily="34" charset="-122"/>
                </a:endParaRPr>
              </a:p>
            </p:txBody>
          </p:sp>
          <p:sp>
            <p:nvSpPr>
              <p:cNvPr id="21" name="矩形 14"/>
              <p:cNvSpPr>
                <a:spLocks noChangeArrowheads="1"/>
              </p:cNvSpPr>
              <p:nvPr/>
            </p:nvSpPr>
            <p:spPr bwMode="auto">
              <a:xfrm>
                <a:off x="1004859" y="3708317"/>
                <a:ext cx="1101235" cy="621976"/>
              </a:xfrm>
              <a:prstGeom prst="rect">
                <a:avLst/>
              </a:prstGeom>
              <a:noFill/>
              <a:ln w="9525">
                <a:noFill/>
                <a:miter lim="800000"/>
              </a:ln>
              <a:effectLst/>
              <a:sp3d>
                <a:bevelT w="190500" h="38100"/>
              </a:sp3d>
            </p:spPr>
            <p:txBody>
              <a:bodyPr anchor="ctr">
                <a:spAutoFit/>
              </a:bodyPr>
              <a:lstStyle/>
              <a:p>
                <a:pPr algn="ctr" defTabSz="685783" fontAlgn="ctr">
                  <a:buClr>
                    <a:srgbClr val="FF0000"/>
                  </a:buClr>
                  <a:buSzPct val="70000"/>
                  <a:defRPr/>
                </a:pPr>
                <a:r>
                  <a:rPr kumimoji="1" lang="zh-CN" altLang="en-US" sz="1400" dirty="0">
                    <a:solidFill>
                      <a:srgbClr val="FFFFFF"/>
                    </a:solidFill>
                    <a:latin typeface="微软雅黑" panose="020B0503020204020204" pitchFamily="34" charset="-122"/>
                    <a:ea typeface="微软雅黑" panose="020B0503020204020204" pitchFamily="34" charset="-122"/>
                  </a:rPr>
                  <a:t>添加标题</a:t>
                </a:r>
              </a:p>
            </p:txBody>
          </p:sp>
        </p:grpSp>
        <p:grpSp>
          <p:nvGrpSpPr>
            <p:cNvPr id="12" name="组合 26"/>
            <p:cNvGrpSpPr>
              <a:grpSpLocks noChangeAspect="1"/>
            </p:cNvGrpSpPr>
            <p:nvPr/>
          </p:nvGrpSpPr>
          <p:grpSpPr bwMode="auto">
            <a:xfrm>
              <a:off x="1774893" y="2998490"/>
              <a:ext cx="2443163" cy="555624"/>
              <a:chOff x="855540" y="3513439"/>
              <a:chExt cx="1399872" cy="987727"/>
            </a:xfrm>
            <a:effectLst/>
            <a:scene3d>
              <a:camera prst="orthographicFront">
                <a:rot lat="0" lon="0" rev="0"/>
              </a:camera>
              <a:lightRig rig="balanced" dir="t">
                <a:rot lat="0" lon="0" rev="8700000"/>
              </a:lightRig>
            </a:scene3d>
          </p:grpSpPr>
          <p:sp>
            <p:nvSpPr>
              <p:cNvPr id="18" name="圆角矩形 18"/>
              <p:cNvSpPr/>
              <p:nvPr/>
            </p:nvSpPr>
            <p:spPr>
              <a:xfrm>
                <a:off x="855540" y="3513439"/>
                <a:ext cx="1399872" cy="987727"/>
              </a:xfrm>
              <a:prstGeom prst="roundRect">
                <a:avLst>
                  <a:gd name="adj" fmla="val 0"/>
                </a:avLst>
              </a:prstGeom>
              <a:solidFill>
                <a:srgbClr val="699E56"/>
              </a:solidFill>
              <a:ln>
                <a:noFill/>
              </a:ln>
            </p:spPr>
            <p:style>
              <a:lnRef idx="2">
                <a:schemeClr val="accent3"/>
              </a:lnRef>
              <a:fillRef idx="1">
                <a:schemeClr val="lt1"/>
              </a:fillRef>
              <a:effectRef idx="0">
                <a:schemeClr val="accent3"/>
              </a:effectRef>
              <a:fontRef idx="minor">
                <a:schemeClr val="dk1"/>
              </a:fontRef>
            </p:style>
            <p:txBody>
              <a:bodyPr anchor="ctr"/>
              <a:lstStyle/>
              <a:p>
                <a:pPr algn="ctr" defTabSz="685783" eaLnBrk="0" fontAlgn="ctr" hangingPunct="0">
                  <a:buClr>
                    <a:srgbClr val="FF0000"/>
                  </a:buClr>
                  <a:buSzPct val="70000"/>
                  <a:buFont typeface="Wingdings" panose="05000000000000000000" pitchFamily="2" charset="2"/>
                  <a:buChar char="u"/>
                  <a:defRPr/>
                </a:pPr>
                <a:endParaRPr lang="zh-CN" altLang="en-US" sz="1400" b="1">
                  <a:solidFill>
                    <a:srgbClr val="FFFFFF"/>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930021" y="3697206"/>
                <a:ext cx="1250910" cy="620200"/>
              </a:xfrm>
              <a:prstGeom prst="rect">
                <a:avLst/>
              </a:prstGeom>
              <a:noFill/>
              <a:ln w="9525">
                <a:noFill/>
                <a:miter lim="800000"/>
              </a:ln>
              <a:effectLst/>
              <a:sp3d>
                <a:bevelT w="190500" h="38100"/>
              </a:sp3d>
            </p:spPr>
            <p:txBody>
              <a:bodyPr anchor="ctr">
                <a:spAutoFit/>
              </a:bodyPr>
              <a:lstStyle/>
              <a:p>
                <a:pPr algn="ctr" defTabSz="685783" fontAlgn="ctr">
                  <a:buClr>
                    <a:srgbClr val="FF0000"/>
                  </a:buClr>
                  <a:buSzPct val="70000"/>
                  <a:defRPr/>
                </a:pPr>
                <a:r>
                  <a:rPr kumimoji="1" lang="zh-CN" altLang="en-US" sz="1400" dirty="0">
                    <a:solidFill>
                      <a:srgbClr val="FFFFFF"/>
                    </a:solidFill>
                    <a:latin typeface="微软雅黑" panose="020B0503020204020204" pitchFamily="34" charset="-122"/>
                    <a:ea typeface="微软雅黑" panose="020B0503020204020204" pitchFamily="34" charset="-122"/>
                  </a:rPr>
                  <a:t>添加标题</a:t>
                </a:r>
              </a:p>
            </p:txBody>
          </p:sp>
        </p:grpSp>
        <p:sp>
          <p:nvSpPr>
            <p:cNvPr id="13" name="Half Frame 12"/>
            <p:cNvSpPr/>
            <p:nvPr/>
          </p:nvSpPr>
          <p:spPr>
            <a:xfrm rot="8097294">
              <a:off x="4725611" y="2527948"/>
              <a:ext cx="500039" cy="549505"/>
            </a:xfrm>
            <a:prstGeom prst="halfFrame">
              <a:avLst/>
            </a:prstGeom>
            <a:solidFill>
              <a:srgbClr val="699E56"/>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14" name="Half Frame 13"/>
            <p:cNvSpPr/>
            <p:nvPr/>
          </p:nvSpPr>
          <p:spPr>
            <a:xfrm rot="8106864">
              <a:off x="4807211" y="2437558"/>
              <a:ext cx="832484" cy="789227"/>
            </a:xfrm>
            <a:prstGeom prst="halfFrame">
              <a:avLst/>
            </a:prstGeom>
            <a:solidFill>
              <a:srgbClr val="699E56"/>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grpSp>
          <p:nvGrpSpPr>
            <p:cNvPr id="15" name="组合 14"/>
            <p:cNvGrpSpPr/>
            <p:nvPr/>
          </p:nvGrpSpPr>
          <p:grpSpPr>
            <a:xfrm>
              <a:off x="6048773" y="1892001"/>
              <a:ext cx="1979611" cy="1981200"/>
              <a:chOff x="6556158" y="1824136"/>
              <a:chExt cx="1979612" cy="1981200"/>
            </a:xfrm>
            <a:effectLst/>
          </p:grpSpPr>
          <p:sp>
            <p:nvSpPr>
              <p:cNvPr id="16" name="Oval 2"/>
              <p:cNvSpPr>
                <a:spLocks noChangeAspect="1" noChangeArrowheads="1"/>
              </p:cNvSpPr>
              <p:nvPr/>
            </p:nvSpPr>
            <p:spPr bwMode="auto">
              <a:xfrm>
                <a:off x="6556158" y="1824136"/>
                <a:ext cx="1979612" cy="1981200"/>
              </a:xfrm>
              <a:prstGeom prst="ellipse">
                <a:avLst/>
              </a:prstGeom>
              <a:solidFill>
                <a:srgbClr val="699E56"/>
              </a:solidFill>
              <a:ln>
                <a:noFill/>
              </a:ln>
              <a:effectLst/>
            </p:spPr>
            <p:style>
              <a:lnRef idx="3">
                <a:schemeClr val="lt1"/>
              </a:lnRef>
              <a:fillRef idx="1">
                <a:schemeClr val="accent5"/>
              </a:fillRef>
              <a:effectRef idx="1">
                <a:schemeClr val="accent5"/>
              </a:effectRef>
              <a:fontRef idx="minor">
                <a:schemeClr val="lt1"/>
              </a:fontRef>
            </p:style>
            <p:txBody>
              <a:bodyPr anchor="ctr"/>
              <a:lstStyle/>
              <a:p>
                <a:pPr algn="ctr" defTabSz="685783" eaLnBrk="0" fontAlgn="ctr" hangingPunct="0">
                  <a:buClr>
                    <a:srgbClr val="FF0000"/>
                  </a:buClr>
                  <a:buSzPct val="70000"/>
                  <a:defRPr/>
                </a:pPr>
                <a:endParaRPr lang="fr-FR" altLang="zh-CN" sz="1400" b="1" dirty="0">
                  <a:solidFill>
                    <a:srgbClr val="FFFFFF"/>
                  </a:solidFill>
                  <a:latin typeface="微软雅黑" panose="020B0503020204020204" pitchFamily="34" charset="-122"/>
                  <a:ea typeface="微软雅黑" panose="020B0503020204020204" pitchFamily="34" charset="-122"/>
                </a:endParaRPr>
              </a:p>
            </p:txBody>
          </p:sp>
          <p:sp>
            <p:nvSpPr>
              <p:cNvPr id="17" name="Text Box 29"/>
              <p:cNvSpPr txBox="1">
                <a:spLocks noChangeArrowheads="1"/>
              </p:cNvSpPr>
              <p:nvPr/>
            </p:nvSpPr>
            <p:spPr bwMode="gray">
              <a:xfrm>
                <a:off x="6780134" y="2431876"/>
                <a:ext cx="1531793" cy="837310"/>
              </a:xfrm>
              <a:prstGeom prst="rect">
                <a:avLst/>
              </a:prstGeom>
              <a:noFill/>
              <a:ln>
                <a:noFill/>
              </a:ln>
              <a:effectLst/>
            </p:spPr>
            <p:txBody>
              <a:bodyPr>
                <a:spAutoFit/>
              </a:bodyPr>
              <a:lstStyle/>
              <a:p>
                <a:pPr algn="ctr" defTabSz="685783">
                  <a:buClr>
                    <a:srgbClr val="000000"/>
                  </a:buClr>
                  <a:buSzPct val="120000"/>
                  <a:defRPr/>
                </a:pPr>
                <a:r>
                  <a:rPr lang="zh-CN" altLang="en-US" sz="2100" spc="225" dirty="0">
                    <a:ln w="12700" cmpd="sng">
                      <a:noFill/>
                      <a:prstDash val="solid"/>
                      <a:miter lim="800000"/>
                    </a:ln>
                    <a:solidFill>
                      <a:srgbClr val="FFFFFF"/>
                    </a:solidFill>
                    <a:latin typeface="微软雅黑" panose="020B0503020204020204" pitchFamily="34" charset="-122"/>
                    <a:ea typeface="微软雅黑" panose="020B0503020204020204" pitchFamily="34" charset="-122"/>
                  </a:rPr>
                  <a:t>点击添加文本</a:t>
                </a:r>
              </a:p>
            </p:txBody>
          </p:sp>
        </p:gr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梯形 17"/>
          <p:cNvSpPr/>
          <p:nvPr/>
        </p:nvSpPr>
        <p:spPr>
          <a:xfrm rot="10800000">
            <a:off x="2623881" y="1916565"/>
            <a:ext cx="1549637" cy="1155213"/>
          </a:xfrm>
          <a:prstGeom prst="trapezoid">
            <a:avLst>
              <a:gd name="adj" fmla="val 0"/>
            </a:avLst>
          </a:prstGeom>
          <a:noFill/>
          <a:ln>
            <a:solidFill>
              <a:srgbClr val="699E56"/>
            </a:solid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endParaRPr lang="zh-CN" altLang="en-US" sz="1100">
              <a:solidFill>
                <a:srgbClr val="FFFFFF"/>
              </a:solidFill>
              <a:latin typeface="华康标题宋W9(P)" panose="02020900000000000000" pitchFamily="18" charset="-122"/>
              <a:ea typeface="华康标题宋W9(P)" panose="02020900000000000000" pitchFamily="18" charset="-122"/>
            </a:endParaRPr>
          </a:p>
        </p:txBody>
      </p:sp>
      <p:sp>
        <p:nvSpPr>
          <p:cNvPr id="19" name="矩形 18"/>
          <p:cNvSpPr/>
          <p:nvPr/>
        </p:nvSpPr>
        <p:spPr>
          <a:xfrm>
            <a:off x="2617617" y="2112893"/>
            <a:ext cx="1555901" cy="69979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lIns="68560" tIns="34279" rIns="68560" bIns="34279" rtlCol="0" anchor="ctr"/>
          <a:lstStyle/>
          <a:p>
            <a:pPr algn="ctr" defTabSz="685783"/>
            <a:r>
              <a:rPr kumimoji="1" lang="en-US" altLang="zh-CN" sz="3000" dirty="0">
                <a:solidFill>
                  <a:srgbClr val="699E56"/>
                </a:solidFill>
                <a:latin typeface="华康标题宋W9(P)" panose="02020900000000000000" pitchFamily="18" charset="-122"/>
                <a:ea typeface="华康标题宋W9(P)" panose="02020900000000000000" pitchFamily="18" charset="-122"/>
              </a:rPr>
              <a:t>FOUR</a:t>
            </a:r>
            <a:endParaRPr lang="zh-CN" altLang="en-US" sz="3000" dirty="0">
              <a:solidFill>
                <a:srgbClr val="699E56"/>
              </a:solidFill>
              <a:latin typeface="华康标题宋W9(P)" panose="02020900000000000000" pitchFamily="18" charset="-122"/>
              <a:ea typeface="华康标题宋W9(P)" panose="02020900000000000000" pitchFamily="18" charset="-122"/>
            </a:endParaRPr>
          </a:p>
        </p:txBody>
      </p:sp>
      <p:grpSp>
        <p:nvGrpSpPr>
          <p:cNvPr id="20" name="组合 19"/>
          <p:cNvGrpSpPr/>
          <p:nvPr/>
        </p:nvGrpSpPr>
        <p:grpSpPr>
          <a:xfrm>
            <a:off x="4342899" y="1916566"/>
            <a:ext cx="2671406" cy="1156268"/>
            <a:chOff x="4714071" y="2684973"/>
            <a:chExt cx="4535466" cy="1963800"/>
          </a:xfrm>
        </p:grpSpPr>
        <p:sp>
          <p:nvSpPr>
            <p:cNvPr id="21" name="矩形 20"/>
            <p:cNvSpPr/>
            <p:nvPr/>
          </p:nvSpPr>
          <p:spPr>
            <a:xfrm>
              <a:off x="4714071" y="2684973"/>
              <a:ext cx="3448748" cy="1097726"/>
            </a:xfrm>
            <a:prstGeom prst="rect">
              <a:avLst/>
            </a:prstGeom>
          </p:spPr>
          <p:txBody>
            <a:bodyPr wrap="none">
              <a:spAutoFit/>
            </a:bodyPr>
            <a:lstStyle/>
            <a:p>
              <a:pPr defTabSz="685783"/>
              <a:r>
                <a:rPr kumimoji="1" lang="zh-CN" altLang="en-US" sz="3600" dirty="0">
                  <a:solidFill>
                    <a:srgbClr val="699E56"/>
                  </a:solidFill>
                  <a:latin typeface="华康标题宋W9(P)" panose="02020900000000000000" pitchFamily="18" charset="-122"/>
                  <a:ea typeface="华康标题宋W9(P)" panose="02020900000000000000" pitchFamily="18" charset="-122"/>
                </a:rPr>
                <a:t>加入标题</a:t>
              </a:r>
            </a:p>
          </p:txBody>
        </p:sp>
        <p:sp>
          <p:nvSpPr>
            <p:cNvPr id="22" name="矩形 21"/>
            <p:cNvSpPr/>
            <p:nvPr/>
          </p:nvSpPr>
          <p:spPr>
            <a:xfrm>
              <a:off x="4748966" y="3676502"/>
              <a:ext cx="4500571" cy="972271"/>
            </a:xfrm>
            <a:prstGeom prst="rect">
              <a:avLst/>
            </a:prstGeom>
          </p:spPr>
          <p:txBody>
            <a:bodyPr wrap="square">
              <a:spAutoFit/>
            </a:bodyPr>
            <a:lstStyle/>
            <a:p>
              <a:pPr defTabSz="685783">
                <a:lnSpc>
                  <a:spcPct val="130000"/>
                </a:lnSpc>
              </a:pPr>
              <a:r>
                <a:rPr lang="zh-CN" altLang="en-US" sz="800" dirty="0">
                  <a:solidFill>
                    <a:srgbClr val="FFFFFF">
                      <a:lumMod val="65000"/>
                    </a:srgbClr>
                  </a:solidFill>
                  <a:latin typeface="华康标题宋W9(P)" panose="02020900000000000000" pitchFamily="18" charset="-122"/>
                  <a:ea typeface="华康标题宋W9(P)" panose="02020900000000000000" pitchFamily="18" charset="-122"/>
                </a:rPr>
                <a:t>点击此处添加文本内容，如关键词、部分简单介绍等。点击此处添加文本内容，如关键词、部分简单介绍等。点击此处添加文本内容，如关键词、部分简单介绍等。</a:t>
              </a:r>
              <a:endParaRPr lang="en-US" altLang="zh-CN" sz="800" dirty="0">
                <a:solidFill>
                  <a:srgbClr val="FFFFFF">
                    <a:lumMod val="65000"/>
                  </a:srgbClr>
                </a:solidFill>
                <a:latin typeface="华康标题宋W9(P)" panose="02020900000000000000" pitchFamily="18" charset="-122"/>
                <a:ea typeface="华康标题宋W9(P)" panose="02020900000000000000" pitchFamily="18" charset="-122"/>
              </a:endParaRPr>
            </a:p>
          </p:txBody>
        </p:sp>
      </p:gr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552" y="3651870"/>
            <a:ext cx="2285808" cy="1331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anim calcmode="lin" valueType="num">
                                      <p:cBhvr>
                                        <p:cTn id="13" dur="500" fill="hold"/>
                                        <p:tgtEl>
                                          <p:spTgt spid="19"/>
                                        </p:tgtEl>
                                        <p:attrNameLst>
                                          <p:attrName>ppt_x</p:attrName>
                                        </p:attrNameLst>
                                      </p:cBhvr>
                                      <p:tavLst>
                                        <p:tav tm="0">
                                          <p:val>
                                            <p:strVal val="#ppt_x"/>
                                          </p:val>
                                        </p:tav>
                                        <p:tav tm="100000">
                                          <p:val>
                                            <p:strVal val="#ppt_x"/>
                                          </p:val>
                                        </p:tav>
                                      </p:tavLst>
                                    </p:anim>
                                    <p:anim calcmode="lin" valueType="num">
                                      <p:cBhvr>
                                        <p:cTn id="14" dur="5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文本框 7"/>
          <p:cNvSpPr txBox="1">
            <a:spLocks noChangeArrowheads="1"/>
          </p:cNvSpPr>
          <p:nvPr/>
        </p:nvSpPr>
        <p:spPr bwMode="auto">
          <a:xfrm>
            <a:off x="4774054" y="3485606"/>
            <a:ext cx="3513535" cy="1038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0" tIns="34279" rIns="68560" bIns="3427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defTabSz="685783"/>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我们工作室致力于专业</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模板的发布，课件及汇报</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的美化，并为您提供专业的</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让您的每一次亮相都信心澎湃。我们工作室致力于专业</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模板的发布，课件及汇报</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的美化，并为您提供专业的</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PPT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rPr>
              <a:t>,</a:t>
            </a:r>
            <a:r>
              <a:rPr lang="zh-CN" altLang="en-US" sz="900" dirty="0">
                <a:solidFill>
                  <a:srgbClr val="000000">
                    <a:lumMod val="65000"/>
                    <a:lumOff val="35000"/>
                  </a:srgbClr>
                </a:solidFill>
                <a:latin typeface="微软雅黑" panose="020B0503020204020204" pitchFamily="34" charset="-122"/>
                <a:ea typeface="微软雅黑" panose="020B0503020204020204" pitchFamily="34" charset="-122"/>
              </a:rPr>
              <a:t>让您的每一次亮相都信心澎湃。</a:t>
            </a:r>
            <a:endPar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endParaRPr>
          </a:p>
          <a:p>
            <a:pPr defTabSz="685783"/>
            <a:endParaRPr lang="en-US" altLang="zh-CN" sz="900" dirty="0">
              <a:solidFill>
                <a:srgbClr val="000000">
                  <a:lumMod val="65000"/>
                  <a:lumOff val="35000"/>
                </a:srgbClr>
              </a:solidFill>
              <a:latin typeface="微软雅黑" panose="020B0503020204020204" pitchFamily="34" charset="-122"/>
              <a:ea typeface="微软雅黑" panose="020B0503020204020204" pitchFamily="34" charset="-122"/>
            </a:endParaRPr>
          </a:p>
        </p:txBody>
      </p:sp>
      <p:sp>
        <p:nvSpPr>
          <p:cNvPr id="6" name="椭圆 11"/>
          <p:cNvSpPr>
            <a:spLocks noChangeArrowheads="1"/>
          </p:cNvSpPr>
          <p:nvPr/>
        </p:nvSpPr>
        <p:spPr bwMode="auto">
          <a:xfrm>
            <a:off x="4802630" y="2224810"/>
            <a:ext cx="1007269" cy="1007269"/>
          </a:xfrm>
          <a:prstGeom prst="ellipse">
            <a:avLst/>
          </a:prstGeom>
          <a:solidFill>
            <a:srgbClr val="699E56"/>
          </a:solidFill>
          <a:ln w="25400" cmpd="sng">
            <a:solidFill>
              <a:srgbClr val="000000">
                <a:alpha val="0"/>
              </a:srgbClr>
            </a:solidFill>
            <a:round/>
          </a:ln>
        </p:spPr>
        <p:txBody>
          <a:bodyPr lIns="0" tIns="0" rIns="0" bIns="0" anchor="ctr"/>
          <a:lstStyle/>
          <a:p>
            <a:pPr defTabSz="438139">
              <a:defRPr/>
            </a:pPr>
            <a:endParaRPr lang="zh-CN" altLang="en-US" sz="3000">
              <a:solidFill>
                <a:srgbClr val="FFFFFF"/>
              </a:solidFill>
              <a:effectLst>
                <a:outerShdw blurRad="38100" dist="38100" dir="2700000" algn="tl">
                  <a:srgbClr val="000000"/>
                </a:outerShdw>
              </a:effectLst>
            </a:endParaRPr>
          </a:p>
        </p:txBody>
      </p:sp>
      <p:sp>
        <p:nvSpPr>
          <p:cNvPr id="7" name="Freeform 188"/>
          <p:cNvSpPr/>
          <p:nvPr/>
        </p:nvSpPr>
        <p:spPr bwMode="auto">
          <a:xfrm>
            <a:off x="5078855" y="2528420"/>
            <a:ext cx="457200" cy="401241"/>
          </a:xfrm>
          <a:custGeom>
            <a:avLst/>
            <a:gdLst>
              <a:gd name="T0" fmla="*/ 2147483647 w 288"/>
              <a:gd name="T1" fmla="*/ 0 h 252"/>
              <a:gd name="T2" fmla="*/ 2147483647 w 288"/>
              <a:gd name="T3" fmla="*/ 2147483647 h 252"/>
              <a:gd name="T4" fmla="*/ 2147483647 w 288"/>
              <a:gd name="T5" fmla="*/ 0 h 252"/>
              <a:gd name="T6" fmla="*/ 0 w 288"/>
              <a:gd name="T7" fmla="*/ 2147483647 h 252"/>
              <a:gd name="T8" fmla="*/ 2147483647 w 288"/>
              <a:gd name="T9" fmla="*/ 2147483647 h 252"/>
              <a:gd name="T10" fmla="*/ 2147483647 w 288"/>
              <a:gd name="T11" fmla="*/ 2147483647 h 252"/>
              <a:gd name="T12" fmla="*/ 2147483647 w 288"/>
              <a:gd name="T13" fmla="*/ 2147483647 h 252"/>
              <a:gd name="T14" fmla="*/ 2147483647 w 288"/>
              <a:gd name="T15" fmla="*/ 2147483647 h 252"/>
              <a:gd name="T16" fmla="*/ 2147483647 w 288"/>
              <a:gd name="T17" fmla="*/ 0 h 2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88" h="252">
                <a:moveTo>
                  <a:pt x="217" y="0"/>
                </a:moveTo>
                <a:cubicBezTo>
                  <a:pt x="180" y="0"/>
                  <a:pt x="144" y="44"/>
                  <a:pt x="144" y="44"/>
                </a:cubicBezTo>
                <a:cubicBezTo>
                  <a:pt x="144" y="44"/>
                  <a:pt x="108" y="0"/>
                  <a:pt x="72" y="0"/>
                </a:cubicBezTo>
                <a:cubicBezTo>
                  <a:pt x="35" y="0"/>
                  <a:pt x="0" y="18"/>
                  <a:pt x="0" y="72"/>
                </a:cubicBezTo>
                <a:cubicBezTo>
                  <a:pt x="0" y="111"/>
                  <a:pt x="36" y="144"/>
                  <a:pt x="36" y="144"/>
                </a:cubicBezTo>
                <a:cubicBezTo>
                  <a:pt x="144" y="252"/>
                  <a:pt x="144" y="252"/>
                  <a:pt x="144" y="252"/>
                </a:cubicBezTo>
                <a:cubicBezTo>
                  <a:pt x="252" y="144"/>
                  <a:pt x="252" y="144"/>
                  <a:pt x="252" y="144"/>
                </a:cubicBezTo>
                <a:cubicBezTo>
                  <a:pt x="252" y="144"/>
                  <a:pt x="288" y="111"/>
                  <a:pt x="288" y="72"/>
                </a:cubicBezTo>
                <a:cubicBezTo>
                  <a:pt x="288" y="18"/>
                  <a:pt x="253" y="0"/>
                  <a:pt x="21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60" tIns="34279" rIns="68560" bIns="34279"/>
          <a:lstStyle/>
          <a:p>
            <a:pPr defTabSz="685783"/>
            <a:endParaRPr lang="zh-CN" altLang="en-US" sz="1400">
              <a:solidFill>
                <a:srgbClr val="000000"/>
              </a:solidFill>
            </a:endParaRPr>
          </a:p>
        </p:txBody>
      </p:sp>
      <p:sp>
        <p:nvSpPr>
          <p:cNvPr id="8" name="椭圆 18"/>
          <p:cNvSpPr>
            <a:spLocks noChangeArrowheads="1"/>
          </p:cNvSpPr>
          <p:nvPr/>
        </p:nvSpPr>
        <p:spPr bwMode="auto">
          <a:xfrm>
            <a:off x="6042071" y="2227191"/>
            <a:ext cx="1006077" cy="1007269"/>
          </a:xfrm>
          <a:prstGeom prst="ellipse">
            <a:avLst/>
          </a:prstGeom>
          <a:solidFill>
            <a:srgbClr val="699E56"/>
          </a:solidFill>
          <a:ln w="25400" cmpd="sng">
            <a:solidFill>
              <a:srgbClr val="000000">
                <a:alpha val="0"/>
              </a:srgbClr>
            </a:solidFill>
            <a:round/>
          </a:ln>
        </p:spPr>
        <p:txBody>
          <a:bodyPr lIns="0" tIns="0" rIns="0" bIns="0" anchor="ctr"/>
          <a:lstStyle/>
          <a:p>
            <a:pPr defTabSz="438139">
              <a:defRPr/>
            </a:pPr>
            <a:endParaRPr lang="zh-CN" altLang="en-US" sz="3000">
              <a:solidFill>
                <a:srgbClr val="FFFFFF"/>
              </a:solidFill>
              <a:effectLst>
                <a:outerShdw blurRad="38100" dist="38100" dir="2700000" algn="tl">
                  <a:srgbClr val="000000"/>
                </a:outerShdw>
              </a:effectLst>
            </a:endParaRPr>
          </a:p>
        </p:txBody>
      </p:sp>
      <p:pic>
        <p:nvPicPr>
          <p:cNvPr id="9" name="组合 1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9010" y="2509370"/>
            <a:ext cx="447675" cy="44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椭圆 25"/>
          <p:cNvSpPr>
            <a:spLocks noChangeArrowheads="1"/>
          </p:cNvSpPr>
          <p:nvPr/>
        </p:nvSpPr>
        <p:spPr bwMode="auto">
          <a:xfrm>
            <a:off x="7280321" y="2224810"/>
            <a:ext cx="1007269" cy="1007269"/>
          </a:xfrm>
          <a:prstGeom prst="ellipse">
            <a:avLst/>
          </a:prstGeom>
          <a:solidFill>
            <a:srgbClr val="699E56"/>
          </a:solidFill>
          <a:ln w="25400" cmpd="sng">
            <a:solidFill>
              <a:srgbClr val="000000">
                <a:alpha val="0"/>
              </a:srgbClr>
            </a:solidFill>
            <a:round/>
          </a:ln>
        </p:spPr>
        <p:txBody>
          <a:bodyPr lIns="0" tIns="0" rIns="0" bIns="0" anchor="ctr"/>
          <a:lstStyle/>
          <a:p>
            <a:pPr defTabSz="438139">
              <a:defRPr/>
            </a:pPr>
            <a:endParaRPr lang="zh-CN" altLang="en-US" sz="3000">
              <a:solidFill>
                <a:srgbClr val="FFFFFF"/>
              </a:solidFill>
              <a:effectLst>
                <a:outerShdw blurRad="38100" dist="38100" dir="2700000" algn="tl">
                  <a:srgbClr val="000000"/>
                </a:outerShdw>
              </a:effectLst>
            </a:endParaRPr>
          </a:p>
        </p:txBody>
      </p:sp>
      <p:pic>
        <p:nvPicPr>
          <p:cNvPr id="12" name="组合 2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58939" y="2554615"/>
            <a:ext cx="329803" cy="40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flipH="1">
            <a:off x="1074514" y="1659383"/>
            <a:ext cx="3429269" cy="2998520"/>
            <a:chOff x="564870" y="958053"/>
            <a:chExt cx="4070630" cy="3560607"/>
          </a:xfrm>
        </p:grpSpPr>
        <p:sp>
          <p:nvSpPr>
            <p:cNvPr id="17" name="矩形 16"/>
            <p:cNvSpPr/>
            <p:nvPr/>
          </p:nvSpPr>
          <p:spPr>
            <a:xfrm>
              <a:off x="579570" y="3414352"/>
              <a:ext cx="4055930" cy="1104308"/>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8" name="矩形 17"/>
            <p:cNvSpPr/>
            <p:nvPr/>
          </p:nvSpPr>
          <p:spPr>
            <a:xfrm>
              <a:off x="564870" y="958053"/>
              <a:ext cx="4070630" cy="2343947"/>
            </a:xfrm>
            <a:prstGeom prst="rect">
              <a:avLst/>
            </a:prstGeom>
            <a:blipFill dpi="0" rotWithShape="1">
              <a:blip r:embed="rId5"/>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9" name="TextBox 14"/>
            <p:cNvSpPr txBox="1"/>
            <p:nvPr/>
          </p:nvSpPr>
          <p:spPr>
            <a:xfrm>
              <a:off x="939391" y="3564242"/>
              <a:ext cx="3512356" cy="438565"/>
            </a:xfrm>
            <a:prstGeom prst="rect">
              <a:avLst/>
            </a:prstGeom>
            <a:noFill/>
          </p:spPr>
          <p:txBody>
            <a:bodyPr wrap="square" rtlCol="0">
              <a:spAutoFit/>
            </a:bodyPr>
            <a:lstStyle/>
            <a:p>
              <a:pPr defTabSz="685783"/>
              <a:r>
                <a:rPr lang="en-US" altLang="zh-CN" sz="900" b="1" dirty="0">
                  <a:solidFill>
                    <a:srgbClr val="FFFFFF"/>
                  </a:solidFill>
                </a:rPr>
                <a:t>Many thanks for your awesome work!, we are so happy with your professionalism.</a:t>
              </a:r>
              <a:endParaRPr lang="zh-CN" altLang="en-US" sz="900" b="1" dirty="0">
                <a:solidFill>
                  <a:srgbClr val="FFFFFF"/>
                </a:solidFill>
              </a:endParaRPr>
            </a:p>
          </p:txBody>
        </p:sp>
        <p:sp>
          <p:nvSpPr>
            <p:cNvPr id="20" name="TextBox 15"/>
            <p:cNvSpPr txBox="1"/>
            <p:nvPr/>
          </p:nvSpPr>
          <p:spPr>
            <a:xfrm>
              <a:off x="705512" y="3497021"/>
              <a:ext cx="633832" cy="767489"/>
            </a:xfrm>
            <a:prstGeom prst="rect">
              <a:avLst/>
            </a:prstGeom>
            <a:solidFill>
              <a:srgbClr val="699E56"/>
            </a:solidFill>
          </p:spPr>
          <p:txBody>
            <a:bodyPr wrap="square" rtlCol="0">
              <a:spAutoFit/>
            </a:bodyPr>
            <a:lstStyle/>
            <a:p>
              <a:pPr defTabSz="685783"/>
              <a:r>
                <a:rPr lang="en-US" altLang="zh-CN" sz="3600" b="1" dirty="0">
                  <a:solidFill>
                    <a:srgbClr val="FFFFFF"/>
                  </a:solidFill>
                </a:rPr>
                <a:t>”</a:t>
              </a:r>
              <a:endParaRPr lang="zh-CN" altLang="en-US" sz="3600" b="1" dirty="0">
                <a:solidFill>
                  <a:srgbClr val="FFFFFF"/>
                </a:solidFill>
              </a:endParaRPr>
            </a:p>
          </p:txBody>
        </p:sp>
        <p:sp>
          <p:nvSpPr>
            <p:cNvPr id="21" name="TextBox 16"/>
            <p:cNvSpPr txBox="1"/>
            <p:nvPr/>
          </p:nvSpPr>
          <p:spPr>
            <a:xfrm>
              <a:off x="997892" y="4127877"/>
              <a:ext cx="3344460" cy="255830"/>
            </a:xfrm>
            <a:prstGeom prst="rect">
              <a:avLst/>
            </a:prstGeom>
            <a:noFill/>
          </p:spPr>
          <p:txBody>
            <a:bodyPr wrap="square" rtlCol="0">
              <a:spAutoFit/>
            </a:bodyPr>
            <a:lstStyle/>
            <a:p>
              <a:pPr defTabSz="685783"/>
              <a:r>
                <a:rPr lang="en-US" altLang="zh-CN" sz="800" dirty="0">
                  <a:solidFill>
                    <a:srgbClr val="FFFFFF"/>
                  </a:solidFill>
                </a:rPr>
                <a:t>/ </a:t>
              </a:r>
              <a:r>
                <a:rPr lang="en-US" altLang="zh-CN" sz="800" b="1" dirty="0" err="1">
                  <a:solidFill>
                    <a:srgbClr val="FFFFFF"/>
                  </a:solidFill>
                </a:rPr>
                <a:t>Herpina</a:t>
              </a:r>
              <a:r>
                <a:rPr lang="en-US" altLang="zh-CN" sz="800" b="1" dirty="0">
                  <a:solidFill>
                    <a:srgbClr val="FFFFFF"/>
                  </a:solidFill>
                </a:rPr>
                <a:t> </a:t>
              </a:r>
              <a:r>
                <a:rPr lang="en-US" altLang="zh-CN" sz="800" b="1" dirty="0" err="1">
                  <a:solidFill>
                    <a:srgbClr val="FFFFFF"/>
                  </a:solidFill>
                </a:rPr>
                <a:t>Herpson</a:t>
              </a:r>
              <a:r>
                <a:rPr lang="en-US" altLang="zh-CN" sz="800" b="1" dirty="0">
                  <a:solidFill>
                    <a:srgbClr val="FFFFFF"/>
                  </a:solidFill>
                </a:rPr>
                <a:t> </a:t>
              </a:r>
              <a:r>
                <a:rPr lang="en-US" altLang="zh-CN" sz="800" dirty="0">
                  <a:solidFill>
                    <a:srgbClr val="FFFFFF"/>
                  </a:solidFill>
                </a:rPr>
                <a:t>-The Happiest Company</a:t>
              </a:r>
              <a:endParaRPr lang="zh-CN" altLang="en-US" sz="800" dirty="0">
                <a:solidFill>
                  <a:srgbClr val="FFFFFF"/>
                </a:solidFill>
              </a:endParaRPr>
            </a:p>
          </p:txBody>
        </p:sp>
        <p:cxnSp>
          <p:nvCxnSpPr>
            <p:cNvPr id="22" name="直接连接符 21"/>
            <p:cNvCxnSpPr/>
            <p:nvPr/>
          </p:nvCxnSpPr>
          <p:spPr>
            <a:xfrm>
              <a:off x="997892" y="4076700"/>
              <a:ext cx="3637608"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1000" fill="hold"/>
                                        <p:tgtEl>
                                          <p:spTgt spid="12"/>
                                        </p:tgtEl>
                                        <p:attrNameLst>
                                          <p:attrName>ppt_w</p:attrName>
                                        </p:attrNameLst>
                                      </p:cBhvr>
                                      <p:tavLst>
                                        <p:tav tm="0">
                                          <p:val>
                                            <p:fltVal val="0"/>
                                          </p:val>
                                        </p:tav>
                                        <p:tav tm="100000">
                                          <p:val>
                                            <p:strVal val="#ppt_w"/>
                                          </p:val>
                                        </p:tav>
                                      </p:tavLst>
                                    </p:anim>
                                    <p:anim calcmode="lin" valueType="num">
                                      <p:cBhvr>
                                        <p:cTn id="44" dur="1000" fill="hold"/>
                                        <p:tgtEl>
                                          <p:spTgt spid="12"/>
                                        </p:tgtEl>
                                        <p:attrNameLst>
                                          <p:attrName>ppt_h</p:attrName>
                                        </p:attrNameLst>
                                      </p:cBhvr>
                                      <p:tavLst>
                                        <p:tav tm="0">
                                          <p:val>
                                            <p:fltVal val="0"/>
                                          </p:val>
                                        </p:tav>
                                        <p:tav tm="100000">
                                          <p:val>
                                            <p:strVal val="#ppt_h"/>
                                          </p:val>
                                        </p:tav>
                                      </p:tavLst>
                                    </p:anim>
                                    <p:anim calcmode="lin" valueType="num">
                                      <p:cBhvr>
                                        <p:cTn id="45" dur="1000" fill="hold"/>
                                        <p:tgtEl>
                                          <p:spTgt spid="12"/>
                                        </p:tgtEl>
                                        <p:attrNameLst>
                                          <p:attrName>style.rotation</p:attrName>
                                        </p:attrNameLst>
                                      </p:cBhvr>
                                      <p:tavLst>
                                        <p:tav tm="0">
                                          <p:val>
                                            <p:fltVal val="90"/>
                                          </p:val>
                                        </p:tav>
                                        <p:tav tm="100000">
                                          <p:val>
                                            <p:fltVal val="0"/>
                                          </p:val>
                                        </p:tav>
                                      </p:tavLst>
                                    </p:anim>
                                    <p:animEffect transition="in" filter="fade">
                                      <p:cBhvr>
                                        <p:cTn id="46" dur="1000"/>
                                        <p:tgtEl>
                                          <p:spTgt spid="12"/>
                                        </p:tgtEl>
                                      </p:cBhvr>
                                    </p:animEffect>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385808" y="2025911"/>
            <a:ext cx="6597181" cy="2240818"/>
            <a:chOff x="2259123" y="2569303"/>
            <a:chExt cx="8022658" cy="2725987"/>
          </a:xfrm>
        </p:grpSpPr>
        <p:grpSp>
          <p:nvGrpSpPr>
            <p:cNvPr id="5" name="Group 10"/>
            <p:cNvGrpSpPr/>
            <p:nvPr/>
          </p:nvGrpSpPr>
          <p:grpSpPr>
            <a:xfrm>
              <a:off x="2834647" y="2773041"/>
              <a:ext cx="2030826" cy="744527"/>
              <a:chOff x="2606047" y="2432681"/>
              <a:chExt cx="2030826" cy="744527"/>
            </a:xfrm>
          </p:grpSpPr>
          <p:sp>
            <p:nvSpPr>
              <p:cNvPr id="6" name="Freeform 1"/>
              <p:cNvSpPr/>
              <p:nvPr/>
            </p:nvSpPr>
            <p:spPr>
              <a:xfrm>
                <a:off x="2606047" y="24326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699E56"/>
              </a:soli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585" lvl="1" indent="-128585" defTabSz="533387">
                  <a:lnSpc>
                    <a:spcPct val="90000"/>
                  </a:lnSpc>
                  <a:spcBef>
                    <a:spcPct val="0"/>
                  </a:spcBef>
                  <a:spcAft>
                    <a:spcPct val="15000"/>
                  </a:spcAft>
                  <a:buFontTx/>
                  <a:buChar char="•"/>
                </a:pPr>
                <a:endParaRPr lang="id-ID" sz="120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a:p>
                <a:pPr marL="128585" lvl="1" indent="-128585" defTabSz="533387">
                  <a:lnSpc>
                    <a:spcPct val="90000"/>
                  </a:lnSpc>
                  <a:spcBef>
                    <a:spcPct val="0"/>
                  </a:spcBef>
                  <a:spcAft>
                    <a:spcPct val="15000"/>
                  </a:spcAft>
                  <a:buFontTx/>
                  <a:buChar char="•"/>
                </a:pPr>
                <a:endParaRPr lang="id-ID" sz="120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p:txBody>
          </p:sp>
          <p:sp>
            <p:nvSpPr>
              <p:cNvPr id="7" name="Freeform 7"/>
              <p:cNvSpPr/>
              <p:nvPr/>
            </p:nvSpPr>
            <p:spPr>
              <a:xfrm>
                <a:off x="3367979"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defTabSz="600060">
                  <a:lnSpc>
                    <a:spcPct val="90000"/>
                  </a:lnSpc>
                  <a:spcBef>
                    <a:spcPct val="0"/>
                  </a:spcBef>
                  <a:spcAft>
                    <a:spcPct val="35000"/>
                  </a:spcAft>
                </a:pPr>
                <a:r>
                  <a:rPr lang="zh-CN" altLang="en-US" sz="1200" b="1" dirty="0">
                    <a:solidFill>
                      <a:srgbClr val="FFFFFF"/>
                    </a:solidFill>
                    <a:latin typeface="微软雅黑" panose="020B0503020204020204" pitchFamily="34" charset="-122"/>
                    <a:ea typeface="微软雅黑" panose="020B0503020204020204" pitchFamily="34" charset="-122"/>
                    <a:cs typeface="+mn-ea"/>
                    <a:sym typeface="+mn-lt"/>
                  </a:rPr>
                  <a:t>优势一</a:t>
                </a:r>
                <a:endParaRPr lang="id-ID" sz="1200" b="1" dirty="0">
                  <a:solidFill>
                    <a:srgbClr val="FFFFFF"/>
                  </a:solidFill>
                  <a:latin typeface="微软雅黑" panose="020B0503020204020204" pitchFamily="34" charset="-122"/>
                  <a:ea typeface="微软雅黑" panose="020B0503020204020204" pitchFamily="34" charset="-122"/>
                  <a:sym typeface="+mn-lt"/>
                </a:endParaRPr>
              </a:p>
            </p:txBody>
          </p:sp>
        </p:grpSp>
        <p:grpSp>
          <p:nvGrpSpPr>
            <p:cNvPr id="8" name="Group 12"/>
            <p:cNvGrpSpPr/>
            <p:nvPr/>
          </p:nvGrpSpPr>
          <p:grpSpPr>
            <a:xfrm>
              <a:off x="5605659" y="2773041"/>
              <a:ext cx="2017017" cy="744527"/>
              <a:chOff x="5377059" y="2432681"/>
              <a:chExt cx="2017017" cy="744527"/>
            </a:xfrm>
          </p:grpSpPr>
          <p:sp>
            <p:nvSpPr>
              <p:cNvPr id="9" name="Freeform 2"/>
              <p:cNvSpPr/>
              <p:nvPr/>
            </p:nvSpPr>
            <p:spPr>
              <a:xfrm>
                <a:off x="5377059" y="24326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699E56"/>
              </a:solidFill>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585" lvl="1" indent="-128585" defTabSz="533387">
                  <a:lnSpc>
                    <a:spcPct val="90000"/>
                  </a:lnSpc>
                  <a:spcBef>
                    <a:spcPct val="0"/>
                  </a:spcBef>
                  <a:spcAft>
                    <a:spcPct val="15000"/>
                  </a:spcAft>
                  <a:buFontTx/>
                  <a:buChar char="•"/>
                </a:pPr>
                <a:endParaRPr lang="id-ID" sz="1200" dirty="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a:p>
                <a:pPr marL="128585" lvl="1" indent="-128585" defTabSz="533387">
                  <a:lnSpc>
                    <a:spcPct val="90000"/>
                  </a:lnSpc>
                  <a:spcBef>
                    <a:spcPct val="0"/>
                  </a:spcBef>
                  <a:spcAft>
                    <a:spcPct val="15000"/>
                  </a:spcAft>
                  <a:buFontTx/>
                  <a:buChar char="•"/>
                </a:pPr>
                <a:endParaRPr lang="id-ID" sz="120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p:txBody>
          </p:sp>
          <p:sp>
            <p:nvSpPr>
              <p:cNvPr id="10" name="Freeform 11"/>
              <p:cNvSpPr/>
              <p:nvPr/>
            </p:nvSpPr>
            <p:spPr>
              <a:xfrm>
                <a:off x="6158528" y="2618219"/>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defTabSz="600060">
                  <a:lnSpc>
                    <a:spcPct val="90000"/>
                  </a:lnSpc>
                  <a:spcBef>
                    <a:spcPct val="0"/>
                  </a:spcBef>
                  <a:spcAft>
                    <a:spcPct val="35000"/>
                  </a:spcAft>
                </a:pPr>
                <a:r>
                  <a:rPr lang="zh-CN" altLang="en-US" sz="1200" b="1" dirty="0">
                    <a:solidFill>
                      <a:srgbClr val="FFFFFF"/>
                    </a:solidFill>
                    <a:latin typeface="微软雅黑" panose="020B0503020204020204" pitchFamily="34" charset="-122"/>
                    <a:ea typeface="微软雅黑" panose="020B0503020204020204" pitchFamily="34" charset="-122"/>
                    <a:cs typeface="+mn-ea"/>
                    <a:sym typeface="+mn-lt"/>
                  </a:rPr>
                  <a:t>优势二</a:t>
                </a:r>
                <a:endParaRPr lang="id-ID" sz="1200" b="1" dirty="0">
                  <a:solidFill>
                    <a:srgbClr val="FFFFFF"/>
                  </a:solidFill>
                  <a:latin typeface="微软雅黑" panose="020B0503020204020204" pitchFamily="34" charset="-122"/>
                  <a:ea typeface="微软雅黑" panose="020B0503020204020204" pitchFamily="34" charset="-122"/>
                  <a:sym typeface="+mn-lt"/>
                </a:endParaRPr>
              </a:p>
            </p:txBody>
          </p:sp>
        </p:grpSp>
        <p:grpSp>
          <p:nvGrpSpPr>
            <p:cNvPr id="12" name="Group 14"/>
            <p:cNvGrpSpPr/>
            <p:nvPr/>
          </p:nvGrpSpPr>
          <p:grpSpPr>
            <a:xfrm>
              <a:off x="8383224" y="2773041"/>
              <a:ext cx="1898557" cy="744527"/>
              <a:chOff x="8154624" y="2432681"/>
              <a:chExt cx="1898557" cy="744527"/>
            </a:xfrm>
          </p:grpSpPr>
          <p:sp>
            <p:nvSpPr>
              <p:cNvPr id="13" name="Freeform 3"/>
              <p:cNvSpPr/>
              <p:nvPr/>
            </p:nvSpPr>
            <p:spPr>
              <a:xfrm>
                <a:off x="8154624" y="24326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699E56"/>
              </a:solidFill>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37" tIns="121839" rIns="280904" bIns="121839" numCol="1" spcCol="1270" anchor="ctr" anchorCtr="0">
                <a:noAutofit/>
              </a:bodyPr>
              <a:lstStyle/>
              <a:p>
                <a:pPr marL="128585" lvl="1" indent="-128585" defTabSz="533387">
                  <a:lnSpc>
                    <a:spcPct val="90000"/>
                  </a:lnSpc>
                  <a:spcBef>
                    <a:spcPct val="0"/>
                  </a:spcBef>
                  <a:spcAft>
                    <a:spcPct val="15000"/>
                  </a:spcAft>
                  <a:buFontTx/>
                  <a:buChar char="•"/>
                </a:pPr>
                <a:endParaRPr lang="id-ID" sz="1200" dirty="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a:p>
                <a:pPr marL="128585" lvl="1" indent="-128585" defTabSz="533387">
                  <a:lnSpc>
                    <a:spcPct val="90000"/>
                  </a:lnSpc>
                  <a:spcBef>
                    <a:spcPct val="0"/>
                  </a:spcBef>
                  <a:spcAft>
                    <a:spcPct val="15000"/>
                  </a:spcAft>
                  <a:buFontTx/>
                  <a:buChar char="•"/>
                </a:pPr>
                <a:endParaRPr lang="id-ID" sz="1200" dirty="0">
                  <a:solidFill>
                    <a:srgbClr val="000000">
                      <a:hueOff val="0"/>
                      <a:satOff val="0"/>
                      <a:lumOff val="0"/>
                      <a:alphaOff val="0"/>
                    </a:srgbClr>
                  </a:solidFill>
                  <a:latin typeface="微软雅黑" panose="020B0503020204020204" pitchFamily="34" charset="-122"/>
                  <a:ea typeface="微软雅黑" panose="020B0503020204020204" pitchFamily="34" charset="-122"/>
                  <a:sym typeface="+mn-lt"/>
                </a:endParaRPr>
              </a:p>
            </p:txBody>
          </p:sp>
          <p:sp>
            <p:nvSpPr>
              <p:cNvPr id="14" name="Freeform 15"/>
              <p:cNvSpPr/>
              <p:nvPr/>
            </p:nvSpPr>
            <p:spPr>
              <a:xfrm>
                <a:off x="8921434" y="2614785"/>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9" tIns="-1" rIns="0" bIns="0" numCol="1" spcCol="1270" anchor="ctr" anchorCtr="0">
                <a:noAutofit/>
              </a:bodyPr>
              <a:lstStyle/>
              <a:p>
                <a:pPr defTabSz="600060">
                  <a:lnSpc>
                    <a:spcPct val="90000"/>
                  </a:lnSpc>
                  <a:spcBef>
                    <a:spcPct val="0"/>
                  </a:spcBef>
                  <a:spcAft>
                    <a:spcPct val="35000"/>
                  </a:spcAft>
                </a:pPr>
                <a:r>
                  <a:rPr lang="zh-CN" altLang="en-US" sz="1200" b="1" dirty="0">
                    <a:solidFill>
                      <a:srgbClr val="FFFFFF"/>
                    </a:solidFill>
                    <a:latin typeface="微软雅黑" panose="020B0503020204020204" pitchFamily="34" charset="-122"/>
                    <a:ea typeface="微软雅黑" panose="020B0503020204020204" pitchFamily="34" charset="-122"/>
                    <a:cs typeface="+mn-ea"/>
                    <a:sym typeface="+mn-lt"/>
                  </a:rPr>
                  <a:t>优势三</a:t>
                </a:r>
                <a:endParaRPr lang="id-ID" sz="1200" b="1" dirty="0">
                  <a:solidFill>
                    <a:srgbClr val="FFFFFF"/>
                  </a:solidFill>
                  <a:latin typeface="微软雅黑" panose="020B0503020204020204" pitchFamily="34" charset="-122"/>
                  <a:ea typeface="微软雅黑" panose="020B0503020204020204" pitchFamily="34" charset="-122"/>
                  <a:sym typeface="+mn-lt"/>
                </a:endParaRPr>
              </a:p>
            </p:txBody>
          </p:sp>
        </p:grpSp>
        <p:grpSp>
          <p:nvGrpSpPr>
            <p:cNvPr id="15" name="Group 6"/>
            <p:cNvGrpSpPr/>
            <p:nvPr/>
          </p:nvGrpSpPr>
          <p:grpSpPr>
            <a:xfrm>
              <a:off x="5016327" y="2569303"/>
              <a:ext cx="1152002" cy="1152002"/>
              <a:chOff x="4787727" y="2228943"/>
              <a:chExt cx="1152002" cy="1152002"/>
            </a:xfrm>
          </p:grpSpPr>
          <p:sp>
            <p:nvSpPr>
              <p:cNvPr id="16"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699E56"/>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900091">
                  <a:lnSpc>
                    <a:spcPct val="90000"/>
                  </a:lnSpc>
                  <a:spcBef>
                    <a:spcPct val="0"/>
                  </a:spcBef>
                  <a:spcAft>
                    <a:spcPct val="35000"/>
                  </a:spcAft>
                </a:pPr>
                <a:endParaRPr lang="id-ID" sz="2000">
                  <a:solidFill>
                    <a:srgbClr val="FFFFFF"/>
                  </a:solidFill>
                  <a:latin typeface="微软雅黑" panose="020B0503020204020204" pitchFamily="34" charset="-122"/>
                  <a:ea typeface="微软雅黑" panose="020B0503020204020204" pitchFamily="34" charset="-122"/>
                  <a:sym typeface="+mn-lt"/>
                </a:endParaRPr>
              </a:p>
            </p:txBody>
          </p:sp>
          <p:sp>
            <p:nvSpPr>
              <p:cNvPr id="17" name="Freeform 274"/>
              <p:cNvSpPr>
                <a:spLocks noEditPoints="1"/>
              </p:cNvSpPr>
              <p:nvPr/>
            </p:nvSpPr>
            <p:spPr bwMode="auto">
              <a:xfrm>
                <a:off x="5106174" y="2517582"/>
                <a:ext cx="515108" cy="531203"/>
              </a:xfrm>
              <a:custGeom>
                <a:avLst/>
                <a:gdLst>
                  <a:gd name="T0" fmla="*/ 68 w 68"/>
                  <a:gd name="T1" fmla="*/ 16 h 67"/>
                  <a:gd name="T2" fmla="*/ 68 w 68"/>
                  <a:gd name="T3" fmla="*/ 66 h 67"/>
                  <a:gd name="T4" fmla="*/ 67 w 68"/>
                  <a:gd name="T5" fmla="*/ 67 h 67"/>
                  <a:gd name="T6" fmla="*/ 56 w 68"/>
                  <a:gd name="T7" fmla="*/ 67 h 67"/>
                  <a:gd name="T8" fmla="*/ 46 w 68"/>
                  <a:gd name="T9" fmla="*/ 67 h 67"/>
                  <a:gd name="T10" fmla="*/ 36 w 68"/>
                  <a:gd name="T11" fmla="*/ 67 h 67"/>
                  <a:gd name="T12" fmla="*/ 25 w 68"/>
                  <a:gd name="T13" fmla="*/ 67 h 67"/>
                  <a:gd name="T14" fmla="*/ 16 w 68"/>
                  <a:gd name="T15" fmla="*/ 67 h 67"/>
                  <a:gd name="T16" fmla="*/ 5 w 68"/>
                  <a:gd name="T17" fmla="*/ 67 h 67"/>
                  <a:gd name="T18" fmla="*/ 2 w 68"/>
                  <a:gd name="T19" fmla="*/ 67 h 67"/>
                  <a:gd name="T20" fmla="*/ 0 w 68"/>
                  <a:gd name="T21" fmla="*/ 66 h 67"/>
                  <a:gd name="T22" fmla="*/ 2 w 68"/>
                  <a:gd name="T23" fmla="*/ 64 h 67"/>
                  <a:gd name="T24" fmla="*/ 3 w 68"/>
                  <a:gd name="T25" fmla="*/ 64 h 67"/>
                  <a:gd name="T26" fmla="*/ 3 w 68"/>
                  <a:gd name="T27" fmla="*/ 56 h 67"/>
                  <a:gd name="T28" fmla="*/ 5 w 68"/>
                  <a:gd name="T29" fmla="*/ 54 h 67"/>
                  <a:gd name="T30" fmla="*/ 16 w 68"/>
                  <a:gd name="T31" fmla="*/ 54 h 67"/>
                  <a:gd name="T32" fmla="*/ 17 w 68"/>
                  <a:gd name="T33" fmla="*/ 56 h 67"/>
                  <a:gd name="T34" fmla="*/ 17 w 68"/>
                  <a:gd name="T35" fmla="*/ 64 h 67"/>
                  <a:gd name="T36" fmla="*/ 24 w 68"/>
                  <a:gd name="T37" fmla="*/ 64 h 67"/>
                  <a:gd name="T38" fmla="*/ 24 w 68"/>
                  <a:gd name="T39" fmla="*/ 40 h 67"/>
                  <a:gd name="T40" fmla="*/ 25 w 68"/>
                  <a:gd name="T41" fmla="*/ 38 h 67"/>
                  <a:gd name="T42" fmla="*/ 36 w 68"/>
                  <a:gd name="T43" fmla="*/ 38 h 67"/>
                  <a:gd name="T44" fmla="*/ 38 w 68"/>
                  <a:gd name="T45" fmla="*/ 40 h 67"/>
                  <a:gd name="T46" fmla="*/ 38 w 68"/>
                  <a:gd name="T47" fmla="*/ 64 h 67"/>
                  <a:gd name="T48" fmla="*/ 44 w 68"/>
                  <a:gd name="T49" fmla="*/ 64 h 67"/>
                  <a:gd name="T50" fmla="*/ 44 w 68"/>
                  <a:gd name="T51" fmla="*/ 20 h 67"/>
                  <a:gd name="T52" fmla="*/ 46 w 68"/>
                  <a:gd name="T53" fmla="*/ 18 h 67"/>
                  <a:gd name="T54" fmla="*/ 56 w 68"/>
                  <a:gd name="T55" fmla="*/ 18 h 67"/>
                  <a:gd name="T56" fmla="*/ 58 w 68"/>
                  <a:gd name="T57" fmla="*/ 20 h 67"/>
                  <a:gd name="T58" fmla="*/ 58 w 68"/>
                  <a:gd name="T59" fmla="*/ 64 h 67"/>
                  <a:gd name="T60" fmla="*/ 65 w 68"/>
                  <a:gd name="T61" fmla="*/ 64 h 67"/>
                  <a:gd name="T62" fmla="*/ 65 w 68"/>
                  <a:gd name="T63" fmla="*/ 16 h 67"/>
                  <a:gd name="T64" fmla="*/ 67 w 68"/>
                  <a:gd name="T65" fmla="*/ 15 h 67"/>
                  <a:gd name="T66" fmla="*/ 68 w 68"/>
                  <a:gd name="T67" fmla="*/ 16 h 67"/>
                  <a:gd name="T68" fmla="*/ 2 w 68"/>
                  <a:gd name="T69" fmla="*/ 48 h 67"/>
                  <a:gd name="T70" fmla="*/ 2 w 68"/>
                  <a:gd name="T71" fmla="*/ 48 h 67"/>
                  <a:gd name="T72" fmla="*/ 29 w 68"/>
                  <a:gd name="T73" fmla="*/ 30 h 67"/>
                  <a:gd name="T74" fmla="*/ 55 w 68"/>
                  <a:gd name="T75" fmla="*/ 6 h 67"/>
                  <a:gd name="T76" fmla="*/ 55 w 68"/>
                  <a:gd name="T77" fmla="*/ 13 h 67"/>
                  <a:gd name="T78" fmla="*/ 56 w 68"/>
                  <a:gd name="T79" fmla="*/ 15 h 67"/>
                  <a:gd name="T80" fmla="*/ 58 w 68"/>
                  <a:gd name="T81" fmla="*/ 13 h 67"/>
                  <a:gd name="T82" fmla="*/ 58 w 68"/>
                  <a:gd name="T83" fmla="*/ 2 h 67"/>
                  <a:gd name="T84" fmla="*/ 56 w 68"/>
                  <a:gd name="T85" fmla="*/ 0 h 67"/>
                  <a:gd name="T86" fmla="*/ 46 w 68"/>
                  <a:gd name="T87" fmla="*/ 0 h 67"/>
                  <a:gd name="T88" fmla="*/ 44 w 68"/>
                  <a:gd name="T89" fmla="*/ 2 h 67"/>
                  <a:gd name="T90" fmla="*/ 46 w 68"/>
                  <a:gd name="T91" fmla="*/ 3 h 67"/>
                  <a:gd name="T92" fmla="*/ 53 w 68"/>
                  <a:gd name="T93" fmla="*/ 3 h 67"/>
                  <a:gd name="T94" fmla="*/ 27 w 68"/>
                  <a:gd name="T95" fmla="*/ 28 h 67"/>
                  <a:gd name="T96" fmla="*/ 1 w 68"/>
                  <a:gd name="T97" fmla="*/ 45 h 67"/>
                  <a:gd name="T98" fmla="*/ 0 w 68"/>
                  <a:gd name="T99" fmla="*/ 47 h 67"/>
                  <a:gd name="T100" fmla="*/ 2 w 68"/>
                  <a:gd name="T101"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 h="67">
                    <a:moveTo>
                      <a:pt x="68" y="16"/>
                    </a:moveTo>
                    <a:cubicBezTo>
                      <a:pt x="68" y="66"/>
                      <a:pt x="68" y="66"/>
                      <a:pt x="68" y="66"/>
                    </a:cubicBezTo>
                    <a:cubicBezTo>
                      <a:pt x="68" y="66"/>
                      <a:pt x="68" y="67"/>
                      <a:pt x="67" y="67"/>
                    </a:cubicBezTo>
                    <a:cubicBezTo>
                      <a:pt x="56" y="67"/>
                      <a:pt x="56" y="67"/>
                      <a:pt x="56" y="67"/>
                    </a:cubicBezTo>
                    <a:cubicBezTo>
                      <a:pt x="46" y="67"/>
                      <a:pt x="46" y="67"/>
                      <a:pt x="46" y="67"/>
                    </a:cubicBezTo>
                    <a:cubicBezTo>
                      <a:pt x="36" y="67"/>
                      <a:pt x="36" y="67"/>
                      <a:pt x="36" y="67"/>
                    </a:cubicBezTo>
                    <a:cubicBezTo>
                      <a:pt x="25" y="67"/>
                      <a:pt x="25" y="67"/>
                      <a:pt x="25" y="67"/>
                    </a:cubicBezTo>
                    <a:cubicBezTo>
                      <a:pt x="16" y="67"/>
                      <a:pt x="16" y="67"/>
                      <a:pt x="16" y="67"/>
                    </a:cubicBezTo>
                    <a:cubicBezTo>
                      <a:pt x="5" y="67"/>
                      <a:pt x="5" y="67"/>
                      <a:pt x="5" y="67"/>
                    </a:cubicBezTo>
                    <a:cubicBezTo>
                      <a:pt x="2" y="67"/>
                      <a:pt x="2" y="67"/>
                      <a:pt x="2" y="67"/>
                    </a:cubicBezTo>
                    <a:cubicBezTo>
                      <a:pt x="1" y="67"/>
                      <a:pt x="0" y="66"/>
                      <a:pt x="0" y="66"/>
                    </a:cubicBezTo>
                    <a:cubicBezTo>
                      <a:pt x="0" y="65"/>
                      <a:pt x="1" y="64"/>
                      <a:pt x="2" y="64"/>
                    </a:cubicBezTo>
                    <a:cubicBezTo>
                      <a:pt x="3" y="64"/>
                      <a:pt x="3" y="64"/>
                      <a:pt x="3" y="64"/>
                    </a:cubicBezTo>
                    <a:cubicBezTo>
                      <a:pt x="3" y="56"/>
                      <a:pt x="3" y="56"/>
                      <a:pt x="3" y="56"/>
                    </a:cubicBezTo>
                    <a:cubicBezTo>
                      <a:pt x="3" y="55"/>
                      <a:pt x="4" y="54"/>
                      <a:pt x="5" y="54"/>
                    </a:cubicBezTo>
                    <a:cubicBezTo>
                      <a:pt x="16" y="54"/>
                      <a:pt x="16" y="54"/>
                      <a:pt x="16" y="54"/>
                    </a:cubicBezTo>
                    <a:cubicBezTo>
                      <a:pt x="17" y="54"/>
                      <a:pt x="17" y="55"/>
                      <a:pt x="17" y="56"/>
                    </a:cubicBezTo>
                    <a:cubicBezTo>
                      <a:pt x="17" y="64"/>
                      <a:pt x="17" y="64"/>
                      <a:pt x="17" y="64"/>
                    </a:cubicBezTo>
                    <a:cubicBezTo>
                      <a:pt x="24" y="64"/>
                      <a:pt x="24" y="64"/>
                      <a:pt x="24" y="64"/>
                    </a:cubicBezTo>
                    <a:cubicBezTo>
                      <a:pt x="24" y="40"/>
                      <a:pt x="24" y="40"/>
                      <a:pt x="24" y="40"/>
                    </a:cubicBezTo>
                    <a:cubicBezTo>
                      <a:pt x="24" y="39"/>
                      <a:pt x="24" y="38"/>
                      <a:pt x="25" y="38"/>
                    </a:cubicBezTo>
                    <a:cubicBezTo>
                      <a:pt x="36" y="38"/>
                      <a:pt x="36" y="38"/>
                      <a:pt x="36" y="38"/>
                    </a:cubicBezTo>
                    <a:cubicBezTo>
                      <a:pt x="37" y="38"/>
                      <a:pt x="38" y="39"/>
                      <a:pt x="38" y="40"/>
                    </a:cubicBezTo>
                    <a:cubicBezTo>
                      <a:pt x="38" y="64"/>
                      <a:pt x="38" y="64"/>
                      <a:pt x="38" y="64"/>
                    </a:cubicBezTo>
                    <a:cubicBezTo>
                      <a:pt x="44" y="64"/>
                      <a:pt x="44" y="64"/>
                      <a:pt x="44" y="64"/>
                    </a:cubicBezTo>
                    <a:cubicBezTo>
                      <a:pt x="44" y="20"/>
                      <a:pt x="44" y="20"/>
                      <a:pt x="44" y="20"/>
                    </a:cubicBezTo>
                    <a:cubicBezTo>
                      <a:pt x="44" y="19"/>
                      <a:pt x="45" y="18"/>
                      <a:pt x="46" y="18"/>
                    </a:cubicBezTo>
                    <a:cubicBezTo>
                      <a:pt x="56" y="18"/>
                      <a:pt x="56" y="18"/>
                      <a:pt x="56" y="18"/>
                    </a:cubicBezTo>
                    <a:cubicBezTo>
                      <a:pt x="57" y="18"/>
                      <a:pt x="58" y="19"/>
                      <a:pt x="58" y="20"/>
                    </a:cubicBezTo>
                    <a:cubicBezTo>
                      <a:pt x="58" y="64"/>
                      <a:pt x="58" y="64"/>
                      <a:pt x="58" y="64"/>
                    </a:cubicBezTo>
                    <a:cubicBezTo>
                      <a:pt x="65" y="64"/>
                      <a:pt x="65" y="64"/>
                      <a:pt x="65" y="64"/>
                    </a:cubicBezTo>
                    <a:cubicBezTo>
                      <a:pt x="65" y="16"/>
                      <a:pt x="65" y="16"/>
                      <a:pt x="65" y="16"/>
                    </a:cubicBezTo>
                    <a:cubicBezTo>
                      <a:pt x="65" y="15"/>
                      <a:pt x="66" y="15"/>
                      <a:pt x="67" y="15"/>
                    </a:cubicBezTo>
                    <a:cubicBezTo>
                      <a:pt x="68" y="15"/>
                      <a:pt x="68" y="15"/>
                      <a:pt x="68" y="16"/>
                    </a:cubicBezTo>
                    <a:close/>
                    <a:moveTo>
                      <a:pt x="2" y="48"/>
                    </a:moveTo>
                    <a:cubicBezTo>
                      <a:pt x="2" y="48"/>
                      <a:pt x="2" y="48"/>
                      <a:pt x="2" y="48"/>
                    </a:cubicBezTo>
                    <a:cubicBezTo>
                      <a:pt x="3" y="48"/>
                      <a:pt x="16" y="40"/>
                      <a:pt x="29" y="30"/>
                    </a:cubicBezTo>
                    <a:cubicBezTo>
                      <a:pt x="40" y="22"/>
                      <a:pt x="51" y="10"/>
                      <a:pt x="55" y="6"/>
                    </a:cubicBezTo>
                    <a:cubicBezTo>
                      <a:pt x="55" y="13"/>
                      <a:pt x="55" y="13"/>
                      <a:pt x="55" y="13"/>
                    </a:cubicBezTo>
                    <a:cubicBezTo>
                      <a:pt x="55" y="14"/>
                      <a:pt x="55" y="15"/>
                      <a:pt x="56" y="15"/>
                    </a:cubicBezTo>
                    <a:cubicBezTo>
                      <a:pt x="57" y="15"/>
                      <a:pt x="58" y="14"/>
                      <a:pt x="58" y="13"/>
                    </a:cubicBezTo>
                    <a:cubicBezTo>
                      <a:pt x="58" y="2"/>
                      <a:pt x="58" y="2"/>
                      <a:pt x="58" y="2"/>
                    </a:cubicBezTo>
                    <a:cubicBezTo>
                      <a:pt x="58" y="1"/>
                      <a:pt x="57" y="0"/>
                      <a:pt x="56" y="0"/>
                    </a:cubicBezTo>
                    <a:cubicBezTo>
                      <a:pt x="46" y="0"/>
                      <a:pt x="46" y="0"/>
                      <a:pt x="46" y="0"/>
                    </a:cubicBezTo>
                    <a:cubicBezTo>
                      <a:pt x="45" y="0"/>
                      <a:pt x="44" y="1"/>
                      <a:pt x="44" y="2"/>
                    </a:cubicBezTo>
                    <a:cubicBezTo>
                      <a:pt x="44" y="3"/>
                      <a:pt x="45" y="3"/>
                      <a:pt x="46" y="3"/>
                    </a:cubicBezTo>
                    <a:cubicBezTo>
                      <a:pt x="53" y="3"/>
                      <a:pt x="53" y="3"/>
                      <a:pt x="53" y="3"/>
                    </a:cubicBezTo>
                    <a:cubicBezTo>
                      <a:pt x="50" y="7"/>
                      <a:pt x="38" y="20"/>
                      <a:pt x="27" y="28"/>
                    </a:cubicBezTo>
                    <a:cubicBezTo>
                      <a:pt x="15" y="37"/>
                      <a:pt x="1" y="45"/>
                      <a:pt x="1" y="45"/>
                    </a:cubicBezTo>
                    <a:cubicBezTo>
                      <a:pt x="0" y="46"/>
                      <a:pt x="0" y="47"/>
                      <a:pt x="0" y="47"/>
                    </a:cubicBezTo>
                    <a:cubicBezTo>
                      <a:pt x="1" y="48"/>
                      <a:pt x="1" y="48"/>
                      <a:pt x="2" y="48"/>
                    </a:cubicBezTo>
                    <a:close/>
                  </a:path>
                </a:pathLst>
              </a:custGeom>
              <a:solidFill>
                <a:schemeClr val="bg1"/>
              </a:solidFill>
              <a:ln>
                <a:noFill/>
              </a:ln>
            </p:spPr>
            <p:txBody>
              <a:bodyPr vert="horz" wrap="square" lIns="91440" tIns="45720" rIns="91440" bIns="45720" numCol="1" anchor="t" anchorCtr="0" compatLnSpc="1"/>
              <a:lstStyle/>
              <a:p>
                <a:pPr defTabSz="685783"/>
                <a:endParaRPr lang="en-US" sz="1400">
                  <a:solidFill>
                    <a:srgbClr val="000000"/>
                  </a:solidFill>
                  <a:latin typeface="微软雅黑" panose="020B0503020204020204" pitchFamily="34" charset="-122"/>
                  <a:ea typeface="微软雅黑" panose="020B0503020204020204" pitchFamily="34" charset="-122"/>
                  <a:sym typeface="+mn-lt"/>
                </a:endParaRPr>
              </a:p>
            </p:txBody>
          </p:sp>
        </p:grpSp>
        <p:grpSp>
          <p:nvGrpSpPr>
            <p:cNvPr id="18" name="Group 4"/>
            <p:cNvGrpSpPr/>
            <p:nvPr/>
          </p:nvGrpSpPr>
          <p:grpSpPr>
            <a:xfrm>
              <a:off x="2259123" y="2569303"/>
              <a:ext cx="1152002" cy="1152002"/>
              <a:chOff x="2030523" y="2228943"/>
              <a:chExt cx="1152002" cy="1152002"/>
            </a:xfrm>
          </p:grpSpPr>
          <p:sp>
            <p:nvSpPr>
              <p:cNvPr id="19"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699E56"/>
              </a:solidFill>
              <a:ln w="381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900091">
                  <a:lnSpc>
                    <a:spcPct val="90000"/>
                  </a:lnSpc>
                  <a:spcBef>
                    <a:spcPct val="0"/>
                  </a:spcBef>
                  <a:spcAft>
                    <a:spcPct val="35000"/>
                  </a:spcAft>
                </a:pPr>
                <a:endParaRPr lang="id-ID" sz="2000">
                  <a:solidFill>
                    <a:srgbClr val="FFFFFF"/>
                  </a:solidFill>
                  <a:latin typeface="微软雅黑" panose="020B0503020204020204" pitchFamily="34" charset="-122"/>
                  <a:ea typeface="微软雅黑" panose="020B0503020204020204" pitchFamily="34" charset="-122"/>
                  <a:sym typeface="+mn-lt"/>
                </a:endParaRPr>
              </a:p>
            </p:txBody>
          </p:sp>
          <p:sp>
            <p:nvSpPr>
              <p:cNvPr id="20" name="Freeform 5"/>
              <p:cNvSpPr>
                <a:spLocks noEditPoints="1"/>
              </p:cNvSpPr>
              <p:nvPr/>
            </p:nvSpPr>
            <p:spPr bwMode="auto">
              <a:xfrm>
                <a:off x="2309222" y="2501967"/>
                <a:ext cx="599689" cy="605950"/>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solidFill>
                <a:schemeClr val="bg1"/>
              </a:solidFill>
              <a:ln>
                <a:noFill/>
              </a:ln>
            </p:spPr>
            <p:txBody>
              <a:bodyPr vert="horz" wrap="square" lIns="91440" tIns="45720" rIns="91440" bIns="45720" numCol="1" anchor="t" anchorCtr="0" compatLnSpc="1"/>
              <a:lstStyle/>
              <a:p>
                <a:pPr defTabSz="685783"/>
                <a:endParaRPr lang="id-ID" sz="1400">
                  <a:solidFill>
                    <a:srgbClr val="000000"/>
                  </a:solidFill>
                  <a:latin typeface="微软雅黑" panose="020B0503020204020204" pitchFamily="34" charset="-122"/>
                  <a:ea typeface="微软雅黑" panose="020B0503020204020204" pitchFamily="34" charset="-122"/>
                  <a:sym typeface="+mn-lt"/>
                </a:endParaRPr>
              </a:p>
            </p:txBody>
          </p:sp>
        </p:grpSp>
        <p:grpSp>
          <p:nvGrpSpPr>
            <p:cNvPr id="21" name="Group 8"/>
            <p:cNvGrpSpPr/>
            <p:nvPr/>
          </p:nvGrpSpPr>
          <p:grpSpPr>
            <a:xfrm>
              <a:off x="7773532" y="2569303"/>
              <a:ext cx="1152002" cy="1152002"/>
              <a:chOff x="7544932" y="2228943"/>
              <a:chExt cx="1152002" cy="1152002"/>
            </a:xfrm>
          </p:grpSpPr>
          <p:sp>
            <p:nvSpPr>
              <p:cNvPr id="22"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699E56"/>
              </a:solid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52" tIns="185852" rIns="185852" bIns="185852" numCol="1" spcCol="1270" anchor="ctr" anchorCtr="0">
                <a:noAutofit/>
              </a:bodyPr>
              <a:lstStyle/>
              <a:p>
                <a:pPr algn="ctr" defTabSz="900091">
                  <a:lnSpc>
                    <a:spcPct val="90000"/>
                  </a:lnSpc>
                  <a:spcBef>
                    <a:spcPct val="0"/>
                  </a:spcBef>
                  <a:spcAft>
                    <a:spcPct val="35000"/>
                  </a:spcAft>
                </a:pPr>
                <a:endParaRPr lang="id-ID" sz="2000">
                  <a:solidFill>
                    <a:srgbClr val="FFFFFF"/>
                  </a:solidFill>
                  <a:latin typeface="微软雅黑" panose="020B0503020204020204" pitchFamily="34" charset="-122"/>
                  <a:ea typeface="微软雅黑" panose="020B0503020204020204" pitchFamily="34" charset="-122"/>
                  <a:sym typeface="+mn-lt"/>
                </a:endParaRPr>
              </a:p>
            </p:txBody>
          </p:sp>
          <p:sp>
            <p:nvSpPr>
              <p:cNvPr id="23" name="Freeform 526"/>
              <p:cNvSpPr>
                <a:spLocks noChangeAspect="1" noChangeArrowheads="1"/>
              </p:cNvSpPr>
              <p:nvPr/>
            </p:nvSpPr>
            <p:spPr bwMode="auto">
              <a:xfrm>
                <a:off x="7937460" y="2497473"/>
                <a:ext cx="477107" cy="618504"/>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243785" tIns="121892" rIns="243785" bIns="121892" anchor="ctr"/>
              <a:lstStyle/>
              <a:p>
                <a:pPr defTabSz="685783">
                  <a:defRPr/>
                </a:pPr>
                <a:endParaRPr lang="en-US" dirty="0">
                  <a:solidFill>
                    <a:srgbClr val="000000"/>
                  </a:solidFill>
                  <a:latin typeface="微软雅黑" panose="020B0503020204020204" pitchFamily="34" charset="-122"/>
                  <a:ea typeface="微软雅黑" panose="020B0503020204020204" pitchFamily="34" charset="-122"/>
                  <a:sym typeface="+mn-lt"/>
                </a:endParaRPr>
              </a:p>
            </p:txBody>
          </p:sp>
        </p:grpSp>
        <p:sp>
          <p:nvSpPr>
            <p:cNvPr id="24" name="TextBox 49"/>
            <p:cNvSpPr txBox="1"/>
            <p:nvPr/>
          </p:nvSpPr>
          <p:spPr>
            <a:xfrm>
              <a:off x="2259123" y="3903409"/>
              <a:ext cx="973125" cy="336973"/>
            </a:xfrm>
            <a:prstGeom prst="rect">
              <a:avLst/>
            </a:prstGeom>
            <a:noFill/>
          </p:spPr>
          <p:txBody>
            <a:bodyPr wrap="none" rtlCol="0">
              <a:spAutoFit/>
            </a:bodyPr>
            <a:lstStyle/>
            <a:p>
              <a:pPr defTabSz="685783" fontAlgn="base">
                <a:spcBef>
                  <a:spcPct val="0"/>
                </a:spcBef>
                <a:spcAft>
                  <a:spcPct val="0"/>
                </a:spcAft>
              </a:pPr>
              <a:r>
                <a:rPr lang="zh-CN" altLang="en-US" sz="1200" b="1"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点击编辑</a:t>
              </a:r>
              <a:endParaRPr lang="en-US" sz="1200" b="1" dirty="0">
                <a:solidFill>
                  <a:srgbClr val="FFFFFF">
                    <a:lumMod val="50000"/>
                  </a:srgbClr>
                </a:solidFill>
                <a:latin typeface="微软雅黑" panose="020B0503020204020204" pitchFamily="34" charset="-122"/>
                <a:ea typeface="微软雅黑" panose="020B0503020204020204" pitchFamily="34" charset="-122"/>
                <a:sym typeface="+mn-lt"/>
              </a:endParaRPr>
            </a:p>
          </p:txBody>
        </p:sp>
        <p:sp>
          <p:nvSpPr>
            <p:cNvPr id="25" name="Rectangle 50"/>
            <p:cNvSpPr/>
            <p:nvPr/>
          </p:nvSpPr>
          <p:spPr>
            <a:xfrm>
              <a:off x="2259123" y="4340533"/>
              <a:ext cx="2079919" cy="954757"/>
            </a:xfrm>
            <a:prstGeom prst="rect">
              <a:avLst/>
            </a:prstGeom>
          </p:spPr>
          <p:txBody>
            <a:bodyPr wrap="square">
              <a:spAutoFit/>
            </a:bodyPr>
            <a:lstStyle/>
            <a:p>
              <a:pPr defTabSz="912473">
                <a:lnSpc>
                  <a:spcPct val="120000"/>
                </a:lnSpc>
                <a:spcBef>
                  <a:spcPct val="20000"/>
                </a:spcBef>
              </a:pPr>
              <a:r>
                <a:rPr lang="zh-CN" altLang="en-US" sz="900"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点击输入简要文字内容文字内容需概括精炼点击输入简要文字点击输入简要文字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a:p>
              <a:pPr defTabSz="912473">
                <a:lnSpc>
                  <a:spcPct val="120000"/>
                </a:lnSpc>
                <a:spcBef>
                  <a:spcPct val="20000"/>
                </a:spcBef>
              </a:pP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p:txBody>
        </p:sp>
        <p:sp>
          <p:nvSpPr>
            <p:cNvPr id="26" name="TextBox 49"/>
            <p:cNvSpPr txBox="1"/>
            <p:nvPr/>
          </p:nvSpPr>
          <p:spPr>
            <a:xfrm>
              <a:off x="5016327" y="3903409"/>
              <a:ext cx="973125" cy="336973"/>
            </a:xfrm>
            <a:prstGeom prst="rect">
              <a:avLst/>
            </a:prstGeom>
            <a:noFill/>
          </p:spPr>
          <p:txBody>
            <a:bodyPr wrap="none" rtlCol="0">
              <a:spAutoFit/>
            </a:bodyPr>
            <a:lstStyle/>
            <a:p>
              <a:pPr defTabSz="685783" fontAlgn="base">
                <a:spcBef>
                  <a:spcPct val="0"/>
                </a:spcBef>
                <a:spcAft>
                  <a:spcPct val="0"/>
                </a:spcAft>
              </a:pPr>
              <a:r>
                <a:rPr lang="zh-CN" altLang="en-US" sz="1200" b="1"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点击编辑</a:t>
              </a:r>
              <a:endParaRPr lang="en-US" sz="1200" b="1" dirty="0">
                <a:solidFill>
                  <a:srgbClr val="FFFFFF">
                    <a:lumMod val="50000"/>
                  </a:srgbClr>
                </a:solidFill>
                <a:latin typeface="微软雅黑" panose="020B0503020204020204" pitchFamily="34" charset="-122"/>
                <a:ea typeface="微软雅黑" panose="020B0503020204020204" pitchFamily="34" charset="-122"/>
                <a:sym typeface="+mn-lt"/>
              </a:endParaRPr>
            </a:p>
          </p:txBody>
        </p:sp>
        <p:sp>
          <p:nvSpPr>
            <p:cNvPr id="27" name="Rectangle 50"/>
            <p:cNvSpPr/>
            <p:nvPr/>
          </p:nvSpPr>
          <p:spPr>
            <a:xfrm>
              <a:off x="5016327" y="4340533"/>
              <a:ext cx="2079919" cy="954757"/>
            </a:xfrm>
            <a:prstGeom prst="rect">
              <a:avLst/>
            </a:prstGeom>
          </p:spPr>
          <p:txBody>
            <a:bodyPr wrap="square">
              <a:spAutoFit/>
            </a:bodyPr>
            <a:lstStyle/>
            <a:p>
              <a:pPr defTabSz="912473">
                <a:lnSpc>
                  <a:spcPct val="120000"/>
                </a:lnSpc>
                <a:spcBef>
                  <a:spcPct val="20000"/>
                </a:spcBef>
              </a:pPr>
              <a:r>
                <a:rPr lang="zh-CN" altLang="en-US" sz="900"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点击输入简要文字内容文字内容需概括精炼点击输入简要文字点击输入简要文字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a:p>
              <a:pPr defTabSz="912473">
                <a:lnSpc>
                  <a:spcPct val="120000"/>
                </a:lnSpc>
                <a:spcBef>
                  <a:spcPct val="20000"/>
                </a:spcBef>
              </a:pP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p:txBody>
        </p:sp>
        <p:sp>
          <p:nvSpPr>
            <p:cNvPr id="28" name="TextBox 49"/>
            <p:cNvSpPr txBox="1"/>
            <p:nvPr/>
          </p:nvSpPr>
          <p:spPr>
            <a:xfrm>
              <a:off x="7773531" y="3903409"/>
              <a:ext cx="973125" cy="336973"/>
            </a:xfrm>
            <a:prstGeom prst="rect">
              <a:avLst/>
            </a:prstGeom>
            <a:noFill/>
          </p:spPr>
          <p:txBody>
            <a:bodyPr wrap="none" rtlCol="0">
              <a:spAutoFit/>
            </a:bodyPr>
            <a:lstStyle/>
            <a:p>
              <a:pPr defTabSz="685783" fontAlgn="base">
                <a:spcBef>
                  <a:spcPct val="0"/>
                </a:spcBef>
                <a:spcAft>
                  <a:spcPct val="0"/>
                </a:spcAft>
              </a:pPr>
              <a:r>
                <a:rPr lang="zh-CN" altLang="en-US" sz="1200" b="1"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点击编辑</a:t>
              </a:r>
              <a:endParaRPr lang="en-US" sz="1200" b="1" dirty="0">
                <a:solidFill>
                  <a:srgbClr val="FFFFFF">
                    <a:lumMod val="50000"/>
                  </a:srgbClr>
                </a:solidFill>
                <a:latin typeface="微软雅黑" panose="020B0503020204020204" pitchFamily="34" charset="-122"/>
                <a:ea typeface="微软雅黑" panose="020B0503020204020204" pitchFamily="34" charset="-122"/>
                <a:sym typeface="+mn-lt"/>
              </a:endParaRPr>
            </a:p>
          </p:txBody>
        </p:sp>
        <p:sp>
          <p:nvSpPr>
            <p:cNvPr id="29" name="Rectangle 50"/>
            <p:cNvSpPr/>
            <p:nvPr/>
          </p:nvSpPr>
          <p:spPr>
            <a:xfrm>
              <a:off x="7773531" y="4340533"/>
              <a:ext cx="2079919" cy="954757"/>
            </a:xfrm>
            <a:prstGeom prst="rect">
              <a:avLst/>
            </a:prstGeom>
          </p:spPr>
          <p:txBody>
            <a:bodyPr wrap="square">
              <a:spAutoFit/>
            </a:bodyPr>
            <a:lstStyle/>
            <a:p>
              <a:pPr defTabSz="912473">
                <a:lnSpc>
                  <a:spcPct val="120000"/>
                </a:lnSpc>
                <a:spcBef>
                  <a:spcPct val="20000"/>
                </a:spcBef>
              </a:pPr>
              <a:r>
                <a:rPr lang="zh-CN" altLang="en-US" sz="900" dirty="0">
                  <a:solidFill>
                    <a:srgbClr val="FFFFFF">
                      <a:lumMod val="50000"/>
                    </a:srgbClr>
                  </a:solidFill>
                  <a:latin typeface="微软雅黑" panose="020B0503020204020204" pitchFamily="34" charset="-122"/>
                  <a:ea typeface="微软雅黑" panose="020B0503020204020204" pitchFamily="34" charset="-122"/>
                  <a:cs typeface="+mn-ea"/>
                  <a:sym typeface="+mn-lt"/>
                </a:rPr>
                <a:t>点击输入简要文字内容文字内容需概括精炼点击输入简要文字点击输入简要文字</a:t>
              </a: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a:p>
              <a:pPr defTabSz="912473">
                <a:lnSpc>
                  <a:spcPct val="120000"/>
                </a:lnSpc>
                <a:spcBef>
                  <a:spcPct val="20000"/>
                </a:spcBef>
              </a:pPr>
              <a:endParaRPr lang="en-US" altLang="zh-CN" sz="900" dirty="0">
                <a:solidFill>
                  <a:srgbClr val="FFFFFF">
                    <a:lumMod val="50000"/>
                  </a:srgb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21" name="矩形 25"/>
          <p:cNvSpPr/>
          <p:nvPr/>
        </p:nvSpPr>
        <p:spPr>
          <a:xfrm>
            <a:off x="1564685" y="1730768"/>
            <a:ext cx="851408" cy="851100"/>
          </a:xfrm>
          <a:prstGeom prst="rect">
            <a:avLst/>
          </a:prstGeom>
          <a:solidFill>
            <a:srgbClr val="66CCFF"/>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2" name="矩形 26"/>
          <p:cNvSpPr/>
          <p:nvPr/>
        </p:nvSpPr>
        <p:spPr>
          <a:xfrm>
            <a:off x="2482778" y="1730768"/>
            <a:ext cx="851407"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3" name="矩形 27"/>
          <p:cNvSpPr/>
          <p:nvPr/>
        </p:nvSpPr>
        <p:spPr>
          <a:xfrm>
            <a:off x="3399677" y="1730768"/>
            <a:ext cx="851407" cy="851100"/>
          </a:xfrm>
          <a:prstGeom prst="rect">
            <a:avLst/>
          </a:prstGeom>
          <a:solidFill>
            <a:srgbClr val="FCB813"/>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4" name="矩形 28"/>
          <p:cNvSpPr/>
          <p:nvPr/>
        </p:nvSpPr>
        <p:spPr>
          <a:xfrm>
            <a:off x="1564685" y="2640195"/>
            <a:ext cx="851408"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5" name="矩形 29"/>
          <p:cNvSpPr/>
          <p:nvPr/>
        </p:nvSpPr>
        <p:spPr>
          <a:xfrm>
            <a:off x="2482778" y="2640195"/>
            <a:ext cx="851407" cy="851100"/>
          </a:xfrm>
          <a:prstGeom prst="rect">
            <a:avLst/>
          </a:prstGeom>
          <a:solidFill>
            <a:srgbClr val="333333"/>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6" name="矩形 30"/>
          <p:cNvSpPr/>
          <p:nvPr/>
        </p:nvSpPr>
        <p:spPr>
          <a:xfrm>
            <a:off x="3399677" y="2640195"/>
            <a:ext cx="851407"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7" name="矩形 31"/>
          <p:cNvSpPr/>
          <p:nvPr/>
        </p:nvSpPr>
        <p:spPr>
          <a:xfrm>
            <a:off x="1564685" y="3549622"/>
            <a:ext cx="851408" cy="851100"/>
          </a:xfrm>
          <a:prstGeom prst="rect">
            <a:avLst/>
          </a:prstGeom>
          <a:solidFill>
            <a:srgbClr val="333333"/>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8" name="矩形 32"/>
          <p:cNvSpPr/>
          <p:nvPr/>
        </p:nvSpPr>
        <p:spPr>
          <a:xfrm>
            <a:off x="2482778" y="3549622"/>
            <a:ext cx="851407" cy="851100"/>
          </a:xfrm>
          <a:prstGeom prst="rect">
            <a:avLst/>
          </a:prstGeom>
          <a:solidFill>
            <a:srgbClr val="699E56"/>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29" name="矩形 33"/>
          <p:cNvSpPr/>
          <p:nvPr/>
        </p:nvSpPr>
        <p:spPr>
          <a:xfrm>
            <a:off x="3399677" y="3549622"/>
            <a:ext cx="851407" cy="851100"/>
          </a:xfrm>
          <a:prstGeom prst="rect">
            <a:avLst/>
          </a:prstGeom>
          <a:solidFill>
            <a:srgbClr val="66CCFF"/>
          </a:solid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0" name="矩形 34"/>
          <p:cNvSpPr/>
          <p:nvPr/>
        </p:nvSpPr>
        <p:spPr>
          <a:xfrm>
            <a:off x="1564685" y="1730768"/>
            <a:ext cx="851408" cy="851100"/>
          </a:xfrm>
          <a:prstGeom prst="rect">
            <a:avLst/>
          </a:prstGeom>
          <a:blipFill rotWithShape="1">
            <a:blip r:embed="rId3"/>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1" name="矩形 35"/>
          <p:cNvSpPr/>
          <p:nvPr/>
        </p:nvSpPr>
        <p:spPr>
          <a:xfrm>
            <a:off x="2482778" y="2640195"/>
            <a:ext cx="851407" cy="851100"/>
          </a:xfrm>
          <a:prstGeom prst="rect">
            <a:avLst/>
          </a:prstGeom>
          <a:blipFill rotWithShape="1">
            <a:blip r:embed="rId4"/>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2" name="矩形 36"/>
          <p:cNvSpPr/>
          <p:nvPr/>
        </p:nvSpPr>
        <p:spPr>
          <a:xfrm>
            <a:off x="3399677" y="1730768"/>
            <a:ext cx="851407" cy="851100"/>
          </a:xfrm>
          <a:prstGeom prst="rect">
            <a:avLst/>
          </a:prstGeom>
          <a:blipFill rotWithShape="1">
            <a:blip r:embed="rId5"/>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3" name="矩形 37"/>
          <p:cNvSpPr/>
          <p:nvPr/>
        </p:nvSpPr>
        <p:spPr>
          <a:xfrm>
            <a:off x="3399677" y="3549622"/>
            <a:ext cx="851407" cy="851100"/>
          </a:xfrm>
          <a:prstGeom prst="rect">
            <a:avLst/>
          </a:prstGeom>
          <a:blipFill rotWithShape="1">
            <a:blip r:embed="rId6"/>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4" name="矩形 38"/>
          <p:cNvSpPr/>
          <p:nvPr/>
        </p:nvSpPr>
        <p:spPr>
          <a:xfrm>
            <a:off x="1564685" y="3549622"/>
            <a:ext cx="851408" cy="851100"/>
          </a:xfrm>
          <a:prstGeom prst="rect">
            <a:avLst/>
          </a:prstGeom>
          <a:blipFill rotWithShape="1">
            <a:blip r:embed="rId7"/>
            <a:stretch>
              <a:fillRect/>
            </a:stretch>
          </a:blipFill>
          <a:ln w="9525">
            <a:noFill/>
            <a:miter/>
          </a:ln>
        </p:spPr>
        <p:txBody>
          <a:bodyPr lIns="68560" tIns="34279" rIns="68560" bIns="34279" anchor="ctr"/>
          <a:lstStyle/>
          <a:p>
            <a:pPr algn="ctr" defTabSz="685783"/>
            <a:endParaRPr lang="zh-CN" altLang="zh-CN" sz="1400" dirty="0">
              <a:solidFill>
                <a:srgbClr val="FFFFFF"/>
              </a:solidFill>
              <a:latin typeface="宋体" panose="02010600030101010101" pitchFamily="2" charset="-122"/>
              <a:sym typeface="宋体" panose="02010600030101010101" pitchFamily="2" charset="-122"/>
            </a:endParaRPr>
          </a:p>
        </p:txBody>
      </p:sp>
      <p:sp>
        <p:nvSpPr>
          <p:cNvPr id="35" name="线形标注 2(带强调线) 2"/>
          <p:cNvSpPr/>
          <p:nvPr/>
        </p:nvSpPr>
        <p:spPr>
          <a:xfrm>
            <a:off x="5002468" y="1776001"/>
            <a:ext cx="3146041" cy="428526"/>
          </a:xfrm>
          <a:prstGeom prst="accentCallout2">
            <a:avLst>
              <a:gd name="adj1" fmla="val 21366"/>
              <a:gd name="adj2" fmla="val -1991"/>
              <a:gd name="adj3" fmla="val 18741"/>
              <a:gd name="adj4" fmla="val -80292"/>
              <a:gd name="adj5" fmla="val 66366"/>
              <a:gd name="adj6" fmla="val -86407"/>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
        <p:nvSpPr>
          <p:cNvPr id="36" name="线形标注 2(带强调线) 3"/>
          <p:cNvSpPr/>
          <p:nvPr/>
        </p:nvSpPr>
        <p:spPr>
          <a:xfrm>
            <a:off x="5002468" y="2315230"/>
            <a:ext cx="3146041" cy="429716"/>
          </a:xfrm>
          <a:prstGeom prst="accentCallout2">
            <a:avLst>
              <a:gd name="adj1" fmla="val 21366"/>
              <a:gd name="adj2" fmla="val -1991"/>
              <a:gd name="adj3" fmla="val 20681"/>
              <a:gd name="adj4" fmla="val -22926"/>
              <a:gd name="adj5" fmla="val -57167"/>
              <a:gd name="adj6" fmla="val -31815"/>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37" name="线形标注 2(带强调线) 4"/>
          <p:cNvSpPr/>
          <p:nvPr/>
        </p:nvSpPr>
        <p:spPr>
          <a:xfrm>
            <a:off x="5002468" y="2847317"/>
            <a:ext cx="3146041" cy="429716"/>
          </a:xfrm>
          <a:prstGeom prst="accentCallout2">
            <a:avLst>
              <a:gd name="adj1" fmla="val 21366"/>
              <a:gd name="adj2" fmla="val -1991"/>
              <a:gd name="adj3" fmla="val 22167"/>
              <a:gd name="adj4" fmla="val -43028"/>
              <a:gd name="adj5" fmla="val 22153"/>
              <a:gd name="adj6" fmla="val -59153"/>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
        <p:nvSpPr>
          <p:cNvPr id="38" name="线形标注 2(带强调线) 5"/>
          <p:cNvSpPr/>
          <p:nvPr/>
        </p:nvSpPr>
        <p:spPr>
          <a:xfrm>
            <a:off x="5002468" y="3387735"/>
            <a:ext cx="3146041" cy="427336"/>
          </a:xfrm>
          <a:prstGeom prst="accentCallout2">
            <a:avLst>
              <a:gd name="adj1" fmla="val 48468"/>
              <a:gd name="adj2" fmla="val -1968"/>
              <a:gd name="adj3" fmla="val 47778"/>
              <a:gd name="adj4" fmla="val -82343"/>
              <a:gd name="adj5" fmla="val 82194"/>
              <a:gd name="adj6" fmla="val -85088"/>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
        <p:nvSpPr>
          <p:cNvPr id="39" name="线形标注 2(带强调线) 6"/>
          <p:cNvSpPr/>
          <p:nvPr/>
        </p:nvSpPr>
        <p:spPr>
          <a:xfrm>
            <a:off x="5002468" y="3925772"/>
            <a:ext cx="3146041" cy="429716"/>
          </a:xfrm>
          <a:prstGeom prst="accentCallout2">
            <a:avLst>
              <a:gd name="adj1" fmla="val 21366"/>
              <a:gd name="adj2" fmla="val -1991"/>
              <a:gd name="adj3" fmla="val 22616"/>
              <a:gd name="adj4" fmla="val -23181"/>
              <a:gd name="adj5" fmla="val -39750"/>
              <a:gd name="adj6" fmla="val -31556"/>
            </a:avLst>
          </a:prstGeom>
          <a:noFill/>
          <a:ln w="15875" cap="flat" cmpd="sng">
            <a:solidFill>
              <a:srgbClr val="7F7F7F"/>
            </a:solidFill>
            <a:prstDash val="solid"/>
            <a:miter/>
            <a:headEnd type="none" w="med" len="med"/>
            <a:tailEnd type="oval" w="med" len="med"/>
          </a:ln>
        </p:spPr>
        <p:txBody>
          <a:bodyPr lIns="56623" tIns="28312" rIns="56623" bIns="28312" anchor="ctr"/>
          <a:lstStyle/>
          <a:p>
            <a:pPr defTabSz="685783">
              <a:lnSpc>
                <a:spcPct val="120000"/>
              </a:lnSpc>
            </a:pPr>
            <a:r>
              <a:rPr lang="zh-CN" altLang="en-US" sz="1100" dirty="0">
                <a:solidFill>
                  <a:srgbClr val="FFFFFF">
                    <a:lumMod val="50000"/>
                  </a:srgb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rgbClr val="FFFFFF">
                  <a:lumMod val="50000"/>
                </a:srgbClr>
              </a:solidFill>
              <a:latin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528" fill="hold" grpId="0" nodeType="afterEffect">
                                  <p:stCondLst>
                                    <p:cond delay="1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300" fill="hold"/>
                                        <p:tgtEl>
                                          <p:spTgt spid="21"/>
                                        </p:tgtEl>
                                        <p:attrNameLst>
                                          <p:attrName>ppt_w</p:attrName>
                                        </p:attrNameLst>
                                      </p:cBhvr>
                                      <p:tavLst>
                                        <p:tav tm="0">
                                          <p:val>
                                            <p:fltVal val="0"/>
                                          </p:val>
                                        </p:tav>
                                        <p:tav tm="100000">
                                          <p:val>
                                            <p:strVal val="#ppt_w"/>
                                          </p:val>
                                        </p:tav>
                                      </p:tavLst>
                                    </p:anim>
                                    <p:anim calcmode="lin" valueType="num">
                                      <p:cBhvr>
                                        <p:cTn id="14" dur="300" fill="hold"/>
                                        <p:tgtEl>
                                          <p:spTgt spid="21"/>
                                        </p:tgtEl>
                                        <p:attrNameLst>
                                          <p:attrName>ppt_h</p:attrName>
                                        </p:attrNameLst>
                                      </p:cBhvr>
                                      <p:tavLst>
                                        <p:tav tm="0">
                                          <p:val>
                                            <p:fltVal val="0"/>
                                          </p:val>
                                        </p:tav>
                                        <p:tav tm="100000">
                                          <p:val>
                                            <p:strVal val="#ppt_h"/>
                                          </p:val>
                                        </p:tav>
                                      </p:tavLst>
                                    </p:anim>
                                    <p:anim calcmode="lin" valueType="num">
                                      <p:cBhvr>
                                        <p:cTn id="15" dur="300" fill="hold"/>
                                        <p:tgtEl>
                                          <p:spTgt spid="21"/>
                                        </p:tgtEl>
                                        <p:attrNameLst>
                                          <p:attrName>ppt_x</p:attrName>
                                        </p:attrNameLst>
                                      </p:cBhvr>
                                      <p:tavLst>
                                        <p:tav tm="0">
                                          <p:val>
                                            <p:fltVal val="0.5"/>
                                          </p:val>
                                        </p:tav>
                                        <p:tav tm="100000">
                                          <p:val>
                                            <p:strVal val="#ppt_x"/>
                                          </p:val>
                                        </p:tav>
                                      </p:tavLst>
                                    </p:anim>
                                    <p:anim calcmode="lin" valueType="num">
                                      <p:cBhvr>
                                        <p:cTn id="16" dur="300" fill="hold"/>
                                        <p:tgtEl>
                                          <p:spTgt spid="21"/>
                                        </p:tgtEl>
                                        <p:attrNameLst>
                                          <p:attrName>ppt_y</p:attrName>
                                        </p:attrNameLst>
                                      </p:cBhvr>
                                      <p:tavLst>
                                        <p:tav tm="0">
                                          <p:val>
                                            <p:fltVal val="0.5"/>
                                          </p:val>
                                        </p:tav>
                                        <p:tav tm="100000">
                                          <p:val>
                                            <p:strVal val="#ppt_y"/>
                                          </p:val>
                                        </p:tav>
                                      </p:tavLst>
                                    </p:anim>
                                  </p:childTnLst>
                                </p:cTn>
                              </p:par>
                              <p:par>
                                <p:cTn id="17" presetID="26" presetClass="emph" presetSubtype="0" fill="hold" grpId="1" nodeType="withEffect">
                                  <p:stCondLst>
                                    <p:cond delay="400"/>
                                  </p:stCondLst>
                                  <p:childTnLst>
                                    <p:animEffect filter="fade">
                                      <p:cBhvr>
                                        <p:cTn id="18" dur="300" tmFilter="0, 0; .2, .5; .8, .5; 1, 0"/>
                                        <p:tgtEl>
                                          <p:spTgt spid="21"/>
                                        </p:tgtEl>
                                      </p:cBhvr>
                                    </p:animEffect>
                                    <p:animScale>
                                      <p:cBhvr>
                                        <p:cTn id="19" dur="150" autoRev="1" fill="hold"/>
                                        <p:tgtEl>
                                          <p:spTgt spid="21"/>
                                        </p:tgtEl>
                                      </p:cBhvr>
                                      <p:by x="105000" y="105000"/>
                                    </p:animScale>
                                  </p:childTnLst>
                                </p:cTn>
                              </p:par>
                              <p:par>
                                <p:cTn id="20" presetID="23" presetClass="entr" presetSubtype="528" fill="hold" grpId="0" nodeType="withEffect">
                                  <p:stCondLst>
                                    <p:cond delay="2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300" fill="hold"/>
                                        <p:tgtEl>
                                          <p:spTgt spid="22"/>
                                        </p:tgtEl>
                                        <p:attrNameLst>
                                          <p:attrName>ppt_w</p:attrName>
                                        </p:attrNameLst>
                                      </p:cBhvr>
                                      <p:tavLst>
                                        <p:tav tm="0">
                                          <p:val>
                                            <p:fltVal val="0"/>
                                          </p:val>
                                        </p:tav>
                                        <p:tav tm="100000">
                                          <p:val>
                                            <p:strVal val="#ppt_w"/>
                                          </p:val>
                                        </p:tav>
                                      </p:tavLst>
                                    </p:anim>
                                    <p:anim calcmode="lin" valueType="num">
                                      <p:cBhvr>
                                        <p:cTn id="23" dur="300" fill="hold"/>
                                        <p:tgtEl>
                                          <p:spTgt spid="22"/>
                                        </p:tgtEl>
                                        <p:attrNameLst>
                                          <p:attrName>ppt_h</p:attrName>
                                        </p:attrNameLst>
                                      </p:cBhvr>
                                      <p:tavLst>
                                        <p:tav tm="0">
                                          <p:val>
                                            <p:fltVal val="0"/>
                                          </p:val>
                                        </p:tav>
                                        <p:tav tm="100000">
                                          <p:val>
                                            <p:strVal val="#ppt_h"/>
                                          </p:val>
                                        </p:tav>
                                      </p:tavLst>
                                    </p:anim>
                                    <p:anim calcmode="lin" valueType="num">
                                      <p:cBhvr>
                                        <p:cTn id="24" dur="300" fill="hold"/>
                                        <p:tgtEl>
                                          <p:spTgt spid="22"/>
                                        </p:tgtEl>
                                        <p:attrNameLst>
                                          <p:attrName>ppt_x</p:attrName>
                                        </p:attrNameLst>
                                      </p:cBhvr>
                                      <p:tavLst>
                                        <p:tav tm="0">
                                          <p:val>
                                            <p:fltVal val="0.5"/>
                                          </p:val>
                                        </p:tav>
                                        <p:tav tm="100000">
                                          <p:val>
                                            <p:strVal val="#ppt_x"/>
                                          </p:val>
                                        </p:tav>
                                      </p:tavLst>
                                    </p:anim>
                                    <p:anim calcmode="lin" valueType="num">
                                      <p:cBhvr>
                                        <p:cTn id="25" dur="300" fill="hold"/>
                                        <p:tgtEl>
                                          <p:spTgt spid="22"/>
                                        </p:tgtEl>
                                        <p:attrNameLst>
                                          <p:attrName>ppt_y</p:attrName>
                                        </p:attrNameLst>
                                      </p:cBhvr>
                                      <p:tavLst>
                                        <p:tav tm="0">
                                          <p:val>
                                            <p:fltVal val="0.5"/>
                                          </p:val>
                                        </p:tav>
                                        <p:tav tm="100000">
                                          <p:val>
                                            <p:strVal val="#ppt_y"/>
                                          </p:val>
                                        </p:tav>
                                      </p:tavLst>
                                    </p:anim>
                                  </p:childTnLst>
                                </p:cTn>
                              </p:par>
                              <p:par>
                                <p:cTn id="26" presetID="26" presetClass="emph" presetSubtype="0" fill="hold" grpId="1" nodeType="withEffect">
                                  <p:stCondLst>
                                    <p:cond delay="500"/>
                                  </p:stCondLst>
                                  <p:childTnLst>
                                    <p:animEffect filter="fade">
                                      <p:cBhvr>
                                        <p:cTn id="27" dur="300" tmFilter="0, 0; .2, .5; .8, .5; 1, 0"/>
                                        <p:tgtEl>
                                          <p:spTgt spid="22"/>
                                        </p:tgtEl>
                                      </p:cBhvr>
                                    </p:animEffect>
                                    <p:animScale>
                                      <p:cBhvr>
                                        <p:cTn id="28" dur="150" autoRev="1" fill="hold"/>
                                        <p:tgtEl>
                                          <p:spTgt spid="22"/>
                                        </p:tgtEl>
                                      </p:cBhvr>
                                      <p:by x="105000" y="105000"/>
                                    </p:animScale>
                                  </p:childTnLst>
                                </p:cTn>
                              </p:par>
                              <p:par>
                                <p:cTn id="29" presetID="23" presetClass="entr" presetSubtype="528" fill="hold" grpId="0" nodeType="withEffect">
                                  <p:stCondLst>
                                    <p:cond delay="300"/>
                                  </p:stCondLst>
                                  <p:childTnLst>
                                    <p:set>
                                      <p:cBhvr>
                                        <p:cTn id="30" dur="1" fill="hold">
                                          <p:stCondLst>
                                            <p:cond delay="0"/>
                                          </p:stCondLst>
                                        </p:cTn>
                                        <p:tgtEl>
                                          <p:spTgt spid="23"/>
                                        </p:tgtEl>
                                        <p:attrNameLst>
                                          <p:attrName>style.visibility</p:attrName>
                                        </p:attrNameLst>
                                      </p:cBhvr>
                                      <p:to>
                                        <p:strVal val="visible"/>
                                      </p:to>
                                    </p:set>
                                    <p:anim calcmode="lin" valueType="num">
                                      <p:cBhvr>
                                        <p:cTn id="31" dur="300" fill="hold"/>
                                        <p:tgtEl>
                                          <p:spTgt spid="23"/>
                                        </p:tgtEl>
                                        <p:attrNameLst>
                                          <p:attrName>ppt_w</p:attrName>
                                        </p:attrNameLst>
                                      </p:cBhvr>
                                      <p:tavLst>
                                        <p:tav tm="0">
                                          <p:val>
                                            <p:fltVal val="0"/>
                                          </p:val>
                                        </p:tav>
                                        <p:tav tm="100000">
                                          <p:val>
                                            <p:strVal val="#ppt_w"/>
                                          </p:val>
                                        </p:tav>
                                      </p:tavLst>
                                    </p:anim>
                                    <p:anim calcmode="lin" valueType="num">
                                      <p:cBhvr>
                                        <p:cTn id="32" dur="300" fill="hold"/>
                                        <p:tgtEl>
                                          <p:spTgt spid="23"/>
                                        </p:tgtEl>
                                        <p:attrNameLst>
                                          <p:attrName>ppt_h</p:attrName>
                                        </p:attrNameLst>
                                      </p:cBhvr>
                                      <p:tavLst>
                                        <p:tav tm="0">
                                          <p:val>
                                            <p:fltVal val="0"/>
                                          </p:val>
                                        </p:tav>
                                        <p:tav tm="100000">
                                          <p:val>
                                            <p:strVal val="#ppt_h"/>
                                          </p:val>
                                        </p:tav>
                                      </p:tavLst>
                                    </p:anim>
                                    <p:anim calcmode="lin" valueType="num">
                                      <p:cBhvr>
                                        <p:cTn id="33" dur="300" fill="hold"/>
                                        <p:tgtEl>
                                          <p:spTgt spid="23"/>
                                        </p:tgtEl>
                                        <p:attrNameLst>
                                          <p:attrName>ppt_x</p:attrName>
                                        </p:attrNameLst>
                                      </p:cBhvr>
                                      <p:tavLst>
                                        <p:tav tm="0">
                                          <p:val>
                                            <p:fltVal val="0.5"/>
                                          </p:val>
                                        </p:tav>
                                        <p:tav tm="100000">
                                          <p:val>
                                            <p:strVal val="#ppt_x"/>
                                          </p:val>
                                        </p:tav>
                                      </p:tavLst>
                                    </p:anim>
                                    <p:anim calcmode="lin" valueType="num">
                                      <p:cBhvr>
                                        <p:cTn id="34" dur="300" fill="hold"/>
                                        <p:tgtEl>
                                          <p:spTgt spid="23"/>
                                        </p:tgtEl>
                                        <p:attrNameLst>
                                          <p:attrName>ppt_y</p:attrName>
                                        </p:attrNameLst>
                                      </p:cBhvr>
                                      <p:tavLst>
                                        <p:tav tm="0">
                                          <p:val>
                                            <p:fltVal val="0.5"/>
                                          </p:val>
                                        </p:tav>
                                        <p:tav tm="100000">
                                          <p:val>
                                            <p:strVal val="#ppt_y"/>
                                          </p:val>
                                        </p:tav>
                                      </p:tavLst>
                                    </p:anim>
                                  </p:childTnLst>
                                </p:cTn>
                              </p:par>
                              <p:par>
                                <p:cTn id="35" presetID="26" presetClass="emph" presetSubtype="0" fill="hold" grpId="1" nodeType="withEffect">
                                  <p:stCondLst>
                                    <p:cond delay="600"/>
                                  </p:stCondLst>
                                  <p:childTnLst>
                                    <p:animEffect filter="fade">
                                      <p:cBhvr>
                                        <p:cTn id="36" dur="300" tmFilter="0, 0; .2, .5; .8, .5; 1, 0"/>
                                        <p:tgtEl>
                                          <p:spTgt spid="23"/>
                                        </p:tgtEl>
                                      </p:cBhvr>
                                    </p:animEffect>
                                    <p:animScale>
                                      <p:cBhvr>
                                        <p:cTn id="37" dur="150" autoRev="1" fill="hold"/>
                                        <p:tgtEl>
                                          <p:spTgt spid="23"/>
                                        </p:tgtEl>
                                      </p:cBhvr>
                                      <p:by x="105000" y="105000"/>
                                    </p:animScale>
                                  </p:childTnLst>
                                </p:cTn>
                              </p:par>
                              <p:par>
                                <p:cTn id="38" presetID="23" presetClass="entr" presetSubtype="528" fill="hold" grpId="0" nodeType="withEffect">
                                  <p:stCondLst>
                                    <p:cond delay="400"/>
                                  </p:stCondLst>
                                  <p:childTnLst>
                                    <p:set>
                                      <p:cBhvr>
                                        <p:cTn id="39" dur="1" fill="hold">
                                          <p:stCondLst>
                                            <p:cond delay="0"/>
                                          </p:stCondLst>
                                        </p:cTn>
                                        <p:tgtEl>
                                          <p:spTgt spid="24"/>
                                        </p:tgtEl>
                                        <p:attrNameLst>
                                          <p:attrName>style.visibility</p:attrName>
                                        </p:attrNameLst>
                                      </p:cBhvr>
                                      <p:to>
                                        <p:strVal val="visible"/>
                                      </p:to>
                                    </p:set>
                                    <p:anim calcmode="lin" valueType="num">
                                      <p:cBhvr>
                                        <p:cTn id="40" dur="300" fill="hold"/>
                                        <p:tgtEl>
                                          <p:spTgt spid="24"/>
                                        </p:tgtEl>
                                        <p:attrNameLst>
                                          <p:attrName>ppt_w</p:attrName>
                                        </p:attrNameLst>
                                      </p:cBhvr>
                                      <p:tavLst>
                                        <p:tav tm="0">
                                          <p:val>
                                            <p:fltVal val="0"/>
                                          </p:val>
                                        </p:tav>
                                        <p:tav tm="100000">
                                          <p:val>
                                            <p:strVal val="#ppt_w"/>
                                          </p:val>
                                        </p:tav>
                                      </p:tavLst>
                                    </p:anim>
                                    <p:anim calcmode="lin" valueType="num">
                                      <p:cBhvr>
                                        <p:cTn id="41" dur="300" fill="hold"/>
                                        <p:tgtEl>
                                          <p:spTgt spid="24"/>
                                        </p:tgtEl>
                                        <p:attrNameLst>
                                          <p:attrName>ppt_h</p:attrName>
                                        </p:attrNameLst>
                                      </p:cBhvr>
                                      <p:tavLst>
                                        <p:tav tm="0">
                                          <p:val>
                                            <p:fltVal val="0"/>
                                          </p:val>
                                        </p:tav>
                                        <p:tav tm="100000">
                                          <p:val>
                                            <p:strVal val="#ppt_h"/>
                                          </p:val>
                                        </p:tav>
                                      </p:tavLst>
                                    </p:anim>
                                    <p:anim calcmode="lin" valueType="num">
                                      <p:cBhvr>
                                        <p:cTn id="42" dur="300" fill="hold"/>
                                        <p:tgtEl>
                                          <p:spTgt spid="24"/>
                                        </p:tgtEl>
                                        <p:attrNameLst>
                                          <p:attrName>ppt_x</p:attrName>
                                        </p:attrNameLst>
                                      </p:cBhvr>
                                      <p:tavLst>
                                        <p:tav tm="0">
                                          <p:val>
                                            <p:fltVal val="0.5"/>
                                          </p:val>
                                        </p:tav>
                                        <p:tav tm="100000">
                                          <p:val>
                                            <p:strVal val="#ppt_x"/>
                                          </p:val>
                                        </p:tav>
                                      </p:tavLst>
                                    </p:anim>
                                    <p:anim calcmode="lin" valueType="num">
                                      <p:cBhvr>
                                        <p:cTn id="43" dur="300" fill="hold"/>
                                        <p:tgtEl>
                                          <p:spTgt spid="24"/>
                                        </p:tgtEl>
                                        <p:attrNameLst>
                                          <p:attrName>ppt_y</p:attrName>
                                        </p:attrNameLst>
                                      </p:cBhvr>
                                      <p:tavLst>
                                        <p:tav tm="0">
                                          <p:val>
                                            <p:fltVal val="0.5"/>
                                          </p:val>
                                        </p:tav>
                                        <p:tav tm="100000">
                                          <p:val>
                                            <p:strVal val="#ppt_y"/>
                                          </p:val>
                                        </p:tav>
                                      </p:tavLst>
                                    </p:anim>
                                  </p:childTnLst>
                                </p:cTn>
                              </p:par>
                              <p:par>
                                <p:cTn id="44" presetID="26" presetClass="emph" presetSubtype="0" fill="hold" grpId="1" nodeType="withEffect">
                                  <p:stCondLst>
                                    <p:cond delay="700"/>
                                  </p:stCondLst>
                                  <p:childTnLst>
                                    <p:animEffect filter="fade">
                                      <p:cBhvr>
                                        <p:cTn id="45" dur="300" tmFilter="0, 0; .2, .5; .8, .5; 1, 0"/>
                                        <p:tgtEl>
                                          <p:spTgt spid="24"/>
                                        </p:tgtEl>
                                      </p:cBhvr>
                                    </p:animEffect>
                                    <p:animScale>
                                      <p:cBhvr>
                                        <p:cTn id="46" dur="150" autoRev="1" fill="hold"/>
                                        <p:tgtEl>
                                          <p:spTgt spid="24"/>
                                        </p:tgtEl>
                                      </p:cBhvr>
                                      <p:by x="105000" y="105000"/>
                                    </p:animScale>
                                  </p:childTnLst>
                                </p:cTn>
                              </p:par>
                              <p:par>
                                <p:cTn id="47" presetID="23" presetClass="entr" presetSubtype="528" fill="hold" grpId="0" nodeType="withEffect">
                                  <p:stCondLst>
                                    <p:cond delay="500"/>
                                  </p:stCondLst>
                                  <p:childTnLst>
                                    <p:set>
                                      <p:cBhvr>
                                        <p:cTn id="48" dur="1" fill="hold">
                                          <p:stCondLst>
                                            <p:cond delay="0"/>
                                          </p:stCondLst>
                                        </p:cTn>
                                        <p:tgtEl>
                                          <p:spTgt spid="25"/>
                                        </p:tgtEl>
                                        <p:attrNameLst>
                                          <p:attrName>style.visibility</p:attrName>
                                        </p:attrNameLst>
                                      </p:cBhvr>
                                      <p:to>
                                        <p:strVal val="visible"/>
                                      </p:to>
                                    </p:set>
                                    <p:anim calcmode="lin" valueType="num">
                                      <p:cBhvr>
                                        <p:cTn id="49" dur="300" fill="hold"/>
                                        <p:tgtEl>
                                          <p:spTgt spid="25"/>
                                        </p:tgtEl>
                                        <p:attrNameLst>
                                          <p:attrName>ppt_w</p:attrName>
                                        </p:attrNameLst>
                                      </p:cBhvr>
                                      <p:tavLst>
                                        <p:tav tm="0">
                                          <p:val>
                                            <p:fltVal val="0"/>
                                          </p:val>
                                        </p:tav>
                                        <p:tav tm="100000">
                                          <p:val>
                                            <p:strVal val="#ppt_w"/>
                                          </p:val>
                                        </p:tav>
                                      </p:tavLst>
                                    </p:anim>
                                    <p:anim calcmode="lin" valueType="num">
                                      <p:cBhvr>
                                        <p:cTn id="50" dur="300" fill="hold"/>
                                        <p:tgtEl>
                                          <p:spTgt spid="25"/>
                                        </p:tgtEl>
                                        <p:attrNameLst>
                                          <p:attrName>ppt_h</p:attrName>
                                        </p:attrNameLst>
                                      </p:cBhvr>
                                      <p:tavLst>
                                        <p:tav tm="0">
                                          <p:val>
                                            <p:fltVal val="0"/>
                                          </p:val>
                                        </p:tav>
                                        <p:tav tm="100000">
                                          <p:val>
                                            <p:strVal val="#ppt_h"/>
                                          </p:val>
                                        </p:tav>
                                      </p:tavLst>
                                    </p:anim>
                                    <p:anim calcmode="lin" valueType="num">
                                      <p:cBhvr>
                                        <p:cTn id="51" dur="300" fill="hold"/>
                                        <p:tgtEl>
                                          <p:spTgt spid="25"/>
                                        </p:tgtEl>
                                        <p:attrNameLst>
                                          <p:attrName>ppt_x</p:attrName>
                                        </p:attrNameLst>
                                      </p:cBhvr>
                                      <p:tavLst>
                                        <p:tav tm="0">
                                          <p:val>
                                            <p:fltVal val="0.5"/>
                                          </p:val>
                                        </p:tav>
                                        <p:tav tm="100000">
                                          <p:val>
                                            <p:strVal val="#ppt_x"/>
                                          </p:val>
                                        </p:tav>
                                      </p:tavLst>
                                    </p:anim>
                                    <p:anim calcmode="lin" valueType="num">
                                      <p:cBhvr>
                                        <p:cTn id="52" dur="300" fill="hold"/>
                                        <p:tgtEl>
                                          <p:spTgt spid="25"/>
                                        </p:tgtEl>
                                        <p:attrNameLst>
                                          <p:attrName>ppt_y</p:attrName>
                                        </p:attrNameLst>
                                      </p:cBhvr>
                                      <p:tavLst>
                                        <p:tav tm="0">
                                          <p:val>
                                            <p:fltVal val="0.5"/>
                                          </p:val>
                                        </p:tav>
                                        <p:tav tm="100000">
                                          <p:val>
                                            <p:strVal val="#ppt_y"/>
                                          </p:val>
                                        </p:tav>
                                      </p:tavLst>
                                    </p:anim>
                                  </p:childTnLst>
                                </p:cTn>
                              </p:par>
                              <p:par>
                                <p:cTn id="53" presetID="26" presetClass="emph" presetSubtype="0" fill="hold" grpId="1" nodeType="withEffect">
                                  <p:stCondLst>
                                    <p:cond delay="800"/>
                                  </p:stCondLst>
                                  <p:childTnLst>
                                    <p:animEffect filter="fade">
                                      <p:cBhvr>
                                        <p:cTn id="54" dur="300" tmFilter="0, 0; .2, .5; .8, .5; 1, 0"/>
                                        <p:tgtEl>
                                          <p:spTgt spid="25"/>
                                        </p:tgtEl>
                                      </p:cBhvr>
                                    </p:animEffect>
                                    <p:animScale>
                                      <p:cBhvr>
                                        <p:cTn id="55" dur="150" autoRev="1" fill="hold"/>
                                        <p:tgtEl>
                                          <p:spTgt spid="25"/>
                                        </p:tgtEl>
                                      </p:cBhvr>
                                      <p:by x="105000" y="105000"/>
                                    </p:animScale>
                                  </p:childTnLst>
                                </p:cTn>
                              </p:par>
                              <p:par>
                                <p:cTn id="56" presetID="23" presetClass="entr" presetSubtype="528" fill="hold" grpId="0" nodeType="withEffect">
                                  <p:stCondLst>
                                    <p:cond delay="600"/>
                                  </p:stCondLst>
                                  <p:childTnLst>
                                    <p:set>
                                      <p:cBhvr>
                                        <p:cTn id="57" dur="1" fill="hold">
                                          <p:stCondLst>
                                            <p:cond delay="0"/>
                                          </p:stCondLst>
                                        </p:cTn>
                                        <p:tgtEl>
                                          <p:spTgt spid="26"/>
                                        </p:tgtEl>
                                        <p:attrNameLst>
                                          <p:attrName>style.visibility</p:attrName>
                                        </p:attrNameLst>
                                      </p:cBhvr>
                                      <p:to>
                                        <p:strVal val="visible"/>
                                      </p:to>
                                    </p:set>
                                    <p:anim calcmode="lin" valueType="num">
                                      <p:cBhvr>
                                        <p:cTn id="58" dur="300" fill="hold"/>
                                        <p:tgtEl>
                                          <p:spTgt spid="26"/>
                                        </p:tgtEl>
                                        <p:attrNameLst>
                                          <p:attrName>ppt_w</p:attrName>
                                        </p:attrNameLst>
                                      </p:cBhvr>
                                      <p:tavLst>
                                        <p:tav tm="0">
                                          <p:val>
                                            <p:fltVal val="0"/>
                                          </p:val>
                                        </p:tav>
                                        <p:tav tm="100000">
                                          <p:val>
                                            <p:strVal val="#ppt_w"/>
                                          </p:val>
                                        </p:tav>
                                      </p:tavLst>
                                    </p:anim>
                                    <p:anim calcmode="lin" valueType="num">
                                      <p:cBhvr>
                                        <p:cTn id="59" dur="300" fill="hold"/>
                                        <p:tgtEl>
                                          <p:spTgt spid="26"/>
                                        </p:tgtEl>
                                        <p:attrNameLst>
                                          <p:attrName>ppt_h</p:attrName>
                                        </p:attrNameLst>
                                      </p:cBhvr>
                                      <p:tavLst>
                                        <p:tav tm="0">
                                          <p:val>
                                            <p:fltVal val="0"/>
                                          </p:val>
                                        </p:tav>
                                        <p:tav tm="100000">
                                          <p:val>
                                            <p:strVal val="#ppt_h"/>
                                          </p:val>
                                        </p:tav>
                                      </p:tavLst>
                                    </p:anim>
                                    <p:anim calcmode="lin" valueType="num">
                                      <p:cBhvr>
                                        <p:cTn id="60" dur="300" fill="hold"/>
                                        <p:tgtEl>
                                          <p:spTgt spid="26"/>
                                        </p:tgtEl>
                                        <p:attrNameLst>
                                          <p:attrName>ppt_x</p:attrName>
                                        </p:attrNameLst>
                                      </p:cBhvr>
                                      <p:tavLst>
                                        <p:tav tm="0">
                                          <p:val>
                                            <p:fltVal val="0.5"/>
                                          </p:val>
                                        </p:tav>
                                        <p:tav tm="100000">
                                          <p:val>
                                            <p:strVal val="#ppt_x"/>
                                          </p:val>
                                        </p:tav>
                                      </p:tavLst>
                                    </p:anim>
                                    <p:anim calcmode="lin" valueType="num">
                                      <p:cBhvr>
                                        <p:cTn id="61" dur="300" fill="hold"/>
                                        <p:tgtEl>
                                          <p:spTgt spid="26"/>
                                        </p:tgtEl>
                                        <p:attrNameLst>
                                          <p:attrName>ppt_y</p:attrName>
                                        </p:attrNameLst>
                                      </p:cBhvr>
                                      <p:tavLst>
                                        <p:tav tm="0">
                                          <p:val>
                                            <p:fltVal val="0.5"/>
                                          </p:val>
                                        </p:tav>
                                        <p:tav tm="100000">
                                          <p:val>
                                            <p:strVal val="#ppt_y"/>
                                          </p:val>
                                        </p:tav>
                                      </p:tavLst>
                                    </p:anim>
                                  </p:childTnLst>
                                </p:cTn>
                              </p:par>
                              <p:par>
                                <p:cTn id="62" presetID="26" presetClass="emph" presetSubtype="0" fill="hold" grpId="1" nodeType="withEffect">
                                  <p:stCondLst>
                                    <p:cond delay="900"/>
                                  </p:stCondLst>
                                  <p:childTnLst>
                                    <p:animEffect filter="fade">
                                      <p:cBhvr>
                                        <p:cTn id="63" dur="300" tmFilter="0, 0; .2, .5; .8, .5; 1, 0"/>
                                        <p:tgtEl>
                                          <p:spTgt spid="26"/>
                                        </p:tgtEl>
                                      </p:cBhvr>
                                    </p:animEffect>
                                    <p:animScale>
                                      <p:cBhvr>
                                        <p:cTn id="64" dur="150" autoRev="1" fill="hold"/>
                                        <p:tgtEl>
                                          <p:spTgt spid="26"/>
                                        </p:tgtEl>
                                      </p:cBhvr>
                                      <p:by x="105000" y="105000"/>
                                    </p:animScale>
                                  </p:childTnLst>
                                </p:cTn>
                              </p:par>
                              <p:par>
                                <p:cTn id="65" presetID="23" presetClass="entr" presetSubtype="528" fill="hold" grpId="0" nodeType="withEffect">
                                  <p:stCondLst>
                                    <p:cond delay="700"/>
                                  </p:stCondLst>
                                  <p:childTnLst>
                                    <p:set>
                                      <p:cBhvr>
                                        <p:cTn id="66" dur="1" fill="hold">
                                          <p:stCondLst>
                                            <p:cond delay="0"/>
                                          </p:stCondLst>
                                        </p:cTn>
                                        <p:tgtEl>
                                          <p:spTgt spid="27"/>
                                        </p:tgtEl>
                                        <p:attrNameLst>
                                          <p:attrName>style.visibility</p:attrName>
                                        </p:attrNameLst>
                                      </p:cBhvr>
                                      <p:to>
                                        <p:strVal val="visible"/>
                                      </p:to>
                                    </p:set>
                                    <p:anim calcmode="lin" valueType="num">
                                      <p:cBhvr>
                                        <p:cTn id="67" dur="300" fill="hold"/>
                                        <p:tgtEl>
                                          <p:spTgt spid="27"/>
                                        </p:tgtEl>
                                        <p:attrNameLst>
                                          <p:attrName>ppt_w</p:attrName>
                                        </p:attrNameLst>
                                      </p:cBhvr>
                                      <p:tavLst>
                                        <p:tav tm="0">
                                          <p:val>
                                            <p:fltVal val="0"/>
                                          </p:val>
                                        </p:tav>
                                        <p:tav tm="100000">
                                          <p:val>
                                            <p:strVal val="#ppt_w"/>
                                          </p:val>
                                        </p:tav>
                                      </p:tavLst>
                                    </p:anim>
                                    <p:anim calcmode="lin" valueType="num">
                                      <p:cBhvr>
                                        <p:cTn id="68" dur="300" fill="hold"/>
                                        <p:tgtEl>
                                          <p:spTgt spid="27"/>
                                        </p:tgtEl>
                                        <p:attrNameLst>
                                          <p:attrName>ppt_h</p:attrName>
                                        </p:attrNameLst>
                                      </p:cBhvr>
                                      <p:tavLst>
                                        <p:tav tm="0">
                                          <p:val>
                                            <p:fltVal val="0"/>
                                          </p:val>
                                        </p:tav>
                                        <p:tav tm="100000">
                                          <p:val>
                                            <p:strVal val="#ppt_h"/>
                                          </p:val>
                                        </p:tav>
                                      </p:tavLst>
                                    </p:anim>
                                    <p:anim calcmode="lin" valueType="num">
                                      <p:cBhvr>
                                        <p:cTn id="69" dur="300" fill="hold"/>
                                        <p:tgtEl>
                                          <p:spTgt spid="27"/>
                                        </p:tgtEl>
                                        <p:attrNameLst>
                                          <p:attrName>ppt_x</p:attrName>
                                        </p:attrNameLst>
                                      </p:cBhvr>
                                      <p:tavLst>
                                        <p:tav tm="0">
                                          <p:val>
                                            <p:fltVal val="0.5"/>
                                          </p:val>
                                        </p:tav>
                                        <p:tav tm="100000">
                                          <p:val>
                                            <p:strVal val="#ppt_x"/>
                                          </p:val>
                                        </p:tav>
                                      </p:tavLst>
                                    </p:anim>
                                    <p:anim calcmode="lin" valueType="num">
                                      <p:cBhvr>
                                        <p:cTn id="70" dur="300" fill="hold"/>
                                        <p:tgtEl>
                                          <p:spTgt spid="27"/>
                                        </p:tgtEl>
                                        <p:attrNameLst>
                                          <p:attrName>ppt_y</p:attrName>
                                        </p:attrNameLst>
                                      </p:cBhvr>
                                      <p:tavLst>
                                        <p:tav tm="0">
                                          <p:val>
                                            <p:fltVal val="0.5"/>
                                          </p:val>
                                        </p:tav>
                                        <p:tav tm="100000">
                                          <p:val>
                                            <p:strVal val="#ppt_y"/>
                                          </p:val>
                                        </p:tav>
                                      </p:tavLst>
                                    </p:anim>
                                  </p:childTnLst>
                                </p:cTn>
                              </p:par>
                              <p:par>
                                <p:cTn id="71" presetID="26" presetClass="emph" presetSubtype="0" fill="hold" grpId="1" nodeType="withEffect">
                                  <p:stCondLst>
                                    <p:cond delay="1000"/>
                                  </p:stCondLst>
                                  <p:childTnLst>
                                    <p:animEffect filter="fade">
                                      <p:cBhvr>
                                        <p:cTn id="72" dur="300" tmFilter="0, 0; .2, .5; .8, .5; 1, 0"/>
                                        <p:tgtEl>
                                          <p:spTgt spid="27"/>
                                        </p:tgtEl>
                                      </p:cBhvr>
                                    </p:animEffect>
                                    <p:animScale>
                                      <p:cBhvr>
                                        <p:cTn id="73" dur="150" autoRev="1" fill="hold"/>
                                        <p:tgtEl>
                                          <p:spTgt spid="27"/>
                                        </p:tgtEl>
                                      </p:cBhvr>
                                      <p:by x="105000" y="105000"/>
                                    </p:animScale>
                                  </p:childTnLst>
                                </p:cTn>
                              </p:par>
                              <p:par>
                                <p:cTn id="74" presetID="23" presetClass="entr" presetSubtype="528" fill="hold" grpId="0" nodeType="withEffect">
                                  <p:stCondLst>
                                    <p:cond delay="8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300" fill="hold"/>
                                        <p:tgtEl>
                                          <p:spTgt spid="28"/>
                                        </p:tgtEl>
                                        <p:attrNameLst>
                                          <p:attrName>ppt_w</p:attrName>
                                        </p:attrNameLst>
                                      </p:cBhvr>
                                      <p:tavLst>
                                        <p:tav tm="0">
                                          <p:val>
                                            <p:fltVal val="0"/>
                                          </p:val>
                                        </p:tav>
                                        <p:tav tm="100000">
                                          <p:val>
                                            <p:strVal val="#ppt_w"/>
                                          </p:val>
                                        </p:tav>
                                      </p:tavLst>
                                    </p:anim>
                                    <p:anim calcmode="lin" valueType="num">
                                      <p:cBhvr>
                                        <p:cTn id="77" dur="300" fill="hold"/>
                                        <p:tgtEl>
                                          <p:spTgt spid="28"/>
                                        </p:tgtEl>
                                        <p:attrNameLst>
                                          <p:attrName>ppt_h</p:attrName>
                                        </p:attrNameLst>
                                      </p:cBhvr>
                                      <p:tavLst>
                                        <p:tav tm="0">
                                          <p:val>
                                            <p:fltVal val="0"/>
                                          </p:val>
                                        </p:tav>
                                        <p:tav tm="100000">
                                          <p:val>
                                            <p:strVal val="#ppt_h"/>
                                          </p:val>
                                        </p:tav>
                                      </p:tavLst>
                                    </p:anim>
                                    <p:anim calcmode="lin" valueType="num">
                                      <p:cBhvr>
                                        <p:cTn id="78" dur="300" fill="hold"/>
                                        <p:tgtEl>
                                          <p:spTgt spid="28"/>
                                        </p:tgtEl>
                                        <p:attrNameLst>
                                          <p:attrName>ppt_x</p:attrName>
                                        </p:attrNameLst>
                                      </p:cBhvr>
                                      <p:tavLst>
                                        <p:tav tm="0">
                                          <p:val>
                                            <p:fltVal val="0.5"/>
                                          </p:val>
                                        </p:tav>
                                        <p:tav tm="100000">
                                          <p:val>
                                            <p:strVal val="#ppt_x"/>
                                          </p:val>
                                        </p:tav>
                                      </p:tavLst>
                                    </p:anim>
                                    <p:anim calcmode="lin" valueType="num">
                                      <p:cBhvr>
                                        <p:cTn id="79" dur="300" fill="hold"/>
                                        <p:tgtEl>
                                          <p:spTgt spid="28"/>
                                        </p:tgtEl>
                                        <p:attrNameLst>
                                          <p:attrName>ppt_y</p:attrName>
                                        </p:attrNameLst>
                                      </p:cBhvr>
                                      <p:tavLst>
                                        <p:tav tm="0">
                                          <p:val>
                                            <p:fltVal val="0.5"/>
                                          </p:val>
                                        </p:tav>
                                        <p:tav tm="100000">
                                          <p:val>
                                            <p:strVal val="#ppt_y"/>
                                          </p:val>
                                        </p:tav>
                                      </p:tavLst>
                                    </p:anim>
                                  </p:childTnLst>
                                </p:cTn>
                              </p:par>
                              <p:par>
                                <p:cTn id="80" presetID="26" presetClass="emph" presetSubtype="0" fill="hold" grpId="1" nodeType="withEffect">
                                  <p:stCondLst>
                                    <p:cond delay="1100"/>
                                  </p:stCondLst>
                                  <p:childTnLst>
                                    <p:animEffect filter="fade">
                                      <p:cBhvr>
                                        <p:cTn id="81" dur="300" tmFilter="0, 0; .2, .5; .8, .5; 1, 0"/>
                                        <p:tgtEl>
                                          <p:spTgt spid="28"/>
                                        </p:tgtEl>
                                      </p:cBhvr>
                                    </p:animEffect>
                                    <p:animScale>
                                      <p:cBhvr>
                                        <p:cTn id="82" dur="150" autoRev="1" fill="hold"/>
                                        <p:tgtEl>
                                          <p:spTgt spid="28"/>
                                        </p:tgtEl>
                                      </p:cBhvr>
                                      <p:by x="105000" y="105000"/>
                                    </p:animScale>
                                  </p:childTnLst>
                                </p:cTn>
                              </p:par>
                              <p:par>
                                <p:cTn id="83" presetID="23" presetClass="entr" presetSubtype="528" fill="hold" grpId="0" nodeType="withEffect">
                                  <p:stCondLst>
                                    <p:cond delay="900"/>
                                  </p:stCondLst>
                                  <p:childTnLst>
                                    <p:set>
                                      <p:cBhvr>
                                        <p:cTn id="84" dur="1" fill="hold">
                                          <p:stCondLst>
                                            <p:cond delay="0"/>
                                          </p:stCondLst>
                                        </p:cTn>
                                        <p:tgtEl>
                                          <p:spTgt spid="29"/>
                                        </p:tgtEl>
                                        <p:attrNameLst>
                                          <p:attrName>style.visibility</p:attrName>
                                        </p:attrNameLst>
                                      </p:cBhvr>
                                      <p:to>
                                        <p:strVal val="visible"/>
                                      </p:to>
                                    </p:set>
                                    <p:anim calcmode="lin" valueType="num">
                                      <p:cBhvr>
                                        <p:cTn id="85" dur="300" fill="hold"/>
                                        <p:tgtEl>
                                          <p:spTgt spid="29"/>
                                        </p:tgtEl>
                                        <p:attrNameLst>
                                          <p:attrName>ppt_w</p:attrName>
                                        </p:attrNameLst>
                                      </p:cBhvr>
                                      <p:tavLst>
                                        <p:tav tm="0">
                                          <p:val>
                                            <p:fltVal val="0"/>
                                          </p:val>
                                        </p:tav>
                                        <p:tav tm="100000">
                                          <p:val>
                                            <p:strVal val="#ppt_w"/>
                                          </p:val>
                                        </p:tav>
                                      </p:tavLst>
                                    </p:anim>
                                    <p:anim calcmode="lin" valueType="num">
                                      <p:cBhvr>
                                        <p:cTn id="86" dur="300" fill="hold"/>
                                        <p:tgtEl>
                                          <p:spTgt spid="29"/>
                                        </p:tgtEl>
                                        <p:attrNameLst>
                                          <p:attrName>ppt_h</p:attrName>
                                        </p:attrNameLst>
                                      </p:cBhvr>
                                      <p:tavLst>
                                        <p:tav tm="0">
                                          <p:val>
                                            <p:fltVal val="0"/>
                                          </p:val>
                                        </p:tav>
                                        <p:tav tm="100000">
                                          <p:val>
                                            <p:strVal val="#ppt_h"/>
                                          </p:val>
                                        </p:tav>
                                      </p:tavLst>
                                    </p:anim>
                                    <p:anim calcmode="lin" valueType="num">
                                      <p:cBhvr>
                                        <p:cTn id="87" dur="300" fill="hold"/>
                                        <p:tgtEl>
                                          <p:spTgt spid="29"/>
                                        </p:tgtEl>
                                        <p:attrNameLst>
                                          <p:attrName>ppt_x</p:attrName>
                                        </p:attrNameLst>
                                      </p:cBhvr>
                                      <p:tavLst>
                                        <p:tav tm="0">
                                          <p:val>
                                            <p:fltVal val="0.5"/>
                                          </p:val>
                                        </p:tav>
                                        <p:tav tm="100000">
                                          <p:val>
                                            <p:strVal val="#ppt_x"/>
                                          </p:val>
                                        </p:tav>
                                      </p:tavLst>
                                    </p:anim>
                                    <p:anim calcmode="lin" valueType="num">
                                      <p:cBhvr>
                                        <p:cTn id="88" dur="300" fill="hold"/>
                                        <p:tgtEl>
                                          <p:spTgt spid="29"/>
                                        </p:tgtEl>
                                        <p:attrNameLst>
                                          <p:attrName>ppt_y</p:attrName>
                                        </p:attrNameLst>
                                      </p:cBhvr>
                                      <p:tavLst>
                                        <p:tav tm="0">
                                          <p:val>
                                            <p:fltVal val="0.5"/>
                                          </p:val>
                                        </p:tav>
                                        <p:tav tm="100000">
                                          <p:val>
                                            <p:strVal val="#ppt_y"/>
                                          </p:val>
                                        </p:tav>
                                      </p:tavLst>
                                    </p:anim>
                                  </p:childTnLst>
                                </p:cTn>
                              </p:par>
                              <p:par>
                                <p:cTn id="89" presetID="26" presetClass="emph" presetSubtype="0" fill="hold" grpId="1" nodeType="withEffect">
                                  <p:stCondLst>
                                    <p:cond delay="1200"/>
                                  </p:stCondLst>
                                  <p:childTnLst>
                                    <p:animEffect filter="fade">
                                      <p:cBhvr>
                                        <p:cTn id="90" dur="300" tmFilter="0, 0; .2, .5; .8, .5; 1, 0"/>
                                        <p:tgtEl>
                                          <p:spTgt spid="29"/>
                                        </p:tgtEl>
                                      </p:cBhvr>
                                    </p:animEffect>
                                    <p:animScale>
                                      <p:cBhvr>
                                        <p:cTn id="91" dur="150" autoRev="1" fill="hold"/>
                                        <p:tgtEl>
                                          <p:spTgt spid="29"/>
                                        </p:tgtEl>
                                      </p:cBhvr>
                                      <p:by x="105000" y="105000"/>
                                    </p:animScale>
                                  </p:childTnLst>
                                </p:cTn>
                              </p:par>
                            </p:childTnLst>
                          </p:cTn>
                        </p:par>
                        <p:par>
                          <p:cTn id="92" fill="hold">
                            <p:stCondLst>
                              <p:cond delay="1600"/>
                            </p:stCondLst>
                            <p:childTnLst>
                              <p:par>
                                <p:cTn id="93" presetID="14" presetClass="entr" presetSubtype="10"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filter="randombar(horizontal)">
                                      <p:cBhvr>
                                        <p:cTn id="95" dur="500"/>
                                        <p:tgtEl>
                                          <p:spTgt spid="30"/>
                                        </p:tgtEl>
                                      </p:cBhvr>
                                    </p:animEffect>
                                  </p:childTnLst>
                                </p:cTn>
                              </p:par>
                              <p:par>
                                <p:cTn id="96" presetID="14" presetClass="entr" presetSubtype="10" fill="hold" grpId="0" nodeType="withEffect">
                                  <p:stCondLst>
                                    <p:cond delay="200"/>
                                  </p:stCondLst>
                                  <p:childTnLst>
                                    <p:set>
                                      <p:cBhvr>
                                        <p:cTn id="97" dur="1" fill="hold">
                                          <p:stCondLst>
                                            <p:cond delay="0"/>
                                          </p:stCondLst>
                                        </p:cTn>
                                        <p:tgtEl>
                                          <p:spTgt spid="33"/>
                                        </p:tgtEl>
                                        <p:attrNameLst>
                                          <p:attrName>style.visibility</p:attrName>
                                        </p:attrNameLst>
                                      </p:cBhvr>
                                      <p:to>
                                        <p:strVal val="visible"/>
                                      </p:to>
                                    </p:set>
                                    <p:animEffect filter="randombar(horizontal)">
                                      <p:cBhvr>
                                        <p:cTn id="98" dur="500"/>
                                        <p:tgtEl>
                                          <p:spTgt spid="33"/>
                                        </p:tgtEl>
                                      </p:cBhvr>
                                    </p:animEffect>
                                  </p:childTnLst>
                                </p:cTn>
                              </p:par>
                              <p:par>
                                <p:cTn id="99" presetID="14" presetClass="entr" presetSubtype="10" fill="hold" grpId="0" nodeType="withEffect">
                                  <p:stCondLst>
                                    <p:cond delay="400"/>
                                  </p:stCondLst>
                                  <p:childTnLst>
                                    <p:set>
                                      <p:cBhvr>
                                        <p:cTn id="100" dur="1" fill="hold">
                                          <p:stCondLst>
                                            <p:cond delay="0"/>
                                          </p:stCondLst>
                                        </p:cTn>
                                        <p:tgtEl>
                                          <p:spTgt spid="31"/>
                                        </p:tgtEl>
                                        <p:attrNameLst>
                                          <p:attrName>style.visibility</p:attrName>
                                        </p:attrNameLst>
                                      </p:cBhvr>
                                      <p:to>
                                        <p:strVal val="visible"/>
                                      </p:to>
                                    </p:set>
                                    <p:animEffect filter="randombar(horizontal)">
                                      <p:cBhvr>
                                        <p:cTn id="101" dur="500"/>
                                        <p:tgtEl>
                                          <p:spTgt spid="31"/>
                                        </p:tgtEl>
                                      </p:cBhvr>
                                    </p:animEffect>
                                  </p:childTnLst>
                                </p:cTn>
                              </p:par>
                              <p:par>
                                <p:cTn id="102" presetID="14" presetClass="entr" presetSubtype="10" fill="hold" grpId="0" nodeType="withEffect">
                                  <p:stCondLst>
                                    <p:cond delay="300"/>
                                  </p:stCondLst>
                                  <p:childTnLst>
                                    <p:set>
                                      <p:cBhvr>
                                        <p:cTn id="103" dur="1" fill="hold">
                                          <p:stCondLst>
                                            <p:cond delay="0"/>
                                          </p:stCondLst>
                                        </p:cTn>
                                        <p:tgtEl>
                                          <p:spTgt spid="32"/>
                                        </p:tgtEl>
                                        <p:attrNameLst>
                                          <p:attrName>style.visibility</p:attrName>
                                        </p:attrNameLst>
                                      </p:cBhvr>
                                      <p:to>
                                        <p:strVal val="visible"/>
                                      </p:to>
                                    </p:set>
                                    <p:animEffect filter="randombar(horizontal)">
                                      <p:cBhvr>
                                        <p:cTn id="104" dur="500"/>
                                        <p:tgtEl>
                                          <p:spTgt spid="32"/>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34"/>
                                        </p:tgtEl>
                                        <p:attrNameLst>
                                          <p:attrName>style.visibility</p:attrName>
                                        </p:attrNameLst>
                                      </p:cBhvr>
                                      <p:to>
                                        <p:strVal val="visible"/>
                                      </p:to>
                                    </p:set>
                                    <p:animEffect filter="randombar(horizontal)">
                                      <p:cBhvr>
                                        <p:cTn id="107" dur="500"/>
                                        <p:tgtEl>
                                          <p:spTgt spid="34"/>
                                        </p:tgtEl>
                                      </p:cBhvr>
                                    </p:animEffect>
                                  </p:childTnLst>
                                </p:cTn>
                              </p:par>
                            </p:childTnLst>
                          </p:cTn>
                        </p:par>
                        <p:par>
                          <p:cTn id="108" fill="hold">
                            <p:stCondLst>
                              <p:cond delay="2100"/>
                            </p:stCondLst>
                            <p:childTnLst>
                              <p:par>
                                <p:cTn id="109" presetID="22" presetClass="entr" presetSubtype="8" fill="hold" grpId="0" nodeType="afterEffect">
                                  <p:stCondLst>
                                    <p:cond delay="0"/>
                                  </p:stCondLst>
                                  <p:childTnLst>
                                    <p:set>
                                      <p:cBhvr>
                                        <p:cTn id="110" dur="1" fill="hold">
                                          <p:stCondLst>
                                            <p:cond delay="0"/>
                                          </p:stCondLst>
                                        </p:cTn>
                                        <p:tgtEl>
                                          <p:spTgt spid="35"/>
                                        </p:tgtEl>
                                        <p:attrNameLst>
                                          <p:attrName>style.visibility</p:attrName>
                                        </p:attrNameLst>
                                      </p:cBhvr>
                                      <p:to>
                                        <p:strVal val="visible"/>
                                      </p:to>
                                    </p:set>
                                    <p:animEffect filter="wipe(left)">
                                      <p:cBhvr>
                                        <p:cTn id="111" dur="1000"/>
                                        <p:tgtEl>
                                          <p:spTgt spid="35"/>
                                        </p:tgtEl>
                                      </p:cBhvr>
                                    </p:animEffect>
                                  </p:childTnLst>
                                </p:cTn>
                              </p:par>
                            </p:childTnLst>
                          </p:cTn>
                        </p:par>
                        <p:par>
                          <p:cTn id="112" fill="hold">
                            <p:stCondLst>
                              <p:cond delay="3100"/>
                            </p:stCondLst>
                            <p:childTnLst>
                              <p:par>
                                <p:cTn id="113" presetID="22" presetClass="entr" presetSubtype="8" fill="hold" grpId="0" nodeType="afterEffect">
                                  <p:stCondLst>
                                    <p:cond delay="0"/>
                                  </p:stCondLst>
                                  <p:childTnLst>
                                    <p:set>
                                      <p:cBhvr>
                                        <p:cTn id="114" dur="1" fill="hold">
                                          <p:stCondLst>
                                            <p:cond delay="0"/>
                                          </p:stCondLst>
                                        </p:cTn>
                                        <p:tgtEl>
                                          <p:spTgt spid="36"/>
                                        </p:tgtEl>
                                        <p:attrNameLst>
                                          <p:attrName>style.visibility</p:attrName>
                                        </p:attrNameLst>
                                      </p:cBhvr>
                                      <p:to>
                                        <p:strVal val="visible"/>
                                      </p:to>
                                    </p:set>
                                    <p:animEffect filter="wipe(left)">
                                      <p:cBhvr>
                                        <p:cTn id="115" dur="1000"/>
                                        <p:tgtEl>
                                          <p:spTgt spid="36"/>
                                        </p:tgtEl>
                                      </p:cBhvr>
                                    </p:animEffect>
                                  </p:childTnLst>
                                </p:cTn>
                              </p:par>
                            </p:childTnLst>
                          </p:cTn>
                        </p:par>
                        <p:par>
                          <p:cTn id="116" fill="hold">
                            <p:stCondLst>
                              <p:cond delay="4100"/>
                            </p:stCondLst>
                            <p:childTnLst>
                              <p:par>
                                <p:cTn id="117" presetID="22" presetClass="entr" presetSubtype="8"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filter="wipe(left)">
                                      <p:cBhvr>
                                        <p:cTn id="119" dur="1000"/>
                                        <p:tgtEl>
                                          <p:spTgt spid="37"/>
                                        </p:tgtEl>
                                      </p:cBhvr>
                                    </p:animEffect>
                                  </p:childTnLst>
                                </p:cTn>
                              </p:par>
                            </p:childTnLst>
                          </p:cTn>
                        </p:par>
                        <p:par>
                          <p:cTn id="120" fill="hold">
                            <p:stCondLst>
                              <p:cond delay="5100"/>
                            </p:stCondLst>
                            <p:childTnLst>
                              <p:par>
                                <p:cTn id="121" presetID="22" presetClass="entr" presetSubtype="8" fill="hold" grpId="0" nodeType="afterEffect">
                                  <p:stCondLst>
                                    <p:cond delay="0"/>
                                  </p:stCondLst>
                                  <p:childTnLst>
                                    <p:set>
                                      <p:cBhvr>
                                        <p:cTn id="122" dur="1" fill="hold">
                                          <p:stCondLst>
                                            <p:cond delay="0"/>
                                          </p:stCondLst>
                                        </p:cTn>
                                        <p:tgtEl>
                                          <p:spTgt spid="38"/>
                                        </p:tgtEl>
                                        <p:attrNameLst>
                                          <p:attrName>style.visibility</p:attrName>
                                        </p:attrNameLst>
                                      </p:cBhvr>
                                      <p:to>
                                        <p:strVal val="visible"/>
                                      </p:to>
                                    </p:set>
                                    <p:animEffect filter="wipe(left)">
                                      <p:cBhvr>
                                        <p:cTn id="123" dur="1000"/>
                                        <p:tgtEl>
                                          <p:spTgt spid="38"/>
                                        </p:tgtEl>
                                      </p:cBhvr>
                                    </p:animEffect>
                                  </p:childTnLst>
                                </p:cTn>
                              </p:par>
                            </p:childTnLst>
                          </p:cTn>
                        </p:par>
                        <p:par>
                          <p:cTn id="124" fill="hold">
                            <p:stCondLst>
                              <p:cond delay="6100"/>
                            </p:stCondLst>
                            <p:childTnLst>
                              <p:par>
                                <p:cTn id="125" presetID="22" presetClass="entr" presetSubtype="8" fill="hold" grpId="0"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filter="wipe(left)">
                                      <p:cBhvr>
                                        <p:cTn id="127"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1" grpId="1" bldLvl="0" animBg="1"/>
      <p:bldP spid="22" grpId="0" bldLvl="0" animBg="1"/>
      <p:bldP spid="22" grpId="1" bldLvl="0" animBg="1"/>
      <p:bldP spid="23" grpId="0" bldLvl="0" animBg="1"/>
      <p:bldP spid="23" grpId="1" bldLvl="0" animBg="1"/>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28" grpId="0" bldLvl="0" animBg="1"/>
      <p:bldP spid="28" grpId="1" bldLvl="0" animBg="1"/>
      <p:bldP spid="29" grpId="0" bldLvl="0" animBg="1"/>
      <p:bldP spid="29" grpId="1"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0689" y="299968"/>
            <a:ext cx="3743812" cy="628504"/>
            <a:chOff x="3600450" y="400050"/>
            <a:chExt cx="4991100" cy="838200"/>
          </a:xfrm>
        </p:grpSpPr>
        <p:sp>
          <p:nvSpPr>
            <p:cNvPr id="2" name="矩形 1"/>
            <p:cNvSpPr/>
            <p:nvPr/>
          </p:nvSpPr>
          <p:spPr>
            <a:xfrm>
              <a:off x="3600450" y="400050"/>
              <a:ext cx="4991100" cy="838200"/>
            </a:xfrm>
            <a:prstGeom prst="rect">
              <a:avLst/>
            </a:prstGeom>
            <a:solidFill>
              <a:srgbClr val="699E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endParaRPr lang="zh-CN" altLang="en-US" sz="1400">
                <a:solidFill>
                  <a:srgbClr val="FFFFFF"/>
                </a:solidFill>
              </a:endParaRPr>
            </a:p>
          </p:txBody>
        </p:sp>
        <p:sp>
          <p:nvSpPr>
            <p:cNvPr id="11" name="Copyright Notice"/>
            <p:cNvSpPr/>
            <p:nvPr/>
          </p:nvSpPr>
          <p:spPr bwMode="auto">
            <a:xfrm>
              <a:off x="4572000" y="623725"/>
              <a:ext cx="3047999" cy="456682"/>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cap="small" dirty="0">
                  <a:solidFill>
                    <a:srgbClr val="FFFFFF"/>
                  </a:solidFill>
                  <a:latin typeface="微软雅黑" panose="020B0503020204020204" pitchFamily="34" charset="-122"/>
                  <a:ea typeface="微软雅黑" panose="020B0503020204020204" pitchFamily="34" charset="-122"/>
                </a:rPr>
                <a:t>点击加入标题文字</a:t>
              </a:r>
              <a:endParaRPr lang="en-US" cap="small" dirty="0">
                <a:solidFill>
                  <a:srgbClr val="FFFFFF"/>
                </a:solidFill>
                <a:latin typeface="微软雅黑" panose="020B0503020204020204" pitchFamily="34" charset="-122"/>
                <a:ea typeface="微软雅黑" panose="020B0503020204020204" pitchFamily="34" charset="-122"/>
              </a:endParaRPr>
            </a:p>
          </p:txBody>
        </p:sp>
      </p:grpSp>
      <p:sp>
        <p:nvSpPr>
          <p:cNvPr id="5" name="타원 219"/>
          <p:cNvSpPr>
            <a:spLocks noChangeArrowheads="1"/>
          </p:cNvSpPr>
          <p:nvPr/>
        </p:nvSpPr>
        <p:spPr bwMode="auto">
          <a:xfrm>
            <a:off x="7055202" y="1983120"/>
            <a:ext cx="955006" cy="955851"/>
          </a:xfrm>
          <a:prstGeom prst="ellipse">
            <a:avLst/>
          </a:prstGeom>
          <a:solidFill>
            <a:srgbClr val="699E56"/>
          </a:solidFill>
          <a:ln>
            <a:noFill/>
          </a:ln>
        </p:spPr>
        <p:txBody>
          <a:bodyPr lIns="68560" tIns="34279" rIns="68560" bIns="34279"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685783"/>
            <a:endParaRPr lang="ko-KR" altLang="en-US" sz="14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6" name="막힌 원호 127"/>
          <p:cNvSpPr/>
          <p:nvPr/>
        </p:nvSpPr>
        <p:spPr bwMode="auto">
          <a:xfrm rot="-5400000">
            <a:off x="3693357" y="1660809"/>
            <a:ext cx="1777191" cy="1776644"/>
          </a:xfrm>
          <a:custGeom>
            <a:avLst/>
            <a:gdLst>
              <a:gd name="T0" fmla="*/ 0 w 2369150"/>
              <a:gd name="T1" fmla="*/ 1182769 h 2369152"/>
              <a:gd name="T2" fmla="*/ 0 w 2369150"/>
              <a:gd name="T3" fmla="*/ 1182769 h 2369152"/>
              <a:gd name="T4" fmla="*/ 1187540 w 2369150"/>
              <a:gd name="T5" fmla="*/ 0 h 2369152"/>
              <a:gd name="T6" fmla="*/ 2375077 w 2369150"/>
              <a:gd name="T7" fmla="*/ 1182768 h 2369152"/>
              <a:gd name="T8" fmla="*/ 1914859 w 2369150"/>
              <a:gd name="T9" fmla="*/ 1182768 h 2369152"/>
              <a:gd name="T10" fmla="*/ 1914858 w 2369150"/>
              <a:gd name="T11" fmla="*/ 1182768 h 2369152"/>
              <a:gd name="T12" fmla="*/ 1187540 w 2369150"/>
              <a:gd name="T13" fmla="*/ 458368 h 2369152"/>
              <a:gd name="T14" fmla="*/ 460218 w 2369150"/>
              <a:gd name="T15" fmla="*/ 1182769 h 2369152"/>
              <a:gd name="T16" fmla="*/ 0 w 2369150"/>
              <a:gd name="T17" fmla="*/ 1182769 h 2369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69150"/>
              <a:gd name="T28" fmla="*/ 0 h 2369152"/>
              <a:gd name="T29" fmla="*/ 2369150 w 2369150"/>
              <a:gd name="T30" fmla="*/ 1184575 h 2369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69150" h="2369152">
                <a:moveTo>
                  <a:pt x="0" y="1184575"/>
                </a:moveTo>
                <a:lnTo>
                  <a:pt x="0" y="1184575"/>
                </a:lnTo>
                <a:cubicBezTo>
                  <a:pt x="0" y="530352"/>
                  <a:pt x="530352" y="0"/>
                  <a:pt x="1184575" y="0"/>
                </a:cubicBezTo>
                <a:cubicBezTo>
                  <a:pt x="1838796" y="0"/>
                  <a:pt x="2369148" y="530351"/>
                  <a:pt x="2369149" y="1184574"/>
                </a:cubicBezTo>
                <a:lnTo>
                  <a:pt x="1910080" y="1184574"/>
                </a:lnTo>
                <a:lnTo>
                  <a:pt x="1910079" y="1184574"/>
                </a:lnTo>
                <a:cubicBezTo>
                  <a:pt x="1910078" y="783888"/>
                  <a:pt x="1585259" y="459070"/>
                  <a:pt x="1184575" y="459070"/>
                </a:cubicBezTo>
                <a:cubicBezTo>
                  <a:pt x="783890" y="459070"/>
                  <a:pt x="459070" y="783889"/>
                  <a:pt x="459070" y="1184575"/>
                </a:cubicBezTo>
                <a:lnTo>
                  <a:pt x="0" y="1184575"/>
                </a:lnTo>
                <a:close/>
              </a:path>
            </a:pathLst>
          </a:custGeom>
          <a:gradFill rotWithShape="1">
            <a:gsLst>
              <a:gs pos="0">
                <a:srgbClr val="FFFFFF">
                  <a:alpha val="45000"/>
                </a:srgbClr>
              </a:gs>
              <a:gs pos="50000">
                <a:srgbClr val="FFFFFF">
                  <a:alpha val="225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lIns="68560" tIns="34279" rIns="68560" bIns="34279" anchor="ctr"/>
          <a:lstStyle/>
          <a:p>
            <a:pPr defTabSz="685783"/>
            <a:endParaRPr lang="zh-CN" altLang="en-US" sz="1400">
              <a:solidFill>
                <a:srgbClr val="000000"/>
              </a:solidFill>
            </a:endParaRPr>
          </a:p>
        </p:txBody>
      </p:sp>
      <p:sp>
        <p:nvSpPr>
          <p:cNvPr id="7" name="타원 217"/>
          <p:cNvSpPr>
            <a:spLocks noChangeArrowheads="1"/>
          </p:cNvSpPr>
          <p:nvPr/>
        </p:nvSpPr>
        <p:spPr bwMode="auto">
          <a:xfrm>
            <a:off x="1207282" y="2030734"/>
            <a:ext cx="955006" cy="955851"/>
          </a:xfrm>
          <a:prstGeom prst="ellipse">
            <a:avLst/>
          </a:prstGeom>
          <a:solidFill>
            <a:srgbClr val="699E56"/>
          </a:solidFill>
          <a:ln>
            <a:noFill/>
          </a:ln>
        </p:spPr>
        <p:txBody>
          <a:bodyPr lIns="68560" tIns="34279" rIns="68560" bIns="34279"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685783"/>
            <a:endParaRPr lang="ko-KR" altLang="en-US" sz="14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8" name="막힌 원호 225"/>
          <p:cNvSpPr/>
          <p:nvPr/>
        </p:nvSpPr>
        <p:spPr bwMode="auto">
          <a:xfrm rot="5400000">
            <a:off x="3683839" y="1579856"/>
            <a:ext cx="1827187" cy="1833801"/>
          </a:xfrm>
          <a:custGeom>
            <a:avLst/>
            <a:gdLst>
              <a:gd name="T0" fmla="*/ 7 w 2436720"/>
              <a:gd name="T1" fmla="*/ 1227831 h 2444258"/>
              <a:gd name="T2" fmla="*/ 7 w 2436720"/>
              <a:gd name="T3" fmla="*/ 1227830 h 2444258"/>
              <a:gd name="T4" fmla="*/ 0 w 2436720"/>
              <a:gd name="T5" fmla="*/ 1223605 h 2444258"/>
              <a:gd name="T6" fmla="*/ 1218642 w 2436720"/>
              <a:gd name="T7" fmla="*/ 0 h 2444258"/>
              <a:gd name="T8" fmla="*/ 2437198 w 2436720"/>
              <a:gd name="T9" fmla="*/ 1209669 h 2444258"/>
              <a:gd name="T10" fmla="*/ 1965032 w 2436720"/>
              <a:gd name="T11" fmla="*/ 1215069 h 2444258"/>
              <a:gd name="T12" fmla="*/ 1965031 w 2436720"/>
              <a:gd name="T13" fmla="*/ 1215069 h 2444258"/>
              <a:gd name="T14" fmla="*/ 1218642 w 2436720"/>
              <a:gd name="T15" fmla="*/ 472660 h 2444258"/>
              <a:gd name="T16" fmla="*/ 472198 w 2436720"/>
              <a:gd name="T17" fmla="*/ 1223605 h 2444258"/>
              <a:gd name="T18" fmla="*/ 472202 w 2436720"/>
              <a:gd name="T19" fmla="*/ 1226196 h 2444258"/>
              <a:gd name="T20" fmla="*/ 7 w 2436720"/>
              <a:gd name="T21" fmla="*/ 1227831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36720"/>
              <a:gd name="T34" fmla="*/ 0 h 2444258"/>
              <a:gd name="T35" fmla="*/ 2436641 w 2436720"/>
              <a:gd name="T36" fmla="*/ 1226349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36720" h="2444258">
                <a:moveTo>
                  <a:pt x="7" y="1226349"/>
                </a:moveTo>
                <a:lnTo>
                  <a:pt x="7" y="1226348"/>
                </a:lnTo>
                <a:cubicBezTo>
                  <a:pt x="2" y="1224942"/>
                  <a:pt x="0" y="1223535"/>
                  <a:pt x="0" y="1222129"/>
                </a:cubicBezTo>
                <a:cubicBezTo>
                  <a:pt x="0" y="547165"/>
                  <a:pt x="545478" y="0"/>
                  <a:pt x="1218360" y="0"/>
                </a:cubicBezTo>
                <a:cubicBezTo>
                  <a:pt x="1885829" y="0"/>
                  <a:pt x="2429039" y="538720"/>
                  <a:pt x="2436640" y="1208211"/>
                </a:cubicBezTo>
                <a:lnTo>
                  <a:pt x="1964582" y="1213604"/>
                </a:lnTo>
                <a:lnTo>
                  <a:pt x="1964581" y="1213604"/>
                </a:lnTo>
                <a:cubicBezTo>
                  <a:pt x="1959934" y="802720"/>
                  <a:pt x="1627204" y="472090"/>
                  <a:pt x="1218360" y="472090"/>
                </a:cubicBezTo>
                <a:cubicBezTo>
                  <a:pt x="806206" y="472090"/>
                  <a:pt x="472090" y="807893"/>
                  <a:pt x="472090" y="1222129"/>
                </a:cubicBezTo>
                <a:cubicBezTo>
                  <a:pt x="472090" y="1222990"/>
                  <a:pt x="472091" y="1223852"/>
                  <a:pt x="472094" y="1224714"/>
                </a:cubicBezTo>
                <a:lnTo>
                  <a:pt x="7" y="1226349"/>
                </a:lnTo>
                <a:close/>
              </a:path>
            </a:pathLst>
          </a:custGeom>
          <a:solidFill>
            <a:srgbClr val="699E56">
              <a:alpha val="85000"/>
            </a:srgbClr>
          </a:solidFill>
          <a:ln>
            <a:noFill/>
          </a:ln>
        </p:spPr>
        <p:txBody>
          <a:bodyPr lIns="68560" tIns="34279" rIns="68560" bIns="34279" anchor="ctr"/>
          <a:lstStyle/>
          <a:p>
            <a:pPr defTabSz="685783"/>
            <a:endParaRPr lang="zh-CN" altLang="en-US" sz="1400">
              <a:solidFill>
                <a:srgbClr val="000000"/>
              </a:solidFill>
            </a:endParaRPr>
          </a:p>
        </p:txBody>
      </p:sp>
      <p:sp>
        <p:nvSpPr>
          <p:cNvPr id="9" name="막힌 원호 224"/>
          <p:cNvSpPr/>
          <p:nvPr/>
        </p:nvSpPr>
        <p:spPr bwMode="auto">
          <a:xfrm rot="-5400000">
            <a:off x="3683840" y="1577473"/>
            <a:ext cx="1833138" cy="1834992"/>
          </a:xfrm>
          <a:custGeom>
            <a:avLst/>
            <a:gdLst>
              <a:gd name="T0" fmla="*/ 132 w 2444256"/>
              <a:gd name="T1" fmla="*/ 1246452 h 2444258"/>
              <a:gd name="T2" fmla="*/ 132 w 2444256"/>
              <a:gd name="T3" fmla="*/ 1246451 h 2444258"/>
              <a:gd name="T4" fmla="*/ 0 w 2444256"/>
              <a:gd name="T5" fmla="*/ 1228383 h 2444258"/>
              <a:gd name="T6" fmla="*/ 1223610 w 2444256"/>
              <a:gd name="T7" fmla="*/ 0 h 2444258"/>
              <a:gd name="T8" fmla="*/ 2447207 w 2444256"/>
              <a:gd name="T9" fmla="*/ 1222782 h 2444258"/>
              <a:gd name="T10" fmla="*/ 1973898 w 2444256"/>
              <a:gd name="T11" fmla="*/ 1224950 h 2444258"/>
              <a:gd name="T12" fmla="*/ 1973898 w 2444256"/>
              <a:gd name="T13" fmla="*/ 1224949 h 2444258"/>
              <a:gd name="T14" fmla="*/ 1223611 w 2444256"/>
              <a:gd name="T15" fmla="*/ 475163 h 2444258"/>
              <a:gd name="T16" fmla="*/ 473321 w 2444256"/>
              <a:gd name="T17" fmla="*/ 1228383 h 2444258"/>
              <a:gd name="T18" fmla="*/ 473402 w 2444256"/>
              <a:gd name="T19" fmla="*/ 1239461 h 2444258"/>
              <a:gd name="T20" fmla="*/ 132 w 2444256"/>
              <a:gd name="T21" fmla="*/ 1246452 h 24442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44256"/>
              <a:gd name="T34" fmla="*/ 0 h 2444258"/>
              <a:gd name="T35" fmla="*/ 2444243 w 2444256"/>
              <a:gd name="T36" fmla="*/ 1240107 h 24442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44256" h="2444258">
                <a:moveTo>
                  <a:pt x="132" y="1240107"/>
                </a:moveTo>
                <a:lnTo>
                  <a:pt x="132" y="1240106"/>
                </a:lnTo>
                <a:cubicBezTo>
                  <a:pt x="44" y="1234114"/>
                  <a:pt x="0" y="1228121"/>
                  <a:pt x="0" y="1222129"/>
                </a:cubicBezTo>
                <a:cubicBezTo>
                  <a:pt x="0" y="547165"/>
                  <a:pt x="547165" y="0"/>
                  <a:pt x="1222128" y="0"/>
                </a:cubicBezTo>
                <a:cubicBezTo>
                  <a:pt x="1894916" y="0"/>
                  <a:pt x="2441176" y="543776"/>
                  <a:pt x="2444243" y="1216557"/>
                </a:cubicBezTo>
                <a:lnTo>
                  <a:pt x="1971505" y="1218713"/>
                </a:lnTo>
                <a:lnTo>
                  <a:pt x="1971505" y="1218712"/>
                </a:lnTo>
                <a:cubicBezTo>
                  <a:pt x="1969624" y="806176"/>
                  <a:pt x="1634668" y="472744"/>
                  <a:pt x="1222129" y="472744"/>
                </a:cubicBezTo>
                <a:cubicBezTo>
                  <a:pt x="808255" y="472744"/>
                  <a:pt x="472745" y="808255"/>
                  <a:pt x="472745" y="1222129"/>
                </a:cubicBezTo>
                <a:cubicBezTo>
                  <a:pt x="472745" y="1225803"/>
                  <a:pt x="472772" y="1229478"/>
                  <a:pt x="472826" y="1233152"/>
                </a:cubicBezTo>
                <a:lnTo>
                  <a:pt x="132" y="1240107"/>
                </a:lnTo>
                <a:close/>
              </a:path>
            </a:pathLst>
          </a:custGeom>
          <a:solidFill>
            <a:srgbClr val="699E56"/>
          </a:solidFill>
          <a:ln>
            <a:noFill/>
          </a:ln>
        </p:spPr>
        <p:txBody>
          <a:bodyPr lIns="68560" tIns="34279" rIns="68560" bIns="34279" anchor="ctr"/>
          <a:lstStyle/>
          <a:p>
            <a:pPr defTabSz="685783"/>
            <a:endParaRPr lang="zh-CN" altLang="en-US" sz="1400">
              <a:solidFill>
                <a:srgbClr val="000000"/>
              </a:solidFill>
            </a:endParaRPr>
          </a:p>
        </p:txBody>
      </p:sp>
      <p:sp>
        <p:nvSpPr>
          <p:cNvPr id="10" name="矩形 11"/>
          <p:cNvSpPr>
            <a:spLocks noChangeArrowheads="1"/>
          </p:cNvSpPr>
          <p:nvPr/>
        </p:nvSpPr>
        <p:spPr bwMode="auto">
          <a:xfrm>
            <a:off x="1207281" y="3513910"/>
            <a:ext cx="22565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1207283" y="3271077"/>
            <a:ext cx="1464659"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3"/>
          <p:cNvSpPr>
            <a:spLocks noChangeArrowheads="1"/>
          </p:cNvSpPr>
          <p:nvPr/>
        </p:nvSpPr>
        <p:spPr bwMode="auto">
          <a:xfrm>
            <a:off x="5932296" y="3513910"/>
            <a:ext cx="225652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5932298" y="3271077"/>
            <a:ext cx="1464659"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a:spLocks noChangeArrowheads="1"/>
          </p:cNvSpPr>
          <p:nvPr/>
        </p:nvSpPr>
        <p:spPr bwMode="auto">
          <a:xfrm>
            <a:off x="1159651" y="2406884"/>
            <a:ext cx="1030024"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a:spLocks noChangeArrowheads="1"/>
          </p:cNvSpPr>
          <p:nvPr/>
        </p:nvSpPr>
        <p:spPr bwMode="auto">
          <a:xfrm>
            <a:off x="7042105" y="2397362"/>
            <a:ext cx="1030024"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200" b="1">
                <a:solidFill>
                  <a:srgbClr val="FFFFFF"/>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a:spLocks noChangeArrowheads="1"/>
          </p:cNvSpPr>
          <p:nvPr/>
        </p:nvSpPr>
        <p:spPr bwMode="auto">
          <a:xfrm>
            <a:off x="4094923" y="2406884"/>
            <a:ext cx="1030025" cy="184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a:solidFill>
                <a:srgbClr val="FFFFFF">
                  <a:lumMod val="50000"/>
                </a:srgb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anim calcmode="lin" valueType="num">
                                      <p:cBhvr>
                                        <p:cTn id="8" dur="750" fill="hold"/>
                                        <p:tgtEl>
                                          <p:spTgt spid="3"/>
                                        </p:tgtEl>
                                        <p:attrNameLst>
                                          <p:attrName>ppt_x</p:attrName>
                                        </p:attrNameLst>
                                      </p:cBhvr>
                                      <p:tavLst>
                                        <p:tav tm="0">
                                          <p:val>
                                            <p:strVal val="#ppt_x"/>
                                          </p:val>
                                        </p:tav>
                                        <p:tav tm="100000">
                                          <p:val>
                                            <p:strVal val="#ppt_x"/>
                                          </p:val>
                                        </p:tav>
                                      </p:tavLst>
                                    </p:anim>
                                    <p:anim calcmode="lin" valueType="num">
                                      <p:cBhvr>
                                        <p:cTn id="9" dur="75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50"/>
                                        <p:tgtEl>
                                          <p:spTgt spid="15"/>
                                        </p:tgtEl>
                                      </p:cBhvr>
                                    </p:animEffect>
                                    <p:anim calcmode="lin" valueType="num">
                                      <p:cBhvr>
                                        <p:cTn id="14" dur="250" fill="hold"/>
                                        <p:tgtEl>
                                          <p:spTgt spid="15"/>
                                        </p:tgtEl>
                                        <p:attrNameLst>
                                          <p:attrName>ppt_x</p:attrName>
                                        </p:attrNameLst>
                                      </p:cBhvr>
                                      <p:tavLst>
                                        <p:tav tm="0">
                                          <p:val>
                                            <p:strVal val="#ppt_x"/>
                                          </p:val>
                                        </p:tav>
                                        <p:tav tm="100000">
                                          <p:val>
                                            <p:strVal val="#ppt_x"/>
                                          </p:val>
                                        </p:tav>
                                      </p:tavLst>
                                    </p:anim>
                                    <p:anim calcmode="lin" valueType="num">
                                      <p:cBhvr>
                                        <p:cTn id="15" dur="25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50"/>
                                        <p:tgtEl>
                                          <p:spTgt spid="16"/>
                                        </p:tgtEl>
                                      </p:cBhvr>
                                    </p:animEffect>
                                    <p:anim calcmode="lin" valueType="num">
                                      <p:cBhvr>
                                        <p:cTn id="20" dur="250" fill="hold"/>
                                        <p:tgtEl>
                                          <p:spTgt spid="16"/>
                                        </p:tgtEl>
                                        <p:attrNameLst>
                                          <p:attrName>ppt_x</p:attrName>
                                        </p:attrNameLst>
                                      </p:cBhvr>
                                      <p:tavLst>
                                        <p:tav tm="0">
                                          <p:val>
                                            <p:strVal val="#ppt_x"/>
                                          </p:val>
                                        </p:tav>
                                        <p:tav tm="100000">
                                          <p:val>
                                            <p:strVal val="#ppt_x"/>
                                          </p:val>
                                        </p:tav>
                                      </p:tavLst>
                                    </p:anim>
                                    <p:anim calcmode="lin" valueType="num">
                                      <p:cBhvr>
                                        <p:cTn id="21" dur="25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anim calcmode="lin" valueType="num">
                                      <p:cBhvr>
                                        <p:cTn id="26" dur="250" fill="hold"/>
                                        <p:tgtEl>
                                          <p:spTgt spid="17"/>
                                        </p:tgtEl>
                                        <p:attrNameLst>
                                          <p:attrName>ppt_x</p:attrName>
                                        </p:attrNameLst>
                                      </p:cBhvr>
                                      <p:tavLst>
                                        <p:tav tm="0">
                                          <p:val>
                                            <p:strVal val="#ppt_x"/>
                                          </p:val>
                                        </p:tav>
                                        <p:tav tm="100000">
                                          <p:val>
                                            <p:strVal val="#ppt_x"/>
                                          </p:val>
                                        </p:tav>
                                      </p:tavLst>
                                    </p:anim>
                                    <p:anim calcmode="lin" valueType="num">
                                      <p:cBhvr>
                                        <p:cTn id="27" dur="25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50"/>
                                        <p:tgtEl>
                                          <p:spTgt spid="5"/>
                                        </p:tgtEl>
                                      </p:cBhvr>
                                    </p:animEffect>
                                    <p:anim calcmode="lin" valueType="num">
                                      <p:cBhvr>
                                        <p:cTn id="32" dur="250" fill="hold"/>
                                        <p:tgtEl>
                                          <p:spTgt spid="5"/>
                                        </p:tgtEl>
                                        <p:attrNameLst>
                                          <p:attrName>ppt_x</p:attrName>
                                        </p:attrNameLst>
                                      </p:cBhvr>
                                      <p:tavLst>
                                        <p:tav tm="0">
                                          <p:val>
                                            <p:strVal val="#ppt_x"/>
                                          </p:val>
                                        </p:tav>
                                        <p:tav tm="100000">
                                          <p:val>
                                            <p:strVal val="#ppt_x"/>
                                          </p:val>
                                        </p:tav>
                                      </p:tavLst>
                                    </p:anim>
                                    <p:anim calcmode="lin" valueType="num">
                                      <p:cBhvr>
                                        <p:cTn id="33" dur="25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250"/>
                                        <p:tgtEl>
                                          <p:spTgt spid="6"/>
                                        </p:tgtEl>
                                      </p:cBhvr>
                                    </p:animEffect>
                                    <p:anim calcmode="lin" valueType="num">
                                      <p:cBhvr>
                                        <p:cTn id="38" dur="250" fill="hold"/>
                                        <p:tgtEl>
                                          <p:spTgt spid="6"/>
                                        </p:tgtEl>
                                        <p:attrNameLst>
                                          <p:attrName>ppt_x</p:attrName>
                                        </p:attrNameLst>
                                      </p:cBhvr>
                                      <p:tavLst>
                                        <p:tav tm="0">
                                          <p:val>
                                            <p:strVal val="#ppt_x"/>
                                          </p:val>
                                        </p:tav>
                                        <p:tav tm="100000">
                                          <p:val>
                                            <p:strVal val="#ppt_x"/>
                                          </p:val>
                                        </p:tav>
                                      </p:tavLst>
                                    </p:anim>
                                    <p:anim calcmode="lin" valueType="num">
                                      <p:cBhvr>
                                        <p:cTn id="39" dur="25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250"/>
                                        <p:tgtEl>
                                          <p:spTgt spid="7"/>
                                        </p:tgtEl>
                                      </p:cBhvr>
                                    </p:animEffect>
                                    <p:anim calcmode="lin" valueType="num">
                                      <p:cBhvr>
                                        <p:cTn id="44" dur="250" fill="hold"/>
                                        <p:tgtEl>
                                          <p:spTgt spid="7"/>
                                        </p:tgtEl>
                                        <p:attrNameLst>
                                          <p:attrName>ppt_x</p:attrName>
                                        </p:attrNameLst>
                                      </p:cBhvr>
                                      <p:tavLst>
                                        <p:tav tm="0">
                                          <p:val>
                                            <p:strVal val="#ppt_x"/>
                                          </p:val>
                                        </p:tav>
                                        <p:tav tm="100000">
                                          <p:val>
                                            <p:strVal val="#ppt_x"/>
                                          </p:val>
                                        </p:tav>
                                      </p:tavLst>
                                    </p:anim>
                                    <p:anim calcmode="lin" valueType="num">
                                      <p:cBhvr>
                                        <p:cTn id="45" dur="25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250"/>
                                        <p:tgtEl>
                                          <p:spTgt spid="8"/>
                                        </p:tgtEl>
                                      </p:cBhvr>
                                    </p:animEffect>
                                    <p:anim calcmode="lin" valueType="num">
                                      <p:cBhvr>
                                        <p:cTn id="50" dur="250" fill="hold"/>
                                        <p:tgtEl>
                                          <p:spTgt spid="8"/>
                                        </p:tgtEl>
                                        <p:attrNameLst>
                                          <p:attrName>ppt_x</p:attrName>
                                        </p:attrNameLst>
                                      </p:cBhvr>
                                      <p:tavLst>
                                        <p:tav tm="0">
                                          <p:val>
                                            <p:strVal val="#ppt_x"/>
                                          </p:val>
                                        </p:tav>
                                        <p:tav tm="100000">
                                          <p:val>
                                            <p:strVal val="#ppt_x"/>
                                          </p:val>
                                        </p:tav>
                                      </p:tavLst>
                                    </p:anim>
                                    <p:anim calcmode="lin" valueType="num">
                                      <p:cBhvr>
                                        <p:cTn id="51" dur="25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2"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250"/>
                                        <p:tgtEl>
                                          <p:spTgt spid="9"/>
                                        </p:tgtEl>
                                      </p:cBhvr>
                                    </p:animEffect>
                                    <p:anim calcmode="lin" valueType="num">
                                      <p:cBhvr>
                                        <p:cTn id="56" dur="250" fill="hold"/>
                                        <p:tgtEl>
                                          <p:spTgt spid="9"/>
                                        </p:tgtEl>
                                        <p:attrNameLst>
                                          <p:attrName>ppt_x</p:attrName>
                                        </p:attrNameLst>
                                      </p:cBhvr>
                                      <p:tavLst>
                                        <p:tav tm="0">
                                          <p:val>
                                            <p:strVal val="#ppt_x"/>
                                          </p:val>
                                        </p:tav>
                                        <p:tav tm="100000">
                                          <p:val>
                                            <p:strVal val="#ppt_x"/>
                                          </p:val>
                                        </p:tav>
                                      </p:tavLst>
                                    </p:anim>
                                    <p:anim calcmode="lin" valueType="num">
                                      <p:cBhvr>
                                        <p:cTn id="57" dur="25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250"/>
                                        <p:tgtEl>
                                          <p:spTgt spid="10"/>
                                        </p:tgtEl>
                                      </p:cBhvr>
                                    </p:animEffect>
                                    <p:anim calcmode="lin" valueType="num">
                                      <p:cBhvr>
                                        <p:cTn id="62" dur="250" fill="hold"/>
                                        <p:tgtEl>
                                          <p:spTgt spid="10"/>
                                        </p:tgtEl>
                                        <p:attrNameLst>
                                          <p:attrName>ppt_x</p:attrName>
                                        </p:attrNameLst>
                                      </p:cBhvr>
                                      <p:tavLst>
                                        <p:tav tm="0">
                                          <p:val>
                                            <p:strVal val="#ppt_x"/>
                                          </p:val>
                                        </p:tav>
                                        <p:tav tm="100000">
                                          <p:val>
                                            <p:strVal val="#ppt_x"/>
                                          </p:val>
                                        </p:tav>
                                      </p:tavLst>
                                    </p:anim>
                                    <p:anim calcmode="lin" valueType="num">
                                      <p:cBhvr>
                                        <p:cTn id="63" dur="25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5500"/>
                            </p:stCondLst>
                            <p:childTnLst>
                              <p:par>
                                <p:cTn id="65" presetID="42" presetClass="entr" presetSubtype="0" fill="hold" grpId="0" nodeType="after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250"/>
                                        <p:tgtEl>
                                          <p:spTgt spid="12"/>
                                        </p:tgtEl>
                                      </p:cBhvr>
                                    </p:animEffect>
                                    <p:anim calcmode="lin" valueType="num">
                                      <p:cBhvr>
                                        <p:cTn id="68" dur="250" fill="hold"/>
                                        <p:tgtEl>
                                          <p:spTgt spid="12"/>
                                        </p:tgtEl>
                                        <p:attrNameLst>
                                          <p:attrName>ppt_x</p:attrName>
                                        </p:attrNameLst>
                                      </p:cBhvr>
                                      <p:tavLst>
                                        <p:tav tm="0">
                                          <p:val>
                                            <p:strVal val="#ppt_x"/>
                                          </p:val>
                                        </p:tav>
                                        <p:tav tm="100000">
                                          <p:val>
                                            <p:strVal val="#ppt_x"/>
                                          </p:val>
                                        </p:tav>
                                      </p:tavLst>
                                    </p:anim>
                                    <p:anim calcmode="lin" valueType="num">
                                      <p:cBhvr>
                                        <p:cTn id="69" dur="250" fill="hold"/>
                                        <p:tgtEl>
                                          <p:spTgt spid="12"/>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42"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250"/>
                                        <p:tgtEl>
                                          <p:spTgt spid="13"/>
                                        </p:tgtEl>
                                      </p:cBhvr>
                                    </p:animEffect>
                                    <p:anim calcmode="lin" valueType="num">
                                      <p:cBhvr>
                                        <p:cTn id="74" dur="250" fill="hold"/>
                                        <p:tgtEl>
                                          <p:spTgt spid="13"/>
                                        </p:tgtEl>
                                        <p:attrNameLst>
                                          <p:attrName>ppt_x</p:attrName>
                                        </p:attrNameLst>
                                      </p:cBhvr>
                                      <p:tavLst>
                                        <p:tav tm="0">
                                          <p:val>
                                            <p:strVal val="#ppt_x"/>
                                          </p:val>
                                        </p:tav>
                                        <p:tav tm="100000">
                                          <p:val>
                                            <p:strVal val="#ppt_x"/>
                                          </p:val>
                                        </p:tav>
                                      </p:tavLst>
                                    </p:anim>
                                    <p:anim calcmode="lin" valueType="num">
                                      <p:cBhvr>
                                        <p:cTn id="75" dur="250" fill="hold"/>
                                        <p:tgtEl>
                                          <p:spTgt spid="13"/>
                                        </p:tgtEl>
                                        <p:attrNameLst>
                                          <p:attrName>ppt_y</p:attrName>
                                        </p:attrNameLst>
                                      </p:cBhvr>
                                      <p:tavLst>
                                        <p:tav tm="0">
                                          <p:val>
                                            <p:strVal val="#ppt_y+.1"/>
                                          </p:val>
                                        </p:tav>
                                        <p:tav tm="100000">
                                          <p:val>
                                            <p:strVal val="#ppt_y"/>
                                          </p:val>
                                        </p:tav>
                                      </p:tavLst>
                                    </p:anim>
                                  </p:childTnLst>
                                </p:cTn>
                              </p:par>
                            </p:childTnLst>
                          </p:cTn>
                        </p:par>
                        <p:par>
                          <p:cTn id="76" fill="hold">
                            <p:stCondLst>
                              <p:cond delay="6500"/>
                            </p:stCondLst>
                            <p:childTnLst>
                              <p:par>
                                <p:cTn id="77" presetID="42"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fade">
                                      <p:cBhvr>
                                        <p:cTn id="79" dur="250"/>
                                        <p:tgtEl>
                                          <p:spTgt spid="14"/>
                                        </p:tgtEl>
                                      </p:cBhvr>
                                    </p:animEffect>
                                    <p:anim calcmode="lin" valueType="num">
                                      <p:cBhvr>
                                        <p:cTn id="80" dur="250" fill="hold"/>
                                        <p:tgtEl>
                                          <p:spTgt spid="14"/>
                                        </p:tgtEl>
                                        <p:attrNameLst>
                                          <p:attrName>ppt_x</p:attrName>
                                        </p:attrNameLst>
                                      </p:cBhvr>
                                      <p:tavLst>
                                        <p:tav tm="0">
                                          <p:val>
                                            <p:strVal val="#ppt_x"/>
                                          </p:val>
                                        </p:tav>
                                        <p:tav tm="100000">
                                          <p:val>
                                            <p:strVal val="#ppt_x"/>
                                          </p:val>
                                        </p:tav>
                                      </p:tavLst>
                                    </p:anim>
                                    <p:anim calcmode="lin" valueType="num">
                                      <p:cBhvr>
                                        <p:cTn id="81" dur="25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pic>
        <p:nvPicPr>
          <p:cNvPr id="8" name="The Country Dance Kings - RIVER FLOWS IN YOU.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4401" y="771550"/>
            <a:ext cx="609600" cy="609600"/>
          </a:xfrm>
          <a:prstGeom prst="rect">
            <a:avLst/>
          </a:prstGeom>
        </p:spPr>
      </p:pic>
      <p:sp>
        <p:nvSpPr>
          <p:cNvPr id="2" name="矩形 1">
            <a:extLst>
              <a:ext uri="{FF2B5EF4-FFF2-40B4-BE49-F238E27FC236}">
                <a16:creationId xmlns="" xmlns:a16="http://schemas.microsoft.com/office/drawing/2014/main" id="{E29687E8-DA27-4879-A31C-91D6DEDA3D56}"/>
              </a:ext>
            </a:extLst>
          </p:cNvPr>
          <p:cNvSpPr/>
          <p:nvPr/>
        </p:nvSpPr>
        <p:spPr>
          <a:xfrm>
            <a:off x="0" y="3867894"/>
            <a:ext cx="9143999" cy="127560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 xmlns:a16="http://schemas.microsoft.com/office/drawing/2014/main" id="{0066DA06-4979-4870-B9BD-F9F68955C300}"/>
              </a:ext>
            </a:extLst>
          </p:cNvPr>
          <p:cNvSpPr/>
          <p:nvPr/>
        </p:nvSpPr>
        <p:spPr>
          <a:xfrm>
            <a:off x="0"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4F76B378-CD33-422E-A2D3-E3E685C0FCEE}"/>
              </a:ext>
            </a:extLst>
          </p:cNvPr>
          <p:cNvSpPr/>
          <p:nvPr/>
        </p:nvSpPr>
        <p:spPr>
          <a:xfrm>
            <a:off x="696045"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20BBDF9B-C571-4F44-941E-E24BEFB5C1B6}"/>
              </a:ext>
            </a:extLst>
          </p:cNvPr>
          <p:cNvSpPr/>
          <p:nvPr/>
        </p:nvSpPr>
        <p:spPr>
          <a:xfrm>
            <a:off x="1835696"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a:extLst>
              <a:ext uri="{FF2B5EF4-FFF2-40B4-BE49-F238E27FC236}">
                <a16:creationId xmlns="" xmlns:a16="http://schemas.microsoft.com/office/drawing/2014/main" id="{9C1EE6DC-D378-4518-84A0-553021ECD969}"/>
              </a:ext>
            </a:extLst>
          </p:cNvPr>
          <p:cNvSpPr/>
          <p:nvPr/>
        </p:nvSpPr>
        <p:spPr>
          <a:xfrm>
            <a:off x="2640261"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 xmlns:a16="http://schemas.microsoft.com/office/drawing/2014/main" id="{EF6A6A38-872D-4CB0-B9DD-7DB49684BD74}"/>
              </a:ext>
            </a:extLst>
          </p:cNvPr>
          <p:cNvSpPr/>
          <p:nvPr/>
        </p:nvSpPr>
        <p:spPr>
          <a:xfrm>
            <a:off x="622818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 xmlns:a16="http://schemas.microsoft.com/office/drawing/2014/main" id="{AA513127-00DB-4827-88B9-83DAF688F827}"/>
              </a:ext>
            </a:extLst>
          </p:cNvPr>
          <p:cNvSpPr/>
          <p:nvPr/>
        </p:nvSpPr>
        <p:spPr>
          <a:xfrm>
            <a:off x="768890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 xmlns:a16="http://schemas.microsoft.com/office/drawing/2014/main" id="{E7649FA7-05E7-46E6-9F8E-4F1FB0422638}"/>
              </a:ext>
            </a:extLst>
          </p:cNvPr>
          <p:cNvSpPr/>
          <p:nvPr/>
        </p:nvSpPr>
        <p:spPr>
          <a:xfrm>
            <a:off x="6958544" y="4443958"/>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 xmlns:a16="http://schemas.microsoft.com/office/drawing/2014/main" id="{801A043D-3419-42AF-971F-45C27C67466C}"/>
              </a:ext>
            </a:extLst>
          </p:cNvPr>
          <p:cNvSpPr/>
          <p:nvPr/>
        </p:nvSpPr>
        <p:spPr>
          <a:xfrm>
            <a:off x="8389221" y="4445894"/>
            <a:ext cx="46754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113" y="-344145"/>
            <a:ext cx="9144000" cy="5596086"/>
          </a:xfrm>
          <a:prstGeom prst="rect">
            <a:avLst/>
          </a:prstGeom>
        </p:spPr>
      </p:pic>
      <p:pic>
        <p:nvPicPr>
          <p:cNvPr id="5" name="图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1760" y="2453898"/>
            <a:ext cx="4571615" cy="2663703"/>
          </a:xfrm>
          <a:prstGeom prst="rect">
            <a:avLst/>
          </a:prstGeom>
        </p:spPr>
      </p:pic>
      <p:sp>
        <p:nvSpPr>
          <p:cNvPr id="16" name="TextBox 4">
            <a:extLst>
              <a:ext uri="{FF2B5EF4-FFF2-40B4-BE49-F238E27FC236}">
                <a16:creationId xmlns="" xmlns:a16="http://schemas.microsoft.com/office/drawing/2014/main" id="{37CD4422-E83A-4E78-825A-623BF4F664CB}"/>
              </a:ext>
            </a:extLst>
          </p:cNvPr>
          <p:cNvSpPr txBox="1"/>
          <p:nvPr/>
        </p:nvSpPr>
        <p:spPr>
          <a:xfrm>
            <a:off x="2721833" y="1453158"/>
            <a:ext cx="3700332" cy="746336"/>
          </a:xfrm>
          <a:prstGeom prst="rect">
            <a:avLst/>
          </a:prstGeom>
          <a:noFill/>
        </p:spPr>
        <p:txBody>
          <a:bodyPr wrap="none" lIns="68560" tIns="34279" rIns="68560" bIns="34279" rtlCol="0">
            <a:spAutoFit/>
          </a:bodyPr>
          <a:lstStyle/>
          <a:p>
            <a:pPr algn="ctr" defTabSz="685783"/>
            <a:r>
              <a:rPr lang="zh-CN" altLang="en-US" sz="4400" dirty="0">
                <a:solidFill>
                  <a:schemeClr val="bg1"/>
                </a:solidFill>
                <a:latin typeface="华康标题宋W9(P)" panose="02020900000000000000" pitchFamily="18" charset="-122"/>
                <a:ea typeface="华康标题宋W9(P)" panose="02020900000000000000" pitchFamily="18" charset="-122"/>
              </a:rPr>
              <a:t>谢谢观看指导</a:t>
            </a:r>
            <a:r>
              <a:rPr lang="en-US" altLang="zh-CN" sz="4400" dirty="0">
                <a:solidFill>
                  <a:schemeClr val="bg1"/>
                </a:solidFill>
                <a:latin typeface="华康标题宋W9(P)" panose="02020900000000000000" pitchFamily="18" charset="-122"/>
                <a:ea typeface="华康标题宋W9(P)" panose="02020900000000000000" pitchFamily="18" charset="-122"/>
              </a:rPr>
              <a:t>!</a:t>
            </a:r>
          </a:p>
        </p:txBody>
      </p:sp>
    </p:spTree>
    <p:extLst>
      <p:ext uri="{BB962C8B-B14F-4D97-AF65-F5344CB8AC3E}">
        <p14:creationId xmlns:p14="http://schemas.microsoft.com/office/powerpoint/2010/main" val="263154269"/>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
                                      <p:cBhvr>
                                        <p:cTn id="6" dur="1" fill="hold"/>
                                        <p:tgtEl>
                                          <p:spTgt spid="8"/>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000"/>
                                        <p:tgtEl>
                                          <p:spTgt spid="5"/>
                                        </p:tgtEl>
                                      </p:cBhvr>
                                    </p:animEffect>
                                    <p:anim calcmode="lin" valueType="num">
                                      <p:cBhvr>
                                        <p:cTn id="11" dur="1000" fill="hold"/>
                                        <p:tgtEl>
                                          <p:spTgt spid="5"/>
                                        </p:tgtEl>
                                        <p:attrNameLst>
                                          <p:attrName>ppt_x</p:attrName>
                                        </p:attrNameLst>
                                      </p:cBhvr>
                                      <p:tavLst>
                                        <p:tav tm="0">
                                          <p:val>
                                            <p:strVal val="#ppt_x"/>
                                          </p:val>
                                        </p:tav>
                                        <p:tav tm="100000">
                                          <p:val>
                                            <p:strVal val="#ppt_x"/>
                                          </p:val>
                                        </p:tav>
                                      </p:tavLst>
                                    </p:anim>
                                    <p:anim calcmode="lin" valueType="num">
                                      <p:cBhvr>
                                        <p:cTn id="12" dur="1000" fill="hold"/>
                                        <p:tgtEl>
                                          <p:spTgt spid="5"/>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iterate type="lt">
                                    <p:tmPct val="30000"/>
                                  </p:iterate>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0">
                <p:cTn id="17" repeatCount="indefinite" fill="hold" display="0">
                  <p:stCondLst>
                    <p:cond delay="indefinite"/>
                  </p:stCondLst>
                  <p:endCondLst>
                    <p:cond evt="onStopAudio" delay="0">
                      <p:tgtEl>
                        <p:sldTgt/>
                      </p:tgtEl>
                    </p:cond>
                  </p:endCondLst>
                </p:cTn>
                <p:tgtEl>
                  <p:spTgt spid="8"/>
                </p:tgtEl>
              </p:cMediaNode>
            </p:audio>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401161922"/>
  <p:tag name="MH_LIBRARY" val="GRAPHIC"/>
  <p:tag name="MH_TYPE" val="Text"/>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225</TotalTime>
  <Words>2816</Words>
  <Application>Microsoft Office PowerPoint</Application>
  <PresentationFormat>全屏显示(16:9)</PresentationFormat>
  <Paragraphs>252</Paragraphs>
  <Slides>27</Slides>
  <Notes>27</Notes>
  <HiddenSlides>0</HiddenSlides>
  <MMClips>2</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27</vt:i4>
      </vt:variant>
    </vt:vector>
  </HeadingPairs>
  <TitlesOfParts>
    <vt:vector size="43" baseType="lpstr">
      <vt:lpstr>FontAwesome</vt:lpstr>
      <vt:lpstr>Malgun Gothic</vt:lpstr>
      <vt:lpstr>等线</vt:lpstr>
      <vt:lpstr>冬青黑体简体中文 W3</vt:lpstr>
      <vt:lpstr>方正黑体_GBK</vt:lpstr>
      <vt:lpstr>华康标题宋W9(P)</vt:lpstr>
      <vt:lpstr>华文黑体</vt:lpstr>
      <vt:lpstr>华文宋体</vt:lpstr>
      <vt:lpstr>宋体</vt:lpstr>
      <vt:lpstr>微软雅黑</vt:lpstr>
      <vt:lpstr>Arial</vt:lpstr>
      <vt:lpstr>Calibri</vt:lpstr>
      <vt:lpstr>Open Sans</vt:lpstr>
      <vt:lpstr>Open Sans Semibold</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18</cp:revision>
  <dcterms:created xsi:type="dcterms:W3CDTF">2017-07-06T02:28:06Z</dcterms:created>
  <dcterms:modified xsi:type="dcterms:W3CDTF">2018-06-29T02:48:15Z</dcterms:modified>
</cp:coreProperties>
</file>